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9964E-9AF3-46E5-B6B8-67D066C9B1B5}" v="20" dt="2023-04-28T09:14:3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59B9-74BB-6980-5667-9A1711E18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01034-A789-CD19-C953-589D5449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9E7B-6256-89B2-E474-71944149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6012-F636-9B21-ADB2-A43DB41D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DFDC-DB13-35E8-83CE-68CA81C5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71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47E3-D4FB-382A-887B-73D9B63A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AA17A-DD12-8C25-4DD9-4D6892FF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2A60-120B-3886-3595-91445A7F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7B0C-237F-FE1F-D68B-8FB305A5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CFF6-4738-5F84-0F2C-FBC96C73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704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E00C6-3A9B-01E1-B4EF-346A75130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8B3D0-F353-2DCD-D4AA-18B9B83A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E02A-178C-A0A2-D6CA-F34C6B40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83BA-9976-B3F9-1DC2-B5D625E9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A577-D706-03DB-C2BF-6BFAB265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76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7936-EA32-23D0-07E1-CA310F1F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46B9-2F08-3DAF-5A1E-69E4C1CA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7954-717A-3698-0955-1F49BFC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B18A-B8C9-3CE0-0BE3-8DDD5000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B988-18CA-9720-2FB1-DC658DD8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1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8FC3-935D-2039-3479-FD61BB3C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3238-7CC4-DE59-257E-6FDD5CF4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C912-84FB-6286-BCA5-58ACDC5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CC9F-EF24-C7BA-04C8-7970EDDA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F889-7CCE-385A-272C-D62AA14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037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6D4F-C7AB-0BB5-783F-FBC7C476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9168-916B-725B-3665-59A631295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67B46-E3AD-D58C-F8C7-EFAF66C4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A042-0C3E-43AA-CCB9-4AEF94DA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380F4-BF18-572C-D241-40B2B842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F7ED7-817B-C7D0-4744-1812A1C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47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ABBB-218E-1582-9FDD-AD88D45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9736-6B5B-C0B9-6B20-8903EED98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8F1D2-24E5-9D88-78AC-D3763535D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E2DF-1EA8-26DB-1DCA-A1D71CF68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1C05C-A87D-29D9-7141-D4EBB4C22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F7322-5DAB-9129-5ACF-F029BF4A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0028E-B602-E0CD-041E-C9BAFE83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CD94E-C2AB-395A-B887-B13663D2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35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E09C-EA6A-B3CB-B734-30CD7A8A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7E3A1-3004-7101-6C95-8D260BA5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878-100D-D38D-FBFE-D962A45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A97D4-6B3E-7F54-36BA-C51A8E4D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338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B2FCB-1823-A03C-8471-981FA20B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0A8F-6024-85FC-9094-0D91E7A0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ABAD-3598-474A-1F21-15DE8322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7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5B6-C89A-A057-C12E-9F3C0A60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F20E-2E22-5022-9F26-74698013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8F2DC-0147-146D-605C-797941A6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994C-B1E2-D9E8-0C41-4A7BFFDE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2BD8-849C-6101-D352-41F6062D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4363-9691-D3D0-6F42-FF83ABC0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153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7B1-8F43-DB41-991D-B9C2AFD9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61F2E-EC5C-F6E1-88C9-68DFD68E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F1350-7DFF-632F-2BFF-5693D3F6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EFFB-CAB2-9D8A-0BF7-D0D33C6B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F0B6D-84CA-AC94-3455-C0ACCE10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90A45-0592-2C92-1807-BD2FF80B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21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388E1-152E-A379-4824-431268A0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6FCE-CD62-F9D2-1FC6-C2FC2F2C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2432-75E5-91FC-2004-A72CEB439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C57D-C1DC-4A22-BB32-63440F09C543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F6BB-8DC5-15E3-81EC-EB99604FD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DD5C-A937-A4BF-7CB4-EE6BE671C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053E-8DA2-4E76-9A0E-A5F72F904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904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03718-2C5F-4A16-778B-588B6E4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Title	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2B4C2-BD1C-BF02-9CF5-38C0541C3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Description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50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03718-2C5F-4A16-778B-588B6E4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Title	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2B4C2-BD1C-BF02-9CF5-38C0541C3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Description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6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st Ligh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77DD96"/>
      </a:accent2>
      <a:accent3>
        <a:srgbClr val="165B2B"/>
      </a:accent3>
      <a:accent4>
        <a:srgbClr val="A4E8B9"/>
      </a:accent4>
      <a:accent5>
        <a:srgbClr val="218941"/>
      </a:accent5>
      <a:accent6>
        <a:srgbClr val="218941"/>
      </a:accent6>
      <a:hlink>
        <a:srgbClr val="0000FF"/>
      </a:hlink>
      <a:folHlink>
        <a:srgbClr val="00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st Dark">
    <a:dk1>
      <a:srgbClr val="2E2E38"/>
    </a:dk1>
    <a:lt1>
      <a:srgbClr val="FFFFFF"/>
    </a:lt1>
    <a:dk2>
      <a:srgbClr val="FFE600"/>
    </a:dk2>
    <a:lt2>
      <a:srgbClr val="FFFFFF"/>
    </a:lt2>
    <a:accent1>
      <a:srgbClr val="2DB757"/>
    </a:accent1>
    <a:accent2>
      <a:srgbClr val="A4E8B9"/>
    </a:accent2>
    <a:accent3>
      <a:srgbClr val="D1F3DC"/>
    </a:accent3>
    <a:accent4>
      <a:srgbClr val="D1F3DC"/>
    </a:accent4>
    <a:accent5>
      <a:srgbClr val="2DB757"/>
    </a:accent5>
    <a:accent6>
      <a:srgbClr val="27ACAA"/>
    </a:accent6>
    <a:hlink>
      <a:srgbClr val="0000FF"/>
    </a:hlink>
    <a:folHlink>
      <a:srgbClr val="0000FF"/>
    </a:folHlink>
  </a:clrScheme>
</a:themeOverride>
</file>

<file path=ppt/theme/themeOverride2.xml><?xml version="1.0" encoding="utf-8"?>
<a:themeOverride xmlns:a="http://schemas.openxmlformats.org/drawingml/2006/main">
  <a:clrScheme name="Test Dark">
    <a:dk1>
      <a:srgbClr val="2E2E38"/>
    </a:dk1>
    <a:lt1>
      <a:srgbClr val="FFFFFF"/>
    </a:lt1>
    <a:dk2>
      <a:srgbClr val="FFE600"/>
    </a:dk2>
    <a:lt2>
      <a:srgbClr val="FFFFFF"/>
    </a:lt2>
    <a:accent1>
      <a:srgbClr val="2DB757"/>
    </a:accent1>
    <a:accent2>
      <a:srgbClr val="A4E8B9"/>
    </a:accent2>
    <a:accent3>
      <a:srgbClr val="D1F3DC"/>
    </a:accent3>
    <a:accent4>
      <a:srgbClr val="D1F3DC"/>
    </a:accent4>
    <a:accent5>
      <a:srgbClr val="2DB757"/>
    </a:accent5>
    <a:accent6>
      <a:srgbClr val="27ACAA"/>
    </a:accent6>
    <a:hlink>
      <a:srgbClr val="0000FF"/>
    </a:hlink>
    <a:folHlink>
      <a:srgbClr val="00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Title </vt:lpstr>
      <vt:lpstr>Test 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creator>Cedric Santos</dc:creator>
  <cp:lastModifiedBy>Cedric Santos</cp:lastModifiedBy>
  <cp:revision>1</cp:revision>
  <dcterms:created xsi:type="dcterms:W3CDTF">2023-04-28T08:54:19Z</dcterms:created>
  <dcterms:modified xsi:type="dcterms:W3CDTF">2023-05-01T06:36:46Z</dcterms:modified>
</cp:coreProperties>
</file>