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479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2706" userDrawn="1">
          <p15:clr>
            <a:srgbClr val="A4A3A4"/>
          </p15:clr>
        </p15:guide>
        <p15:guide id="4" pos="4974" userDrawn="1">
          <p15:clr>
            <a:srgbClr val="A4A3A4"/>
          </p15:clr>
        </p15:guide>
        <p15:guide id="5" pos="5201" userDrawn="1">
          <p15:clr>
            <a:srgbClr val="A4A3A4"/>
          </p15:clr>
        </p15:guide>
        <p15:guide id="6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8" y="32"/>
      </p:cViewPr>
      <p:guideLst>
        <p:guide pos="2479"/>
        <p:guide pos="211"/>
        <p:guide pos="2706"/>
        <p:guide pos="4974"/>
        <p:guide pos="5201"/>
        <p:guide pos="746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2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1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87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16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24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0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9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60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3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1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3FD2-0421-461B-B057-033EA9A795B0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FFD47-2938-42BB-A20E-8FEE64D20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9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555856"/>
            <a:ext cx="360045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400" dirty="0" smtClean="0"/>
              <a:t>Mounted underneath robot, between front wheels, for mechanical protection, reduces sideways swing as the vehicle turns.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Has eight elements, compared to previous two.</a:t>
            </a:r>
          </a:p>
          <a:p>
            <a:pPr>
              <a:spcAft>
                <a:spcPts val="200"/>
              </a:spcAft>
            </a:pP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95775" y="4887220"/>
            <a:ext cx="36000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400" dirty="0" smtClean="0"/>
              <a:t>MEMS Gyro sensor and accelerometer.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Built-in processor does numerical integration and can use data from external magnetometer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Code available for automatic calibration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Puts out values for yaw, pitch and roll, based on gyro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963" y="3709921"/>
            <a:ext cx="3600450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400" dirty="0" smtClean="0"/>
              <a:t>Each wheel independently powered.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Vehicle can turn on spot.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One magnetic / hall effect encoder on each side for closed-loop 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4" y="5163128"/>
            <a:ext cx="3600450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400" dirty="0" smtClean="0"/>
              <a:t>Can display diagnostics information, including calculated error in line position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Displays prompts for automatic calibration Displays current PID constants, and which of them is currently being modified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95775" y="2712613"/>
            <a:ext cx="3600001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400" dirty="0" smtClean="0"/>
              <a:t>Trigger data capture for calibration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Can be used for adjusting PID constants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On long wire, so can still be used while robot is moving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Use Arduino’s built-in pull-up resists to save wiring on breadboard, and reduce number of components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256588" y="560770"/>
            <a:ext cx="3600001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400" dirty="0" smtClean="0"/>
              <a:t>Allows robot to follow line at higher speed than with old proportional control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Can adjust coefficients on-the-fly using buttons while tuning system.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Ki left at zero, as result of practical experiments.</a:t>
            </a:r>
          </a:p>
          <a:p>
            <a:pPr>
              <a:spcAft>
                <a:spcPts val="200"/>
              </a:spcAft>
            </a:pP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257038" y="2721763"/>
            <a:ext cx="3600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400" dirty="0" smtClean="0"/>
              <a:t>User only has to push two buttons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Automatically sets sensitivity range based on sampled white and black values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Compensates for natural variation in sensor elements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- Allows vehicle to follow black lines on a range of white and grey patterned surfaces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6588" y="4880075"/>
            <a:ext cx="3565236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400" dirty="0" smtClean="0"/>
              <a:t>Uses data from reflective sensor array to estimate position of the line relative to the centre of the robot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Resulting error value is then used by PID algorithm, and displayed on LCD.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963" y="2003310"/>
            <a:ext cx="360045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400" dirty="0" smtClean="0"/>
              <a:t>Line sensor and motor controller both have dedicated microprocessors, communicating with Arduino via serial connections.</a:t>
            </a:r>
          </a:p>
          <a:p>
            <a:pPr>
              <a:spcAft>
                <a:spcPts val="200"/>
              </a:spcAft>
            </a:pPr>
            <a:r>
              <a:rPr lang="en-GB" sz="1400" dirty="0" smtClean="0"/>
              <a:t>Improves performance</a:t>
            </a:r>
          </a:p>
          <a:p>
            <a:pPr>
              <a:spcAft>
                <a:spcPts val="200"/>
              </a:spcAft>
            </a:pPr>
            <a:r>
              <a:rPr lang="en-GB" sz="1400" dirty="0"/>
              <a:t>M</a:t>
            </a:r>
            <a:r>
              <a:rPr lang="en-GB" sz="1400" dirty="0" smtClean="0"/>
              <a:t>akes Arduino code neater and easier to write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95775" y="1571445"/>
            <a:ext cx="3600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400" dirty="0" smtClean="0"/>
              <a:t>Pins 0 (Rx) and 1 (</a:t>
            </a:r>
            <a:r>
              <a:rPr lang="en-GB" sz="1400" dirty="0" err="1" smtClean="0"/>
              <a:t>Tx</a:t>
            </a:r>
            <a:r>
              <a:rPr lang="en-GB" sz="1400" dirty="0" smtClean="0"/>
              <a:t>) dedicated to connection to PC, to avoid disconnecting motor controller, when programming  or debugging.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95775" y="517236"/>
            <a:ext cx="360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GB" sz="2800" dirty="0" smtClean="0"/>
              <a:t>Line-following vehicle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963" y="6488668"/>
            <a:ext cx="1152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GB" sz="1600" i="1" dirty="0" smtClean="0">
                <a:solidFill>
                  <a:schemeClr val="bg1">
                    <a:lumMod val="65000"/>
                  </a:schemeClr>
                </a:solidFill>
              </a:rPr>
              <a:t>Group 14 (Eric Larkins) – Yu </a:t>
            </a:r>
            <a:r>
              <a:rPr lang="en-GB" sz="1600" i="1" dirty="0" err="1" smtClean="0">
                <a:solidFill>
                  <a:schemeClr val="bg1">
                    <a:lumMod val="65000"/>
                  </a:schemeClr>
                </a:solidFill>
              </a:rPr>
              <a:t>Hei</a:t>
            </a:r>
            <a:r>
              <a:rPr lang="en-GB" sz="1600" i="1" dirty="0" smtClean="0">
                <a:solidFill>
                  <a:schemeClr val="bg1">
                    <a:lumMod val="65000"/>
                  </a:schemeClr>
                </a:solidFill>
              </a:rPr>
              <a:t> Gordon Wong, Daniel Maclaren, Kenny Clarke and Christopher Stone			January 2017</a:t>
            </a:r>
            <a:endParaRPr lang="en-GB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257038" y="254296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PID Control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256588" y="2415290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Automatic Calibration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8257038" y="4582838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Weighted Averaging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4295775" y="1264974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Arduino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4295775" y="2419064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Buttons</a:t>
            </a:r>
            <a:endParaRPr lang="en-GB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295775" y="4575751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IMU</a:t>
            </a:r>
            <a:endParaRPr lang="en-GB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334963" y="258618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Reflective Sensor Array</a:t>
            </a:r>
            <a:endParaRPr lang="en-GB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334963" y="1699841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Secondary Processors</a:t>
            </a:r>
            <a:endParaRPr lang="en-GB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334963" y="3431122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Chassis</a:t>
            </a:r>
            <a:endParaRPr lang="en-GB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334963" y="4871897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LCD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744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361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Stone Christopher</dc:creator>
  <cp:lastModifiedBy>Stone Christopher</cp:lastModifiedBy>
  <cp:revision>12</cp:revision>
  <dcterms:created xsi:type="dcterms:W3CDTF">2017-01-18T09:45:11Z</dcterms:created>
  <dcterms:modified xsi:type="dcterms:W3CDTF">2017-01-18T12:48:28Z</dcterms:modified>
</cp:coreProperties>
</file>