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E052-7969-43DC-B3F6-1208616C43B4}" type="datetimeFigureOut">
              <a:rPr lang="en-GB" smtClean="0"/>
              <a:t>11/03/2015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06A8-026F-4748-B828-23B8C5AD0C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E052-7969-43DC-B3F6-1208616C43B4}" type="datetimeFigureOut">
              <a:rPr lang="en-GB" smtClean="0"/>
              <a:t>11/03/2015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06A8-026F-4748-B828-23B8C5AD0C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E052-7969-43DC-B3F6-1208616C43B4}" type="datetimeFigureOut">
              <a:rPr lang="en-GB" smtClean="0"/>
              <a:t>11/03/2015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06A8-026F-4748-B828-23B8C5AD0C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E052-7969-43DC-B3F6-1208616C43B4}" type="datetimeFigureOut">
              <a:rPr lang="en-GB" smtClean="0"/>
              <a:t>11/03/2015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06A8-026F-4748-B828-23B8C5AD0C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E052-7969-43DC-B3F6-1208616C43B4}" type="datetimeFigureOut">
              <a:rPr lang="en-GB" smtClean="0"/>
              <a:t>11/03/2015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06A8-026F-4748-B828-23B8C5AD0C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E052-7969-43DC-B3F6-1208616C43B4}" type="datetimeFigureOut">
              <a:rPr lang="en-GB" smtClean="0"/>
              <a:t>11/03/2015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06A8-026F-4748-B828-23B8C5AD0C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E052-7969-43DC-B3F6-1208616C43B4}" type="datetimeFigureOut">
              <a:rPr lang="en-GB" smtClean="0"/>
              <a:t>11/03/2015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06A8-026F-4748-B828-23B8C5AD0C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E052-7969-43DC-B3F6-1208616C43B4}" type="datetimeFigureOut">
              <a:rPr lang="en-GB" smtClean="0"/>
              <a:t>11/03/2015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06A8-026F-4748-B828-23B8C5AD0C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E052-7969-43DC-B3F6-1208616C43B4}" type="datetimeFigureOut">
              <a:rPr lang="en-GB" smtClean="0"/>
              <a:t>11/03/2015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06A8-026F-4748-B828-23B8C5AD0C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E052-7969-43DC-B3F6-1208616C43B4}" type="datetimeFigureOut">
              <a:rPr lang="en-GB" smtClean="0"/>
              <a:t>11/03/2015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06A8-026F-4748-B828-23B8C5AD0CA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E052-7969-43DC-B3F6-1208616C43B4}" type="datetimeFigureOut">
              <a:rPr lang="en-GB" smtClean="0"/>
              <a:t>11/03/2015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0F06A8-026F-4748-B828-23B8C5AD0CA5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10F06A8-026F-4748-B828-23B8C5AD0CA5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6D9E052-7969-43DC-B3F6-1208616C43B4}" type="datetimeFigureOut">
              <a:rPr lang="en-GB" smtClean="0"/>
              <a:t>11/03/2015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Visualising Ant Colony Optimisation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Major Project </a:t>
            </a:r>
          </a:p>
          <a:p>
            <a:r>
              <a:rPr lang="en-US" dirty="0" smtClean="0"/>
              <a:t>Christopher Edwards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923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Incorporate the text boxes to allow user define values</a:t>
            </a:r>
          </a:p>
          <a:p>
            <a:r>
              <a:rPr lang="en-US" dirty="0" smtClean="0"/>
              <a:t>Display how many ants are at each city</a:t>
            </a:r>
          </a:p>
          <a:p>
            <a:r>
              <a:rPr lang="en-US" dirty="0" smtClean="0"/>
              <a:t>Allows loading/saving of cities configurations </a:t>
            </a:r>
          </a:p>
          <a:p>
            <a:pPr lvl="1"/>
            <a:r>
              <a:rPr lang="en-US" dirty="0" smtClean="0"/>
              <a:t>Allows for the same problem to be demonstrated every time</a:t>
            </a:r>
          </a:p>
          <a:p>
            <a:r>
              <a:rPr lang="en-US" dirty="0" smtClean="0"/>
              <a:t>Display the best route and distance to the user in text form</a:t>
            </a:r>
            <a:endParaRPr lang="en-US" dirty="0"/>
          </a:p>
          <a:p>
            <a:r>
              <a:rPr lang="en-US" dirty="0" smtClean="0"/>
              <a:t>Experiment with correct limits to add to text fields</a:t>
            </a:r>
            <a:endParaRPr lang="en-US" dirty="0"/>
          </a:p>
          <a:p>
            <a:r>
              <a:rPr lang="en-US" dirty="0" smtClean="0"/>
              <a:t>Potentially add variations of the algorithm</a:t>
            </a:r>
          </a:p>
          <a:p>
            <a:pPr lvl="1"/>
            <a:r>
              <a:rPr lang="en-US" dirty="0" smtClean="0"/>
              <a:t>Elitist ants, Min-Max system etc.</a:t>
            </a:r>
            <a:endParaRPr lang="en-US" dirty="0"/>
          </a:p>
          <a:p>
            <a:r>
              <a:rPr lang="en-US" dirty="0" smtClean="0"/>
              <a:t>Test the application thoroughly</a:t>
            </a:r>
            <a:endParaRPr lang="en-US" dirty="0"/>
          </a:p>
          <a:p>
            <a:r>
              <a:rPr lang="en-US" dirty="0" smtClean="0"/>
              <a:t>Potentially set up an nest-food style of problem</a:t>
            </a:r>
          </a:p>
          <a:p>
            <a:r>
              <a:rPr lang="en-US" dirty="0" smtClean="0"/>
              <a:t>Let the user define the speed which the algorithm runs</a:t>
            </a:r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051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000" dirty="0" smtClean="0"/>
          </a:p>
          <a:p>
            <a:pPr algn="ctr"/>
            <a:endParaRPr lang="en-US" sz="4000" dirty="0"/>
          </a:p>
          <a:p>
            <a:pPr marL="114300" indent="0" algn="ctr">
              <a:buNone/>
            </a:pPr>
            <a:r>
              <a:rPr lang="en-US" sz="4000" dirty="0" smtClean="0"/>
              <a:t>Thank you for listening, if you have any questions I will gladly answer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80347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Project?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 visual representation of an Ant Colony Optimisation algorithm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To be used in an education environment</a:t>
            </a:r>
          </a:p>
          <a:p>
            <a:pPr lvl="1"/>
            <a:r>
              <a:rPr lang="en-US" dirty="0" smtClean="0"/>
              <a:t>Teaching resource</a:t>
            </a:r>
          </a:p>
          <a:p>
            <a:pPr marL="411480" lvl="1" indent="0">
              <a:buNone/>
            </a:pPr>
            <a:endParaRPr lang="en-US" dirty="0" smtClean="0"/>
          </a:p>
          <a:p>
            <a:r>
              <a:rPr lang="en-US" dirty="0" smtClean="0"/>
              <a:t>The algorithm’s parameters can be changed by the user</a:t>
            </a:r>
          </a:p>
          <a:p>
            <a:pPr lvl="1"/>
            <a:r>
              <a:rPr lang="en-US" dirty="0" smtClean="0"/>
              <a:t>Number of cities/ants</a:t>
            </a:r>
          </a:p>
          <a:p>
            <a:pPr lvl="1"/>
            <a:r>
              <a:rPr lang="en-US" dirty="0" smtClean="0"/>
              <a:t>Alpha/beta values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21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 Colony Optimisation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Family of Swarm </a:t>
            </a:r>
            <a:r>
              <a:rPr lang="en-US" dirty="0"/>
              <a:t>I</a:t>
            </a:r>
            <a:r>
              <a:rPr lang="en-US" dirty="0" smtClean="0"/>
              <a:t>ntelligence methods</a:t>
            </a:r>
          </a:p>
          <a:p>
            <a:pPr lvl="1"/>
            <a:r>
              <a:rPr lang="en-US" dirty="0" smtClean="0"/>
              <a:t>SI typically involves a population of simple agents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Probabilistic path finding technique</a:t>
            </a:r>
          </a:p>
          <a:p>
            <a:pPr lvl="1"/>
            <a:r>
              <a:rPr lang="en-US" dirty="0" smtClean="0"/>
              <a:t>Return the optimal path in a graph</a:t>
            </a:r>
          </a:p>
          <a:p>
            <a:pPr lvl="1"/>
            <a:endParaRPr lang="en-GB" dirty="0" smtClean="0"/>
          </a:p>
          <a:p>
            <a:r>
              <a:rPr lang="en-US" dirty="0" smtClean="0"/>
              <a:t>Based on real-world ant behaviors </a:t>
            </a:r>
          </a:p>
          <a:p>
            <a:pPr lvl="1"/>
            <a:r>
              <a:rPr lang="en-US" dirty="0" smtClean="0"/>
              <a:t>Ants always find the shortest path between nest + food</a:t>
            </a:r>
          </a:p>
          <a:p>
            <a:pPr lvl="1"/>
            <a:r>
              <a:rPr lang="en-US" dirty="0" smtClean="0"/>
              <a:t>Work together based on pheromone trails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Currently this project focuses on the TSP</a:t>
            </a:r>
          </a:p>
          <a:p>
            <a:pPr lvl="1"/>
            <a:r>
              <a:rPr lang="en-US" dirty="0" smtClean="0"/>
              <a:t>Travelling salesman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property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20688"/>
          </a:xfrm>
        </p:spPr>
        <p:txBody>
          <a:bodyPr/>
          <a:lstStyle/>
          <a:p>
            <a:r>
              <a:rPr lang="en-US" dirty="0" smtClean="0"/>
              <a:t>An agents next location is calculated using the following probability:</a:t>
            </a:r>
            <a:endParaRPr lang="en-GB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257" y="2631436"/>
            <a:ext cx="3066827" cy="109982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3933056"/>
            <a:ext cx="7620000" cy="237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α</a:t>
            </a:r>
            <a:endParaRPr lang="en-US" dirty="0" smtClean="0"/>
          </a:p>
          <a:p>
            <a:pPr lvl="1"/>
            <a:r>
              <a:rPr lang="en-US" dirty="0" smtClean="0"/>
              <a:t>Meta heuristic value relating to the favoring of pheromone</a:t>
            </a:r>
          </a:p>
          <a:p>
            <a:r>
              <a:rPr lang="el-GR" dirty="0" smtClean="0"/>
              <a:t>β</a:t>
            </a:r>
            <a:endParaRPr lang="en-US" dirty="0" smtClean="0"/>
          </a:p>
          <a:p>
            <a:pPr lvl="1"/>
            <a:r>
              <a:rPr lang="en-US" dirty="0" smtClean="0"/>
              <a:t>Meta </a:t>
            </a:r>
            <a:r>
              <a:rPr lang="en-US" dirty="0"/>
              <a:t>heuristic value relating to the favoring of </a:t>
            </a:r>
            <a:r>
              <a:rPr lang="en-US" dirty="0" smtClean="0"/>
              <a:t>pheromone</a:t>
            </a:r>
          </a:p>
          <a:p>
            <a:r>
              <a:rPr lang="en-US" dirty="0" smtClean="0"/>
              <a:t>η</a:t>
            </a:r>
          </a:p>
          <a:p>
            <a:pPr lvl="1"/>
            <a:r>
              <a:rPr lang="en-US" dirty="0" smtClean="0"/>
              <a:t>1/distance from current to node </a:t>
            </a:r>
            <a:r>
              <a:rPr lang="en-US" dirty="0" err="1" smtClean="0"/>
              <a:t>xy</a:t>
            </a:r>
            <a:endParaRPr lang="en-GB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670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Pheromone deposit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252736"/>
          </a:xfrm>
        </p:spPr>
        <p:txBody>
          <a:bodyPr/>
          <a:lstStyle/>
          <a:p>
            <a:r>
              <a:rPr lang="en-US" dirty="0" smtClean="0"/>
              <a:t>The pheromone trails are updated as the agents traverse the graph</a:t>
            </a:r>
          </a:p>
          <a:p>
            <a:r>
              <a:rPr lang="en-US" dirty="0" smtClean="0"/>
              <a:t>The equation to model this behavior is: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861048"/>
            <a:ext cx="5347865" cy="5743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068960"/>
            <a:ext cx="3684818" cy="48386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797152"/>
            <a:ext cx="7620000" cy="1252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correctly factors in decay and allows for any ant moving through node </a:t>
            </a:r>
            <a:r>
              <a:rPr lang="en-US" dirty="0" err="1" smtClean="0"/>
              <a:t>xy</a:t>
            </a:r>
            <a:r>
              <a:rPr lang="en-US" dirty="0" smtClean="0"/>
              <a:t> to add to the pheromone concentration at node </a:t>
            </a:r>
            <a:r>
              <a:rPr lang="en-US" dirty="0" err="1" smtClean="0"/>
              <a:t>xy</a:t>
            </a:r>
            <a:r>
              <a:rPr lang="en-US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1121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in Java and its Swing packages</a:t>
            </a:r>
          </a:p>
          <a:p>
            <a:pPr lvl="1"/>
            <a:r>
              <a:rPr lang="en-US" dirty="0" smtClean="0"/>
              <a:t>Cross-platform</a:t>
            </a:r>
          </a:p>
          <a:p>
            <a:pPr lvl="1"/>
            <a:r>
              <a:rPr lang="en-US" dirty="0" smtClean="0"/>
              <a:t>JUnit tests</a:t>
            </a:r>
          </a:p>
          <a:p>
            <a:pPr lvl="1"/>
            <a:endParaRPr lang="en-US" dirty="0"/>
          </a:p>
          <a:p>
            <a:r>
              <a:rPr lang="en-US" dirty="0" smtClean="0"/>
              <a:t>Visualising the algorithm is difficult</a:t>
            </a:r>
            <a:endParaRPr lang="en-US" dirty="0"/>
          </a:p>
          <a:p>
            <a:pPr lvl="1"/>
            <a:r>
              <a:rPr lang="en-US" dirty="0" smtClean="0"/>
              <a:t>Easy to implement, difficult to visualise</a:t>
            </a:r>
            <a:endParaRPr lang="en-US" dirty="0"/>
          </a:p>
          <a:p>
            <a:pPr lvl="2"/>
            <a:r>
              <a:rPr lang="en-US" dirty="0" smtClean="0"/>
              <a:t>Showing pheromone levels to the user</a:t>
            </a:r>
            <a:endParaRPr lang="en-US" dirty="0"/>
          </a:p>
          <a:p>
            <a:pPr lvl="2"/>
            <a:r>
              <a:rPr lang="en-US" dirty="0" smtClean="0"/>
              <a:t>Showing the agents moving</a:t>
            </a:r>
          </a:p>
          <a:p>
            <a:pPr lvl="2"/>
            <a:r>
              <a:rPr lang="en-US" dirty="0" smtClean="0"/>
              <a:t>Show the best route</a:t>
            </a:r>
          </a:p>
          <a:p>
            <a:pPr lvl="2"/>
            <a:endParaRPr lang="en-US" dirty="0"/>
          </a:p>
          <a:p>
            <a:r>
              <a:rPr lang="en-US" dirty="0" smtClean="0"/>
              <a:t>Do all this in a reasonable time</a:t>
            </a:r>
            <a:endParaRPr lang="en-US" dirty="0"/>
          </a:p>
          <a:p>
            <a:pPr marL="41148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257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issues(2)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</a:t>
            </a:r>
            <a:r>
              <a:rPr lang="en-US" dirty="0" err="1" smtClean="0"/>
              <a:t>SwingWorker</a:t>
            </a:r>
            <a:r>
              <a:rPr lang="en-US" dirty="0" smtClean="0"/>
              <a:t> to execute the algorithm in its own thread</a:t>
            </a:r>
          </a:p>
          <a:p>
            <a:pPr lvl="1"/>
            <a:r>
              <a:rPr lang="en-US" dirty="0" smtClean="0"/>
              <a:t>Allows updated to the view without it ‘freezing up’</a:t>
            </a:r>
            <a:endParaRPr lang="en-GB" dirty="0" smtClean="0"/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Simulate ants moving on the ‘paths’</a:t>
            </a:r>
          </a:p>
          <a:p>
            <a:pPr lvl="1"/>
            <a:r>
              <a:rPr lang="en-US" dirty="0" smtClean="0"/>
              <a:t>Get the location the ant started and its destination</a:t>
            </a:r>
          </a:p>
          <a:p>
            <a:pPr lvl="1"/>
            <a:r>
              <a:rPr lang="en-US" dirty="0" smtClean="0"/>
              <a:t>Use linear interpolation </a:t>
            </a:r>
          </a:p>
          <a:p>
            <a:pPr lvl="2"/>
            <a:r>
              <a:rPr lang="en-US" dirty="0" smtClean="0"/>
              <a:t>Given the x /y of the start and finish</a:t>
            </a:r>
          </a:p>
          <a:p>
            <a:pPr lvl="2"/>
            <a:r>
              <a:rPr lang="en-US" dirty="0" smtClean="0"/>
              <a:t>Linear interpolation can be used to get the value of any </a:t>
            </a:r>
            <a:r>
              <a:rPr lang="en-US" dirty="0" err="1" smtClean="0"/>
              <a:t>xy</a:t>
            </a:r>
            <a:r>
              <a:rPr lang="en-US" dirty="0" smtClean="0"/>
              <a:t> on the path between these two points</a:t>
            </a:r>
          </a:p>
          <a:p>
            <a:pPr lvl="2"/>
            <a:r>
              <a:rPr lang="en-GB" dirty="0" smtClean="0"/>
              <a:t>value1</a:t>
            </a:r>
            <a:r>
              <a:rPr lang="en-GB" dirty="0"/>
              <a:t>*(1-mu</a:t>
            </a:r>
            <a:r>
              <a:rPr lang="en-GB" dirty="0" smtClean="0"/>
              <a:t>)+vlaue2*mu);</a:t>
            </a:r>
            <a:endParaRPr lang="en-US" dirty="0" smtClean="0"/>
          </a:p>
          <a:p>
            <a:pPr lvl="3"/>
            <a:r>
              <a:rPr lang="en-US" dirty="0" smtClean="0"/>
              <a:t>Value1/2 is the X or Y value (</a:t>
            </a:r>
            <a:r>
              <a:rPr lang="en-US" dirty="0" err="1" smtClean="0"/>
              <a:t>e.g</a:t>
            </a:r>
            <a:r>
              <a:rPr lang="en-US" dirty="0" smtClean="0"/>
              <a:t> value1 = start x, value2 = destination x)</a:t>
            </a:r>
          </a:p>
          <a:p>
            <a:pPr lvl="3"/>
            <a:r>
              <a:rPr lang="en-US" dirty="0" smtClean="0"/>
              <a:t>Mu is how far on that path you want (</a:t>
            </a:r>
            <a:r>
              <a:rPr lang="en-US" dirty="0" err="1" smtClean="0"/>
              <a:t>e.g</a:t>
            </a:r>
            <a:r>
              <a:rPr lang="en-US" dirty="0" smtClean="0"/>
              <a:t> mu 0.5 = half way between the points)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772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205064"/>
          </a:xfrm>
        </p:spPr>
        <p:txBody>
          <a:bodyPr/>
          <a:lstStyle/>
          <a:p>
            <a:r>
              <a:rPr lang="en-US" dirty="0" smtClean="0"/>
              <a:t>To update the view to reflect the current state</a:t>
            </a:r>
          </a:p>
          <a:p>
            <a:r>
              <a:rPr lang="en-US" dirty="0" smtClean="0"/>
              <a:t>For every ant(agent)</a:t>
            </a:r>
          </a:p>
          <a:p>
            <a:pPr lvl="1"/>
            <a:r>
              <a:rPr lang="en-US" dirty="0" smtClean="0"/>
              <a:t>Draw the ant at their current location</a:t>
            </a:r>
          </a:p>
          <a:p>
            <a:pPr lvl="1"/>
            <a:r>
              <a:rPr lang="en-US" dirty="0" smtClean="0"/>
              <a:t>If they aren’t finished, move them</a:t>
            </a:r>
          </a:p>
          <a:p>
            <a:pPr lvl="2"/>
            <a:r>
              <a:rPr lang="en-US" dirty="0" smtClean="0"/>
              <a:t>During this move, get their current X and the destination</a:t>
            </a:r>
          </a:p>
          <a:p>
            <a:pPr lvl="3"/>
            <a:r>
              <a:rPr lang="en-US" dirty="0" smtClean="0"/>
              <a:t>Linear interpolate these two locations to show the ant moving</a:t>
            </a:r>
          </a:p>
          <a:p>
            <a:pPr lvl="3"/>
            <a:r>
              <a:rPr lang="en-US" dirty="0" smtClean="0"/>
              <a:t>Update pheromone</a:t>
            </a:r>
          </a:p>
          <a:p>
            <a:pPr lvl="2"/>
            <a:r>
              <a:rPr lang="en-US" dirty="0" smtClean="0"/>
              <a:t>If the ant has the current best path, set its path as best</a:t>
            </a:r>
          </a:p>
          <a:p>
            <a:pPr lvl="3"/>
            <a:r>
              <a:rPr lang="en-US" dirty="0" smtClean="0"/>
              <a:t>Loop through the cities visited in order and draw a line between them</a:t>
            </a:r>
          </a:p>
          <a:p>
            <a:pPr lvl="3"/>
            <a:r>
              <a:rPr lang="en-US" dirty="0" smtClean="0"/>
              <a:t>paint the updated pheromone</a:t>
            </a:r>
            <a:endParaRPr lang="en-US" dirty="0"/>
          </a:p>
          <a:p>
            <a:pPr lvl="1"/>
            <a:r>
              <a:rPr lang="en-US" dirty="0" smtClean="0"/>
              <a:t>Once all ants have finished</a:t>
            </a:r>
            <a:endParaRPr lang="en-US" dirty="0"/>
          </a:p>
          <a:p>
            <a:pPr lvl="2"/>
            <a:r>
              <a:rPr lang="en-US" dirty="0" smtClean="0"/>
              <a:t>Remove all pheromone trails and only show the best path</a:t>
            </a:r>
            <a:endParaRPr lang="en-US" dirty="0"/>
          </a:p>
          <a:p>
            <a:pPr marL="1051560" lvl="3" indent="0">
              <a:buNone/>
            </a:pPr>
            <a:endParaRPr lang="en-US" i="1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5815" y="5980161"/>
            <a:ext cx="7272808" cy="89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1560" lvl="3" indent="0">
              <a:buNone/>
            </a:pPr>
            <a:endParaRPr lang="en-US" i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5815" y="5877272"/>
            <a:ext cx="7010172" cy="868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is the general form there are other </a:t>
            </a:r>
            <a:r>
              <a:rPr lang="en-GB" dirty="0" smtClean="0"/>
              <a:t>intricacies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862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 smtClean="0"/>
              <a:t>demos (all 1 iteration):</a:t>
            </a:r>
            <a:endParaRPr lang="en-US" dirty="0" smtClean="0"/>
          </a:p>
          <a:p>
            <a:r>
              <a:rPr lang="en-US" dirty="0" smtClean="0"/>
              <a:t>Demo 1: 10 cities 1 ant (slowed down)</a:t>
            </a:r>
          </a:p>
          <a:p>
            <a:r>
              <a:rPr lang="en-US" dirty="0" smtClean="0"/>
              <a:t>Demo 2: 10 cities 20 ants</a:t>
            </a:r>
          </a:p>
          <a:p>
            <a:r>
              <a:rPr lang="en-US" dirty="0" smtClean="0"/>
              <a:t>Demo 3: 20 cities 200 ants (sped up to show it solves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Iterations demo</a:t>
            </a:r>
          </a:p>
          <a:p>
            <a:r>
              <a:rPr lang="en-US" dirty="0" smtClean="0"/>
              <a:t>Demo 1: 10 cities, 5 ants, 1 iteration</a:t>
            </a:r>
          </a:p>
          <a:p>
            <a:r>
              <a:rPr lang="en-US" dirty="0" smtClean="0"/>
              <a:t>Demo 2: 10 cities, 5 ants, 10 iterations</a:t>
            </a:r>
          </a:p>
          <a:p>
            <a:r>
              <a:rPr lang="en-US" dirty="0" smtClean="0"/>
              <a:t>Demo 3: 10 cities, 5 ants, 25 iterations</a:t>
            </a:r>
          </a:p>
          <a:p>
            <a:r>
              <a:rPr lang="en-US" dirty="0" smtClean="0"/>
              <a:t>All of the iteration demos are sped up for demo purposes</a:t>
            </a:r>
            <a:r>
              <a:rPr lang="en-US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2263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150</TotalTime>
  <Words>654</Words>
  <Application>Microsoft Office PowerPoint</Application>
  <PresentationFormat>On-screen Show (4:3)</PresentationFormat>
  <Paragraphs>103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Visualising Ant Colony Optimisation</vt:lpstr>
      <vt:lpstr>What is the Project?</vt:lpstr>
      <vt:lpstr>Ant Colony Optimisation</vt:lpstr>
      <vt:lpstr>Probabilistic property</vt:lpstr>
      <vt:lpstr>Pheromone deposit</vt:lpstr>
      <vt:lpstr>Technical issues</vt:lpstr>
      <vt:lpstr>Technical issues(2)</vt:lpstr>
      <vt:lpstr>Current algorithm</vt:lpstr>
      <vt:lpstr>Demos </vt:lpstr>
      <vt:lpstr>Future work 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Chris</cp:lastModifiedBy>
  <cp:revision>21</cp:revision>
  <dcterms:created xsi:type="dcterms:W3CDTF">2015-03-11T14:25:13Z</dcterms:created>
  <dcterms:modified xsi:type="dcterms:W3CDTF">2015-03-11T17:52:47Z</dcterms:modified>
</cp:coreProperties>
</file>