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792B-DE50-46E0-BB8C-5405C6721BE7}" type="datetimeFigureOut">
              <a:rPr lang="en-US" smtClean="0"/>
              <a:t>13-04-07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A2F8-F7EC-4EA2-9BCA-05CAC4366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792B-DE50-46E0-BB8C-5405C6721BE7}" type="datetimeFigureOut">
              <a:rPr lang="en-US" smtClean="0"/>
              <a:t>13-04-07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A2F8-F7EC-4EA2-9BCA-05CAC4366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792B-DE50-46E0-BB8C-5405C6721BE7}" type="datetimeFigureOut">
              <a:rPr lang="en-US" smtClean="0"/>
              <a:t>13-04-07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A2F8-F7EC-4EA2-9BCA-05CAC4366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792B-DE50-46E0-BB8C-5405C6721BE7}" type="datetimeFigureOut">
              <a:rPr lang="en-US" smtClean="0"/>
              <a:t>13-04-07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A2F8-F7EC-4EA2-9BCA-05CAC4366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792B-DE50-46E0-BB8C-5405C6721BE7}" type="datetimeFigureOut">
              <a:rPr lang="en-US" smtClean="0"/>
              <a:t>13-04-07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A2F8-F7EC-4EA2-9BCA-05CAC4366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792B-DE50-46E0-BB8C-5405C6721BE7}" type="datetimeFigureOut">
              <a:rPr lang="en-US" smtClean="0"/>
              <a:t>13-04-07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A2F8-F7EC-4EA2-9BCA-05CAC4366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792B-DE50-46E0-BB8C-5405C6721BE7}" type="datetimeFigureOut">
              <a:rPr lang="en-US" smtClean="0"/>
              <a:t>13-04-07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A2F8-F7EC-4EA2-9BCA-05CAC4366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792B-DE50-46E0-BB8C-5405C6721BE7}" type="datetimeFigureOut">
              <a:rPr lang="en-US" smtClean="0"/>
              <a:t>13-04-07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A2F8-F7EC-4EA2-9BCA-05CAC4366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792B-DE50-46E0-BB8C-5405C6721BE7}" type="datetimeFigureOut">
              <a:rPr lang="en-US" smtClean="0"/>
              <a:t>13-04-07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A2F8-F7EC-4EA2-9BCA-05CAC4366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792B-DE50-46E0-BB8C-5405C6721BE7}" type="datetimeFigureOut">
              <a:rPr lang="en-US" smtClean="0"/>
              <a:t>13-04-07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A2F8-F7EC-4EA2-9BCA-05CAC4366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792B-DE50-46E0-BB8C-5405C6721BE7}" type="datetimeFigureOut">
              <a:rPr lang="en-US" smtClean="0"/>
              <a:t>13-04-07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A2F8-F7EC-4EA2-9BCA-05CAC4366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792B-DE50-46E0-BB8C-5405C6721BE7}" type="datetimeFigureOut">
              <a:rPr lang="en-US" smtClean="0"/>
              <a:t>13-04-07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A2F8-F7EC-4EA2-9BCA-05CAC4366C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1524000"/>
            <a:ext cx="334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campus connection graph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667000"/>
            <a:ext cx="1371600" cy="1219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1600" y="25908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7400" y="32004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600" y="38100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" y="32004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1" idx="7"/>
            <a:endCxn id="8" idx="3"/>
          </p:cNvCxnSpPr>
          <p:nvPr/>
        </p:nvCxnSpPr>
        <p:spPr>
          <a:xfrm flipV="1">
            <a:off x="815882" y="27208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1"/>
          </p:cNvCxnSpPr>
          <p:nvPr/>
        </p:nvCxnSpPr>
        <p:spPr>
          <a:xfrm>
            <a:off x="1501682" y="27208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7"/>
            <a:endCxn id="9" idx="3"/>
          </p:cNvCxnSpPr>
          <p:nvPr/>
        </p:nvCxnSpPr>
        <p:spPr>
          <a:xfrm flipV="1">
            <a:off x="1501682" y="33304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1"/>
            <a:endCxn id="11" idx="5"/>
          </p:cNvCxnSpPr>
          <p:nvPr/>
        </p:nvCxnSpPr>
        <p:spPr>
          <a:xfrm flipH="1" flipV="1">
            <a:off x="815882" y="33304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71600" y="3200400"/>
            <a:ext cx="152400" cy="152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0"/>
            <a:endCxn id="8" idx="4"/>
          </p:cNvCxnSpPr>
          <p:nvPr/>
        </p:nvCxnSpPr>
        <p:spPr>
          <a:xfrm flipV="1">
            <a:off x="1447800" y="2743200"/>
            <a:ext cx="0" cy="4572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6"/>
            <a:endCxn id="9" idx="2"/>
          </p:cNvCxnSpPr>
          <p:nvPr/>
        </p:nvCxnSpPr>
        <p:spPr>
          <a:xfrm>
            <a:off x="1524000" y="3276600"/>
            <a:ext cx="5334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2"/>
            <a:endCxn id="11" idx="6"/>
          </p:cNvCxnSpPr>
          <p:nvPr/>
        </p:nvCxnSpPr>
        <p:spPr>
          <a:xfrm flipH="1">
            <a:off x="838200" y="3276600"/>
            <a:ext cx="5334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3" idx="4"/>
            <a:endCxn id="10" idx="0"/>
          </p:cNvCxnSpPr>
          <p:nvPr/>
        </p:nvCxnSpPr>
        <p:spPr>
          <a:xfrm>
            <a:off x="1447800" y="3352800"/>
            <a:ext cx="0" cy="4572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943600" y="2743200"/>
            <a:ext cx="1371600" cy="1219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53200" y="26670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239000" y="3276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553200" y="3886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67400" y="3276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4" idx="7"/>
            <a:endCxn id="41" idx="3"/>
          </p:cNvCxnSpPr>
          <p:nvPr/>
        </p:nvCxnSpPr>
        <p:spPr>
          <a:xfrm flipV="1">
            <a:off x="5997482" y="27970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5"/>
            <a:endCxn id="42" idx="1"/>
          </p:cNvCxnSpPr>
          <p:nvPr/>
        </p:nvCxnSpPr>
        <p:spPr>
          <a:xfrm>
            <a:off x="6683282" y="27970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7"/>
            <a:endCxn id="42" idx="3"/>
          </p:cNvCxnSpPr>
          <p:nvPr/>
        </p:nvCxnSpPr>
        <p:spPr>
          <a:xfrm flipV="1">
            <a:off x="6683282" y="34066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1"/>
            <a:endCxn id="44" idx="5"/>
          </p:cNvCxnSpPr>
          <p:nvPr/>
        </p:nvCxnSpPr>
        <p:spPr>
          <a:xfrm flipH="1" flipV="1">
            <a:off x="5997482" y="34066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553200" y="3276600"/>
            <a:ext cx="152400" cy="152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9" idx="0"/>
            <a:endCxn id="41" idx="4"/>
          </p:cNvCxnSpPr>
          <p:nvPr/>
        </p:nvCxnSpPr>
        <p:spPr>
          <a:xfrm flipV="1">
            <a:off x="6629400" y="2819400"/>
            <a:ext cx="0" cy="4572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6"/>
            <a:endCxn id="42" idx="2"/>
          </p:cNvCxnSpPr>
          <p:nvPr/>
        </p:nvCxnSpPr>
        <p:spPr>
          <a:xfrm>
            <a:off x="6705600" y="3352800"/>
            <a:ext cx="5334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2"/>
            <a:endCxn id="44" idx="6"/>
          </p:cNvCxnSpPr>
          <p:nvPr/>
        </p:nvCxnSpPr>
        <p:spPr>
          <a:xfrm flipH="1">
            <a:off x="6019800" y="3352800"/>
            <a:ext cx="5334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4"/>
            <a:endCxn id="43" idx="0"/>
          </p:cNvCxnSpPr>
          <p:nvPr/>
        </p:nvCxnSpPr>
        <p:spPr>
          <a:xfrm>
            <a:off x="6629400" y="3429000"/>
            <a:ext cx="0" cy="4572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429000" y="4876800"/>
            <a:ext cx="1371600" cy="1219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38600" y="4800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724400" y="5410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38600" y="60198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352800" y="5410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8" idx="7"/>
            <a:endCxn id="55" idx="3"/>
          </p:cNvCxnSpPr>
          <p:nvPr/>
        </p:nvCxnSpPr>
        <p:spPr>
          <a:xfrm flipV="1">
            <a:off x="3482882" y="49306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5"/>
            <a:endCxn id="56" idx="1"/>
          </p:cNvCxnSpPr>
          <p:nvPr/>
        </p:nvCxnSpPr>
        <p:spPr>
          <a:xfrm>
            <a:off x="4168682" y="49306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7" idx="7"/>
            <a:endCxn id="56" idx="3"/>
          </p:cNvCxnSpPr>
          <p:nvPr/>
        </p:nvCxnSpPr>
        <p:spPr>
          <a:xfrm flipV="1">
            <a:off x="4168682" y="55402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1"/>
            <a:endCxn id="58" idx="5"/>
          </p:cNvCxnSpPr>
          <p:nvPr/>
        </p:nvCxnSpPr>
        <p:spPr>
          <a:xfrm flipH="1" flipV="1">
            <a:off x="3482882" y="55402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7" idx="0"/>
            <a:endCxn id="55" idx="4"/>
          </p:cNvCxnSpPr>
          <p:nvPr/>
        </p:nvCxnSpPr>
        <p:spPr>
          <a:xfrm flipV="1">
            <a:off x="4114800" y="4953000"/>
            <a:ext cx="0" cy="10668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8" idx="6"/>
            <a:endCxn id="56" idx="2"/>
          </p:cNvCxnSpPr>
          <p:nvPr/>
        </p:nvCxnSpPr>
        <p:spPr>
          <a:xfrm>
            <a:off x="3505200" y="5486400"/>
            <a:ext cx="12192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0" idx="5"/>
            <a:endCxn id="58" idx="1"/>
          </p:cNvCxnSpPr>
          <p:nvPr/>
        </p:nvCxnSpPr>
        <p:spPr>
          <a:xfrm>
            <a:off x="1501682" y="3940082"/>
            <a:ext cx="1873436" cy="149243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6" idx="7"/>
            <a:endCxn id="43" idx="3"/>
          </p:cNvCxnSpPr>
          <p:nvPr/>
        </p:nvCxnSpPr>
        <p:spPr>
          <a:xfrm flipV="1">
            <a:off x="4854482" y="4016282"/>
            <a:ext cx="1721036" cy="141623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5"/>
            <a:endCxn id="55" idx="1"/>
          </p:cNvCxnSpPr>
          <p:nvPr/>
        </p:nvCxnSpPr>
        <p:spPr>
          <a:xfrm>
            <a:off x="2187482" y="3330482"/>
            <a:ext cx="1873436" cy="149243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5" idx="7"/>
            <a:endCxn id="44" idx="3"/>
          </p:cNvCxnSpPr>
          <p:nvPr/>
        </p:nvCxnSpPr>
        <p:spPr>
          <a:xfrm flipV="1">
            <a:off x="4168682" y="3406682"/>
            <a:ext cx="1721036" cy="141623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9" idx="6"/>
            <a:endCxn id="44" idx="2"/>
          </p:cNvCxnSpPr>
          <p:nvPr/>
        </p:nvCxnSpPr>
        <p:spPr>
          <a:xfrm>
            <a:off x="2209800" y="3276600"/>
            <a:ext cx="3657600" cy="762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" idx="7"/>
            <a:endCxn id="41" idx="1"/>
          </p:cNvCxnSpPr>
          <p:nvPr/>
        </p:nvCxnSpPr>
        <p:spPr>
          <a:xfrm rot="16200000" flipH="1">
            <a:off x="4000500" y="114300"/>
            <a:ext cx="76200" cy="5073836"/>
          </a:xfrm>
          <a:prstGeom prst="curvedConnector3">
            <a:avLst>
              <a:gd name="adj1" fmla="val -329289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4114800"/>
            <a:ext cx="111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Building 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133600" y="5791200"/>
            <a:ext cx="111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Building 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553200" y="4114800"/>
            <a:ext cx="111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Building 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1524000"/>
            <a:ext cx="291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Least Outdoor Path example: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0" y="2667000"/>
            <a:ext cx="1371600" cy="1219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1600" y="25908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7400" y="32004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600" y="38100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" y="32004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1" idx="7"/>
            <a:endCxn id="8" idx="3"/>
          </p:cNvCxnSpPr>
          <p:nvPr/>
        </p:nvCxnSpPr>
        <p:spPr>
          <a:xfrm flipV="1">
            <a:off x="815882" y="27208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1"/>
          </p:cNvCxnSpPr>
          <p:nvPr/>
        </p:nvCxnSpPr>
        <p:spPr>
          <a:xfrm>
            <a:off x="1501682" y="27208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7"/>
            <a:endCxn id="9" idx="3"/>
          </p:cNvCxnSpPr>
          <p:nvPr/>
        </p:nvCxnSpPr>
        <p:spPr>
          <a:xfrm flipV="1">
            <a:off x="1501682" y="33304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1"/>
            <a:endCxn id="11" idx="5"/>
          </p:cNvCxnSpPr>
          <p:nvPr/>
        </p:nvCxnSpPr>
        <p:spPr>
          <a:xfrm flipH="1" flipV="1">
            <a:off x="815882" y="33304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3124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0"/>
            <a:endCxn id="8" idx="4"/>
          </p:cNvCxnSpPr>
          <p:nvPr/>
        </p:nvCxnSpPr>
        <p:spPr>
          <a:xfrm flipV="1">
            <a:off x="1447800" y="2743200"/>
            <a:ext cx="0" cy="3810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6"/>
            <a:endCxn id="9" idx="2"/>
          </p:cNvCxnSpPr>
          <p:nvPr/>
        </p:nvCxnSpPr>
        <p:spPr>
          <a:xfrm>
            <a:off x="1600200" y="3276600"/>
            <a:ext cx="4572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2"/>
            <a:endCxn id="11" idx="6"/>
          </p:cNvCxnSpPr>
          <p:nvPr/>
        </p:nvCxnSpPr>
        <p:spPr>
          <a:xfrm flipH="1">
            <a:off x="838200" y="3276600"/>
            <a:ext cx="4572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3" idx="4"/>
            <a:endCxn id="10" idx="0"/>
          </p:cNvCxnSpPr>
          <p:nvPr/>
        </p:nvCxnSpPr>
        <p:spPr>
          <a:xfrm>
            <a:off x="1447800" y="3429000"/>
            <a:ext cx="0" cy="38100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943600" y="2743200"/>
            <a:ext cx="1371600" cy="1219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53200" y="26670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239000" y="3276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553200" y="38862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67400" y="3276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4" idx="7"/>
            <a:endCxn id="41" idx="3"/>
          </p:cNvCxnSpPr>
          <p:nvPr/>
        </p:nvCxnSpPr>
        <p:spPr>
          <a:xfrm flipV="1">
            <a:off x="5997482" y="27970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5"/>
            <a:endCxn id="42" idx="1"/>
          </p:cNvCxnSpPr>
          <p:nvPr/>
        </p:nvCxnSpPr>
        <p:spPr>
          <a:xfrm>
            <a:off x="6683282" y="27970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7"/>
            <a:endCxn id="42" idx="3"/>
          </p:cNvCxnSpPr>
          <p:nvPr/>
        </p:nvCxnSpPr>
        <p:spPr>
          <a:xfrm flipV="1">
            <a:off x="6683282" y="34066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1"/>
            <a:endCxn id="44" idx="5"/>
          </p:cNvCxnSpPr>
          <p:nvPr/>
        </p:nvCxnSpPr>
        <p:spPr>
          <a:xfrm flipH="1" flipV="1">
            <a:off x="5997482" y="34066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553200" y="32766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9" idx="0"/>
            <a:endCxn id="41" idx="4"/>
          </p:cNvCxnSpPr>
          <p:nvPr/>
        </p:nvCxnSpPr>
        <p:spPr>
          <a:xfrm flipV="1">
            <a:off x="6629400" y="2819400"/>
            <a:ext cx="0" cy="4572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6"/>
            <a:endCxn id="42" idx="2"/>
          </p:cNvCxnSpPr>
          <p:nvPr/>
        </p:nvCxnSpPr>
        <p:spPr>
          <a:xfrm>
            <a:off x="6705600" y="3352800"/>
            <a:ext cx="5334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2"/>
            <a:endCxn id="44" idx="6"/>
          </p:cNvCxnSpPr>
          <p:nvPr/>
        </p:nvCxnSpPr>
        <p:spPr>
          <a:xfrm flipH="1">
            <a:off x="6019800" y="3352800"/>
            <a:ext cx="5334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4"/>
            <a:endCxn id="43" idx="0"/>
          </p:cNvCxnSpPr>
          <p:nvPr/>
        </p:nvCxnSpPr>
        <p:spPr>
          <a:xfrm>
            <a:off x="6629400" y="3429000"/>
            <a:ext cx="0" cy="45720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429000" y="4876800"/>
            <a:ext cx="1371600" cy="1219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38600" y="4800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724400" y="54102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38600" y="60198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352800" y="54102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8" idx="7"/>
            <a:endCxn id="55" idx="3"/>
          </p:cNvCxnSpPr>
          <p:nvPr/>
        </p:nvCxnSpPr>
        <p:spPr>
          <a:xfrm flipV="1">
            <a:off x="3482882" y="49306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5"/>
            <a:endCxn id="56" idx="1"/>
          </p:cNvCxnSpPr>
          <p:nvPr/>
        </p:nvCxnSpPr>
        <p:spPr>
          <a:xfrm>
            <a:off x="4168682" y="49306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7" idx="7"/>
            <a:endCxn id="56" idx="3"/>
          </p:cNvCxnSpPr>
          <p:nvPr/>
        </p:nvCxnSpPr>
        <p:spPr>
          <a:xfrm flipV="1">
            <a:off x="4168682" y="55402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1"/>
            <a:endCxn id="58" idx="5"/>
          </p:cNvCxnSpPr>
          <p:nvPr/>
        </p:nvCxnSpPr>
        <p:spPr>
          <a:xfrm flipH="1" flipV="1">
            <a:off x="3482882" y="5540282"/>
            <a:ext cx="578036" cy="5018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7" idx="0"/>
            <a:endCxn id="55" idx="4"/>
          </p:cNvCxnSpPr>
          <p:nvPr/>
        </p:nvCxnSpPr>
        <p:spPr>
          <a:xfrm flipV="1">
            <a:off x="4114800" y="4953000"/>
            <a:ext cx="0" cy="10668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6" idx="2"/>
            <a:endCxn id="58" idx="6"/>
          </p:cNvCxnSpPr>
          <p:nvPr/>
        </p:nvCxnSpPr>
        <p:spPr>
          <a:xfrm flipH="1">
            <a:off x="3505200" y="5486400"/>
            <a:ext cx="1219200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0" idx="5"/>
            <a:endCxn id="58" idx="1"/>
          </p:cNvCxnSpPr>
          <p:nvPr/>
        </p:nvCxnSpPr>
        <p:spPr>
          <a:xfrm>
            <a:off x="1501682" y="3940082"/>
            <a:ext cx="1873436" cy="1492436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6" idx="7"/>
            <a:endCxn id="43" idx="3"/>
          </p:cNvCxnSpPr>
          <p:nvPr/>
        </p:nvCxnSpPr>
        <p:spPr>
          <a:xfrm flipV="1">
            <a:off x="4854482" y="4016282"/>
            <a:ext cx="1721036" cy="1416236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5"/>
            <a:endCxn id="55" idx="1"/>
          </p:cNvCxnSpPr>
          <p:nvPr/>
        </p:nvCxnSpPr>
        <p:spPr>
          <a:xfrm>
            <a:off x="2187482" y="3330482"/>
            <a:ext cx="1873436" cy="149243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5" idx="7"/>
            <a:endCxn id="44" idx="3"/>
          </p:cNvCxnSpPr>
          <p:nvPr/>
        </p:nvCxnSpPr>
        <p:spPr>
          <a:xfrm flipV="1">
            <a:off x="4168682" y="3406682"/>
            <a:ext cx="1721036" cy="141623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9" idx="6"/>
            <a:endCxn id="44" idx="2"/>
          </p:cNvCxnSpPr>
          <p:nvPr/>
        </p:nvCxnSpPr>
        <p:spPr>
          <a:xfrm>
            <a:off x="2209800" y="3276600"/>
            <a:ext cx="3657600" cy="762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" idx="7"/>
            <a:endCxn id="41" idx="1"/>
          </p:cNvCxnSpPr>
          <p:nvPr/>
        </p:nvCxnSpPr>
        <p:spPr>
          <a:xfrm rot="16200000" flipH="1">
            <a:off x="4000500" y="114300"/>
            <a:ext cx="76200" cy="5073836"/>
          </a:xfrm>
          <a:prstGeom prst="curvedConnector3">
            <a:avLst>
              <a:gd name="adj1" fmla="val -329289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575507" y="4480159"/>
            <a:ext cx="2479167" cy="1744336"/>
          </a:xfrm>
          <a:custGeom>
            <a:avLst/>
            <a:gdLst>
              <a:gd name="connsiteX0" fmla="*/ 133818 w 2479167"/>
              <a:gd name="connsiteY0" fmla="*/ 0 h 1744336"/>
              <a:gd name="connsiteX1" fmla="*/ 19411 w 2479167"/>
              <a:gd name="connsiteY1" fmla="*/ 469119 h 1744336"/>
              <a:gd name="connsiteX2" fmla="*/ 488480 w 2479167"/>
              <a:gd name="connsiteY2" fmla="*/ 526328 h 1744336"/>
              <a:gd name="connsiteX3" fmla="*/ 488480 w 2479167"/>
              <a:gd name="connsiteY3" fmla="*/ 1292937 h 1744336"/>
              <a:gd name="connsiteX4" fmla="*/ 1243568 w 2479167"/>
              <a:gd name="connsiteY4" fmla="*/ 1064099 h 1744336"/>
              <a:gd name="connsiteX5" fmla="*/ 1575349 w 2479167"/>
              <a:gd name="connsiteY5" fmla="*/ 1739172 h 1744336"/>
              <a:gd name="connsiteX6" fmla="*/ 2021538 w 2479167"/>
              <a:gd name="connsiteY6" fmla="*/ 1384472 h 1744336"/>
              <a:gd name="connsiteX7" fmla="*/ 2261793 w 2479167"/>
              <a:gd name="connsiteY7" fmla="*/ 1556101 h 1744336"/>
              <a:gd name="connsiteX8" fmla="*/ 2479167 w 2479167"/>
              <a:gd name="connsiteY8" fmla="*/ 1361588 h 174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9167" h="1744336">
                <a:moveTo>
                  <a:pt x="133818" y="0"/>
                </a:moveTo>
                <a:cubicBezTo>
                  <a:pt x="47059" y="190699"/>
                  <a:pt x="-39699" y="381398"/>
                  <a:pt x="19411" y="469119"/>
                </a:cubicBezTo>
                <a:cubicBezTo>
                  <a:pt x="78521" y="556840"/>
                  <a:pt x="410302" y="389025"/>
                  <a:pt x="488480" y="526328"/>
                </a:cubicBezTo>
                <a:cubicBezTo>
                  <a:pt x="566658" y="663631"/>
                  <a:pt x="362632" y="1203309"/>
                  <a:pt x="488480" y="1292937"/>
                </a:cubicBezTo>
                <a:cubicBezTo>
                  <a:pt x="614328" y="1382565"/>
                  <a:pt x="1062423" y="989727"/>
                  <a:pt x="1243568" y="1064099"/>
                </a:cubicBezTo>
                <a:cubicBezTo>
                  <a:pt x="1424713" y="1138471"/>
                  <a:pt x="1445687" y="1685777"/>
                  <a:pt x="1575349" y="1739172"/>
                </a:cubicBezTo>
                <a:cubicBezTo>
                  <a:pt x="1705011" y="1792568"/>
                  <a:pt x="1907131" y="1414984"/>
                  <a:pt x="2021538" y="1384472"/>
                </a:cubicBezTo>
                <a:cubicBezTo>
                  <a:pt x="2135945" y="1353960"/>
                  <a:pt x="2185522" y="1559915"/>
                  <a:pt x="2261793" y="1556101"/>
                </a:cubicBezTo>
                <a:cubicBezTo>
                  <a:pt x="2338064" y="1552287"/>
                  <a:pt x="2479167" y="1361588"/>
                  <a:pt x="2479167" y="1361588"/>
                </a:cubicBezTo>
              </a:path>
            </a:pathLst>
          </a:custGeom>
          <a:ln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 rot="16200000" flipH="1">
            <a:off x="3467101" y="2019301"/>
            <a:ext cx="1524000" cy="2057401"/>
            <a:chOff x="3886199" y="2426730"/>
            <a:chExt cx="1524000" cy="1371600"/>
          </a:xfrm>
        </p:grpSpPr>
        <p:sp>
          <p:nvSpPr>
            <p:cNvPr id="3" name="Rectangle 2"/>
            <p:cNvSpPr/>
            <p:nvPr/>
          </p:nvSpPr>
          <p:spPr>
            <a:xfrm>
              <a:off x="3962398" y="2502930"/>
              <a:ext cx="1371600" cy="121919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571998" y="2426730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257799" y="3036331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71999" y="3645930"/>
              <a:ext cx="152400" cy="1524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886199" y="3036331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7"/>
              <a:endCxn id="4" idx="3"/>
            </p:cNvCxnSpPr>
            <p:nvPr/>
          </p:nvCxnSpPr>
          <p:spPr>
            <a:xfrm flipV="1">
              <a:off x="4016281" y="2556813"/>
              <a:ext cx="578036" cy="501836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5"/>
              <a:endCxn id="5" idx="1"/>
            </p:cNvCxnSpPr>
            <p:nvPr/>
          </p:nvCxnSpPr>
          <p:spPr>
            <a:xfrm>
              <a:off x="4702082" y="2556814"/>
              <a:ext cx="578036" cy="501836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7"/>
              <a:endCxn id="5" idx="3"/>
            </p:cNvCxnSpPr>
            <p:nvPr/>
          </p:nvCxnSpPr>
          <p:spPr>
            <a:xfrm flipV="1">
              <a:off x="4702082" y="3166414"/>
              <a:ext cx="578036" cy="501836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1"/>
              <a:endCxn id="7" idx="5"/>
            </p:cNvCxnSpPr>
            <p:nvPr/>
          </p:nvCxnSpPr>
          <p:spPr>
            <a:xfrm flipH="1" flipV="1">
              <a:off x="4016282" y="3166414"/>
              <a:ext cx="578036" cy="501836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95800" y="2960132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0"/>
              <a:endCxn id="4" idx="4"/>
            </p:cNvCxnSpPr>
            <p:nvPr/>
          </p:nvCxnSpPr>
          <p:spPr>
            <a:xfrm flipV="1">
              <a:off x="4648200" y="2579132"/>
              <a:ext cx="0" cy="381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6"/>
              <a:endCxn id="5" idx="2"/>
            </p:cNvCxnSpPr>
            <p:nvPr/>
          </p:nvCxnSpPr>
          <p:spPr>
            <a:xfrm>
              <a:off x="4800600" y="3112532"/>
              <a:ext cx="4572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2" idx="2"/>
              <a:endCxn id="7" idx="6"/>
            </p:cNvCxnSpPr>
            <p:nvPr/>
          </p:nvCxnSpPr>
          <p:spPr>
            <a:xfrm flipH="1">
              <a:off x="4038600" y="3112532"/>
              <a:ext cx="457200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4"/>
              <a:endCxn id="6" idx="0"/>
            </p:cNvCxnSpPr>
            <p:nvPr/>
          </p:nvCxnSpPr>
          <p:spPr>
            <a:xfrm>
              <a:off x="4648200" y="3264932"/>
              <a:ext cx="0" cy="381000"/>
            </a:xfrm>
            <a:prstGeom prst="line">
              <a:avLst/>
            </a:prstGeom>
            <a:ln w="603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609600" y="4255532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53400" y="4255532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7" idx="6"/>
            <a:endCxn id="18" idx="2"/>
          </p:cNvCxnSpPr>
          <p:nvPr/>
        </p:nvCxnSpPr>
        <p:spPr>
          <a:xfrm>
            <a:off x="914400" y="4407932"/>
            <a:ext cx="7239000" cy="0"/>
          </a:xfrm>
          <a:prstGeom prst="line">
            <a:avLst/>
          </a:prstGeom>
          <a:ln w="101600" cap="flat">
            <a:round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48000" y="5703332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15000" y="5703332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7" idx="5"/>
            <a:endCxn id="21" idx="1"/>
          </p:cNvCxnSpPr>
          <p:nvPr/>
        </p:nvCxnSpPr>
        <p:spPr>
          <a:xfrm>
            <a:off x="869763" y="4515695"/>
            <a:ext cx="2200555" cy="1209955"/>
          </a:xfrm>
          <a:prstGeom prst="straightConnector1">
            <a:avLst/>
          </a:prstGeom>
          <a:ln w="508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22" idx="2"/>
          </p:cNvCxnSpPr>
          <p:nvPr/>
        </p:nvCxnSpPr>
        <p:spPr>
          <a:xfrm>
            <a:off x="3200400" y="5779532"/>
            <a:ext cx="2514600" cy="0"/>
          </a:xfrm>
          <a:prstGeom prst="straightConnector1">
            <a:avLst/>
          </a:prstGeom>
          <a:ln w="508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7"/>
            <a:endCxn id="18" idx="3"/>
          </p:cNvCxnSpPr>
          <p:nvPr/>
        </p:nvCxnSpPr>
        <p:spPr>
          <a:xfrm flipV="1">
            <a:off x="5845082" y="4515695"/>
            <a:ext cx="2352955" cy="1209955"/>
          </a:xfrm>
          <a:prstGeom prst="straightConnector1">
            <a:avLst/>
          </a:prstGeom>
          <a:ln w="508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5869090" y="4548811"/>
            <a:ext cx="2402553" cy="1361894"/>
          </a:xfrm>
          <a:custGeom>
            <a:avLst/>
            <a:gdLst>
              <a:gd name="connsiteX0" fmla="*/ 0 w 2659224"/>
              <a:gd name="connsiteY0" fmla="*/ 1350147 h 1464872"/>
              <a:gd name="connsiteX1" fmla="*/ 297459 w 2659224"/>
              <a:gd name="connsiteY1" fmla="*/ 1315821 h 1464872"/>
              <a:gd name="connsiteX2" fmla="*/ 766529 w 2659224"/>
              <a:gd name="connsiteY2" fmla="*/ 1464566 h 1464872"/>
              <a:gd name="connsiteX3" fmla="*/ 1121191 w 2659224"/>
              <a:gd name="connsiteY3" fmla="*/ 1270053 h 1464872"/>
              <a:gd name="connsiteX4" fmla="*/ 1395769 w 2659224"/>
              <a:gd name="connsiteY4" fmla="*/ 778051 h 1464872"/>
              <a:gd name="connsiteX5" fmla="*/ 2036449 w 2659224"/>
              <a:gd name="connsiteY5" fmla="*/ 915354 h 1464872"/>
              <a:gd name="connsiteX6" fmla="*/ 2299586 w 2659224"/>
              <a:gd name="connsiteY6" fmla="*/ 389026 h 1464872"/>
              <a:gd name="connsiteX7" fmla="*/ 2654249 w 2659224"/>
              <a:gd name="connsiteY7" fmla="*/ 148745 h 1464872"/>
              <a:gd name="connsiteX8" fmla="*/ 2516960 w 2659224"/>
              <a:gd name="connsiteY8" fmla="*/ 0 h 1464872"/>
              <a:gd name="connsiteX0" fmla="*/ 0 w 2516960"/>
              <a:gd name="connsiteY0" fmla="*/ 1350147 h 1464872"/>
              <a:gd name="connsiteX1" fmla="*/ 297459 w 2516960"/>
              <a:gd name="connsiteY1" fmla="*/ 1315821 h 1464872"/>
              <a:gd name="connsiteX2" fmla="*/ 766529 w 2516960"/>
              <a:gd name="connsiteY2" fmla="*/ 1464566 h 1464872"/>
              <a:gd name="connsiteX3" fmla="*/ 1121191 w 2516960"/>
              <a:gd name="connsiteY3" fmla="*/ 1270053 h 1464872"/>
              <a:gd name="connsiteX4" fmla="*/ 1395769 w 2516960"/>
              <a:gd name="connsiteY4" fmla="*/ 778051 h 1464872"/>
              <a:gd name="connsiteX5" fmla="*/ 2036449 w 2516960"/>
              <a:gd name="connsiteY5" fmla="*/ 915354 h 1464872"/>
              <a:gd name="connsiteX6" fmla="*/ 2299586 w 2516960"/>
              <a:gd name="connsiteY6" fmla="*/ 389026 h 1464872"/>
              <a:gd name="connsiteX7" fmla="*/ 2471197 w 2516960"/>
              <a:gd name="connsiteY7" fmla="*/ 205955 h 1464872"/>
              <a:gd name="connsiteX8" fmla="*/ 2516960 w 2516960"/>
              <a:gd name="connsiteY8" fmla="*/ 0 h 1464872"/>
              <a:gd name="connsiteX0" fmla="*/ 0 w 2471197"/>
              <a:gd name="connsiteY0" fmla="*/ 1327263 h 1441988"/>
              <a:gd name="connsiteX1" fmla="*/ 297459 w 2471197"/>
              <a:gd name="connsiteY1" fmla="*/ 1292937 h 1441988"/>
              <a:gd name="connsiteX2" fmla="*/ 766529 w 2471197"/>
              <a:gd name="connsiteY2" fmla="*/ 1441682 h 1441988"/>
              <a:gd name="connsiteX3" fmla="*/ 1121191 w 2471197"/>
              <a:gd name="connsiteY3" fmla="*/ 1247169 h 1441988"/>
              <a:gd name="connsiteX4" fmla="*/ 1395769 w 2471197"/>
              <a:gd name="connsiteY4" fmla="*/ 755167 h 1441988"/>
              <a:gd name="connsiteX5" fmla="*/ 2036449 w 2471197"/>
              <a:gd name="connsiteY5" fmla="*/ 892470 h 1441988"/>
              <a:gd name="connsiteX6" fmla="*/ 2299586 w 2471197"/>
              <a:gd name="connsiteY6" fmla="*/ 366142 h 1441988"/>
              <a:gd name="connsiteX7" fmla="*/ 2471197 w 2471197"/>
              <a:gd name="connsiteY7" fmla="*/ 183071 h 1441988"/>
              <a:gd name="connsiteX8" fmla="*/ 2413993 w 2471197"/>
              <a:gd name="connsiteY8" fmla="*/ 0 h 1441988"/>
              <a:gd name="connsiteX0" fmla="*/ 0 w 2425434"/>
              <a:gd name="connsiteY0" fmla="*/ 1327263 h 1441988"/>
              <a:gd name="connsiteX1" fmla="*/ 297459 w 2425434"/>
              <a:gd name="connsiteY1" fmla="*/ 1292937 h 1441988"/>
              <a:gd name="connsiteX2" fmla="*/ 766529 w 2425434"/>
              <a:gd name="connsiteY2" fmla="*/ 1441682 h 1441988"/>
              <a:gd name="connsiteX3" fmla="*/ 1121191 w 2425434"/>
              <a:gd name="connsiteY3" fmla="*/ 1247169 h 1441988"/>
              <a:gd name="connsiteX4" fmla="*/ 1395769 w 2425434"/>
              <a:gd name="connsiteY4" fmla="*/ 755167 h 1441988"/>
              <a:gd name="connsiteX5" fmla="*/ 2036449 w 2425434"/>
              <a:gd name="connsiteY5" fmla="*/ 892470 h 1441988"/>
              <a:gd name="connsiteX6" fmla="*/ 2299586 w 2425434"/>
              <a:gd name="connsiteY6" fmla="*/ 366142 h 1441988"/>
              <a:gd name="connsiteX7" fmla="*/ 2425434 w 2425434"/>
              <a:gd name="connsiteY7" fmla="*/ 183071 h 1441988"/>
              <a:gd name="connsiteX8" fmla="*/ 2413993 w 2425434"/>
              <a:gd name="connsiteY8" fmla="*/ 0 h 1441988"/>
              <a:gd name="connsiteX0" fmla="*/ 0 w 2413993"/>
              <a:gd name="connsiteY0" fmla="*/ 1327263 h 1441988"/>
              <a:gd name="connsiteX1" fmla="*/ 297459 w 2413993"/>
              <a:gd name="connsiteY1" fmla="*/ 1292937 h 1441988"/>
              <a:gd name="connsiteX2" fmla="*/ 766529 w 2413993"/>
              <a:gd name="connsiteY2" fmla="*/ 1441682 h 1441988"/>
              <a:gd name="connsiteX3" fmla="*/ 1121191 w 2413993"/>
              <a:gd name="connsiteY3" fmla="*/ 1247169 h 1441988"/>
              <a:gd name="connsiteX4" fmla="*/ 1395769 w 2413993"/>
              <a:gd name="connsiteY4" fmla="*/ 755167 h 1441988"/>
              <a:gd name="connsiteX5" fmla="*/ 2036449 w 2413993"/>
              <a:gd name="connsiteY5" fmla="*/ 892470 h 1441988"/>
              <a:gd name="connsiteX6" fmla="*/ 2299586 w 2413993"/>
              <a:gd name="connsiteY6" fmla="*/ 366142 h 1441988"/>
              <a:gd name="connsiteX7" fmla="*/ 2413993 w 2413993"/>
              <a:gd name="connsiteY7" fmla="*/ 0 h 1441988"/>
              <a:gd name="connsiteX0" fmla="*/ 0 w 2402553"/>
              <a:gd name="connsiteY0" fmla="*/ 1247169 h 1361894"/>
              <a:gd name="connsiteX1" fmla="*/ 297459 w 2402553"/>
              <a:gd name="connsiteY1" fmla="*/ 1212843 h 1361894"/>
              <a:gd name="connsiteX2" fmla="*/ 766529 w 2402553"/>
              <a:gd name="connsiteY2" fmla="*/ 1361588 h 1361894"/>
              <a:gd name="connsiteX3" fmla="*/ 1121191 w 2402553"/>
              <a:gd name="connsiteY3" fmla="*/ 1167075 h 1361894"/>
              <a:gd name="connsiteX4" fmla="*/ 1395769 w 2402553"/>
              <a:gd name="connsiteY4" fmla="*/ 675073 h 1361894"/>
              <a:gd name="connsiteX5" fmla="*/ 2036449 w 2402553"/>
              <a:gd name="connsiteY5" fmla="*/ 812376 h 1361894"/>
              <a:gd name="connsiteX6" fmla="*/ 2299586 w 2402553"/>
              <a:gd name="connsiteY6" fmla="*/ 286048 h 1361894"/>
              <a:gd name="connsiteX7" fmla="*/ 2402553 w 2402553"/>
              <a:gd name="connsiteY7" fmla="*/ 0 h 136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2553" h="1361894">
                <a:moveTo>
                  <a:pt x="0" y="1247169"/>
                </a:moveTo>
                <a:cubicBezTo>
                  <a:pt x="84852" y="1220471"/>
                  <a:pt x="169704" y="1193773"/>
                  <a:pt x="297459" y="1212843"/>
                </a:cubicBezTo>
                <a:cubicBezTo>
                  <a:pt x="425214" y="1231913"/>
                  <a:pt x="629240" y="1369216"/>
                  <a:pt x="766529" y="1361588"/>
                </a:cubicBezTo>
                <a:cubicBezTo>
                  <a:pt x="903818" y="1353960"/>
                  <a:pt x="1016318" y="1281494"/>
                  <a:pt x="1121191" y="1167075"/>
                </a:cubicBezTo>
                <a:cubicBezTo>
                  <a:pt x="1226064" y="1052656"/>
                  <a:pt x="1243226" y="734189"/>
                  <a:pt x="1395769" y="675073"/>
                </a:cubicBezTo>
                <a:cubicBezTo>
                  <a:pt x="1548312" y="615956"/>
                  <a:pt x="1885813" y="877213"/>
                  <a:pt x="2036449" y="812376"/>
                </a:cubicBezTo>
                <a:cubicBezTo>
                  <a:pt x="2187085" y="747539"/>
                  <a:pt x="2238569" y="421444"/>
                  <a:pt x="2299586" y="286048"/>
                </a:cubicBezTo>
                <a:cubicBezTo>
                  <a:pt x="2360603" y="150652"/>
                  <a:pt x="2378718" y="76280"/>
                  <a:pt x="2402553" y="0"/>
                </a:cubicBezTo>
              </a:path>
            </a:pathLst>
          </a:custGeom>
          <a:ln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4800" y="3874532"/>
            <a:ext cx="75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Room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153400" y="3874532"/>
            <a:ext cx="54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Exit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5322332"/>
            <a:ext cx="96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Stairs L3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53000" y="5322332"/>
            <a:ext cx="96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Stairs L1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52800" y="3962400"/>
            <a:ext cx="235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Edge in Campus Graph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 rot="1731886">
            <a:off x="1176466" y="4880862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Edge in Building Graph</a:t>
            </a:r>
            <a:endParaRPr lang="en-US" sz="1400" i="1" dirty="0"/>
          </a:p>
        </p:txBody>
      </p:sp>
      <p:sp>
        <p:nvSpPr>
          <p:cNvPr id="48" name="TextBox 47"/>
          <p:cNvSpPr txBox="1"/>
          <p:nvPr/>
        </p:nvSpPr>
        <p:spPr>
          <a:xfrm rot="20011957">
            <a:off x="6857342" y="5536021"/>
            <a:ext cx="164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Path in Floor Graph</a:t>
            </a:r>
            <a:endParaRPr lang="en-US" sz="14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304800" y="381000"/>
            <a:ext cx="844333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Pathfinding is done in a hierarchal way over three abstraction layers: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Campus Graph </a:t>
            </a:r>
            <a:r>
              <a:rPr lang="en-US" dirty="0" smtClean="0"/>
              <a:t>represents how doors on campus are connected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Edges represent paths in a building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Building Graph </a:t>
            </a:r>
            <a:r>
              <a:rPr lang="en-US" dirty="0" smtClean="0"/>
              <a:t>represents how rooms, stairs, elevators, and entrances are connected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Edges represent paths over a floor or between floors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Floor Graph </a:t>
            </a:r>
            <a:r>
              <a:rPr lang="en-US" dirty="0" smtClean="0"/>
              <a:t>represents how to navigate over a given floor in a building</a:t>
            </a:r>
            <a:endParaRPr lang="en-US" dirty="0"/>
          </a:p>
        </p:txBody>
      </p:sp>
      <p:cxnSp>
        <p:nvCxnSpPr>
          <p:cNvPr id="51" name="Straight Connector 50"/>
          <p:cNvCxnSpPr>
            <a:stCxn id="12" idx="4"/>
          </p:cNvCxnSpPr>
          <p:nvPr/>
        </p:nvCxnSpPr>
        <p:spPr>
          <a:xfrm flipH="1">
            <a:off x="228600" y="3048000"/>
            <a:ext cx="4229100" cy="838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29200" y="3048000"/>
            <a:ext cx="3886200" cy="838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28600" y="3886200"/>
            <a:ext cx="8686800" cy="2590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257800" y="2286000"/>
            <a:ext cx="26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Building in Campus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100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Pathfinder Design</dc:title>
  <dc:creator>Colin Hunt</dc:creator>
  <cp:lastModifiedBy>Colin Hunt</cp:lastModifiedBy>
  <cp:revision>11</cp:revision>
  <dcterms:created xsi:type="dcterms:W3CDTF">2013-03-28T23:16:35Z</dcterms:created>
  <dcterms:modified xsi:type="dcterms:W3CDTF">2013-04-07T23:52:08Z</dcterms:modified>
</cp:coreProperties>
</file>