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67" r:id="rId2"/>
    <p:sldId id="272" r:id="rId3"/>
    <p:sldId id="274" r:id="rId4"/>
    <p:sldId id="285" r:id="rId5"/>
    <p:sldId id="275" r:id="rId6"/>
    <p:sldId id="277" r:id="rId7"/>
    <p:sldId id="284" r:id="rId8"/>
    <p:sldId id="276" r:id="rId9"/>
    <p:sldId id="278" r:id="rId10"/>
    <p:sldId id="286" r:id="rId11"/>
    <p:sldId id="280" r:id="rId12"/>
    <p:sldId id="281" r:id="rId13"/>
    <p:sldId id="282" r:id="rId14"/>
    <p:sldId id="283" r:id="rId15"/>
    <p:sldId id="271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Dickinson" initials="JD" lastIdx="1" clrIdx="0">
    <p:extLst>
      <p:ext uri="{19B8F6BF-5375-455C-9EA6-DF929625EA0E}">
        <p15:presenceInfo xmlns:p15="http://schemas.microsoft.com/office/powerpoint/2012/main" userId="John Dick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AE00"/>
    <a:srgbClr val="0091DA"/>
    <a:srgbClr val="D2A000"/>
    <a:srgbClr val="7030A0"/>
    <a:srgbClr val="A162D0"/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287C75-FF87-40B8-BEBD-5F82635A0E4E}">
  <a:tblStyle styleId="{90287C75-FF87-40B8-BEBD-5F82635A0E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3" autoAdjust="0"/>
    <p:restoredTop sz="79083" autoAdjust="0"/>
  </p:normalViewPr>
  <p:slideViewPr>
    <p:cSldViewPr snapToGrid="0">
      <p:cViewPr varScale="1">
        <p:scale>
          <a:sx n="120" d="100"/>
          <a:sy n="120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25956-B993-4E8A-97EE-A3FBD8ADC45E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55E38A9-7979-4E14-BDD9-BC1B5A80CEAB}">
      <dgm:prSet/>
      <dgm:spPr/>
      <dgm:t>
        <a:bodyPr/>
        <a:lstStyle/>
        <a:p>
          <a:pPr rtl="0"/>
          <a:r>
            <a:rPr lang="en-CA" dirty="0"/>
            <a:t>Practise using some brainstorming methods to explore problems:</a:t>
          </a:r>
        </a:p>
      </dgm:t>
    </dgm:pt>
    <dgm:pt modelId="{9080F9E2-1B3A-4C0E-B42F-4F88207EB35A}" type="parTrans" cxnId="{15CE2BC6-8FAD-4501-A456-FB34FF50EC84}">
      <dgm:prSet/>
      <dgm:spPr/>
      <dgm:t>
        <a:bodyPr/>
        <a:lstStyle/>
        <a:p>
          <a:endParaRPr lang="en-US"/>
        </a:p>
      </dgm:t>
    </dgm:pt>
    <dgm:pt modelId="{7CB69944-C74B-4A4D-92F8-2BF26F07A177}" type="sibTrans" cxnId="{15CE2BC6-8FAD-4501-A456-FB34FF50EC84}">
      <dgm:prSet/>
      <dgm:spPr/>
      <dgm:t>
        <a:bodyPr/>
        <a:lstStyle/>
        <a:p>
          <a:endParaRPr lang="en-US"/>
        </a:p>
      </dgm:t>
    </dgm:pt>
    <dgm:pt modelId="{FCA12074-8A09-4F73-8A51-08D623A66CE4}">
      <dgm:prSet/>
      <dgm:spPr/>
      <dgm:t>
        <a:bodyPr/>
        <a:lstStyle/>
        <a:p>
          <a:pPr rtl="0"/>
          <a:r>
            <a:rPr lang="en-CA" dirty="0"/>
            <a:t>Activity 1: Create a Why-Why diagram</a:t>
          </a:r>
        </a:p>
      </dgm:t>
    </dgm:pt>
    <dgm:pt modelId="{B10A06BB-73BD-4203-B5A1-C5C9A2DBA94C}" type="parTrans" cxnId="{816CDDD0-86B1-4F66-9F8E-4D334B7AB283}">
      <dgm:prSet/>
      <dgm:spPr/>
      <dgm:t>
        <a:bodyPr/>
        <a:lstStyle/>
        <a:p>
          <a:endParaRPr lang="en-US"/>
        </a:p>
      </dgm:t>
    </dgm:pt>
    <dgm:pt modelId="{DD3CD83E-6C78-4E12-A9EA-6DCABAD83EA6}" type="sibTrans" cxnId="{816CDDD0-86B1-4F66-9F8E-4D334B7AB283}">
      <dgm:prSet/>
      <dgm:spPr/>
      <dgm:t>
        <a:bodyPr/>
        <a:lstStyle/>
        <a:p>
          <a:endParaRPr lang="en-US"/>
        </a:p>
      </dgm:t>
    </dgm:pt>
    <dgm:pt modelId="{701D3447-DC71-4C6E-A5F5-C8D3A87AF06C}">
      <dgm:prSet/>
      <dgm:spPr/>
      <dgm:t>
        <a:bodyPr/>
        <a:lstStyle/>
        <a:p>
          <a:pPr rtl="0"/>
          <a:r>
            <a:rPr lang="en-CA" dirty="0"/>
            <a:t>Activity 2: Create an Affinity diagram of ideas</a:t>
          </a:r>
        </a:p>
      </dgm:t>
    </dgm:pt>
    <dgm:pt modelId="{EB87DA25-F4E4-4E13-9835-EB4D5CBFBA54}" type="parTrans" cxnId="{5A8D64B2-A7A2-4FAA-B095-665DDB1D131D}">
      <dgm:prSet/>
      <dgm:spPr/>
      <dgm:t>
        <a:bodyPr/>
        <a:lstStyle/>
        <a:p>
          <a:endParaRPr lang="en-US"/>
        </a:p>
      </dgm:t>
    </dgm:pt>
    <dgm:pt modelId="{B703B232-9CA1-4C8D-AC47-10D30DC07B74}" type="sibTrans" cxnId="{5A8D64B2-A7A2-4FAA-B095-665DDB1D131D}">
      <dgm:prSet/>
      <dgm:spPr/>
      <dgm:t>
        <a:bodyPr/>
        <a:lstStyle/>
        <a:p>
          <a:endParaRPr lang="en-US"/>
        </a:p>
      </dgm:t>
    </dgm:pt>
    <dgm:pt modelId="{B2BC6220-7036-4AD4-B582-3AE86FFBEC42}" type="pres">
      <dgm:prSet presAssocID="{A8325956-B993-4E8A-97EE-A3FBD8ADC45E}" presName="Name0" presStyleCnt="0">
        <dgm:presLayoutVars>
          <dgm:dir/>
          <dgm:animLvl val="lvl"/>
          <dgm:resizeHandles val="exact"/>
        </dgm:presLayoutVars>
      </dgm:prSet>
      <dgm:spPr/>
    </dgm:pt>
    <dgm:pt modelId="{C13109AC-D5EE-4446-B7B5-F6AC101C2435}" type="pres">
      <dgm:prSet presAssocID="{555E38A9-7979-4E14-BDD9-BC1B5A80CEAB}" presName="linNode" presStyleCnt="0"/>
      <dgm:spPr/>
    </dgm:pt>
    <dgm:pt modelId="{38BF3A47-6DEF-4B0E-8DBC-DC88DB7C0303}" type="pres">
      <dgm:prSet presAssocID="{555E38A9-7979-4E14-BDD9-BC1B5A80CEA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ED2093F-7F1D-4CA5-865A-2C1F96703934}" type="pres">
      <dgm:prSet presAssocID="{555E38A9-7979-4E14-BDD9-BC1B5A80CEA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D8B133C-B47C-4149-8792-6531394B97D4}" type="presOf" srcId="{FCA12074-8A09-4F73-8A51-08D623A66CE4}" destId="{0ED2093F-7F1D-4CA5-865A-2C1F96703934}" srcOrd="0" destOrd="0" presId="urn:microsoft.com/office/officeart/2005/8/layout/vList5"/>
    <dgm:cxn modelId="{3D918476-F5D6-4FFB-A80C-88707BC7F616}" type="presOf" srcId="{555E38A9-7979-4E14-BDD9-BC1B5A80CEAB}" destId="{38BF3A47-6DEF-4B0E-8DBC-DC88DB7C0303}" srcOrd="0" destOrd="0" presId="urn:microsoft.com/office/officeart/2005/8/layout/vList5"/>
    <dgm:cxn modelId="{5A8D64B2-A7A2-4FAA-B095-665DDB1D131D}" srcId="{555E38A9-7979-4E14-BDD9-BC1B5A80CEAB}" destId="{701D3447-DC71-4C6E-A5F5-C8D3A87AF06C}" srcOrd="1" destOrd="0" parTransId="{EB87DA25-F4E4-4E13-9835-EB4D5CBFBA54}" sibTransId="{B703B232-9CA1-4C8D-AC47-10D30DC07B74}"/>
    <dgm:cxn modelId="{EF05F3BE-E92D-477F-AE4C-9ADFD66AC156}" type="presOf" srcId="{A8325956-B993-4E8A-97EE-A3FBD8ADC45E}" destId="{B2BC6220-7036-4AD4-B582-3AE86FFBEC42}" srcOrd="0" destOrd="0" presId="urn:microsoft.com/office/officeart/2005/8/layout/vList5"/>
    <dgm:cxn modelId="{15CE2BC6-8FAD-4501-A456-FB34FF50EC84}" srcId="{A8325956-B993-4E8A-97EE-A3FBD8ADC45E}" destId="{555E38A9-7979-4E14-BDD9-BC1B5A80CEAB}" srcOrd="0" destOrd="0" parTransId="{9080F9E2-1B3A-4C0E-B42F-4F88207EB35A}" sibTransId="{7CB69944-C74B-4A4D-92F8-2BF26F07A177}"/>
    <dgm:cxn modelId="{816CDDD0-86B1-4F66-9F8E-4D334B7AB283}" srcId="{555E38A9-7979-4E14-BDD9-BC1B5A80CEAB}" destId="{FCA12074-8A09-4F73-8A51-08D623A66CE4}" srcOrd="0" destOrd="0" parTransId="{B10A06BB-73BD-4203-B5A1-C5C9A2DBA94C}" sibTransId="{DD3CD83E-6C78-4E12-A9EA-6DCABAD83EA6}"/>
    <dgm:cxn modelId="{577094E2-B8A5-4B38-9C94-2E1F3DBD7818}" type="presOf" srcId="{701D3447-DC71-4C6E-A5F5-C8D3A87AF06C}" destId="{0ED2093F-7F1D-4CA5-865A-2C1F96703934}" srcOrd="0" destOrd="1" presId="urn:microsoft.com/office/officeart/2005/8/layout/vList5"/>
    <dgm:cxn modelId="{6C111E94-A825-438F-B881-AC650C3F994D}" type="presParOf" srcId="{B2BC6220-7036-4AD4-B582-3AE86FFBEC42}" destId="{C13109AC-D5EE-4446-B7B5-F6AC101C2435}" srcOrd="0" destOrd="0" presId="urn:microsoft.com/office/officeart/2005/8/layout/vList5"/>
    <dgm:cxn modelId="{88EF8B25-7EDA-4081-BE97-C22743479305}" type="presParOf" srcId="{C13109AC-D5EE-4446-B7B5-F6AC101C2435}" destId="{38BF3A47-6DEF-4B0E-8DBC-DC88DB7C0303}" srcOrd="0" destOrd="0" presId="urn:microsoft.com/office/officeart/2005/8/layout/vList5"/>
    <dgm:cxn modelId="{F68C66D3-91E0-410D-BE61-7251B806BCC1}" type="presParOf" srcId="{C13109AC-D5EE-4446-B7B5-F6AC101C2435}" destId="{0ED2093F-7F1D-4CA5-865A-2C1F967039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6057B5-BCF1-46CF-91F0-9E5B445F0C2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8B82409D-03D1-49BB-9B6E-A921BD66A9B7}">
      <dgm:prSet/>
      <dgm:spPr/>
      <dgm:t>
        <a:bodyPr/>
        <a:lstStyle/>
        <a:p>
          <a:r>
            <a:rPr lang="en-CA" dirty="0"/>
            <a:t>Gate doesn’t latch</a:t>
          </a:r>
        </a:p>
      </dgm:t>
    </dgm:pt>
    <dgm:pt modelId="{554DED99-D49D-46B6-ABB7-405854B40864}" type="parTrans" cxnId="{E4F69211-E4DD-422B-BDEC-0ABB20CDB5E5}">
      <dgm:prSet/>
      <dgm:spPr/>
      <dgm:t>
        <a:bodyPr/>
        <a:lstStyle/>
        <a:p>
          <a:endParaRPr lang="en-CA"/>
        </a:p>
      </dgm:t>
    </dgm:pt>
    <dgm:pt modelId="{5B4CB26E-F884-43BE-ABE6-7A27C35202CC}" type="sibTrans" cxnId="{E4F69211-E4DD-422B-BDEC-0ABB20CDB5E5}">
      <dgm:prSet/>
      <dgm:spPr/>
      <dgm:t>
        <a:bodyPr/>
        <a:lstStyle/>
        <a:p>
          <a:endParaRPr lang="en-CA"/>
        </a:p>
      </dgm:t>
    </dgm:pt>
    <dgm:pt modelId="{F62D1005-A634-41EC-9B20-910EBE0760E6}">
      <dgm:prSet/>
      <dgm:spPr/>
      <dgm:t>
        <a:bodyPr/>
        <a:lstStyle/>
        <a:p>
          <a:r>
            <a:rPr lang="en-CA"/>
            <a:t>Latch mis-aligned </a:t>
          </a:r>
        </a:p>
      </dgm:t>
    </dgm:pt>
    <dgm:pt modelId="{F095E166-EE24-4705-B040-F636E591D98F}" type="parTrans" cxnId="{C17D009E-B293-413F-8C41-D9E0F45CCFBF}">
      <dgm:prSet/>
      <dgm:spPr/>
      <dgm:t>
        <a:bodyPr/>
        <a:lstStyle/>
        <a:p>
          <a:endParaRPr lang="en-CA"/>
        </a:p>
      </dgm:t>
    </dgm:pt>
    <dgm:pt modelId="{81829270-54BE-490D-B251-8460F01337E9}" type="sibTrans" cxnId="{C17D009E-B293-413F-8C41-D9E0F45CCFBF}">
      <dgm:prSet/>
      <dgm:spPr/>
      <dgm:t>
        <a:bodyPr/>
        <a:lstStyle/>
        <a:p>
          <a:endParaRPr lang="en-CA"/>
        </a:p>
      </dgm:t>
    </dgm:pt>
    <dgm:pt modelId="{DD0C887C-3C2F-4E3C-94EC-0F9EDA09B0FF}">
      <dgm:prSet/>
      <dgm:spPr/>
      <dgm:t>
        <a:bodyPr/>
        <a:lstStyle/>
        <a:p>
          <a:r>
            <a:rPr lang="en-CA"/>
            <a:t>Gate has sagged</a:t>
          </a:r>
        </a:p>
      </dgm:t>
    </dgm:pt>
    <dgm:pt modelId="{A7551791-2241-4079-9453-9720A978D8D2}" type="parTrans" cxnId="{9667E37D-D04A-4DB3-8E7B-2E9BF43C71B4}">
      <dgm:prSet/>
      <dgm:spPr/>
      <dgm:t>
        <a:bodyPr/>
        <a:lstStyle/>
        <a:p>
          <a:endParaRPr lang="en-CA"/>
        </a:p>
      </dgm:t>
    </dgm:pt>
    <dgm:pt modelId="{1C26CBB3-B736-452F-9B45-9BB602C3247D}" type="sibTrans" cxnId="{9667E37D-D04A-4DB3-8E7B-2E9BF43C71B4}">
      <dgm:prSet/>
      <dgm:spPr/>
      <dgm:t>
        <a:bodyPr/>
        <a:lstStyle/>
        <a:p>
          <a:endParaRPr lang="en-CA"/>
        </a:p>
      </dgm:t>
    </dgm:pt>
    <dgm:pt modelId="{F7397CB8-0222-4348-8F2A-F397254A98C6}">
      <dgm:prSet/>
      <dgm:spPr/>
      <dgm:t>
        <a:bodyPr/>
        <a:lstStyle/>
        <a:p>
          <a:r>
            <a:rPr lang="en-CA"/>
            <a:t>Latch post leaning</a:t>
          </a:r>
        </a:p>
      </dgm:t>
    </dgm:pt>
    <dgm:pt modelId="{CA4E233C-F4D2-4654-BCAB-3768EC63CAB2}" type="parTrans" cxnId="{0F2A0C7C-5D56-40E2-98AC-57060D44501C}">
      <dgm:prSet/>
      <dgm:spPr/>
      <dgm:t>
        <a:bodyPr/>
        <a:lstStyle/>
        <a:p>
          <a:endParaRPr lang="en-CA"/>
        </a:p>
      </dgm:t>
    </dgm:pt>
    <dgm:pt modelId="{CFB68F92-4902-4D79-A74C-4831646CCFCB}" type="sibTrans" cxnId="{0F2A0C7C-5D56-40E2-98AC-57060D44501C}">
      <dgm:prSet/>
      <dgm:spPr/>
      <dgm:t>
        <a:bodyPr/>
        <a:lstStyle/>
        <a:p>
          <a:endParaRPr lang="en-CA"/>
        </a:p>
      </dgm:t>
    </dgm:pt>
    <dgm:pt modelId="{7E3D5011-9627-425D-9899-D031B61D6CFA}">
      <dgm:prSet/>
      <dgm:spPr/>
      <dgm:t>
        <a:bodyPr/>
        <a:lstStyle/>
        <a:p>
          <a:r>
            <a:rPr lang="en-CA" dirty="0"/>
            <a:t>Latch is broken</a:t>
          </a:r>
        </a:p>
      </dgm:t>
    </dgm:pt>
    <dgm:pt modelId="{61FB8B25-C36D-4989-8752-FA89740F1ACD}" type="parTrans" cxnId="{D2A2A004-61ED-44AE-ABE1-5C037AE4A61E}">
      <dgm:prSet/>
      <dgm:spPr/>
      <dgm:t>
        <a:bodyPr/>
        <a:lstStyle/>
        <a:p>
          <a:endParaRPr lang="en-CA"/>
        </a:p>
      </dgm:t>
    </dgm:pt>
    <dgm:pt modelId="{2602DBF4-8AE4-4C19-90C8-3532AA3616B1}" type="sibTrans" cxnId="{D2A2A004-61ED-44AE-ABE1-5C037AE4A61E}">
      <dgm:prSet/>
      <dgm:spPr/>
      <dgm:t>
        <a:bodyPr/>
        <a:lstStyle/>
        <a:p>
          <a:endParaRPr lang="en-CA"/>
        </a:p>
      </dgm:t>
    </dgm:pt>
    <dgm:pt modelId="{F6361260-ECBF-494F-9C1F-0CF37DB847F1}">
      <dgm:prSet/>
      <dgm:spPr/>
      <dgm:t>
        <a:bodyPr/>
        <a:lstStyle/>
        <a:p>
          <a:r>
            <a:rPr lang="en-CA"/>
            <a:t>Bent catch</a:t>
          </a:r>
        </a:p>
      </dgm:t>
    </dgm:pt>
    <dgm:pt modelId="{2271E191-AD17-4A27-B145-BF67A308CAFA}" type="parTrans" cxnId="{3282D0F6-3B70-4834-905A-9FF85195E132}">
      <dgm:prSet/>
      <dgm:spPr/>
      <dgm:t>
        <a:bodyPr/>
        <a:lstStyle/>
        <a:p>
          <a:endParaRPr lang="en-CA"/>
        </a:p>
      </dgm:t>
    </dgm:pt>
    <dgm:pt modelId="{5B202F8D-5078-4899-BFB0-3246367678D5}" type="sibTrans" cxnId="{3282D0F6-3B70-4834-905A-9FF85195E132}">
      <dgm:prSet/>
      <dgm:spPr/>
      <dgm:t>
        <a:bodyPr/>
        <a:lstStyle/>
        <a:p>
          <a:endParaRPr lang="en-CA"/>
        </a:p>
      </dgm:t>
    </dgm:pt>
    <dgm:pt modelId="{BA94516D-4F02-49AF-B5C5-34055102B6D3}">
      <dgm:prSet/>
      <dgm:spPr/>
      <dgm:t>
        <a:bodyPr/>
        <a:lstStyle/>
        <a:p>
          <a:r>
            <a:rPr lang="en-CA"/>
            <a:t>Missing pin</a:t>
          </a:r>
        </a:p>
      </dgm:t>
    </dgm:pt>
    <dgm:pt modelId="{3E0BAFBB-8FCE-4994-BC60-416333BE95D0}" type="parTrans" cxnId="{B76947DB-9009-4952-98BA-AE6DE301C89F}">
      <dgm:prSet/>
      <dgm:spPr/>
      <dgm:t>
        <a:bodyPr/>
        <a:lstStyle/>
        <a:p>
          <a:endParaRPr lang="en-CA"/>
        </a:p>
      </dgm:t>
    </dgm:pt>
    <dgm:pt modelId="{3C527B15-6D14-414F-89CD-DE0460343083}" type="sibTrans" cxnId="{B76947DB-9009-4952-98BA-AE6DE301C89F}">
      <dgm:prSet/>
      <dgm:spPr/>
      <dgm:t>
        <a:bodyPr/>
        <a:lstStyle/>
        <a:p>
          <a:endParaRPr lang="en-CA"/>
        </a:p>
      </dgm:t>
    </dgm:pt>
    <dgm:pt modelId="{5627EADD-C782-42B4-8794-3C5B2E1331CD}">
      <dgm:prSet/>
      <dgm:spPr/>
      <dgm:t>
        <a:bodyPr/>
        <a:lstStyle/>
        <a:p>
          <a:r>
            <a:rPr lang="en-CA" dirty="0"/>
            <a:t>Rusted</a:t>
          </a:r>
        </a:p>
      </dgm:t>
    </dgm:pt>
    <dgm:pt modelId="{3A01B36A-909F-467E-B853-FB3C01A37955}" type="parTrans" cxnId="{F7FD0746-8869-4705-9BB4-5D8F8D625854}">
      <dgm:prSet/>
      <dgm:spPr/>
      <dgm:t>
        <a:bodyPr/>
        <a:lstStyle/>
        <a:p>
          <a:endParaRPr lang="en-CA"/>
        </a:p>
      </dgm:t>
    </dgm:pt>
    <dgm:pt modelId="{EE1E5033-9B0D-4D00-B0F5-BC76E471F653}" type="sibTrans" cxnId="{F7FD0746-8869-4705-9BB4-5D8F8D625854}">
      <dgm:prSet/>
      <dgm:spPr/>
      <dgm:t>
        <a:bodyPr/>
        <a:lstStyle/>
        <a:p>
          <a:endParaRPr lang="en-CA"/>
        </a:p>
      </dgm:t>
    </dgm:pt>
    <dgm:pt modelId="{92F80657-5D04-45A0-87F1-A7FFFA00051C}">
      <dgm:prSet/>
      <dgm:spPr/>
      <dgm:t>
        <a:bodyPr/>
        <a:lstStyle/>
        <a:p>
          <a:r>
            <a:rPr lang="en-CA" dirty="0"/>
            <a:t>Gate too big</a:t>
          </a:r>
        </a:p>
      </dgm:t>
    </dgm:pt>
    <dgm:pt modelId="{947255F8-E0E7-4648-9278-6FB6B73D06C4}" type="parTrans" cxnId="{39B10890-D920-40DB-9CA6-CA0488507A78}">
      <dgm:prSet/>
      <dgm:spPr/>
      <dgm:t>
        <a:bodyPr/>
        <a:lstStyle/>
        <a:p>
          <a:endParaRPr lang="en-CA"/>
        </a:p>
      </dgm:t>
    </dgm:pt>
    <dgm:pt modelId="{BD5BC488-762E-4778-B859-BE6050BB63C3}" type="sibTrans" cxnId="{39B10890-D920-40DB-9CA6-CA0488507A78}">
      <dgm:prSet/>
      <dgm:spPr/>
      <dgm:t>
        <a:bodyPr/>
        <a:lstStyle/>
        <a:p>
          <a:endParaRPr lang="en-CA"/>
        </a:p>
      </dgm:t>
    </dgm:pt>
    <dgm:pt modelId="{03EA8D90-366F-4AAC-94BB-B4385AE7CBFC}">
      <dgm:prSet/>
      <dgm:spPr/>
      <dgm:t>
        <a:bodyPr/>
        <a:lstStyle/>
        <a:p>
          <a:r>
            <a:rPr lang="en-CA" dirty="0"/>
            <a:t>Gate wood has swollen</a:t>
          </a:r>
        </a:p>
      </dgm:t>
    </dgm:pt>
    <dgm:pt modelId="{71F3ED2B-0F0A-4D02-B507-8EA7BE501409}" type="parTrans" cxnId="{3DF43D30-8372-4B93-9DAA-6236F2EB7F4D}">
      <dgm:prSet/>
      <dgm:spPr/>
      <dgm:t>
        <a:bodyPr/>
        <a:lstStyle/>
        <a:p>
          <a:endParaRPr lang="en-CA"/>
        </a:p>
      </dgm:t>
    </dgm:pt>
    <dgm:pt modelId="{03503F59-1381-4871-A75C-EC3FF5141C06}" type="sibTrans" cxnId="{3DF43D30-8372-4B93-9DAA-6236F2EB7F4D}">
      <dgm:prSet/>
      <dgm:spPr/>
      <dgm:t>
        <a:bodyPr/>
        <a:lstStyle/>
        <a:p>
          <a:endParaRPr lang="en-CA"/>
        </a:p>
      </dgm:t>
    </dgm:pt>
    <dgm:pt modelId="{DB06BE28-CF2E-473F-99F4-754F684158FA}" type="pres">
      <dgm:prSet presAssocID="{666057B5-BCF1-46CF-91F0-9E5B445F0C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428EB0-7049-4852-9517-0F2BFAED4BA3}" type="pres">
      <dgm:prSet presAssocID="{8B82409D-03D1-49BB-9B6E-A921BD66A9B7}" presName="root1" presStyleCnt="0"/>
      <dgm:spPr/>
    </dgm:pt>
    <dgm:pt modelId="{8FEE1794-EEE8-4027-8361-6764C3C3BDC4}" type="pres">
      <dgm:prSet presAssocID="{8B82409D-03D1-49BB-9B6E-A921BD66A9B7}" presName="LevelOneTextNode" presStyleLbl="node0" presStyleIdx="0" presStyleCnt="1">
        <dgm:presLayoutVars>
          <dgm:chPref val="3"/>
        </dgm:presLayoutVars>
      </dgm:prSet>
      <dgm:spPr/>
    </dgm:pt>
    <dgm:pt modelId="{9C680938-010D-491E-9AA9-981009C07A65}" type="pres">
      <dgm:prSet presAssocID="{8B82409D-03D1-49BB-9B6E-A921BD66A9B7}" presName="level2hierChild" presStyleCnt="0"/>
      <dgm:spPr/>
    </dgm:pt>
    <dgm:pt modelId="{62B358F8-B72C-48D0-B19F-51F4EDC3DC5C}" type="pres">
      <dgm:prSet presAssocID="{F095E166-EE24-4705-B040-F636E591D98F}" presName="conn2-1" presStyleLbl="parChTrans1D2" presStyleIdx="0" presStyleCnt="3"/>
      <dgm:spPr/>
    </dgm:pt>
    <dgm:pt modelId="{EE0D0470-3972-4A71-8735-7CF7D877E3A1}" type="pres">
      <dgm:prSet presAssocID="{F095E166-EE24-4705-B040-F636E591D98F}" presName="connTx" presStyleLbl="parChTrans1D2" presStyleIdx="0" presStyleCnt="3"/>
      <dgm:spPr/>
    </dgm:pt>
    <dgm:pt modelId="{A967F0A0-B978-4D4E-AE3A-D86A569EABE4}" type="pres">
      <dgm:prSet presAssocID="{F62D1005-A634-41EC-9B20-910EBE0760E6}" presName="root2" presStyleCnt="0"/>
      <dgm:spPr/>
    </dgm:pt>
    <dgm:pt modelId="{B5B7C9F0-05CC-43D5-ADD3-8BF86DC482CF}" type="pres">
      <dgm:prSet presAssocID="{F62D1005-A634-41EC-9B20-910EBE0760E6}" presName="LevelTwoTextNode" presStyleLbl="node2" presStyleIdx="0" presStyleCnt="3">
        <dgm:presLayoutVars>
          <dgm:chPref val="3"/>
        </dgm:presLayoutVars>
      </dgm:prSet>
      <dgm:spPr/>
    </dgm:pt>
    <dgm:pt modelId="{FA3EF78D-0143-4973-B845-5B503B3A33F2}" type="pres">
      <dgm:prSet presAssocID="{F62D1005-A634-41EC-9B20-910EBE0760E6}" presName="level3hierChild" presStyleCnt="0"/>
      <dgm:spPr/>
    </dgm:pt>
    <dgm:pt modelId="{FF6421B6-A252-40A5-AB2C-7A06DF7735F9}" type="pres">
      <dgm:prSet presAssocID="{A7551791-2241-4079-9453-9720A978D8D2}" presName="conn2-1" presStyleLbl="parChTrans1D3" presStyleIdx="0" presStyleCnt="6"/>
      <dgm:spPr/>
    </dgm:pt>
    <dgm:pt modelId="{5438A13A-6E5A-4AD3-AE17-291FC538E1A1}" type="pres">
      <dgm:prSet presAssocID="{A7551791-2241-4079-9453-9720A978D8D2}" presName="connTx" presStyleLbl="parChTrans1D3" presStyleIdx="0" presStyleCnt="6"/>
      <dgm:spPr/>
    </dgm:pt>
    <dgm:pt modelId="{F2A46389-5DD9-41DC-8A72-71523BCC8C32}" type="pres">
      <dgm:prSet presAssocID="{DD0C887C-3C2F-4E3C-94EC-0F9EDA09B0FF}" presName="root2" presStyleCnt="0"/>
      <dgm:spPr/>
    </dgm:pt>
    <dgm:pt modelId="{B7266262-139D-458B-9332-61D531B3BCFD}" type="pres">
      <dgm:prSet presAssocID="{DD0C887C-3C2F-4E3C-94EC-0F9EDA09B0FF}" presName="LevelTwoTextNode" presStyleLbl="node3" presStyleIdx="0" presStyleCnt="6">
        <dgm:presLayoutVars>
          <dgm:chPref val="3"/>
        </dgm:presLayoutVars>
      </dgm:prSet>
      <dgm:spPr/>
    </dgm:pt>
    <dgm:pt modelId="{6FDFF54F-A50A-4581-86E6-31DDD8E643C8}" type="pres">
      <dgm:prSet presAssocID="{DD0C887C-3C2F-4E3C-94EC-0F9EDA09B0FF}" presName="level3hierChild" presStyleCnt="0"/>
      <dgm:spPr/>
    </dgm:pt>
    <dgm:pt modelId="{AE60C689-6122-4B34-A00D-ED427E80B428}" type="pres">
      <dgm:prSet presAssocID="{CA4E233C-F4D2-4654-BCAB-3768EC63CAB2}" presName="conn2-1" presStyleLbl="parChTrans1D3" presStyleIdx="1" presStyleCnt="6"/>
      <dgm:spPr/>
    </dgm:pt>
    <dgm:pt modelId="{D60ACD40-32A7-41F3-99F9-04A5706E4FE3}" type="pres">
      <dgm:prSet presAssocID="{CA4E233C-F4D2-4654-BCAB-3768EC63CAB2}" presName="connTx" presStyleLbl="parChTrans1D3" presStyleIdx="1" presStyleCnt="6"/>
      <dgm:spPr/>
    </dgm:pt>
    <dgm:pt modelId="{A5343912-EC9C-40E7-85A0-1BEF28FBEEEB}" type="pres">
      <dgm:prSet presAssocID="{F7397CB8-0222-4348-8F2A-F397254A98C6}" presName="root2" presStyleCnt="0"/>
      <dgm:spPr/>
    </dgm:pt>
    <dgm:pt modelId="{B1883E6F-0A79-4AFE-82D4-AC5A2EB9B0ED}" type="pres">
      <dgm:prSet presAssocID="{F7397CB8-0222-4348-8F2A-F397254A98C6}" presName="LevelTwoTextNode" presStyleLbl="node3" presStyleIdx="1" presStyleCnt="6">
        <dgm:presLayoutVars>
          <dgm:chPref val="3"/>
        </dgm:presLayoutVars>
      </dgm:prSet>
      <dgm:spPr/>
    </dgm:pt>
    <dgm:pt modelId="{1E89BE89-25CE-4BEA-B429-7D9381B0B5E5}" type="pres">
      <dgm:prSet presAssocID="{F7397CB8-0222-4348-8F2A-F397254A98C6}" presName="level3hierChild" presStyleCnt="0"/>
      <dgm:spPr/>
    </dgm:pt>
    <dgm:pt modelId="{F8F6C571-0F42-4A82-AB50-CA6795EEFE47}" type="pres">
      <dgm:prSet presAssocID="{61FB8B25-C36D-4989-8752-FA89740F1ACD}" presName="conn2-1" presStyleLbl="parChTrans1D2" presStyleIdx="1" presStyleCnt="3"/>
      <dgm:spPr/>
    </dgm:pt>
    <dgm:pt modelId="{DA337F90-969E-4FEC-A29D-F4B6EB9D1B2C}" type="pres">
      <dgm:prSet presAssocID="{61FB8B25-C36D-4989-8752-FA89740F1ACD}" presName="connTx" presStyleLbl="parChTrans1D2" presStyleIdx="1" presStyleCnt="3"/>
      <dgm:spPr/>
    </dgm:pt>
    <dgm:pt modelId="{29D49C3A-110A-4CAF-A28D-85E2B1F15F49}" type="pres">
      <dgm:prSet presAssocID="{7E3D5011-9627-425D-9899-D031B61D6CFA}" presName="root2" presStyleCnt="0"/>
      <dgm:spPr/>
    </dgm:pt>
    <dgm:pt modelId="{EEF9C2B1-8788-4804-88DF-DAA3445A3380}" type="pres">
      <dgm:prSet presAssocID="{7E3D5011-9627-425D-9899-D031B61D6CFA}" presName="LevelTwoTextNode" presStyleLbl="node2" presStyleIdx="1" presStyleCnt="3">
        <dgm:presLayoutVars>
          <dgm:chPref val="3"/>
        </dgm:presLayoutVars>
      </dgm:prSet>
      <dgm:spPr/>
    </dgm:pt>
    <dgm:pt modelId="{1AF31FDD-7B2C-4C02-A838-0FADFC931923}" type="pres">
      <dgm:prSet presAssocID="{7E3D5011-9627-425D-9899-D031B61D6CFA}" presName="level3hierChild" presStyleCnt="0"/>
      <dgm:spPr/>
    </dgm:pt>
    <dgm:pt modelId="{8CCB499B-1F57-4066-9D8E-A345DDF2D4D4}" type="pres">
      <dgm:prSet presAssocID="{2271E191-AD17-4A27-B145-BF67A308CAFA}" presName="conn2-1" presStyleLbl="parChTrans1D3" presStyleIdx="2" presStyleCnt="6"/>
      <dgm:spPr/>
    </dgm:pt>
    <dgm:pt modelId="{A292A57A-DAD6-4BFC-A668-C22BBF22A957}" type="pres">
      <dgm:prSet presAssocID="{2271E191-AD17-4A27-B145-BF67A308CAFA}" presName="connTx" presStyleLbl="parChTrans1D3" presStyleIdx="2" presStyleCnt="6"/>
      <dgm:spPr/>
    </dgm:pt>
    <dgm:pt modelId="{23A921F4-5C9F-4395-AAB9-3228E8DCE6C9}" type="pres">
      <dgm:prSet presAssocID="{F6361260-ECBF-494F-9C1F-0CF37DB847F1}" presName="root2" presStyleCnt="0"/>
      <dgm:spPr/>
    </dgm:pt>
    <dgm:pt modelId="{6B9AFCCD-A4FE-4073-AEB4-666F307928A9}" type="pres">
      <dgm:prSet presAssocID="{F6361260-ECBF-494F-9C1F-0CF37DB847F1}" presName="LevelTwoTextNode" presStyleLbl="node3" presStyleIdx="2" presStyleCnt="6">
        <dgm:presLayoutVars>
          <dgm:chPref val="3"/>
        </dgm:presLayoutVars>
      </dgm:prSet>
      <dgm:spPr/>
    </dgm:pt>
    <dgm:pt modelId="{11253319-3500-4B33-89B6-D4D5E41D5E57}" type="pres">
      <dgm:prSet presAssocID="{F6361260-ECBF-494F-9C1F-0CF37DB847F1}" presName="level3hierChild" presStyleCnt="0"/>
      <dgm:spPr/>
    </dgm:pt>
    <dgm:pt modelId="{9AF2AF2C-936E-48A2-912B-A9B42F717526}" type="pres">
      <dgm:prSet presAssocID="{3E0BAFBB-8FCE-4994-BC60-416333BE95D0}" presName="conn2-1" presStyleLbl="parChTrans1D3" presStyleIdx="3" presStyleCnt="6"/>
      <dgm:spPr/>
    </dgm:pt>
    <dgm:pt modelId="{AFC257B6-1822-4DD7-8BE1-56CFC5F6BEE0}" type="pres">
      <dgm:prSet presAssocID="{3E0BAFBB-8FCE-4994-BC60-416333BE95D0}" presName="connTx" presStyleLbl="parChTrans1D3" presStyleIdx="3" presStyleCnt="6"/>
      <dgm:spPr/>
    </dgm:pt>
    <dgm:pt modelId="{BFE19368-924F-4101-AA2A-AEF825C813ED}" type="pres">
      <dgm:prSet presAssocID="{BA94516D-4F02-49AF-B5C5-34055102B6D3}" presName="root2" presStyleCnt="0"/>
      <dgm:spPr/>
    </dgm:pt>
    <dgm:pt modelId="{5F2D7CC4-C859-4AA6-A0C8-E29E02182A81}" type="pres">
      <dgm:prSet presAssocID="{BA94516D-4F02-49AF-B5C5-34055102B6D3}" presName="LevelTwoTextNode" presStyleLbl="node3" presStyleIdx="3" presStyleCnt="6">
        <dgm:presLayoutVars>
          <dgm:chPref val="3"/>
        </dgm:presLayoutVars>
      </dgm:prSet>
      <dgm:spPr/>
    </dgm:pt>
    <dgm:pt modelId="{B6BB93AB-8FB4-4769-8798-29C43C119504}" type="pres">
      <dgm:prSet presAssocID="{BA94516D-4F02-49AF-B5C5-34055102B6D3}" presName="level3hierChild" presStyleCnt="0"/>
      <dgm:spPr/>
    </dgm:pt>
    <dgm:pt modelId="{D689E364-C5E5-4A25-B0AA-E7DA88647BC2}" type="pres">
      <dgm:prSet presAssocID="{3A01B36A-909F-467E-B853-FB3C01A37955}" presName="conn2-1" presStyleLbl="parChTrans1D3" presStyleIdx="4" presStyleCnt="6"/>
      <dgm:spPr/>
    </dgm:pt>
    <dgm:pt modelId="{E12FE7ED-A80A-456D-879C-27A4977F73C8}" type="pres">
      <dgm:prSet presAssocID="{3A01B36A-909F-467E-B853-FB3C01A37955}" presName="connTx" presStyleLbl="parChTrans1D3" presStyleIdx="4" presStyleCnt="6"/>
      <dgm:spPr/>
    </dgm:pt>
    <dgm:pt modelId="{4716BA08-51F9-40B4-80C1-C2AD8603B221}" type="pres">
      <dgm:prSet presAssocID="{5627EADD-C782-42B4-8794-3C5B2E1331CD}" presName="root2" presStyleCnt="0"/>
      <dgm:spPr/>
    </dgm:pt>
    <dgm:pt modelId="{DAA7AE23-2E7C-45D5-80C0-9E09D5641096}" type="pres">
      <dgm:prSet presAssocID="{5627EADD-C782-42B4-8794-3C5B2E1331CD}" presName="LevelTwoTextNode" presStyleLbl="node3" presStyleIdx="4" presStyleCnt="6">
        <dgm:presLayoutVars>
          <dgm:chPref val="3"/>
        </dgm:presLayoutVars>
      </dgm:prSet>
      <dgm:spPr/>
    </dgm:pt>
    <dgm:pt modelId="{3C38CA62-8E11-44C0-9D4D-61E1CF9A5CE0}" type="pres">
      <dgm:prSet presAssocID="{5627EADD-C782-42B4-8794-3C5B2E1331CD}" presName="level3hierChild" presStyleCnt="0"/>
      <dgm:spPr/>
    </dgm:pt>
    <dgm:pt modelId="{CCDF9157-8684-4AFC-A29A-AAD0E6DE24A1}" type="pres">
      <dgm:prSet presAssocID="{947255F8-E0E7-4648-9278-6FB6B73D06C4}" presName="conn2-1" presStyleLbl="parChTrans1D2" presStyleIdx="2" presStyleCnt="3"/>
      <dgm:spPr/>
    </dgm:pt>
    <dgm:pt modelId="{644CE2CC-9C77-47F1-9BAD-446FC76E2F22}" type="pres">
      <dgm:prSet presAssocID="{947255F8-E0E7-4648-9278-6FB6B73D06C4}" presName="connTx" presStyleLbl="parChTrans1D2" presStyleIdx="2" presStyleCnt="3"/>
      <dgm:spPr/>
    </dgm:pt>
    <dgm:pt modelId="{6121C4A9-739A-4749-8991-D0FC56DC543D}" type="pres">
      <dgm:prSet presAssocID="{92F80657-5D04-45A0-87F1-A7FFFA00051C}" presName="root2" presStyleCnt="0"/>
      <dgm:spPr/>
    </dgm:pt>
    <dgm:pt modelId="{4D193AB2-785A-49C7-8DE5-81A9CA318622}" type="pres">
      <dgm:prSet presAssocID="{92F80657-5D04-45A0-87F1-A7FFFA00051C}" presName="LevelTwoTextNode" presStyleLbl="node2" presStyleIdx="2" presStyleCnt="3">
        <dgm:presLayoutVars>
          <dgm:chPref val="3"/>
        </dgm:presLayoutVars>
      </dgm:prSet>
      <dgm:spPr/>
    </dgm:pt>
    <dgm:pt modelId="{7E03F4A6-CB45-4CCA-B48E-C1131267E768}" type="pres">
      <dgm:prSet presAssocID="{92F80657-5D04-45A0-87F1-A7FFFA00051C}" presName="level3hierChild" presStyleCnt="0"/>
      <dgm:spPr/>
    </dgm:pt>
    <dgm:pt modelId="{BBAA2053-3F36-4F40-80FF-18481CAD0740}" type="pres">
      <dgm:prSet presAssocID="{71F3ED2B-0F0A-4D02-B507-8EA7BE501409}" presName="conn2-1" presStyleLbl="parChTrans1D3" presStyleIdx="5" presStyleCnt="6"/>
      <dgm:spPr/>
    </dgm:pt>
    <dgm:pt modelId="{352668E7-D893-493F-88F6-6A8D03E95E58}" type="pres">
      <dgm:prSet presAssocID="{71F3ED2B-0F0A-4D02-B507-8EA7BE501409}" presName="connTx" presStyleLbl="parChTrans1D3" presStyleIdx="5" presStyleCnt="6"/>
      <dgm:spPr/>
    </dgm:pt>
    <dgm:pt modelId="{007D5B49-1F41-452B-8264-45C259BA7A61}" type="pres">
      <dgm:prSet presAssocID="{03EA8D90-366F-4AAC-94BB-B4385AE7CBFC}" presName="root2" presStyleCnt="0"/>
      <dgm:spPr/>
    </dgm:pt>
    <dgm:pt modelId="{46071029-5996-4F19-A510-E0F4E67352E5}" type="pres">
      <dgm:prSet presAssocID="{03EA8D90-366F-4AAC-94BB-B4385AE7CBFC}" presName="LevelTwoTextNode" presStyleLbl="node3" presStyleIdx="5" presStyleCnt="6">
        <dgm:presLayoutVars>
          <dgm:chPref val="3"/>
        </dgm:presLayoutVars>
      </dgm:prSet>
      <dgm:spPr/>
    </dgm:pt>
    <dgm:pt modelId="{FF359ED6-D562-40E7-BBBA-CE2B84F390FD}" type="pres">
      <dgm:prSet presAssocID="{03EA8D90-366F-4AAC-94BB-B4385AE7CBFC}" presName="level3hierChild" presStyleCnt="0"/>
      <dgm:spPr/>
    </dgm:pt>
  </dgm:ptLst>
  <dgm:cxnLst>
    <dgm:cxn modelId="{D2A2A004-61ED-44AE-ABE1-5C037AE4A61E}" srcId="{8B82409D-03D1-49BB-9B6E-A921BD66A9B7}" destId="{7E3D5011-9627-425D-9899-D031B61D6CFA}" srcOrd="1" destOrd="0" parTransId="{61FB8B25-C36D-4989-8752-FA89740F1ACD}" sibTransId="{2602DBF4-8AE4-4C19-90C8-3532AA3616B1}"/>
    <dgm:cxn modelId="{93193607-67C0-4665-8672-6D002B1C1C2B}" type="presOf" srcId="{F7397CB8-0222-4348-8F2A-F397254A98C6}" destId="{B1883E6F-0A79-4AFE-82D4-AC5A2EB9B0ED}" srcOrd="0" destOrd="0" presId="urn:microsoft.com/office/officeart/2005/8/layout/hierarchy2"/>
    <dgm:cxn modelId="{E4F69211-E4DD-422B-BDEC-0ABB20CDB5E5}" srcId="{666057B5-BCF1-46CF-91F0-9E5B445F0C20}" destId="{8B82409D-03D1-49BB-9B6E-A921BD66A9B7}" srcOrd="0" destOrd="0" parTransId="{554DED99-D49D-46B6-ABB7-405854B40864}" sibTransId="{5B4CB26E-F884-43BE-ABE6-7A27C35202CC}"/>
    <dgm:cxn modelId="{115C3615-D01E-4CF6-AFCD-546ADB0132C5}" type="presOf" srcId="{666057B5-BCF1-46CF-91F0-9E5B445F0C20}" destId="{DB06BE28-CF2E-473F-99F4-754F684158FA}" srcOrd="0" destOrd="0" presId="urn:microsoft.com/office/officeart/2005/8/layout/hierarchy2"/>
    <dgm:cxn modelId="{F16C0419-43AF-42C8-ADE0-BDE983660CB2}" type="presOf" srcId="{947255F8-E0E7-4648-9278-6FB6B73D06C4}" destId="{CCDF9157-8684-4AFC-A29A-AAD0E6DE24A1}" srcOrd="0" destOrd="0" presId="urn:microsoft.com/office/officeart/2005/8/layout/hierarchy2"/>
    <dgm:cxn modelId="{89950D19-79F5-4BD1-B584-C0DDBA159241}" type="presOf" srcId="{92F80657-5D04-45A0-87F1-A7FFFA00051C}" destId="{4D193AB2-785A-49C7-8DE5-81A9CA318622}" srcOrd="0" destOrd="0" presId="urn:microsoft.com/office/officeart/2005/8/layout/hierarchy2"/>
    <dgm:cxn modelId="{028CCF25-B442-484C-92AC-F814344B6565}" type="presOf" srcId="{CA4E233C-F4D2-4654-BCAB-3768EC63CAB2}" destId="{AE60C689-6122-4B34-A00D-ED427E80B428}" srcOrd="0" destOrd="0" presId="urn:microsoft.com/office/officeart/2005/8/layout/hierarchy2"/>
    <dgm:cxn modelId="{B9D5322A-A424-401D-AAAA-7D41F8F01A4E}" type="presOf" srcId="{A7551791-2241-4079-9453-9720A978D8D2}" destId="{FF6421B6-A252-40A5-AB2C-7A06DF7735F9}" srcOrd="0" destOrd="0" presId="urn:microsoft.com/office/officeart/2005/8/layout/hierarchy2"/>
    <dgm:cxn modelId="{F495742A-E16F-4A03-A3C5-C6CB8DE3C5C8}" type="presOf" srcId="{3A01B36A-909F-467E-B853-FB3C01A37955}" destId="{D689E364-C5E5-4A25-B0AA-E7DA88647BC2}" srcOrd="0" destOrd="0" presId="urn:microsoft.com/office/officeart/2005/8/layout/hierarchy2"/>
    <dgm:cxn modelId="{4CE0842F-AD3F-4736-85DD-235221670246}" type="presOf" srcId="{71F3ED2B-0F0A-4D02-B507-8EA7BE501409}" destId="{BBAA2053-3F36-4F40-80FF-18481CAD0740}" srcOrd="0" destOrd="0" presId="urn:microsoft.com/office/officeart/2005/8/layout/hierarchy2"/>
    <dgm:cxn modelId="{3DF43D30-8372-4B93-9DAA-6236F2EB7F4D}" srcId="{92F80657-5D04-45A0-87F1-A7FFFA00051C}" destId="{03EA8D90-366F-4AAC-94BB-B4385AE7CBFC}" srcOrd="0" destOrd="0" parTransId="{71F3ED2B-0F0A-4D02-B507-8EA7BE501409}" sibTransId="{03503F59-1381-4871-A75C-EC3FF5141C06}"/>
    <dgm:cxn modelId="{75F8DB35-5054-46EB-B1AB-413C4CD8D7AE}" type="presOf" srcId="{CA4E233C-F4D2-4654-BCAB-3768EC63CAB2}" destId="{D60ACD40-32A7-41F3-99F9-04A5706E4FE3}" srcOrd="1" destOrd="0" presId="urn:microsoft.com/office/officeart/2005/8/layout/hierarchy2"/>
    <dgm:cxn modelId="{75F9473E-E5FA-4A7D-9EE5-6DF67708CA3F}" type="presOf" srcId="{3E0BAFBB-8FCE-4994-BC60-416333BE95D0}" destId="{9AF2AF2C-936E-48A2-912B-A9B42F717526}" srcOrd="0" destOrd="0" presId="urn:microsoft.com/office/officeart/2005/8/layout/hierarchy2"/>
    <dgm:cxn modelId="{2EC1D041-A229-4A9D-9794-A9156F87E9D6}" type="presOf" srcId="{3A01B36A-909F-467E-B853-FB3C01A37955}" destId="{E12FE7ED-A80A-456D-879C-27A4977F73C8}" srcOrd="1" destOrd="0" presId="urn:microsoft.com/office/officeart/2005/8/layout/hierarchy2"/>
    <dgm:cxn modelId="{F7FD0746-8869-4705-9BB4-5D8F8D625854}" srcId="{7E3D5011-9627-425D-9899-D031B61D6CFA}" destId="{5627EADD-C782-42B4-8794-3C5B2E1331CD}" srcOrd="2" destOrd="0" parTransId="{3A01B36A-909F-467E-B853-FB3C01A37955}" sibTransId="{EE1E5033-9B0D-4D00-B0F5-BC76E471F653}"/>
    <dgm:cxn modelId="{69991D6F-6156-439B-9395-A0138DA28EFC}" type="presOf" srcId="{61FB8B25-C36D-4989-8752-FA89740F1ACD}" destId="{DA337F90-969E-4FEC-A29D-F4B6EB9D1B2C}" srcOrd="1" destOrd="0" presId="urn:microsoft.com/office/officeart/2005/8/layout/hierarchy2"/>
    <dgm:cxn modelId="{ABA03A75-C998-4231-894C-D9790B0646BE}" type="presOf" srcId="{947255F8-E0E7-4648-9278-6FB6B73D06C4}" destId="{644CE2CC-9C77-47F1-9BAD-446FC76E2F22}" srcOrd="1" destOrd="0" presId="urn:microsoft.com/office/officeart/2005/8/layout/hierarchy2"/>
    <dgm:cxn modelId="{A64DD558-6CDB-4DD7-AC09-8A8EE9067A10}" type="presOf" srcId="{7E3D5011-9627-425D-9899-D031B61D6CFA}" destId="{EEF9C2B1-8788-4804-88DF-DAA3445A3380}" srcOrd="0" destOrd="0" presId="urn:microsoft.com/office/officeart/2005/8/layout/hierarchy2"/>
    <dgm:cxn modelId="{0F2A0C7C-5D56-40E2-98AC-57060D44501C}" srcId="{F62D1005-A634-41EC-9B20-910EBE0760E6}" destId="{F7397CB8-0222-4348-8F2A-F397254A98C6}" srcOrd="1" destOrd="0" parTransId="{CA4E233C-F4D2-4654-BCAB-3768EC63CAB2}" sibTransId="{CFB68F92-4902-4D79-A74C-4831646CCFCB}"/>
    <dgm:cxn modelId="{9667E37D-D04A-4DB3-8E7B-2E9BF43C71B4}" srcId="{F62D1005-A634-41EC-9B20-910EBE0760E6}" destId="{DD0C887C-3C2F-4E3C-94EC-0F9EDA09B0FF}" srcOrd="0" destOrd="0" parTransId="{A7551791-2241-4079-9453-9720A978D8D2}" sibTransId="{1C26CBB3-B736-452F-9B45-9BB602C3247D}"/>
    <dgm:cxn modelId="{39160C80-9F18-4CEE-A419-28662A85248C}" type="presOf" srcId="{F095E166-EE24-4705-B040-F636E591D98F}" destId="{62B358F8-B72C-48D0-B19F-51F4EDC3DC5C}" srcOrd="0" destOrd="0" presId="urn:microsoft.com/office/officeart/2005/8/layout/hierarchy2"/>
    <dgm:cxn modelId="{B61E2983-5421-413A-9C58-1861CD4D20B3}" type="presOf" srcId="{F095E166-EE24-4705-B040-F636E591D98F}" destId="{EE0D0470-3972-4A71-8735-7CF7D877E3A1}" srcOrd="1" destOrd="0" presId="urn:microsoft.com/office/officeart/2005/8/layout/hierarchy2"/>
    <dgm:cxn modelId="{39B10890-D920-40DB-9CA6-CA0488507A78}" srcId="{8B82409D-03D1-49BB-9B6E-A921BD66A9B7}" destId="{92F80657-5D04-45A0-87F1-A7FFFA00051C}" srcOrd="2" destOrd="0" parTransId="{947255F8-E0E7-4648-9278-6FB6B73D06C4}" sibTransId="{BD5BC488-762E-4778-B859-BE6050BB63C3}"/>
    <dgm:cxn modelId="{45793B96-E949-4FA5-AA79-D37A4B986DFD}" type="presOf" srcId="{03EA8D90-366F-4AAC-94BB-B4385AE7CBFC}" destId="{46071029-5996-4F19-A510-E0F4E67352E5}" srcOrd="0" destOrd="0" presId="urn:microsoft.com/office/officeart/2005/8/layout/hierarchy2"/>
    <dgm:cxn modelId="{BA03F69A-B42E-4940-9C9D-053189B1EFF6}" type="presOf" srcId="{71F3ED2B-0F0A-4D02-B507-8EA7BE501409}" destId="{352668E7-D893-493F-88F6-6A8D03E95E58}" srcOrd="1" destOrd="0" presId="urn:microsoft.com/office/officeart/2005/8/layout/hierarchy2"/>
    <dgm:cxn modelId="{C17D009E-B293-413F-8C41-D9E0F45CCFBF}" srcId="{8B82409D-03D1-49BB-9B6E-A921BD66A9B7}" destId="{F62D1005-A634-41EC-9B20-910EBE0760E6}" srcOrd="0" destOrd="0" parTransId="{F095E166-EE24-4705-B040-F636E591D98F}" sibTransId="{81829270-54BE-490D-B251-8460F01337E9}"/>
    <dgm:cxn modelId="{FE030BAF-545C-4F4A-9291-B70F32CA7294}" type="presOf" srcId="{BA94516D-4F02-49AF-B5C5-34055102B6D3}" destId="{5F2D7CC4-C859-4AA6-A0C8-E29E02182A81}" srcOrd="0" destOrd="0" presId="urn:microsoft.com/office/officeart/2005/8/layout/hierarchy2"/>
    <dgm:cxn modelId="{8D18FCC9-82F0-42BC-B312-F039A4A2B754}" type="presOf" srcId="{2271E191-AD17-4A27-B145-BF67A308CAFA}" destId="{8CCB499B-1F57-4066-9D8E-A345DDF2D4D4}" srcOrd="0" destOrd="0" presId="urn:microsoft.com/office/officeart/2005/8/layout/hierarchy2"/>
    <dgm:cxn modelId="{3AC13BD8-71CF-4DDF-B49C-8C78847692F0}" type="presOf" srcId="{8B82409D-03D1-49BB-9B6E-A921BD66A9B7}" destId="{8FEE1794-EEE8-4027-8361-6764C3C3BDC4}" srcOrd="0" destOrd="0" presId="urn:microsoft.com/office/officeart/2005/8/layout/hierarchy2"/>
    <dgm:cxn modelId="{B76947DB-9009-4952-98BA-AE6DE301C89F}" srcId="{7E3D5011-9627-425D-9899-D031B61D6CFA}" destId="{BA94516D-4F02-49AF-B5C5-34055102B6D3}" srcOrd="1" destOrd="0" parTransId="{3E0BAFBB-8FCE-4994-BC60-416333BE95D0}" sibTransId="{3C527B15-6D14-414F-89CD-DE0460343083}"/>
    <dgm:cxn modelId="{633B44DE-9E5E-4514-8F93-A869F6B93145}" type="presOf" srcId="{2271E191-AD17-4A27-B145-BF67A308CAFA}" destId="{A292A57A-DAD6-4BFC-A668-C22BBF22A957}" srcOrd="1" destOrd="0" presId="urn:microsoft.com/office/officeart/2005/8/layout/hierarchy2"/>
    <dgm:cxn modelId="{AE8F74DE-6310-4583-8706-DC546F35B40B}" type="presOf" srcId="{A7551791-2241-4079-9453-9720A978D8D2}" destId="{5438A13A-6E5A-4AD3-AE17-291FC538E1A1}" srcOrd="1" destOrd="0" presId="urn:microsoft.com/office/officeart/2005/8/layout/hierarchy2"/>
    <dgm:cxn modelId="{69842CE3-BEAC-40D1-80A0-AF0515841CB9}" type="presOf" srcId="{F6361260-ECBF-494F-9C1F-0CF37DB847F1}" destId="{6B9AFCCD-A4FE-4073-AEB4-666F307928A9}" srcOrd="0" destOrd="0" presId="urn:microsoft.com/office/officeart/2005/8/layout/hierarchy2"/>
    <dgm:cxn modelId="{B6A295E9-7B79-4752-B42A-2E50CA4D7441}" type="presOf" srcId="{DD0C887C-3C2F-4E3C-94EC-0F9EDA09B0FF}" destId="{B7266262-139D-458B-9332-61D531B3BCFD}" srcOrd="0" destOrd="0" presId="urn:microsoft.com/office/officeart/2005/8/layout/hierarchy2"/>
    <dgm:cxn modelId="{E482FCEF-9147-473B-9186-259AE4ED3FFD}" type="presOf" srcId="{5627EADD-C782-42B4-8794-3C5B2E1331CD}" destId="{DAA7AE23-2E7C-45D5-80C0-9E09D5641096}" srcOrd="0" destOrd="0" presId="urn:microsoft.com/office/officeart/2005/8/layout/hierarchy2"/>
    <dgm:cxn modelId="{C1DEA0F0-0D72-4C1C-9267-31C2156147DC}" type="presOf" srcId="{F62D1005-A634-41EC-9B20-910EBE0760E6}" destId="{B5B7C9F0-05CC-43D5-ADD3-8BF86DC482CF}" srcOrd="0" destOrd="0" presId="urn:microsoft.com/office/officeart/2005/8/layout/hierarchy2"/>
    <dgm:cxn modelId="{B585D2F3-CA41-4F90-A168-1D128EB68FD2}" type="presOf" srcId="{3E0BAFBB-8FCE-4994-BC60-416333BE95D0}" destId="{AFC257B6-1822-4DD7-8BE1-56CFC5F6BEE0}" srcOrd="1" destOrd="0" presId="urn:microsoft.com/office/officeart/2005/8/layout/hierarchy2"/>
    <dgm:cxn modelId="{5F1C46F4-9C60-40B8-8831-47D79FF07B0C}" type="presOf" srcId="{61FB8B25-C36D-4989-8752-FA89740F1ACD}" destId="{F8F6C571-0F42-4A82-AB50-CA6795EEFE47}" srcOrd="0" destOrd="0" presId="urn:microsoft.com/office/officeart/2005/8/layout/hierarchy2"/>
    <dgm:cxn modelId="{3282D0F6-3B70-4834-905A-9FF85195E132}" srcId="{7E3D5011-9627-425D-9899-D031B61D6CFA}" destId="{F6361260-ECBF-494F-9C1F-0CF37DB847F1}" srcOrd="0" destOrd="0" parTransId="{2271E191-AD17-4A27-B145-BF67A308CAFA}" sibTransId="{5B202F8D-5078-4899-BFB0-3246367678D5}"/>
    <dgm:cxn modelId="{C98D2323-8C1B-42C2-8F75-57E30FBAEB76}" type="presParOf" srcId="{DB06BE28-CF2E-473F-99F4-754F684158FA}" destId="{CE428EB0-7049-4852-9517-0F2BFAED4BA3}" srcOrd="0" destOrd="0" presId="urn:microsoft.com/office/officeart/2005/8/layout/hierarchy2"/>
    <dgm:cxn modelId="{FA73F23E-599B-4647-90DF-7111B6643E95}" type="presParOf" srcId="{CE428EB0-7049-4852-9517-0F2BFAED4BA3}" destId="{8FEE1794-EEE8-4027-8361-6764C3C3BDC4}" srcOrd="0" destOrd="0" presId="urn:microsoft.com/office/officeart/2005/8/layout/hierarchy2"/>
    <dgm:cxn modelId="{19D7EF37-75E4-4BB9-B37A-91A28DB760AD}" type="presParOf" srcId="{CE428EB0-7049-4852-9517-0F2BFAED4BA3}" destId="{9C680938-010D-491E-9AA9-981009C07A65}" srcOrd="1" destOrd="0" presId="urn:microsoft.com/office/officeart/2005/8/layout/hierarchy2"/>
    <dgm:cxn modelId="{0CC0F6D2-7F13-4128-80AD-C71877452A83}" type="presParOf" srcId="{9C680938-010D-491E-9AA9-981009C07A65}" destId="{62B358F8-B72C-48D0-B19F-51F4EDC3DC5C}" srcOrd="0" destOrd="0" presId="urn:microsoft.com/office/officeart/2005/8/layout/hierarchy2"/>
    <dgm:cxn modelId="{0F412B2E-8FF0-4F4A-B154-0F0D5BE1450C}" type="presParOf" srcId="{62B358F8-B72C-48D0-B19F-51F4EDC3DC5C}" destId="{EE0D0470-3972-4A71-8735-7CF7D877E3A1}" srcOrd="0" destOrd="0" presId="urn:microsoft.com/office/officeart/2005/8/layout/hierarchy2"/>
    <dgm:cxn modelId="{C773BA00-1BCB-48C0-937B-44993714D191}" type="presParOf" srcId="{9C680938-010D-491E-9AA9-981009C07A65}" destId="{A967F0A0-B978-4D4E-AE3A-D86A569EABE4}" srcOrd="1" destOrd="0" presId="urn:microsoft.com/office/officeart/2005/8/layout/hierarchy2"/>
    <dgm:cxn modelId="{DB04796E-8ECF-4B61-B8A8-BCE76425066A}" type="presParOf" srcId="{A967F0A0-B978-4D4E-AE3A-D86A569EABE4}" destId="{B5B7C9F0-05CC-43D5-ADD3-8BF86DC482CF}" srcOrd="0" destOrd="0" presId="urn:microsoft.com/office/officeart/2005/8/layout/hierarchy2"/>
    <dgm:cxn modelId="{D0426AB8-CBC6-40C0-BB28-BC820BDB9BAF}" type="presParOf" srcId="{A967F0A0-B978-4D4E-AE3A-D86A569EABE4}" destId="{FA3EF78D-0143-4973-B845-5B503B3A33F2}" srcOrd="1" destOrd="0" presId="urn:microsoft.com/office/officeart/2005/8/layout/hierarchy2"/>
    <dgm:cxn modelId="{AC3BEEEF-4E96-4032-9F26-FE2810233C7F}" type="presParOf" srcId="{FA3EF78D-0143-4973-B845-5B503B3A33F2}" destId="{FF6421B6-A252-40A5-AB2C-7A06DF7735F9}" srcOrd="0" destOrd="0" presId="urn:microsoft.com/office/officeart/2005/8/layout/hierarchy2"/>
    <dgm:cxn modelId="{6852B749-DB62-4770-AF94-BC11E15A8AF1}" type="presParOf" srcId="{FF6421B6-A252-40A5-AB2C-7A06DF7735F9}" destId="{5438A13A-6E5A-4AD3-AE17-291FC538E1A1}" srcOrd="0" destOrd="0" presId="urn:microsoft.com/office/officeart/2005/8/layout/hierarchy2"/>
    <dgm:cxn modelId="{276F0AE5-EA60-458C-874F-DD9DE67127B7}" type="presParOf" srcId="{FA3EF78D-0143-4973-B845-5B503B3A33F2}" destId="{F2A46389-5DD9-41DC-8A72-71523BCC8C32}" srcOrd="1" destOrd="0" presId="urn:microsoft.com/office/officeart/2005/8/layout/hierarchy2"/>
    <dgm:cxn modelId="{6F018347-6A70-4380-836B-4DC0F02F4E89}" type="presParOf" srcId="{F2A46389-5DD9-41DC-8A72-71523BCC8C32}" destId="{B7266262-139D-458B-9332-61D531B3BCFD}" srcOrd="0" destOrd="0" presId="urn:microsoft.com/office/officeart/2005/8/layout/hierarchy2"/>
    <dgm:cxn modelId="{C6DF9EA9-5FC5-44D3-8FC5-AB281ED8E885}" type="presParOf" srcId="{F2A46389-5DD9-41DC-8A72-71523BCC8C32}" destId="{6FDFF54F-A50A-4581-86E6-31DDD8E643C8}" srcOrd="1" destOrd="0" presId="urn:microsoft.com/office/officeart/2005/8/layout/hierarchy2"/>
    <dgm:cxn modelId="{94F005D6-6ED6-4607-A0C1-1208EE097334}" type="presParOf" srcId="{FA3EF78D-0143-4973-B845-5B503B3A33F2}" destId="{AE60C689-6122-4B34-A00D-ED427E80B428}" srcOrd="2" destOrd="0" presId="urn:microsoft.com/office/officeart/2005/8/layout/hierarchy2"/>
    <dgm:cxn modelId="{687818CD-4FAB-4205-AC7E-D615B940D156}" type="presParOf" srcId="{AE60C689-6122-4B34-A00D-ED427E80B428}" destId="{D60ACD40-32A7-41F3-99F9-04A5706E4FE3}" srcOrd="0" destOrd="0" presId="urn:microsoft.com/office/officeart/2005/8/layout/hierarchy2"/>
    <dgm:cxn modelId="{5E6A8778-2E2B-4A01-AED8-B777E1AD71D5}" type="presParOf" srcId="{FA3EF78D-0143-4973-B845-5B503B3A33F2}" destId="{A5343912-EC9C-40E7-85A0-1BEF28FBEEEB}" srcOrd="3" destOrd="0" presId="urn:microsoft.com/office/officeart/2005/8/layout/hierarchy2"/>
    <dgm:cxn modelId="{56D30066-3208-4F57-B120-08C9F8DC5569}" type="presParOf" srcId="{A5343912-EC9C-40E7-85A0-1BEF28FBEEEB}" destId="{B1883E6F-0A79-4AFE-82D4-AC5A2EB9B0ED}" srcOrd="0" destOrd="0" presId="urn:microsoft.com/office/officeart/2005/8/layout/hierarchy2"/>
    <dgm:cxn modelId="{D89594B5-3C80-4E44-BFCB-92B889FC7DF5}" type="presParOf" srcId="{A5343912-EC9C-40E7-85A0-1BEF28FBEEEB}" destId="{1E89BE89-25CE-4BEA-B429-7D9381B0B5E5}" srcOrd="1" destOrd="0" presId="urn:microsoft.com/office/officeart/2005/8/layout/hierarchy2"/>
    <dgm:cxn modelId="{67B2CE52-BEA0-41C5-BCE3-930E79191557}" type="presParOf" srcId="{9C680938-010D-491E-9AA9-981009C07A65}" destId="{F8F6C571-0F42-4A82-AB50-CA6795EEFE47}" srcOrd="2" destOrd="0" presId="urn:microsoft.com/office/officeart/2005/8/layout/hierarchy2"/>
    <dgm:cxn modelId="{301EF826-B210-49E8-A54D-E815AAD5F869}" type="presParOf" srcId="{F8F6C571-0F42-4A82-AB50-CA6795EEFE47}" destId="{DA337F90-969E-4FEC-A29D-F4B6EB9D1B2C}" srcOrd="0" destOrd="0" presId="urn:microsoft.com/office/officeart/2005/8/layout/hierarchy2"/>
    <dgm:cxn modelId="{D485AE9B-26F8-45F8-86FD-AB0E7900A477}" type="presParOf" srcId="{9C680938-010D-491E-9AA9-981009C07A65}" destId="{29D49C3A-110A-4CAF-A28D-85E2B1F15F49}" srcOrd="3" destOrd="0" presId="urn:microsoft.com/office/officeart/2005/8/layout/hierarchy2"/>
    <dgm:cxn modelId="{DD5DD55D-E608-4CD3-B661-ED7C9900EEBD}" type="presParOf" srcId="{29D49C3A-110A-4CAF-A28D-85E2B1F15F49}" destId="{EEF9C2B1-8788-4804-88DF-DAA3445A3380}" srcOrd="0" destOrd="0" presId="urn:microsoft.com/office/officeart/2005/8/layout/hierarchy2"/>
    <dgm:cxn modelId="{C887DB87-1C2F-41D6-BBD9-1810B4D6CC77}" type="presParOf" srcId="{29D49C3A-110A-4CAF-A28D-85E2B1F15F49}" destId="{1AF31FDD-7B2C-4C02-A838-0FADFC931923}" srcOrd="1" destOrd="0" presId="urn:microsoft.com/office/officeart/2005/8/layout/hierarchy2"/>
    <dgm:cxn modelId="{08F9A2AF-8E3C-4AEB-936B-A92A1CC3B82A}" type="presParOf" srcId="{1AF31FDD-7B2C-4C02-A838-0FADFC931923}" destId="{8CCB499B-1F57-4066-9D8E-A345DDF2D4D4}" srcOrd="0" destOrd="0" presId="urn:microsoft.com/office/officeart/2005/8/layout/hierarchy2"/>
    <dgm:cxn modelId="{CC94191C-67EC-4AC9-BC99-BE245B6D1604}" type="presParOf" srcId="{8CCB499B-1F57-4066-9D8E-A345DDF2D4D4}" destId="{A292A57A-DAD6-4BFC-A668-C22BBF22A957}" srcOrd="0" destOrd="0" presId="urn:microsoft.com/office/officeart/2005/8/layout/hierarchy2"/>
    <dgm:cxn modelId="{C0966B98-C47D-413C-BEB4-AE81E205AB67}" type="presParOf" srcId="{1AF31FDD-7B2C-4C02-A838-0FADFC931923}" destId="{23A921F4-5C9F-4395-AAB9-3228E8DCE6C9}" srcOrd="1" destOrd="0" presId="urn:microsoft.com/office/officeart/2005/8/layout/hierarchy2"/>
    <dgm:cxn modelId="{223366AE-6F21-468B-BF6C-C7865D8E2493}" type="presParOf" srcId="{23A921F4-5C9F-4395-AAB9-3228E8DCE6C9}" destId="{6B9AFCCD-A4FE-4073-AEB4-666F307928A9}" srcOrd="0" destOrd="0" presId="urn:microsoft.com/office/officeart/2005/8/layout/hierarchy2"/>
    <dgm:cxn modelId="{8DFCAD79-CE2E-4834-8037-33274D27AEFC}" type="presParOf" srcId="{23A921F4-5C9F-4395-AAB9-3228E8DCE6C9}" destId="{11253319-3500-4B33-89B6-D4D5E41D5E57}" srcOrd="1" destOrd="0" presId="urn:microsoft.com/office/officeart/2005/8/layout/hierarchy2"/>
    <dgm:cxn modelId="{DDA9CD7B-D329-4D56-9158-3E984A2A48AD}" type="presParOf" srcId="{1AF31FDD-7B2C-4C02-A838-0FADFC931923}" destId="{9AF2AF2C-936E-48A2-912B-A9B42F717526}" srcOrd="2" destOrd="0" presId="urn:microsoft.com/office/officeart/2005/8/layout/hierarchy2"/>
    <dgm:cxn modelId="{C86765A8-FDFA-4953-B84B-358A9778E89E}" type="presParOf" srcId="{9AF2AF2C-936E-48A2-912B-A9B42F717526}" destId="{AFC257B6-1822-4DD7-8BE1-56CFC5F6BEE0}" srcOrd="0" destOrd="0" presId="urn:microsoft.com/office/officeart/2005/8/layout/hierarchy2"/>
    <dgm:cxn modelId="{78ADA1A4-C46B-48C1-AAF3-C6B2C7072C4C}" type="presParOf" srcId="{1AF31FDD-7B2C-4C02-A838-0FADFC931923}" destId="{BFE19368-924F-4101-AA2A-AEF825C813ED}" srcOrd="3" destOrd="0" presId="urn:microsoft.com/office/officeart/2005/8/layout/hierarchy2"/>
    <dgm:cxn modelId="{FEF53079-44C8-46C3-96FA-9C8ABAF37884}" type="presParOf" srcId="{BFE19368-924F-4101-AA2A-AEF825C813ED}" destId="{5F2D7CC4-C859-4AA6-A0C8-E29E02182A81}" srcOrd="0" destOrd="0" presId="urn:microsoft.com/office/officeart/2005/8/layout/hierarchy2"/>
    <dgm:cxn modelId="{34325187-B32E-411F-9D8F-609E3DEC27DE}" type="presParOf" srcId="{BFE19368-924F-4101-AA2A-AEF825C813ED}" destId="{B6BB93AB-8FB4-4769-8798-29C43C119504}" srcOrd="1" destOrd="0" presId="urn:microsoft.com/office/officeart/2005/8/layout/hierarchy2"/>
    <dgm:cxn modelId="{F7E1E323-AC4B-420D-82A4-3831090EA748}" type="presParOf" srcId="{1AF31FDD-7B2C-4C02-A838-0FADFC931923}" destId="{D689E364-C5E5-4A25-B0AA-E7DA88647BC2}" srcOrd="4" destOrd="0" presId="urn:microsoft.com/office/officeart/2005/8/layout/hierarchy2"/>
    <dgm:cxn modelId="{7BC56933-A96E-4C93-ADCE-38FDEF5FC78F}" type="presParOf" srcId="{D689E364-C5E5-4A25-B0AA-E7DA88647BC2}" destId="{E12FE7ED-A80A-456D-879C-27A4977F73C8}" srcOrd="0" destOrd="0" presId="urn:microsoft.com/office/officeart/2005/8/layout/hierarchy2"/>
    <dgm:cxn modelId="{269CA3BF-76E9-4DA5-AA5D-EFF8CFC32268}" type="presParOf" srcId="{1AF31FDD-7B2C-4C02-A838-0FADFC931923}" destId="{4716BA08-51F9-40B4-80C1-C2AD8603B221}" srcOrd="5" destOrd="0" presId="urn:microsoft.com/office/officeart/2005/8/layout/hierarchy2"/>
    <dgm:cxn modelId="{6D0F803E-EFE6-43F4-8EAA-07CF3828E1B3}" type="presParOf" srcId="{4716BA08-51F9-40B4-80C1-C2AD8603B221}" destId="{DAA7AE23-2E7C-45D5-80C0-9E09D5641096}" srcOrd="0" destOrd="0" presId="urn:microsoft.com/office/officeart/2005/8/layout/hierarchy2"/>
    <dgm:cxn modelId="{B1345143-45D4-4C96-9B45-11421FF5E3F8}" type="presParOf" srcId="{4716BA08-51F9-40B4-80C1-C2AD8603B221}" destId="{3C38CA62-8E11-44C0-9D4D-61E1CF9A5CE0}" srcOrd="1" destOrd="0" presId="urn:microsoft.com/office/officeart/2005/8/layout/hierarchy2"/>
    <dgm:cxn modelId="{886C02D4-0081-4084-A63F-7CA225C0DEAF}" type="presParOf" srcId="{9C680938-010D-491E-9AA9-981009C07A65}" destId="{CCDF9157-8684-4AFC-A29A-AAD0E6DE24A1}" srcOrd="4" destOrd="0" presId="urn:microsoft.com/office/officeart/2005/8/layout/hierarchy2"/>
    <dgm:cxn modelId="{5BAB33ED-0FE8-42A0-A5B2-6F6F4CB7C671}" type="presParOf" srcId="{CCDF9157-8684-4AFC-A29A-AAD0E6DE24A1}" destId="{644CE2CC-9C77-47F1-9BAD-446FC76E2F22}" srcOrd="0" destOrd="0" presId="urn:microsoft.com/office/officeart/2005/8/layout/hierarchy2"/>
    <dgm:cxn modelId="{927812FC-9697-409D-A54D-053FC1F5A997}" type="presParOf" srcId="{9C680938-010D-491E-9AA9-981009C07A65}" destId="{6121C4A9-739A-4749-8991-D0FC56DC543D}" srcOrd="5" destOrd="0" presId="urn:microsoft.com/office/officeart/2005/8/layout/hierarchy2"/>
    <dgm:cxn modelId="{6F0C9628-0123-4C21-9D1E-BAD655961D4D}" type="presParOf" srcId="{6121C4A9-739A-4749-8991-D0FC56DC543D}" destId="{4D193AB2-785A-49C7-8DE5-81A9CA318622}" srcOrd="0" destOrd="0" presId="urn:microsoft.com/office/officeart/2005/8/layout/hierarchy2"/>
    <dgm:cxn modelId="{D27EAC20-70F6-4C81-9531-71DDB545F893}" type="presParOf" srcId="{6121C4A9-739A-4749-8991-D0FC56DC543D}" destId="{7E03F4A6-CB45-4CCA-B48E-C1131267E768}" srcOrd="1" destOrd="0" presId="urn:microsoft.com/office/officeart/2005/8/layout/hierarchy2"/>
    <dgm:cxn modelId="{D3253F56-E7D1-41D6-932D-51C98293FBB9}" type="presParOf" srcId="{7E03F4A6-CB45-4CCA-B48E-C1131267E768}" destId="{BBAA2053-3F36-4F40-80FF-18481CAD0740}" srcOrd="0" destOrd="0" presId="urn:microsoft.com/office/officeart/2005/8/layout/hierarchy2"/>
    <dgm:cxn modelId="{40DF0318-2FDF-40FC-B77B-B5134A816C7F}" type="presParOf" srcId="{BBAA2053-3F36-4F40-80FF-18481CAD0740}" destId="{352668E7-D893-493F-88F6-6A8D03E95E58}" srcOrd="0" destOrd="0" presId="urn:microsoft.com/office/officeart/2005/8/layout/hierarchy2"/>
    <dgm:cxn modelId="{1478C973-9670-412F-B49A-23B01182AFE3}" type="presParOf" srcId="{7E03F4A6-CB45-4CCA-B48E-C1131267E768}" destId="{007D5B49-1F41-452B-8264-45C259BA7A61}" srcOrd="1" destOrd="0" presId="urn:microsoft.com/office/officeart/2005/8/layout/hierarchy2"/>
    <dgm:cxn modelId="{2D41F807-63AF-43D4-8D31-7F6C52412310}" type="presParOf" srcId="{007D5B49-1F41-452B-8264-45C259BA7A61}" destId="{46071029-5996-4F19-A510-E0F4E67352E5}" srcOrd="0" destOrd="0" presId="urn:microsoft.com/office/officeart/2005/8/layout/hierarchy2"/>
    <dgm:cxn modelId="{A9A65B5D-28B4-4D30-94B4-0E3263971865}" type="presParOf" srcId="{007D5B49-1F41-452B-8264-45C259BA7A61}" destId="{FF359ED6-D562-40E7-BBBA-CE2B84F390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FA3674-C321-47C9-8423-5AF7A5D763F1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CA"/>
        </a:p>
      </dgm:t>
    </dgm:pt>
    <dgm:pt modelId="{7954B0A0-CD7A-4A0D-BE35-F5ECC85676C4}">
      <dgm:prSet/>
      <dgm:spPr/>
      <dgm:t>
        <a:bodyPr/>
        <a:lstStyle/>
        <a:p>
          <a:r>
            <a:rPr lang="en-CA" dirty="0"/>
            <a:t>Many brainstorming methods</a:t>
          </a:r>
        </a:p>
      </dgm:t>
    </dgm:pt>
    <dgm:pt modelId="{3D236F6D-3425-48D9-9D22-992090A516DA}" type="parTrans" cxnId="{2B0B33E8-6BAA-408E-9DEB-986D0EA9D563}">
      <dgm:prSet/>
      <dgm:spPr/>
      <dgm:t>
        <a:bodyPr/>
        <a:lstStyle/>
        <a:p>
          <a:endParaRPr lang="en-CA"/>
        </a:p>
      </dgm:t>
    </dgm:pt>
    <dgm:pt modelId="{25801C97-9155-4785-8DC3-FFC21EA7479F}" type="sibTrans" cxnId="{2B0B33E8-6BAA-408E-9DEB-986D0EA9D563}">
      <dgm:prSet/>
      <dgm:spPr/>
      <dgm:t>
        <a:bodyPr/>
        <a:lstStyle/>
        <a:p>
          <a:endParaRPr lang="en-CA"/>
        </a:p>
      </dgm:t>
    </dgm:pt>
    <dgm:pt modelId="{3F8173B5-2EBD-4F4E-9D37-E5AF2335987C}">
      <dgm:prSet/>
      <dgm:spPr/>
      <dgm:t>
        <a:bodyPr/>
        <a:lstStyle/>
        <a:p>
          <a:r>
            <a:rPr lang="en-CA"/>
            <a:t>Brainstorming generates ideas</a:t>
          </a:r>
        </a:p>
      </dgm:t>
    </dgm:pt>
    <dgm:pt modelId="{975BF4A0-BD47-4FAF-94A1-0E99DE95CA31}" type="parTrans" cxnId="{3491FAF1-46E3-4BF5-9B56-05FADA4A2C96}">
      <dgm:prSet/>
      <dgm:spPr/>
      <dgm:t>
        <a:bodyPr/>
        <a:lstStyle/>
        <a:p>
          <a:endParaRPr lang="en-CA"/>
        </a:p>
      </dgm:t>
    </dgm:pt>
    <dgm:pt modelId="{8F0D5AD8-FABC-41C9-83C8-997017A7A9D2}" type="sibTrans" cxnId="{3491FAF1-46E3-4BF5-9B56-05FADA4A2C96}">
      <dgm:prSet/>
      <dgm:spPr/>
      <dgm:t>
        <a:bodyPr/>
        <a:lstStyle/>
        <a:p>
          <a:endParaRPr lang="en-CA"/>
        </a:p>
      </dgm:t>
    </dgm:pt>
    <dgm:pt modelId="{9E6148B3-173A-4A2C-AB2D-DB453C2561A8}">
      <dgm:prSet/>
      <dgm:spPr/>
      <dgm:t>
        <a:bodyPr/>
        <a:lstStyle/>
        <a:p>
          <a:r>
            <a:rPr lang="en-CA" dirty="0"/>
            <a:t>Organise those Ideas</a:t>
          </a:r>
        </a:p>
      </dgm:t>
    </dgm:pt>
    <dgm:pt modelId="{D7C7BA4D-FDE8-4ED6-8AC3-D0993796B5B3}" type="parTrans" cxnId="{B9EFC175-CE87-4AEC-B2E0-DF2E46F4C9DC}">
      <dgm:prSet/>
      <dgm:spPr/>
      <dgm:t>
        <a:bodyPr/>
        <a:lstStyle/>
        <a:p>
          <a:endParaRPr lang="en-CA"/>
        </a:p>
      </dgm:t>
    </dgm:pt>
    <dgm:pt modelId="{9E617AE0-02BE-4B0D-9FD3-EA9948AC413E}" type="sibTrans" cxnId="{B9EFC175-CE87-4AEC-B2E0-DF2E46F4C9DC}">
      <dgm:prSet/>
      <dgm:spPr/>
      <dgm:t>
        <a:bodyPr/>
        <a:lstStyle/>
        <a:p>
          <a:endParaRPr lang="en-CA"/>
        </a:p>
      </dgm:t>
    </dgm:pt>
    <dgm:pt modelId="{B937E28C-38D7-40BC-8064-DA83F80E0D38}" type="pres">
      <dgm:prSet presAssocID="{9CFA3674-C321-47C9-8423-5AF7A5D763F1}" presName="diagram" presStyleCnt="0">
        <dgm:presLayoutVars>
          <dgm:dir/>
          <dgm:resizeHandles val="exact"/>
        </dgm:presLayoutVars>
      </dgm:prSet>
      <dgm:spPr/>
    </dgm:pt>
    <dgm:pt modelId="{CB7B306F-7BAC-473F-84D0-6E2832564CDA}" type="pres">
      <dgm:prSet presAssocID="{7954B0A0-CD7A-4A0D-BE35-F5ECC85676C4}" presName="node" presStyleLbl="node1" presStyleIdx="0" presStyleCnt="3">
        <dgm:presLayoutVars>
          <dgm:bulletEnabled val="1"/>
        </dgm:presLayoutVars>
      </dgm:prSet>
      <dgm:spPr/>
    </dgm:pt>
    <dgm:pt modelId="{576F93EE-04B4-494F-B6B3-8D574065CD87}" type="pres">
      <dgm:prSet presAssocID="{25801C97-9155-4785-8DC3-FFC21EA7479F}" presName="sibTrans" presStyleCnt="0"/>
      <dgm:spPr/>
    </dgm:pt>
    <dgm:pt modelId="{DFC23417-ACD2-4B56-B171-295985038838}" type="pres">
      <dgm:prSet presAssocID="{3F8173B5-2EBD-4F4E-9D37-E5AF2335987C}" presName="node" presStyleLbl="node1" presStyleIdx="1" presStyleCnt="3">
        <dgm:presLayoutVars>
          <dgm:bulletEnabled val="1"/>
        </dgm:presLayoutVars>
      </dgm:prSet>
      <dgm:spPr/>
    </dgm:pt>
    <dgm:pt modelId="{A65CF536-54D5-4966-99D2-791C16FC099E}" type="pres">
      <dgm:prSet presAssocID="{8F0D5AD8-FABC-41C9-83C8-997017A7A9D2}" presName="sibTrans" presStyleCnt="0"/>
      <dgm:spPr/>
    </dgm:pt>
    <dgm:pt modelId="{4E041BC1-A488-4E86-B045-17724474FAF2}" type="pres">
      <dgm:prSet presAssocID="{9E6148B3-173A-4A2C-AB2D-DB453C2561A8}" presName="node" presStyleLbl="node1" presStyleIdx="2" presStyleCnt="3">
        <dgm:presLayoutVars>
          <dgm:bulletEnabled val="1"/>
        </dgm:presLayoutVars>
      </dgm:prSet>
      <dgm:spPr/>
    </dgm:pt>
  </dgm:ptLst>
  <dgm:cxnLst>
    <dgm:cxn modelId="{4A1E004E-4E40-422A-9096-CA4ED33C6843}" type="presOf" srcId="{7954B0A0-CD7A-4A0D-BE35-F5ECC85676C4}" destId="{CB7B306F-7BAC-473F-84D0-6E2832564CDA}" srcOrd="0" destOrd="0" presId="urn:microsoft.com/office/officeart/2005/8/layout/default"/>
    <dgm:cxn modelId="{B9EFC175-CE87-4AEC-B2E0-DF2E46F4C9DC}" srcId="{9CFA3674-C321-47C9-8423-5AF7A5D763F1}" destId="{9E6148B3-173A-4A2C-AB2D-DB453C2561A8}" srcOrd="2" destOrd="0" parTransId="{D7C7BA4D-FDE8-4ED6-8AC3-D0993796B5B3}" sibTransId="{9E617AE0-02BE-4B0D-9FD3-EA9948AC413E}"/>
    <dgm:cxn modelId="{9AFF8E7C-6271-4438-9BB6-AE5AF74239F2}" type="presOf" srcId="{9CFA3674-C321-47C9-8423-5AF7A5D763F1}" destId="{B937E28C-38D7-40BC-8064-DA83F80E0D38}" srcOrd="0" destOrd="0" presId="urn:microsoft.com/office/officeart/2005/8/layout/default"/>
    <dgm:cxn modelId="{F16EB191-903A-4066-8274-3A0420E2B8A1}" type="presOf" srcId="{3F8173B5-2EBD-4F4E-9D37-E5AF2335987C}" destId="{DFC23417-ACD2-4B56-B171-295985038838}" srcOrd="0" destOrd="0" presId="urn:microsoft.com/office/officeart/2005/8/layout/default"/>
    <dgm:cxn modelId="{5F1FE0BF-752D-4F13-AD90-B168951F94A3}" type="presOf" srcId="{9E6148B3-173A-4A2C-AB2D-DB453C2561A8}" destId="{4E041BC1-A488-4E86-B045-17724474FAF2}" srcOrd="0" destOrd="0" presId="urn:microsoft.com/office/officeart/2005/8/layout/default"/>
    <dgm:cxn modelId="{2B0B33E8-6BAA-408E-9DEB-986D0EA9D563}" srcId="{9CFA3674-C321-47C9-8423-5AF7A5D763F1}" destId="{7954B0A0-CD7A-4A0D-BE35-F5ECC85676C4}" srcOrd="0" destOrd="0" parTransId="{3D236F6D-3425-48D9-9D22-992090A516DA}" sibTransId="{25801C97-9155-4785-8DC3-FFC21EA7479F}"/>
    <dgm:cxn modelId="{3491FAF1-46E3-4BF5-9B56-05FADA4A2C96}" srcId="{9CFA3674-C321-47C9-8423-5AF7A5D763F1}" destId="{3F8173B5-2EBD-4F4E-9D37-E5AF2335987C}" srcOrd="1" destOrd="0" parTransId="{975BF4A0-BD47-4FAF-94A1-0E99DE95CA31}" sibTransId="{8F0D5AD8-FABC-41C9-83C8-997017A7A9D2}"/>
    <dgm:cxn modelId="{F8A6E6A3-9246-4D97-B026-4E0E80FDF9DE}" type="presParOf" srcId="{B937E28C-38D7-40BC-8064-DA83F80E0D38}" destId="{CB7B306F-7BAC-473F-84D0-6E2832564CDA}" srcOrd="0" destOrd="0" presId="urn:microsoft.com/office/officeart/2005/8/layout/default"/>
    <dgm:cxn modelId="{92CED11D-61F0-402C-9BB5-ACC0ADCAFE27}" type="presParOf" srcId="{B937E28C-38D7-40BC-8064-DA83F80E0D38}" destId="{576F93EE-04B4-494F-B6B3-8D574065CD87}" srcOrd="1" destOrd="0" presId="urn:microsoft.com/office/officeart/2005/8/layout/default"/>
    <dgm:cxn modelId="{E4FF2976-EAA7-4970-8CEC-5D75758E73DB}" type="presParOf" srcId="{B937E28C-38D7-40BC-8064-DA83F80E0D38}" destId="{DFC23417-ACD2-4B56-B171-295985038838}" srcOrd="2" destOrd="0" presId="urn:microsoft.com/office/officeart/2005/8/layout/default"/>
    <dgm:cxn modelId="{1E576743-CC59-43FD-A2D5-4B9EE5589C46}" type="presParOf" srcId="{B937E28C-38D7-40BC-8064-DA83F80E0D38}" destId="{A65CF536-54D5-4966-99D2-791C16FC099E}" srcOrd="3" destOrd="0" presId="urn:microsoft.com/office/officeart/2005/8/layout/default"/>
    <dgm:cxn modelId="{B87AA3D8-A6ED-4A03-AF9D-5B91BDA22F92}" type="presParOf" srcId="{B937E28C-38D7-40BC-8064-DA83F80E0D38}" destId="{4E041BC1-A488-4E86-B045-17724474FAF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2093F-7F1D-4CA5-865A-2C1F96703934}">
      <dsp:nvSpPr>
        <dsp:cNvPr id="0" name=""/>
        <dsp:cNvSpPr/>
      </dsp:nvSpPr>
      <dsp:spPr>
        <a:xfrm rot="5400000">
          <a:off x="3778676" y="-543394"/>
          <a:ext cx="3168559" cy="504748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700" kern="1200" dirty="0"/>
            <a:t>Activity 1: Create a Why-Why diagram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700" kern="1200" dirty="0"/>
            <a:t>Activity 2: Create an Affinity diagram of ideas</a:t>
          </a:r>
        </a:p>
      </dsp:txBody>
      <dsp:txXfrm rot="-5400000">
        <a:off x="2839212" y="550746"/>
        <a:ext cx="4892812" cy="2859207"/>
      </dsp:txXfrm>
    </dsp:sp>
    <dsp:sp modelId="{38BF3A47-6DEF-4B0E-8DBC-DC88DB7C0303}">
      <dsp:nvSpPr>
        <dsp:cNvPr id="0" name=""/>
        <dsp:cNvSpPr/>
      </dsp:nvSpPr>
      <dsp:spPr>
        <a:xfrm>
          <a:off x="0" y="0"/>
          <a:ext cx="2839212" cy="39606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Practise using some brainstorming methods to explore problems:</a:t>
          </a:r>
        </a:p>
      </dsp:txBody>
      <dsp:txXfrm>
        <a:off x="138599" y="138599"/>
        <a:ext cx="2562014" cy="3683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E1794-EEE8-4027-8361-6764C3C3BDC4}">
      <dsp:nvSpPr>
        <dsp:cNvPr id="0" name=""/>
        <dsp:cNvSpPr/>
      </dsp:nvSpPr>
      <dsp:spPr>
        <a:xfrm>
          <a:off x="1760" y="1861833"/>
          <a:ext cx="1021757" cy="5108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Gate doesn’t latch</a:t>
          </a:r>
        </a:p>
      </dsp:txBody>
      <dsp:txXfrm>
        <a:off x="16723" y="1876796"/>
        <a:ext cx="991831" cy="480952"/>
      </dsp:txXfrm>
    </dsp:sp>
    <dsp:sp modelId="{62B358F8-B72C-48D0-B19F-51F4EDC3DC5C}">
      <dsp:nvSpPr>
        <dsp:cNvPr id="0" name=""/>
        <dsp:cNvSpPr/>
      </dsp:nvSpPr>
      <dsp:spPr>
        <a:xfrm rot="17230830">
          <a:off x="536050" y="1444656"/>
          <a:ext cx="1383638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1383638" y="11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193278" y="1421732"/>
        <a:ext cx="69181" cy="69181"/>
      </dsp:txXfrm>
    </dsp:sp>
    <dsp:sp modelId="{B5B7C9F0-05CC-43D5-ADD3-8BF86DC482CF}">
      <dsp:nvSpPr>
        <dsp:cNvPr id="0" name=""/>
        <dsp:cNvSpPr/>
      </dsp:nvSpPr>
      <dsp:spPr>
        <a:xfrm>
          <a:off x="1432221" y="539934"/>
          <a:ext cx="1021757" cy="5108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Latch mis-aligned </a:t>
          </a:r>
        </a:p>
      </dsp:txBody>
      <dsp:txXfrm>
        <a:off x="1447184" y="554897"/>
        <a:ext cx="991831" cy="480952"/>
      </dsp:txXfrm>
    </dsp:sp>
    <dsp:sp modelId="{FF6421B6-A252-40A5-AB2C-7A06DF7735F9}">
      <dsp:nvSpPr>
        <dsp:cNvPr id="0" name=""/>
        <dsp:cNvSpPr/>
      </dsp:nvSpPr>
      <dsp:spPr>
        <a:xfrm rot="19457599">
          <a:off x="2406670" y="636828"/>
          <a:ext cx="503319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503319" y="11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645747" y="635913"/>
        <a:ext cx="25165" cy="25165"/>
      </dsp:txXfrm>
    </dsp:sp>
    <dsp:sp modelId="{B7266262-139D-458B-9332-61D531B3BCFD}">
      <dsp:nvSpPr>
        <dsp:cNvPr id="0" name=""/>
        <dsp:cNvSpPr/>
      </dsp:nvSpPr>
      <dsp:spPr>
        <a:xfrm>
          <a:off x="2862682" y="246179"/>
          <a:ext cx="1021757" cy="510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Gate has sagged</a:t>
          </a:r>
        </a:p>
      </dsp:txBody>
      <dsp:txXfrm>
        <a:off x="2877645" y="261142"/>
        <a:ext cx="991831" cy="480952"/>
      </dsp:txXfrm>
    </dsp:sp>
    <dsp:sp modelId="{AE60C689-6122-4B34-A00D-ED427E80B428}">
      <dsp:nvSpPr>
        <dsp:cNvPr id="0" name=""/>
        <dsp:cNvSpPr/>
      </dsp:nvSpPr>
      <dsp:spPr>
        <a:xfrm rot="2142401">
          <a:off x="2406670" y="930584"/>
          <a:ext cx="503319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503319" y="11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645747" y="929668"/>
        <a:ext cx="25165" cy="25165"/>
      </dsp:txXfrm>
    </dsp:sp>
    <dsp:sp modelId="{B1883E6F-0A79-4AFE-82D4-AC5A2EB9B0ED}">
      <dsp:nvSpPr>
        <dsp:cNvPr id="0" name=""/>
        <dsp:cNvSpPr/>
      </dsp:nvSpPr>
      <dsp:spPr>
        <a:xfrm>
          <a:off x="2862682" y="833689"/>
          <a:ext cx="1021757" cy="510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Latch post leaning</a:t>
          </a:r>
        </a:p>
      </dsp:txBody>
      <dsp:txXfrm>
        <a:off x="2877645" y="848652"/>
        <a:ext cx="991831" cy="480952"/>
      </dsp:txXfrm>
    </dsp:sp>
    <dsp:sp modelId="{F8F6C571-0F42-4A82-AB50-CA6795EEFE47}">
      <dsp:nvSpPr>
        <dsp:cNvPr id="0" name=""/>
        <dsp:cNvSpPr/>
      </dsp:nvSpPr>
      <dsp:spPr>
        <a:xfrm rot="1186030">
          <a:off x="1010722" y="2179044"/>
          <a:ext cx="434294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434294" y="11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217012" y="2179854"/>
        <a:ext cx="21714" cy="21714"/>
      </dsp:txXfrm>
    </dsp:sp>
    <dsp:sp modelId="{EEF9C2B1-8788-4804-88DF-DAA3445A3380}">
      <dsp:nvSpPr>
        <dsp:cNvPr id="0" name=""/>
        <dsp:cNvSpPr/>
      </dsp:nvSpPr>
      <dsp:spPr>
        <a:xfrm>
          <a:off x="1432221" y="2008711"/>
          <a:ext cx="1021757" cy="5108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Latch is broken</a:t>
          </a:r>
        </a:p>
      </dsp:txBody>
      <dsp:txXfrm>
        <a:off x="1447184" y="2023674"/>
        <a:ext cx="991831" cy="480952"/>
      </dsp:txXfrm>
    </dsp:sp>
    <dsp:sp modelId="{8CCB499B-1F57-4066-9D8E-A345DDF2D4D4}">
      <dsp:nvSpPr>
        <dsp:cNvPr id="0" name=""/>
        <dsp:cNvSpPr/>
      </dsp:nvSpPr>
      <dsp:spPr>
        <a:xfrm rot="18289469">
          <a:off x="2300487" y="1958728"/>
          <a:ext cx="715686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715686" y="11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640438" y="1952503"/>
        <a:ext cx="35784" cy="35784"/>
      </dsp:txXfrm>
    </dsp:sp>
    <dsp:sp modelId="{6B9AFCCD-A4FE-4073-AEB4-666F307928A9}">
      <dsp:nvSpPr>
        <dsp:cNvPr id="0" name=""/>
        <dsp:cNvSpPr/>
      </dsp:nvSpPr>
      <dsp:spPr>
        <a:xfrm>
          <a:off x="2862682" y="1421200"/>
          <a:ext cx="1021757" cy="510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Bent catch</a:t>
          </a:r>
        </a:p>
      </dsp:txBody>
      <dsp:txXfrm>
        <a:off x="2877645" y="1436163"/>
        <a:ext cx="991831" cy="480952"/>
      </dsp:txXfrm>
    </dsp:sp>
    <dsp:sp modelId="{9AF2AF2C-936E-48A2-912B-A9B42F717526}">
      <dsp:nvSpPr>
        <dsp:cNvPr id="0" name=""/>
        <dsp:cNvSpPr/>
      </dsp:nvSpPr>
      <dsp:spPr>
        <a:xfrm>
          <a:off x="2453978" y="2252483"/>
          <a:ext cx="408703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408703" y="11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648112" y="2253933"/>
        <a:ext cx="20435" cy="20435"/>
      </dsp:txXfrm>
    </dsp:sp>
    <dsp:sp modelId="{5F2D7CC4-C859-4AA6-A0C8-E29E02182A81}">
      <dsp:nvSpPr>
        <dsp:cNvPr id="0" name=""/>
        <dsp:cNvSpPr/>
      </dsp:nvSpPr>
      <dsp:spPr>
        <a:xfrm>
          <a:off x="2862682" y="2008711"/>
          <a:ext cx="1021757" cy="510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Missing pin</a:t>
          </a:r>
        </a:p>
      </dsp:txBody>
      <dsp:txXfrm>
        <a:off x="2877645" y="2023674"/>
        <a:ext cx="991831" cy="480952"/>
      </dsp:txXfrm>
    </dsp:sp>
    <dsp:sp modelId="{D689E364-C5E5-4A25-B0AA-E7DA88647BC2}">
      <dsp:nvSpPr>
        <dsp:cNvPr id="0" name=""/>
        <dsp:cNvSpPr/>
      </dsp:nvSpPr>
      <dsp:spPr>
        <a:xfrm rot="3310531">
          <a:off x="2300487" y="2546238"/>
          <a:ext cx="715686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715686" y="11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640438" y="2540014"/>
        <a:ext cx="35784" cy="35784"/>
      </dsp:txXfrm>
    </dsp:sp>
    <dsp:sp modelId="{DAA7AE23-2E7C-45D5-80C0-9E09D5641096}">
      <dsp:nvSpPr>
        <dsp:cNvPr id="0" name=""/>
        <dsp:cNvSpPr/>
      </dsp:nvSpPr>
      <dsp:spPr>
        <a:xfrm>
          <a:off x="2862682" y="2596222"/>
          <a:ext cx="1021757" cy="510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Rusted</a:t>
          </a:r>
        </a:p>
      </dsp:txBody>
      <dsp:txXfrm>
        <a:off x="2877645" y="2611185"/>
        <a:ext cx="991831" cy="480952"/>
      </dsp:txXfrm>
    </dsp:sp>
    <dsp:sp modelId="{CCDF9157-8684-4AFC-A29A-AAD0E6DE24A1}">
      <dsp:nvSpPr>
        <dsp:cNvPr id="0" name=""/>
        <dsp:cNvSpPr/>
      </dsp:nvSpPr>
      <dsp:spPr>
        <a:xfrm rot="4369170">
          <a:off x="536050" y="2766555"/>
          <a:ext cx="1383638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1383638" y="11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193278" y="2743631"/>
        <a:ext cx="69181" cy="69181"/>
      </dsp:txXfrm>
    </dsp:sp>
    <dsp:sp modelId="{4D193AB2-785A-49C7-8DE5-81A9CA318622}">
      <dsp:nvSpPr>
        <dsp:cNvPr id="0" name=""/>
        <dsp:cNvSpPr/>
      </dsp:nvSpPr>
      <dsp:spPr>
        <a:xfrm>
          <a:off x="1432221" y="3183732"/>
          <a:ext cx="1021757" cy="5108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Gate too big</a:t>
          </a:r>
        </a:p>
      </dsp:txBody>
      <dsp:txXfrm>
        <a:off x="1447184" y="3198695"/>
        <a:ext cx="991831" cy="480952"/>
      </dsp:txXfrm>
    </dsp:sp>
    <dsp:sp modelId="{BBAA2053-3F36-4F40-80FF-18481CAD0740}">
      <dsp:nvSpPr>
        <dsp:cNvPr id="0" name=""/>
        <dsp:cNvSpPr/>
      </dsp:nvSpPr>
      <dsp:spPr>
        <a:xfrm>
          <a:off x="2453978" y="3427504"/>
          <a:ext cx="408703" cy="23334"/>
        </a:xfrm>
        <a:custGeom>
          <a:avLst/>
          <a:gdLst/>
          <a:ahLst/>
          <a:cxnLst/>
          <a:rect l="0" t="0" r="0" b="0"/>
          <a:pathLst>
            <a:path>
              <a:moveTo>
                <a:pt x="0" y="11667"/>
              </a:moveTo>
              <a:lnTo>
                <a:pt x="408703" y="11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648112" y="3428954"/>
        <a:ext cx="20435" cy="20435"/>
      </dsp:txXfrm>
    </dsp:sp>
    <dsp:sp modelId="{46071029-5996-4F19-A510-E0F4E67352E5}">
      <dsp:nvSpPr>
        <dsp:cNvPr id="0" name=""/>
        <dsp:cNvSpPr/>
      </dsp:nvSpPr>
      <dsp:spPr>
        <a:xfrm>
          <a:off x="2862682" y="3183732"/>
          <a:ext cx="1021757" cy="510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Gate wood has swollen</a:t>
          </a:r>
        </a:p>
      </dsp:txBody>
      <dsp:txXfrm>
        <a:off x="2877645" y="3198695"/>
        <a:ext cx="991831" cy="480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B306F-7BAC-473F-84D0-6E2832564CDA}">
      <dsp:nvSpPr>
        <dsp:cNvPr id="0" name=""/>
        <dsp:cNvSpPr/>
      </dsp:nvSpPr>
      <dsp:spPr>
        <a:xfrm>
          <a:off x="0" y="67476"/>
          <a:ext cx="2571749" cy="1543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Many brainstorming methods</a:t>
          </a:r>
        </a:p>
      </dsp:txBody>
      <dsp:txXfrm>
        <a:off x="0" y="67476"/>
        <a:ext cx="2571749" cy="1543049"/>
      </dsp:txXfrm>
    </dsp:sp>
    <dsp:sp modelId="{DFC23417-ACD2-4B56-B171-295985038838}">
      <dsp:nvSpPr>
        <dsp:cNvPr id="0" name=""/>
        <dsp:cNvSpPr/>
      </dsp:nvSpPr>
      <dsp:spPr>
        <a:xfrm>
          <a:off x="2828924" y="67476"/>
          <a:ext cx="2571749" cy="1543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Brainstorming generates ideas</a:t>
          </a:r>
        </a:p>
      </dsp:txBody>
      <dsp:txXfrm>
        <a:off x="2828924" y="67476"/>
        <a:ext cx="2571749" cy="1543049"/>
      </dsp:txXfrm>
    </dsp:sp>
    <dsp:sp modelId="{4E041BC1-A488-4E86-B045-17724474FAF2}">
      <dsp:nvSpPr>
        <dsp:cNvPr id="0" name=""/>
        <dsp:cNvSpPr/>
      </dsp:nvSpPr>
      <dsp:spPr>
        <a:xfrm>
          <a:off x="5657849" y="67476"/>
          <a:ext cx="2571749" cy="1543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Organise those Ideas</a:t>
          </a:r>
        </a:p>
      </dsp:txBody>
      <dsp:txXfrm>
        <a:off x="5657849" y="67476"/>
        <a:ext cx="2571749" cy="1543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367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</a:t>
            </a:r>
            <a:r>
              <a:rPr lang="en-CA" baseline="0" dirty="0"/>
              <a:t> this workshop, you will have a chance to practice your creativity.  Ideation is the process of creating new ideas.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482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16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6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4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0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After ideation workshop, students should be able to: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CA" dirty="0"/>
              <a:t>Use brainstorming methods to create ideas for design projects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CA" dirty="0"/>
              <a:t>Be able to create</a:t>
            </a:r>
            <a:r>
              <a:rPr lang="en-CA" baseline="0" dirty="0"/>
              <a:t> an affinity diagram to help organize ideas from a brainstorming session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CA" baseline="0" dirty="0"/>
              <a:t>Be able to create a why-why diagram to explore and consider the causes of a problem to help create the best design solution</a:t>
            </a:r>
            <a:endParaRPr lang="en-CA" dirty="0"/>
          </a:p>
          <a:p>
            <a:pPr marL="457200" indent="-317500">
              <a:buFontTx/>
              <a:buChar char="-"/>
            </a:pPr>
            <a:endParaRPr lang="en-CA" dirty="0"/>
          </a:p>
          <a:p>
            <a:pPr marL="457200" indent="-31750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3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Facilitator notes:</a:t>
            </a:r>
          </a:p>
          <a:p>
            <a:r>
              <a:rPr lang="en-US" dirty="0"/>
              <a:t>Recall the online Pre-Workshop exercise: Mash-up on mollifying delayed passengers at airports</a:t>
            </a:r>
          </a:p>
          <a:p>
            <a:pPr lvl="1"/>
            <a:r>
              <a:rPr lang="en-US" dirty="0"/>
              <a:t>Asked to identify 1) all aspects of the airport experience 2) Experiences people enjoy</a:t>
            </a:r>
          </a:p>
          <a:p>
            <a:pPr lvl="1"/>
            <a:r>
              <a:rPr lang="en-US" dirty="0"/>
              <a:t>And then to mash these items from each list together.</a:t>
            </a:r>
          </a:p>
          <a:p>
            <a:pPr lvl="1"/>
            <a:r>
              <a:rPr lang="en-US" b="1" dirty="0"/>
              <a:t>Any solutions you developed focused on </a:t>
            </a:r>
            <a:r>
              <a:rPr lang="en-US" b="1" u="sng" dirty="0"/>
              <a:t>Treating the immediate symptoms</a:t>
            </a:r>
          </a:p>
          <a:p>
            <a:r>
              <a:rPr lang="en-US" dirty="0"/>
              <a:t>This time, students are asked</a:t>
            </a:r>
            <a:r>
              <a:rPr lang="en-US" baseline="0" dirty="0"/>
              <a:t> to focus on </a:t>
            </a:r>
            <a:r>
              <a:rPr lang="en-US" b="1" baseline="0" dirty="0"/>
              <a:t>understanding the problem</a:t>
            </a:r>
            <a:r>
              <a:rPr lang="en-US" baseline="0" dirty="0"/>
              <a:t> “Why do airport passengers need to be mollified?”</a:t>
            </a:r>
          </a:p>
          <a:p>
            <a:pPr lvl="1"/>
            <a:r>
              <a:rPr lang="en-US" baseline="0" dirty="0"/>
              <a:t>Try to find the root causes / source of the problem </a:t>
            </a:r>
          </a:p>
          <a:p>
            <a:pPr lvl="1"/>
            <a:r>
              <a:rPr lang="en-US" baseline="0" dirty="0"/>
              <a:t>Define the problem to allow solutions that either prevent (deal with the causes) or mitigate (deal with the symptoms) the problem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132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Facilitator notes:</a:t>
            </a:r>
          </a:p>
          <a:p>
            <a:r>
              <a:rPr lang="en-CA" dirty="0"/>
              <a:t>Give students big sheets of flip board paper and markers to create their diagrams</a:t>
            </a:r>
          </a:p>
          <a:p>
            <a:r>
              <a:rPr lang="en-CA" dirty="0"/>
              <a:t>After 10 minutes ask teams to come forward to with their insights as to the cause of the unhappy passengers at the airport</a:t>
            </a:r>
          </a:p>
          <a:p>
            <a:pPr lvl="1"/>
            <a:r>
              <a:rPr lang="en-CA" dirty="0"/>
              <a:t>Challenge them if they are slipping into solutions</a:t>
            </a:r>
          </a:p>
          <a:p>
            <a:pPr lvl="0"/>
            <a:r>
              <a:rPr lang="en-CA" dirty="0"/>
              <a:t>Collect the most insightful explorations of the problem – on board</a:t>
            </a:r>
          </a:p>
          <a:p>
            <a:pPr lvl="1"/>
            <a:r>
              <a:rPr lang="en-CA" dirty="0"/>
              <a:t>Are their some causes that can clearly be addressed to avoid having to mollify passengers in the first place?</a:t>
            </a:r>
          </a:p>
          <a:p>
            <a:pPr lvl="1"/>
            <a:r>
              <a:rPr lang="en-CA" dirty="0"/>
              <a:t>Ask teams to share solutions that came along while they were exploring the causes</a:t>
            </a:r>
          </a:p>
        </p:txBody>
      </p:sp>
    </p:spTree>
    <p:extLst>
      <p:ext uri="{BB962C8B-B14F-4D97-AF65-F5344CB8AC3E}">
        <p14:creationId xmlns:p14="http://schemas.microsoft.com/office/powerpoint/2010/main" val="107027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5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Facilitator notes:</a:t>
            </a:r>
          </a:p>
          <a:p>
            <a:r>
              <a:rPr lang="en-US" dirty="0"/>
              <a:t>Students need to work out what they want to</a:t>
            </a:r>
            <a:r>
              <a:rPr lang="en-US" baseline="0" dirty="0"/>
              <a:t> send to their loved one!</a:t>
            </a:r>
          </a:p>
          <a:p>
            <a:r>
              <a:rPr lang="en-US" baseline="0" dirty="0"/>
              <a:t>But keep in mind how to </a:t>
            </a:r>
            <a:r>
              <a:rPr lang="en-US" b="1" baseline="0" dirty="0"/>
              <a:t>make the best use possible </a:t>
            </a:r>
            <a:r>
              <a:rPr lang="en-US" baseline="0" dirty="0"/>
              <a:t>of the “cake”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1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Facilitator notes: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(– give them </a:t>
            </a:r>
            <a:r>
              <a:rPr lang="en-US" dirty="0" err="1"/>
              <a:t>postits</a:t>
            </a:r>
            <a:r>
              <a:rPr lang="en-US" dirty="0"/>
              <a:t> to write them on,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and a </a:t>
            </a:r>
            <a:r>
              <a:rPr lang="en-US" dirty="0" err="1"/>
              <a:t>flipboard</a:t>
            </a:r>
            <a:r>
              <a:rPr lang="en-US" dirty="0"/>
              <a:t> sheet to arrange them on after,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a marker or two for labelling the categories,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 and painter’s tape to stick sheet to wall)</a:t>
            </a:r>
          </a:p>
          <a:p>
            <a:pPr marL="457200" indent="-317500">
              <a:buFontTx/>
              <a:buChar char="-"/>
            </a:pPr>
            <a:r>
              <a:rPr lang="en-US" dirty="0"/>
              <a:t>3-5 minutes complete silence on solo ideas to send </a:t>
            </a:r>
          </a:p>
          <a:p>
            <a:pPr marL="457200" indent="-317500">
              <a:buFontTx/>
              <a:buChar char="-"/>
            </a:pPr>
            <a:r>
              <a:rPr lang="en-US" dirty="0"/>
              <a:t>10 minutes to arrange into categories </a:t>
            </a:r>
            <a:r>
              <a:rPr lang="en-US" dirty="0">
                <a:sym typeface="Wingdings" panose="05000000000000000000" pitchFamily="2" charset="2"/>
              </a:rPr>
              <a:t> consider new categories, expand on items in each category</a:t>
            </a:r>
          </a:p>
          <a:p>
            <a:pPr marL="457200" indent="-31750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3-5 minutes to compare results with other teams</a:t>
            </a:r>
          </a:p>
          <a:p>
            <a:pPr marL="457200" indent="-3175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0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Facilitator notes:</a:t>
            </a:r>
          </a:p>
          <a:p>
            <a:r>
              <a:rPr lang="en-CA" dirty="0"/>
              <a:t>Remind teams to consider any categories that seem under representative – more ideas for those</a:t>
            </a:r>
          </a:p>
          <a:p>
            <a:r>
              <a:rPr lang="en-CA" dirty="0"/>
              <a:t>Do the categories suggest other potential categories for more ideas – “Sports equipment” might suggest “hobby supplies” or “Educational” or “Exercise”</a:t>
            </a:r>
          </a:p>
          <a:p>
            <a:r>
              <a:rPr lang="en-CA" dirty="0"/>
              <a:t>When time is up ask teams to offer up their best ideas and have class vote on best idea</a:t>
            </a:r>
          </a:p>
          <a:p>
            <a:r>
              <a:rPr lang="en-CA" dirty="0"/>
              <a:t>Illustrate possible result with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63972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26FC-69AB-4D67-BDF4-ACF82FDE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F4AF-B192-45DF-B895-53F431269D5B}" type="datetime1">
              <a:rPr lang="en-CA" smtClean="0"/>
              <a:t>2019-04-26</a:t>
            </a:fld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6C7C6-5026-41DA-84D7-B8A0851D5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14C9D0-C2BB-4DEA-A827-896A19A49C4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1B1-F3DC-4BAE-9B6E-B38104C00C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/>
              <a:t>Introduction to Ideation</a:t>
            </a:r>
            <a:endParaRPr lang="en-CA" dirty="0"/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264CA309-FE8B-4D08-8CCA-1BE02C0F7C89}"/>
              </a:ext>
            </a:extLst>
          </p:cNvPr>
          <p:cNvSpPr/>
          <p:nvPr userDrawn="1"/>
        </p:nvSpPr>
        <p:spPr>
          <a:xfrm>
            <a:off x="0" y="4793755"/>
            <a:ext cx="9144000" cy="3548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CA" sz="2400" b="1" dirty="0">
                <a:solidFill>
                  <a:srgbClr val="FFFF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Workshop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5B9BE-5E53-4B1A-BDB7-836A313D7521}"/>
              </a:ext>
            </a:extLst>
          </p:cNvPr>
          <p:cNvSpPr/>
          <p:nvPr userDrawn="1"/>
        </p:nvSpPr>
        <p:spPr>
          <a:xfrm>
            <a:off x="0" y="-1"/>
            <a:ext cx="9144000" cy="4793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33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D6B58-823E-466D-8281-5450E14FFA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34" y="453289"/>
            <a:ext cx="2549984" cy="2549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4C62B-373E-4237-B267-20C0681385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203" y="3383083"/>
            <a:ext cx="3345445" cy="8846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184A06-6130-4A35-AC98-892214A301AA}"/>
              </a:ext>
            </a:extLst>
          </p:cNvPr>
          <p:cNvSpPr/>
          <p:nvPr userDrawn="1"/>
        </p:nvSpPr>
        <p:spPr>
          <a:xfrm>
            <a:off x="1217418" y="3050775"/>
            <a:ext cx="1673013" cy="457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F26B6-8A02-4D9A-9CAF-2AB4820D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638" y="589280"/>
            <a:ext cx="5090638" cy="2241973"/>
          </a:xfrm>
        </p:spPr>
        <p:txBody>
          <a:bodyPr anchor="b">
            <a:noAutofit/>
          </a:bodyPr>
          <a:lstStyle>
            <a:lvl1pPr algn="r">
              <a:defRPr sz="45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EEC3964-1839-41FF-913A-378E5728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637" y="2914308"/>
            <a:ext cx="5090639" cy="124182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4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bg>
      <p:bgPr>
        <a:gradFill>
          <a:gsLst>
            <a:gs pos="57000">
              <a:schemeClr val="bg1">
                <a:lumMod val="85000"/>
              </a:schemeClr>
            </a:gs>
            <a:gs pos="100000">
              <a:srgbClr val="7030A0">
                <a:lumMod val="100000"/>
                <a:alpha val="60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9C353E-9622-4F08-BB3A-93A01D3303C4}"/>
              </a:ext>
            </a:extLst>
          </p:cNvPr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gradFill flip="none" rotWithShape="1">
            <a:gsLst>
              <a:gs pos="18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5230A-3F3D-428D-A23C-7E984B13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A6F1A66F-61EF-4386-BFE6-C06FACF6E075}" type="datetime1">
              <a:rPr lang="en-CA" smtClean="0"/>
              <a:t>2019-04-26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F2620-AB1C-48EE-9B35-7056FF9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FA4B9-346A-4B49-A75B-BD5EE7FB13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008" y="642942"/>
            <a:ext cx="2549984" cy="2549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D2316-27B6-41DE-89B8-0BD5EE4197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99278" y="3572736"/>
            <a:ext cx="3345445" cy="88463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575D3D-6971-4BBB-A807-9CFD15487065}"/>
              </a:ext>
            </a:extLst>
          </p:cNvPr>
          <p:cNvSpPr/>
          <p:nvPr userDrawn="1"/>
        </p:nvSpPr>
        <p:spPr>
          <a:xfrm>
            <a:off x="3735494" y="3240428"/>
            <a:ext cx="1673013" cy="457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24203E-368F-471D-A4B8-BCC8AA81C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53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8739-E502-43CD-8781-AB6A9F8B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02359"/>
            <a:ext cx="2949178" cy="1770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17AA-9159-4E62-B676-439B950B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72403"/>
            <a:ext cx="4629150" cy="40687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5049C-03AB-42EB-BBC7-002271A7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959512"/>
            <a:ext cx="2949178" cy="308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B6F3-5CB3-4CB1-A365-0966DBD5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1A0-B3BE-42EA-881C-C1793CEC81F9}" type="datetime1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BE95-665C-4F6E-8A05-C1317B79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8BD177-F1FA-478C-B7BE-6BB163000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626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1901E-4777-4DA2-8983-871387614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21225"/>
            <a:ext cx="4629150" cy="41198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E21AD-2D20-4E7E-966D-9B3E3E16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CEC-CE87-46DF-A830-F32D0ABBD8FE}" type="datetime1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F012D-823C-435D-8206-724756A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B527C4-0E41-48DA-810E-F768257F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02359"/>
            <a:ext cx="2949178" cy="1770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4E3C722-5357-4BBB-A393-5E2A0D77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959512"/>
            <a:ext cx="2949178" cy="308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77CFD1-BB2C-4334-85E3-3A24C087D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6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5CEF-72C0-46C5-BA5D-983512C2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0FC17-6FFA-425F-B408-FBB35C92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0800000">
            <a:off x="628650" y="1004207"/>
            <a:ext cx="7886700" cy="3960699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CACD-D491-4188-B9E4-37A70D7B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6BD6-EF1E-4FDC-AF8A-F8850BFC2ED6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3A16-8B42-4265-85CE-F8E85EBF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972F-7AD5-4E79-9910-55949A8B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C9D0-C2BB-4DEA-A827-896A19A49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1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F079B-8060-4293-9FB3-83CB67374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522046" y="906882"/>
            <a:ext cx="1971675" cy="37114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59BEE-DFCA-45E9-BA48-CE8CFEDC2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0800000">
            <a:off x="2714625" y="906883"/>
            <a:ext cx="5800725" cy="371149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E19F-42D7-487C-BBCC-862E7606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7B8-C615-428A-9FBF-67ECF13ED977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FD52-3753-46A4-8EF7-54B17C44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07DB-66EB-4900-9F99-1CA42CD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C9D0-C2BB-4DEA-A827-896A19A49C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1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o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26FC-69AB-4D67-BDF4-ACF82FDE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8100-ECDF-4719-8244-E710878D52B2}" type="datetime1">
              <a:rPr lang="en-CA" smtClean="0"/>
              <a:t>2019-04-26</a:t>
            </a:fld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6C7C6-5026-41DA-84D7-B8A0851D5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14C9D0-C2BB-4DEA-A827-896A19A49C4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1B1-F3DC-4BAE-9B6E-B38104C00C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/>
              <a:t>Introduction to Ideation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5B9BE-5E53-4B1A-BDB7-836A313D7521}"/>
              </a:ext>
            </a:extLst>
          </p:cNvPr>
          <p:cNvSpPr/>
          <p:nvPr userDrawn="1"/>
        </p:nvSpPr>
        <p:spPr>
          <a:xfrm>
            <a:off x="0" y="-1"/>
            <a:ext cx="9144000" cy="4793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33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D6B58-823E-466D-8281-5450E14FFA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34" y="453289"/>
            <a:ext cx="2549984" cy="2549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4C62B-373E-4237-B267-20C0681385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203" y="3383083"/>
            <a:ext cx="3345445" cy="8846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184A06-6130-4A35-AC98-892214A301AA}"/>
              </a:ext>
            </a:extLst>
          </p:cNvPr>
          <p:cNvSpPr/>
          <p:nvPr userDrawn="1"/>
        </p:nvSpPr>
        <p:spPr>
          <a:xfrm>
            <a:off x="1217418" y="3050775"/>
            <a:ext cx="1673013" cy="457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F26B6-8A02-4D9A-9CAF-2AB4820D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638" y="589280"/>
            <a:ext cx="5090638" cy="2241973"/>
          </a:xfrm>
        </p:spPr>
        <p:txBody>
          <a:bodyPr anchor="b">
            <a:noAutofit/>
          </a:bodyPr>
          <a:lstStyle>
            <a:lvl1pPr algn="r">
              <a:defRPr sz="45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EEC3964-1839-41FF-913A-378E5728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637" y="2914308"/>
            <a:ext cx="5090639" cy="124182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DF93ADC9-ACFB-4E80-A5A4-A148A397101F}"/>
              </a:ext>
            </a:extLst>
          </p:cNvPr>
          <p:cNvSpPr/>
          <p:nvPr userDrawn="1"/>
        </p:nvSpPr>
        <p:spPr>
          <a:xfrm>
            <a:off x="0" y="4793755"/>
            <a:ext cx="9144000" cy="35487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6">
                  <a:lumMod val="5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CA" sz="2400" b="1" dirty="0">
                <a:solidFill>
                  <a:srgbClr val="FFFF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368238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cture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26FC-69AB-4D67-BDF4-ACF82FDE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C6A2-2723-4F74-A1D6-0B59A1E3FCB8}" type="datetime1">
              <a:rPr lang="en-CA" smtClean="0"/>
              <a:t>2019-04-26</a:t>
            </a:fld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6C7C6-5026-41DA-84D7-B8A0851D5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14C9D0-C2BB-4DEA-A827-896A19A49C4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1B1-F3DC-4BAE-9B6E-B38104C00C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/>
              <a:t>Introduction to Ideation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5B9BE-5E53-4B1A-BDB7-836A313D7521}"/>
              </a:ext>
            </a:extLst>
          </p:cNvPr>
          <p:cNvSpPr/>
          <p:nvPr userDrawn="1"/>
        </p:nvSpPr>
        <p:spPr>
          <a:xfrm>
            <a:off x="0" y="-1"/>
            <a:ext cx="9144000" cy="4793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33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D6B58-823E-466D-8281-5450E14FFA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34" y="453289"/>
            <a:ext cx="2549984" cy="2549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4C62B-373E-4237-B267-20C0681385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203" y="3383083"/>
            <a:ext cx="3345445" cy="8846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184A06-6130-4A35-AC98-892214A301AA}"/>
              </a:ext>
            </a:extLst>
          </p:cNvPr>
          <p:cNvSpPr/>
          <p:nvPr userDrawn="1"/>
        </p:nvSpPr>
        <p:spPr>
          <a:xfrm>
            <a:off x="1217418" y="3050775"/>
            <a:ext cx="1673013" cy="457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F26B6-8A02-4D9A-9CAF-2AB4820D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638" y="589280"/>
            <a:ext cx="5090638" cy="2241973"/>
          </a:xfrm>
        </p:spPr>
        <p:txBody>
          <a:bodyPr anchor="b">
            <a:noAutofit/>
          </a:bodyPr>
          <a:lstStyle>
            <a:lvl1pPr algn="r">
              <a:defRPr sz="45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EEC3964-1839-41FF-913A-378E5728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637" y="2914308"/>
            <a:ext cx="5090639" cy="124182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1CE1DEC-0CC0-468B-8B6D-93E1702884A0}"/>
              </a:ext>
            </a:extLst>
          </p:cNvPr>
          <p:cNvSpPr/>
          <p:nvPr userDrawn="1"/>
        </p:nvSpPr>
        <p:spPr>
          <a:xfrm>
            <a:off x="0" y="4793755"/>
            <a:ext cx="9144000" cy="3548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74000">
                <a:schemeClr val="accent5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CA" sz="2400" b="1" dirty="0">
                <a:solidFill>
                  <a:srgbClr val="FFFF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626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DEA8-DB87-45A2-AF4E-699E35E7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5B3B-23FA-4A9C-AA1C-FCB9C5D3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FB91-FE8A-4DAF-A381-F7B9F30E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91AF-E197-4685-B196-C4D72E3C105D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93D9-5E1A-4404-B9EE-DFF08596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  <a:endParaRPr lang="en-CA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6F5604-C9B9-4AED-83D5-865F2215C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414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51BF-5AAA-4040-9598-9A48BDDA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9194-1CC9-4042-A154-1A5F3EC1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11FF-8970-4AC7-B7E9-3E31D203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4246-28A1-42FE-A9CA-B7C98D694C9A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E634-F5B4-49A5-8024-27D5422B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D61DE5-B1DA-48FA-93DB-089F81D2E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36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4AB0-1950-4655-B792-C7ED24CE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E4F2-17CF-40CA-A763-7B3B0B792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13346"/>
            <a:ext cx="3886200" cy="39407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2E7F6-DEA8-444A-88AD-DA31791F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013346"/>
            <a:ext cx="3886200" cy="39407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DAD7D-941B-4881-9C18-5173E530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6B0B-3A4E-4E4F-A89D-9F3E5084E476}" type="datetime1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1996-CB6D-47A0-A860-CC08B57E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57A9EA-F725-4E42-B326-FFEDF7193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493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D62-27DF-4234-92C5-F29D5E08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1651"/>
            <a:ext cx="7067496" cy="79839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4651-82B1-4B1B-BCE9-9760DF55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23583"/>
            <a:ext cx="3868340" cy="8552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4469F-DFE7-4B6F-98F3-70ADE225B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3162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31D8D-B646-4F7D-9146-159FD6180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023583"/>
            <a:ext cx="3887391" cy="8552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4EB14-BF8E-4180-89C5-E2707F449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3162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AE212-B6F3-4BB8-8D96-3CE85BFA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D624-7F6D-4599-9946-8AEE4D146B32}" type="datetime1">
              <a:rPr lang="en-CA" smtClean="0"/>
              <a:t>2019-04-26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75635-974E-4ABA-8685-76009009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039966-94AE-4020-9D53-C30A42DB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0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9124-C5A8-482E-9168-EB58796C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0CAE8-24AF-4AD4-9563-DB23B3DA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AB8-D031-49B4-8FB1-441E77A0EC8D}" type="datetime1">
              <a:rPr lang="en-CA" smtClean="0"/>
              <a:t>2019-04-26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A4225-8DEF-4350-9891-0D407358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7973-282C-470A-8DFB-8571919EB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6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5230A-3F3D-428D-A23C-7E984B13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442-A7A8-43BF-A18A-8A05720F0E9F}" type="datetime1">
              <a:rPr lang="en-CA" smtClean="0"/>
              <a:t>2019-04-26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F2620-AB1C-48EE-9B35-7056FF9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C353E-9622-4F08-BB3A-93A01D3303C4}"/>
              </a:ext>
            </a:extLst>
          </p:cNvPr>
          <p:cNvSpPr/>
          <p:nvPr userDrawn="1"/>
        </p:nvSpPr>
        <p:spPr>
          <a:xfrm>
            <a:off x="357187" y="0"/>
            <a:ext cx="87868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DF3E-848B-478D-8CAF-8B9B5D058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1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AC8B74-6787-4977-9E8B-061A69119E7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0964" y="73477"/>
            <a:ext cx="814386" cy="814386"/>
          </a:xfrm>
          <a:prstGeom prst="rect">
            <a:avLst/>
          </a:prstGeom>
        </p:spPr>
      </p:pic>
      <p:cxnSp>
        <p:nvCxnSpPr>
          <p:cNvPr id="8" name="Shape 28">
            <a:extLst>
              <a:ext uri="{FF2B5EF4-FFF2-40B4-BE49-F238E27FC236}">
                <a16:creationId xmlns:a16="http://schemas.microsoft.com/office/drawing/2014/main" id="{BB59CF6B-73C0-42A8-9E13-69B07824376C}"/>
              </a:ext>
            </a:extLst>
          </p:cNvPr>
          <p:cNvCxnSpPr/>
          <p:nvPr/>
        </p:nvCxnSpPr>
        <p:spPr>
          <a:xfrm>
            <a:off x="-8288" y="887200"/>
            <a:ext cx="8523638" cy="0"/>
          </a:xfrm>
          <a:prstGeom prst="straightConnector1">
            <a:avLst/>
          </a:prstGeom>
          <a:noFill/>
          <a:ln w="44450" cap="flat" cmpd="sng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9">
            <a:extLst>
              <a:ext uri="{FF2B5EF4-FFF2-40B4-BE49-F238E27FC236}">
                <a16:creationId xmlns:a16="http://schemas.microsoft.com/office/drawing/2014/main" id="{E9EF6164-4F96-4FDE-AB60-0CD0B11D403C}"/>
              </a:ext>
            </a:extLst>
          </p:cNvPr>
          <p:cNvSpPr/>
          <p:nvPr/>
        </p:nvSpPr>
        <p:spPr>
          <a:xfrm rot="5400000">
            <a:off x="-2398183" y="2389895"/>
            <a:ext cx="5143501" cy="3637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82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AD7F1-5A1F-44D6-B31A-FFEA3C7FCA8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651" y="73479"/>
            <a:ext cx="7072313" cy="81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9300-1E8E-4A96-B82C-A79EB98A65E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650" y="1004207"/>
            <a:ext cx="7886700" cy="396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1940-2A1C-430A-BE6D-CEBC11336F09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 rot="16200000">
            <a:off x="-320372" y="430494"/>
            <a:ext cx="98787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8A8DAC5E-E90A-4F2B-8573-DDE1CD87FC27}" type="datetime1">
              <a:rPr lang="en-CA" smtClean="0"/>
              <a:t>2019-04-26</a:t>
            </a:fld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184D-C7F7-48DA-B18E-30BD6100813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27301" y="4606317"/>
            <a:ext cx="277586" cy="43478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fld id="{B514C9D0-C2BB-4DEA-A827-896A19A49C41}" type="slidenum">
              <a:rPr lang="en-CA" smtClean="0"/>
              <a:pPr algn="ctr"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8D1B-1541-4F0F-98C1-613D05BDDE6D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 rot="16200000">
            <a:off x="-1499434" y="2696914"/>
            <a:ext cx="33273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CA"/>
              <a:t>Introduction to Ideation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4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Foundations of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val="143873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E74C-6F44-4637-9AFF-698E9DAC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8D697-5A94-4E0F-82C0-E0E3976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30A2D-AD64-4081-BEEF-9766AE690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10</a:t>
            </a:fld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14FA85-53FC-432D-9FF2-E9B1DEE2F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1349" y="1547936"/>
            <a:ext cx="6161302" cy="2915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E06454-2C35-48E6-B7DE-A0A699458DF9}"/>
              </a:ext>
            </a:extLst>
          </p:cNvPr>
          <p:cNvSpPr/>
          <p:nvPr/>
        </p:nvSpPr>
        <p:spPr>
          <a:xfrm>
            <a:off x="1341788" y="1007402"/>
            <a:ext cx="6460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Capture                   Group                       Label</a:t>
            </a:r>
            <a:endParaRPr lang="en-CA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0E6D1-54E0-44C8-948B-93A8DDFB6129}"/>
              </a:ext>
            </a:extLst>
          </p:cNvPr>
          <p:cNvSpPr/>
          <p:nvPr/>
        </p:nvSpPr>
        <p:spPr>
          <a:xfrm>
            <a:off x="628651" y="4235095"/>
            <a:ext cx="62119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Any categories suggesting new categories? </a:t>
            </a:r>
          </a:p>
          <a:p>
            <a:r>
              <a:rPr lang="en-CA" sz="2400" dirty="0"/>
              <a:t>Any categories low on ideas? </a:t>
            </a:r>
          </a:p>
        </p:txBody>
      </p:sp>
    </p:spTree>
    <p:extLst>
      <p:ext uri="{BB962C8B-B14F-4D97-AF65-F5344CB8AC3E}">
        <p14:creationId xmlns:p14="http://schemas.microsoft.com/office/powerpoint/2010/main" val="150687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957"/>
            <a:ext cx="7072313" cy="813722"/>
          </a:xfrm>
        </p:spPr>
        <p:txBody>
          <a:bodyPr/>
          <a:lstStyle/>
          <a:p>
            <a:r>
              <a:rPr lang="en-US" dirty="0"/>
              <a:t>One Solution: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11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865" y="1856626"/>
            <a:ext cx="4776721" cy="318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28" y="1013977"/>
            <a:ext cx="4210618" cy="28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957"/>
            <a:ext cx="7072313" cy="813722"/>
          </a:xfrm>
        </p:spPr>
        <p:txBody>
          <a:bodyPr/>
          <a:lstStyle/>
          <a:p>
            <a:r>
              <a:rPr lang="en-US" dirty="0"/>
              <a:t>Solution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12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493" y="1026337"/>
            <a:ext cx="4046648" cy="2697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1724" y="2403899"/>
            <a:ext cx="3781244" cy="2520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1638" y="1381901"/>
            <a:ext cx="18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420 pills</a:t>
            </a:r>
          </a:p>
        </p:txBody>
      </p:sp>
    </p:spTree>
    <p:extLst>
      <p:ext uri="{BB962C8B-B14F-4D97-AF65-F5344CB8AC3E}">
        <p14:creationId xmlns:p14="http://schemas.microsoft.com/office/powerpoint/2010/main" val="240013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957"/>
            <a:ext cx="7072313" cy="813722"/>
          </a:xfrm>
        </p:spPr>
        <p:txBody>
          <a:bodyPr/>
          <a:lstStyle/>
          <a:p>
            <a:r>
              <a:rPr lang="en-US" dirty="0"/>
              <a:t>Solution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13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893" y="1042398"/>
            <a:ext cx="4770700" cy="3180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4918" y="1498596"/>
            <a:ext cx="3819943" cy="35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6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957"/>
            <a:ext cx="7072313" cy="813722"/>
          </a:xfrm>
        </p:spPr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14</a:t>
            </a:fld>
            <a:endParaRPr lang="en-CA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0F9B742-83D4-4CA2-A475-F29EFC12C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664003"/>
              </p:ext>
            </p:extLst>
          </p:nvPr>
        </p:nvGraphicFramePr>
        <p:xfrm>
          <a:off x="457200" y="1780093"/>
          <a:ext cx="8229599" cy="167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404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39FF1-2824-496A-8E7B-2343C47E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ACA46-026A-48D5-AFE2-F93A270F2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59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4CE511-82FB-43BA-A2A5-E4AE5380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Program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20567"/>
              </p:ext>
            </p:extLst>
          </p:nvPr>
        </p:nvGraphicFramePr>
        <p:xfrm>
          <a:off x="628650" y="1004207"/>
          <a:ext cx="7886700" cy="396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4E7B9-DD79-48DC-9153-139CFD66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D56A3-287D-48D0-B712-4F4189DA7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14C9D0-C2BB-4DEA-A827-896A19A49C41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3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Why-why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Problem: Unhappy airport passengers</a:t>
            </a:r>
          </a:p>
          <a:p>
            <a:r>
              <a:rPr lang="en-US" dirty="0"/>
              <a:t>Recall the online pre-workshop exercise: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Ways to mollify airport passengers. </a:t>
            </a:r>
          </a:p>
          <a:p>
            <a:r>
              <a:rPr lang="en-US" dirty="0"/>
              <a:t>Now look at the causes: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airport passengers need to be mollified?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1FE72-3D95-4BA4-B6BC-EC1E52B2C3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Activity:</a:t>
            </a:r>
          </a:p>
          <a:p>
            <a:r>
              <a:rPr lang="en-US" dirty="0"/>
              <a:t>Form groups of 5-6 students</a:t>
            </a:r>
          </a:p>
          <a:p>
            <a:r>
              <a:rPr lang="en-US" dirty="0"/>
              <a:t>Discuss need, target audience, and impact</a:t>
            </a:r>
          </a:p>
          <a:p>
            <a:r>
              <a:rPr lang="en-US" dirty="0"/>
              <a:t>Create a </a:t>
            </a:r>
            <a:r>
              <a:rPr lang="en-US" u="sng" dirty="0"/>
              <a:t>why-why diagram</a:t>
            </a:r>
            <a:r>
              <a:rPr lang="en-US" dirty="0"/>
              <a:t> to help </a:t>
            </a:r>
            <a:r>
              <a:rPr lang="en-US" u="sng" dirty="0"/>
              <a:t>evaluate need and impact</a:t>
            </a:r>
          </a:p>
          <a:p>
            <a:r>
              <a:rPr lang="en-US" dirty="0"/>
              <a:t>Stick to causes, </a:t>
            </a:r>
            <a:br>
              <a:rPr lang="en-US" dirty="0"/>
            </a:br>
            <a:r>
              <a:rPr lang="en-US" dirty="0"/>
              <a:t>park any solution ideas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775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614AEF-8FAB-4C1D-880A-6BFD4CBF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Why-Why Diagram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B748BD-B094-4511-9BE2-7E121C8C37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9237" y="1012825"/>
            <a:ext cx="3745026" cy="3941763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3FD9765-7A2D-4949-85C1-A215EC5D8F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1421985"/>
              </p:ext>
            </p:extLst>
          </p:nvPr>
        </p:nvGraphicFramePr>
        <p:xfrm>
          <a:off x="4629150" y="1013346"/>
          <a:ext cx="3886200" cy="394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C9BA-C458-40C0-BAEC-D092660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E44F-369F-4228-B4A6-FF9420C11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18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957"/>
            <a:ext cx="7072313" cy="813722"/>
          </a:xfrm>
        </p:spPr>
        <p:txBody>
          <a:bodyPr/>
          <a:lstStyle/>
          <a:p>
            <a:r>
              <a:rPr lang="en-US" dirty="0"/>
              <a:t>Activity 2: Affinity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5</a:t>
            </a:fld>
            <a:endParaRPr lang="en-C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199" y="7213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solidFill>
                  <a:srgbClr val="3B1B70"/>
                </a:solidFill>
              </a:rPr>
              <a:t>Recognition of need</a:t>
            </a: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74472" y="1771780"/>
            <a:ext cx="5112327" cy="91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ClrTx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 loved one has been sentenced to jail</a:t>
            </a:r>
          </a:p>
          <a:p>
            <a:pPr>
              <a:buClrTx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7" y="1942831"/>
            <a:ext cx="2893191" cy="288088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574473" y="2688938"/>
            <a:ext cx="5112327" cy="56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 are horrible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574473" y="3238442"/>
            <a:ext cx="5112327" cy="589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Loved one is suffering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13266" y="3830982"/>
            <a:ext cx="5112327" cy="589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help</a:t>
            </a:r>
          </a:p>
        </p:txBody>
      </p:sp>
    </p:spTree>
    <p:extLst>
      <p:ext uri="{BB962C8B-B14F-4D97-AF65-F5344CB8AC3E}">
        <p14:creationId xmlns:p14="http://schemas.microsoft.com/office/powerpoint/2010/main" val="284255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0957"/>
            <a:ext cx="7072313" cy="813722"/>
          </a:xfrm>
        </p:spPr>
        <p:txBody>
          <a:bodyPr/>
          <a:lstStyle/>
          <a:p>
            <a:r>
              <a:rPr lang="en-US" dirty="0"/>
              <a:t>Activity 2: Affinity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6</a:t>
            </a:fld>
            <a:endParaRPr lang="en-C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199" y="7213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solidFill>
                  <a:srgbClr val="3B1B70"/>
                </a:solidFill>
              </a:rPr>
              <a:t>Problem definition</a:t>
            </a:r>
            <a:endParaRPr lang="en-CA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4472" y="1771780"/>
            <a:ext cx="5112327" cy="910244"/>
          </a:xfrm>
        </p:spPr>
        <p:txBody>
          <a:bodyPr>
            <a:normAutofit/>
          </a:bodyPr>
          <a:lstStyle/>
          <a:p>
            <a:pPr marL="361950" indent="-361950"/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Decide to help by smuggling contraband into jail in a cake</a:t>
            </a:r>
          </a:p>
          <a:p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74473" y="2688937"/>
            <a:ext cx="5112327" cy="840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decide on what items to smuggle - </a:t>
            </a:r>
            <a:r>
              <a:rPr lang="en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CA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574473" y="3625552"/>
            <a:ext cx="5112327" cy="912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know cake dimensions - </a:t>
            </a:r>
            <a:r>
              <a:rPr lang="en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n-CA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56" y="1764866"/>
            <a:ext cx="2735544" cy="27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Information Gathering &amp; Research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3 cake layers - each layer has a diameter of 21 cm and is 3.5 cm high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Cake box has dimensions of 25.5 cm wide x 25.5 cm deep x 12.5 cm high</a:t>
            </a:r>
          </a:p>
          <a:p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&quot;Breakfast at Tiffany's&quot; Bridal Shower Cake » Bridal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1103287"/>
            <a:ext cx="3886200" cy="3760838"/>
          </a:xfr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Ideation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2128514"/>
            <a:ext cx="6057900" cy="9465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7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Cake Visuals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Introduction to Ideation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B514C9D0-C2BB-4DEA-A827-896A19A49C41}" type="slidenum">
              <a:rPr lang="en-CA" smtClean="0"/>
              <a:pPr algn="ctr"/>
              <a:t>8</a:t>
            </a:fld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9B1789-BB9F-49A1-BD46-4DDFF082B8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364168"/>
            <a:ext cx="3886200" cy="25908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98FD29-C281-4660-AF4D-E199FA4A49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2364168"/>
            <a:ext cx="3886200" cy="259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F65E84-2455-45A1-B8BD-1415368D5E6B}"/>
              </a:ext>
            </a:extLst>
          </p:cNvPr>
          <p:cNvSpPr/>
          <p:nvPr/>
        </p:nvSpPr>
        <p:spPr>
          <a:xfrm>
            <a:off x="884085" y="1249059"/>
            <a:ext cx="3375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3 cake layers - each layer has a diameter of 21 cm and is 3.5 cm high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A8B31-0418-4ED2-829F-524348044BDA}"/>
              </a:ext>
            </a:extLst>
          </p:cNvPr>
          <p:cNvSpPr/>
          <p:nvPr/>
        </p:nvSpPr>
        <p:spPr>
          <a:xfrm>
            <a:off x="4942237" y="1249059"/>
            <a:ext cx="3260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Cake box has dimensions of 25.5 cm wide x 25.5 cm deep x 12.5 cm high</a:t>
            </a:r>
          </a:p>
        </p:txBody>
      </p:sp>
    </p:spTree>
    <p:extLst>
      <p:ext uri="{BB962C8B-B14F-4D97-AF65-F5344CB8AC3E}">
        <p14:creationId xmlns:p14="http://schemas.microsoft.com/office/powerpoint/2010/main" val="63664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Affinity diagram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637592"/>
            <a:ext cx="7886700" cy="33273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 teams of 4 – 6 students</a:t>
            </a:r>
          </a:p>
          <a:p>
            <a:r>
              <a:rPr lang="en-US" dirty="0"/>
              <a:t>Individually: </a:t>
            </a:r>
          </a:p>
          <a:p>
            <a:pPr lvl="1"/>
            <a:r>
              <a:rPr lang="en-US" dirty="0"/>
              <a:t>Silently write ideas on cards/post-it notes</a:t>
            </a:r>
          </a:p>
          <a:p>
            <a:pPr lvl="1"/>
            <a:r>
              <a:rPr lang="en-US" dirty="0"/>
              <a:t>One idea per card</a:t>
            </a:r>
          </a:p>
          <a:p>
            <a:r>
              <a:rPr lang="en-US" dirty="0"/>
              <a:t>Team:</a:t>
            </a:r>
          </a:p>
          <a:p>
            <a:pPr lvl="1"/>
            <a:r>
              <a:rPr lang="en-US" dirty="0"/>
              <a:t>Present ideas to each other</a:t>
            </a:r>
          </a:p>
          <a:p>
            <a:pPr lvl="1"/>
            <a:r>
              <a:rPr lang="en-US" dirty="0"/>
              <a:t>Organize ideas into an affinity diagram – expand ideas</a:t>
            </a:r>
          </a:p>
          <a:p>
            <a:pPr lvl="1"/>
            <a:r>
              <a:rPr lang="en-US" dirty="0"/>
              <a:t>Compare affinity diagrams with </a:t>
            </a:r>
            <a:r>
              <a:rPr lang="en-US" dirty="0" err="1"/>
              <a:t>neighbouring</a:t>
            </a:r>
            <a:r>
              <a:rPr lang="en-US" dirty="0"/>
              <a:t> teams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Introduction to Ideation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14C9D0-C2BB-4DEA-A827-896A19A49C41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199" y="7213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buClrTx/>
              <a:buFontTx/>
            </a:pPr>
            <a:r>
              <a:rPr lang="en-US" dirty="0">
                <a:solidFill>
                  <a:srgbClr val="3B1B70"/>
                </a:solidFill>
              </a:rPr>
              <a:t>Generation of concepts &amp;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8060112"/>
      </p:ext>
    </p:extLst>
  </p:cSld>
  <p:clrMapOvr>
    <a:masterClrMapping/>
  </p:clrMapOvr>
</p:sld>
</file>

<file path=ppt/theme/theme1.xml><?xml version="1.0" encoding="utf-8"?>
<a:theme xmlns:a="http://schemas.openxmlformats.org/drawingml/2006/main" name="ES1050 Theme 2">
  <a:themeElements>
    <a:clrScheme name="ES10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2683"/>
      </a:accent1>
      <a:accent2>
        <a:srgbClr val="ED7D31"/>
      </a:accent2>
      <a:accent3>
        <a:srgbClr val="807F83"/>
      </a:accent3>
      <a:accent4>
        <a:srgbClr val="FFC000"/>
      </a:accent4>
      <a:accent5>
        <a:srgbClr val="00547D"/>
      </a:accent5>
      <a:accent6>
        <a:srgbClr val="59C16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881</Words>
  <Application>Microsoft Office PowerPoint</Application>
  <PresentationFormat>On-screen Show (16:9)</PresentationFormat>
  <Paragraphs>132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Black</vt:lpstr>
      <vt:lpstr>Times New Roman</vt:lpstr>
      <vt:lpstr>Calibri</vt:lpstr>
      <vt:lpstr>Arial</vt:lpstr>
      <vt:lpstr>Wingdings</vt:lpstr>
      <vt:lpstr>ES1050 Theme 2</vt:lpstr>
      <vt:lpstr>Introduction to Ideation</vt:lpstr>
      <vt:lpstr>Today’s Program</vt:lpstr>
      <vt:lpstr>Activity 1: Why-why diagram</vt:lpstr>
      <vt:lpstr>Why-Why Diagram Overview</vt:lpstr>
      <vt:lpstr>Activity 2: Affinity diagram</vt:lpstr>
      <vt:lpstr>Activity 2: Affinity diagram</vt:lpstr>
      <vt:lpstr>Information Gathering &amp; Research</vt:lpstr>
      <vt:lpstr>Activity 2: Cake Visuals</vt:lpstr>
      <vt:lpstr>Activity 2: Affinity diagram</vt:lpstr>
      <vt:lpstr>Diagram Process</vt:lpstr>
      <vt:lpstr>One Solution: Example</vt:lpstr>
      <vt:lpstr>Solution example</vt:lpstr>
      <vt:lpstr>Solution Example</vt:lpstr>
      <vt:lpstr>Take-Aways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Dani</dc:creator>
  <cp:lastModifiedBy>John Dickinson</cp:lastModifiedBy>
  <cp:revision>92</cp:revision>
  <dcterms:modified xsi:type="dcterms:W3CDTF">2019-04-26T15:25:57Z</dcterms:modified>
</cp:coreProperties>
</file>