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549E6C-2A3F-4BA3-8D75-726E8CF7C39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Learn to Code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Fort Collins Start Up Week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Christine Stone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1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Let's Combine HTML and CSS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[have a codepen with a template add in some images and style the background/text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JavaScript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Manipulates the HTML and CSS of a website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Eg the human walking around the house doing things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Has expanded from a language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 related to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[picture]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Javascript Basics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Files end in 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in the web browser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Full featured programming language (</a:t>
            </a:r>
            <a:r>
              <a:rPr lang="en-US" sz="3200">
                <a:solidFill>
                  <a:srgbClr val="800000"/>
                </a:solidFill>
                <a:latin typeface="Arial"/>
              </a:rPr>
              <a:t>is this right to say, it is more advanced than html and css)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Variables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Variables store a value to be used again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They can be changed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test = 3; // setting the variable test to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name = “Christine”; //setting it to my name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Operations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 stufff with the variables!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a = 4;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b = 3;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var c = a + b;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 has the value of 7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Additon +  Subtraction – Multiplication * Division /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3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code pen make some variables, console log them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 some operations on them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Functions let you save a piece of code for later use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can use a function as many times as you like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Syntax: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defining a function: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cc9900"/>
                </a:solidFill>
                <a:latin typeface="Arial"/>
              </a:rPr>
              <a:t>function</a:t>
            </a:r>
            <a:r>
              <a:rPr lang="en-US" sz="3200">
                <a:latin typeface="Arial"/>
              </a:rPr>
              <a:t> 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printChristine</a:t>
            </a:r>
            <a:r>
              <a:rPr lang="en-US" sz="3200">
                <a:latin typeface="Arial"/>
              </a:rPr>
              <a:t> ()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solidFill>
                  <a:srgbClr val="3333ff"/>
                </a:solidFill>
                <a:latin typeface="Arial"/>
              </a:rPr>
              <a:t>console</a:t>
            </a:r>
            <a:r>
              <a:rPr lang="en-US" sz="3200">
                <a:latin typeface="Arial"/>
              </a:rPr>
              <a:t>.</a:t>
            </a:r>
            <a:r>
              <a:rPr lang="en-US" sz="3200">
                <a:solidFill>
                  <a:srgbClr val="ff3333"/>
                </a:solidFill>
                <a:latin typeface="Arial"/>
              </a:rPr>
              <a:t>log</a:t>
            </a:r>
            <a:r>
              <a:rPr lang="en-US" sz="3200">
                <a:latin typeface="Arial"/>
              </a:rPr>
              <a:t>(</a:t>
            </a:r>
            <a:r>
              <a:rPr lang="en-US" sz="3200">
                <a:solidFill>
                  <a:srgbClr val="009900"/>
                </a:solidFill>
                <a:latin typeface="Arial"/>
              </a:rPr>
              <a:t>'Christine'</a:t>
            </a:r>
            <a:r>
              <a:rPr lang="en-US" sz="3200">
                <a:latin typeface="Arial"/>
              </a:rPr>
              <a:t>);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calling a function: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printChristine();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63320" y="341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Function Arguments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Functions can take values to use inside them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cc9900"/>
                </a:solidFill>
                <a:latin typeface="Arial"/>
              </a:rPr>
              <a:t>function</a:t>
            </a:r>
            <a:r>
              <a:rPr lang="en-US" sz="3200">
                <a:latin typeface="Arial"/>
              </a:rPr>
              <a:t> addNumbers(number1,number2)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var total = number1 + number2;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console.log(total);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addNumbers(3,4); //prints out 7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You'll Learn Today!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HTML Basics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CSS Basics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Basics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How to combine them to make awesome things!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HTML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63320" y="1809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Hyper Text Markup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Every website is created with 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is the structure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EG an empty house that was just built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[picture of html]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HTML Basics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HTML is written like tags like this&lt;tag&gt;&lt;/tag&gt;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elements have a closing tag, some don't though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&lt;p&gt;&lt;/p&gt; Paragraph tag for a block of text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&lt;h1&gt;&lt;/h1&gt; Header tag for prominent text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&lt;img src=”puppy.jpg”&gt; Image tag for displaying an image, one of the ones without a closing tag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63320" y="18097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Codepen is  a free to use rapid prototype enviornment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of the examples and code from this class will be available on our codepen if you want to look at them/try them for yourself!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1 - HTML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Header tag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Paragraph tag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Image tag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other tags, find them at the reference here: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CSS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Cascading Style Sheet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Adds style to the structure of the HTML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Colors, fonts, margins are all added with CSS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Eg adding paint, carpet, windows, doors to a house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[picture of CSS]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188720" y="301320"/>
            <a:ext cx="83869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CSS Basics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General Rule FIGURE OUT ITS NAME 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h1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   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Classes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.red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   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r>
              <a:rPr lang="en-US" sz="3200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IDs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#red {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color:red;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Example 2 - CSS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Build upon previous example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 background color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 different font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Add different font color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Application>LibreOffice/4.4.4.3$MacOSX_X86_64 LibreOffice_project/2c39ebcf046445232b798108aa8a7e7d89552ea8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2017-03-01T22:39:44Z</dcterms:created>
  <dc:language>en-US</dc:language>
  <dcterms:modified xsi:type="dcterms:W3CDTF">2017-03-02T00:22:32Z</dcterms:modified>
  <cp:revision>8</cp:revision>
</cp:coreProperties>
</file>