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 id="2147483767" r:id="rId2"/>
    <p:sldMasterId id="2147483788" r:id="rId3"/>
    <p:sldMasterId id="2147483808" r:id="rId4"/>
  </p:sldMasterIdLst>
  <p:notesMasterIdLst>
    <p:notesMasterId r:id="rId52"/>
  </p:notesMasterIdLst>
  <p:handoutMasterIdLst>
    <p:handoutMasterId r:id="rId53"/>
  </p:handoutMasterIdLst>
  <p:sldIdLst>
    <p:sldId id="262" r:id="rId5"/>
    <p:sldId id="662" r:id="rId6"/>
    <p:sldId id="731" r:id="rId7"/>
    <p:sldId id="297" r:id="rId8"/>
    <p:sldId id="845" r:id="rId9"/>
    <p:sldId id="846" r:id="rId10"/>
    <p:sldId id="847" r:id="rId11"/>
    <p:sldId id="631" r:id="rId12"/>
    <p:sldId id="748" r:id="rId13"/>
    <p:sldId id="825" r:id="rId14"/>
    <p:sldId id="815" r:id="rId15"/>
    <p:sldId id="816" r:id="rId16"/>
    <p:sldId id="817" r:id="rId17"/>
    <p:sldId id="818" r:id="rId18"/>
    <p:sldId id="607" r:id="rId19"/>
    <p:sldId id="814" r:id="rId20"/>
    <p:sldId id="819" r:id="rId21"/>
    <p:sldId id="820" r:id="rId22"/>
    <p:sldId id="821" r:id="rId23"/>
    <p:sldId id="823" r:id="rId24"/>
    <p:sldId id="747" r:id="rId25"/>
    <p:sldId id="754" r:id="rId26"/>
    <p:sldId id="824" r:id="rId27"/>
    <p:sldId id="753" r:id="rId28"/>
    <p:sldId id="749" r:id="rId29"/>
    <p:sldId id="827" r:id="rId30"/>
    <p:sldId id="826" r:id="rId31"/>
    <p:sldId id="828" r:id="rId32"/>
    <p:sldId id="829" r:id="rId33"/>
    <p:sldId id="831" r:id="rId34"/>
    <p:sldId id="832" r:id="rId35"/>
    <p:sldId id="830" r:id="rId36"/>
    <p:sldId id="834" r:id="rId37"/>
    <p:sldId id="835" r:id="rId38"/>
    <p:sldId id="836" r:id="rId39"/>
    <p:sldId id="837" r:id="rId40"/>
    <p:sldId id="838" r:id="rId41"/>
    <p:sldId id="840" r:id="rId42"/>
    <p:sldId id="839" r:id="rId43"/>
    <p:sldId id="841" r:id="rId44"/>
    <p:sldId id="843" r:id="rId45"/>
    <p:sldId id="844" r:id="rId46"/>
    <p:sldId id="833" r:id="rId47"/>
    <p:sldId id="848" r:id="rId48"/>
    <p:sldId id="849" r:id="rId49"/>
    <p:sldId id="850" r:id="rId50"/>
    <p:sldId id="851" r:id="rId51"/>
  </p:sldIdLst>
  <p:sldSz cx="6858000" cy="9144000" type="screen4x3"/>
  <p:notesSz cx="7077075" cy="9363075"/>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Arial" pitchFamily="34" charset="0"/>
      </a:defRPr>
    </a:lvl1pPr>
    <a:lvl2pPr marL="457200"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93C63E"/>
    <a:srgbClr val="004D72"/>
    <a:srgbClr val="FFFFFF"/>
    <a:srgbClr val="6D6E70"/>
    <a:srgbClr val="FAB419"/>
    <a:srgbClr val="EAB710"/>
    <a:srgbClr val="FDFDFD"/>
    <a:srgbClr val="C8AD18"/>
    <a:srgbClr val="A99E1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3" autoAdjust="0"/>
    <p:restoredTop sz="99367" autoAdjust="0"/>
  </p:normalViewPr>
  <p:slideViewPr>
    <p:cSldViewPr snapToGrid="0">
      <p:cViewPr>
        <p:scale>
          <a:sx n="90" d="100"/>
          <a:sy n="90" d="100"/>
        </p:scale>
        <p:origin x="-2250" y="66"/>
      </p:cViewPr>
      <p:guideLst>
        <p:guide orient="horz"/>
        <p:guide pos="5"/>
      </p:guideLst>
    </p:cSldViewPr>
  </p:slideViewPr>
  <p:outlineViewPr>
    <p:cViewPr>
      <p:scale>
        <a:sx n="33" d="100"/>
        <a:sy n="33" d="100"/>
      </p:scale>
      <p:origin x="0" y="26549"/>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2" cy="468154"/>
          </a:xfrm>
          <a:prstGeom prst="rect">
            <a:avLst/>
          </a:prstGeom>
        </p:spPr>
        <p:txBody>
          <a:bodyPr vert="horz" lIns="93935" tIns="46967" rIns="93935" bIns="46967"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4008706" y="0"/>
            <a:ext cx="3066732" cy="468154"/>
          </a:xfrm>
          <a:prstGeom prst="rect">
            <a:avLst/>
          </a:prstGeom>
        </p:spPr>
        <p:txBody>
          <a:bodyPr vert="horz" lIns="93935" tIns="46967" rIns="93935" bIns="46967" rtlCol="0"/>
          <a:lstStyle>
            <a:lvl1pPr algn="r" fontAlgn="auto">
              <a:spcBef>
                <a:spcPts val="0"/>
              </a:spcBef>
              <a:spcAft>
                <a:spcPts val="0"/>
              </a:spcAft>
              <a:defRPr sz="1200">
                <a:latin typeface="+mn-lt"/>
                <a:cs typeface="+mn-cs"/>
              </a:defRPr>
            </a:lvl1pPr>
          </a:lstStyle>
          <a:p>
            <a:pPr>
              <a:defRPr/>
            </a:pPr>
            <a:fld id="{BA5BC88C-321E-4A9C-B6A6-0A7F970208A2}" type="datetimeFigureOut">
              <a:rPr lang="en-US"/>
              <a:pPr>
                <a:defRPr/>
              </a:pPr>
              <a:t>5/1/2017</a:t>
            </a:fld>
            <a:endParaRPr lang="en-US" dirty="0"/>
          </a:p>
        </p:txBody>
      </p:sp>
      <p:sp>
        <p:nvSpPr>
          <p:cNvPr id="4" name="Footer Placeholder 3"/>
          <p:cNvSpPr>
            <a:spLocks noGrp="1"/>
          </p:cNvSpPr>
          <p:nvPr>
            <p:ph type="ftr" sz="quarter" idx="2"/>
          </p:nvPr>
        </p:nvSpPr>
        <p:spPr>
          <a:xfrm>
            <a:off x="1" y="8893296"/>
            <a:ext cx="3066732" cy="468154"/>
          </a:xfrm>
          <a:prstGeom prst="rect">
            <a:avLst/>
          </a:prstGeom>
        </p:spPr>
        <p:txBody>
          <a:bodyPr vert="horz" lIns="93935" tIns="46967" rIns="93935" bIns="46967"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008706" y="8893296"/>
            <a:ext cx="3066732" cy="468154"/>
          </a:xfrm>
          <a:prstGeom prst="rect">
            <a:avLst/>
          </a:prstGeom>
        </p:spPr>
        <p:txBody>
          <a:bodyPr vert="horz" lIns="93935" tIns="46967" rIns="93935" bIns="46967" rtlCol="0" anchor="b"/>
          <a:lstStyle>
            <a:lvl1pPr algn="r" fontAlgn="auto">
              <a:spcBef>
                <a:spcPts val="0"/>
              </a:spcBef>
              <a:spcAft>
                <a:spcPts val="0"/>
              </a:spcAft>
              <a:defRPr sz="1200">
                <a:latin typeface="+mn-lt"/>
                <a:cs typeface="+mn-cs"/>
              </a:defRPr>
            </a:lvl1pPr>
          </a:lstStyle>
          <a:p>
            <a:pPr>
              <a:defRPr/>
            </a:pPr>
            <a:fld id="{8F49D7ED-DF29-4660-97FB-9EAAAA781A0E}" type="slidenum">
              <a:rPr lang="en-US"/>
              <a:pPr>
                <a:defRPr/>
              </a:pPr>
              <a:t>‹#›</a:t>
            </a:fld>
            <a:endParaRPr lang="en-US" dirty="0"/>
          </a:p>
        </p:txBody>
      </p:sp>
    </p:spTree>
    <p:extLst>
      <p:ext uri="{BB962C8B-B14F-4D97-AF65-F5344CB8AC3E}">
        <p14:creationId xmlns:p14="http://schemas.microsoft.com/office/powerpoint/2010/main" xmlns="" val="318206577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2" cy="468154"/>
          </a:xfrm>
          <a:prstGeom prst="rect">
            <a:avLst/>
          </a:prstGeom>
        </p:spPr>
        <p:txBody>
          <a:bodyPr vert="horz" lIns="93935" tIns="46967" rIns="93935" bIns="46967"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4008706" y="0"/>
            <a:ext cx="3066732" cy="468154"/>
          </a:xfrm>
          <a:prstGeom prst="rect">
            <a:avLst/>
          </a:prstGeom>
        </p:spPr>
        <p:txBody>
          <a:bodyPr vert="horz" lIns="93935" tIns="46967" rIns="93935" bIns="46967" rtlCol="0"/>
          <a:lstStyle>
            <a:lvl1pPr algn="r" fontAlgn="auto">
              <a:spcBef>
                <a:spcPts val="0"/>
              </a:spcBef>
              <a:spcAft>
                <a:spcPts val="0"/>
              </a:spcAft>
              <a:defRPr sz="1200">
                <a:latin typeface="+mn-lt"/>
                <a:cs typeface="+mn-cs"/>
              </a:defRPr>
            </a:lvl1pPr>
          </a:lstStyle>
          <a:p>
            <a:pPr>
              <a:defRPr/>
            </a:pPr>
            <a:fld id="{5C0481E7-F8AB-4D61-908E-1B261CB86607}" type="datetimeFigureOut">
              <a:rPr lang="en-US"/>
              <a:pPr>
                <a:defRPr/>
              </a:pPr>
              <a:t>5/1/2017</a:t>
            </a:fld>
            <a:endParaRPr lang="en-US" dirty="0"/>
          </a:p>
        </p:txBody>
      </p:sp>
      <p:sp>
        <p:nvSpPr>
          <p:cNvPr id="4" name="Slide Image Placeholder 3"/>
          <p:cNvSpPr>
            <a:spLocks noGrp="1" noRot="1" noChangeAspect="1"/>
          </p:cNvSpPr>
          <p:nvPr>
            <p:ph type="sldImg" idx="2"/>
          </p:nvPr>
        </p:nvSpPr>
        <p:spPr>
          <a:xfrm>
            <a:off x="2220913" y="701675"/>
            <a:ext cx="2635250" cy="3511550"/>
          </a:xfrm>
          <a:prstGeom prst="rect">
            <a:avLst/>
          </a:prstGeom>
          <a:noFill/>
          <a:ln w="12700">
            <a:solidFill>
              <a:prstClr val="black"/>
            </a:solidFill>
          </a:ln>
        </p:spPr>
        <p:txBody>
          <a:bodyPr vert="horz" lIns="93935" tIns="46967" rIns="93935" bIns="46967" rtlCol="0" anchor="ctr"/>
          <a:lstStyle/>
          <a:p>
            <a:pPr lvl="0"/>
            <a:endParaRPr lang="en-US" noProof="0"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5" tIns="46967" rIns="93935" bIns="4696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8893296"/>
            <a:ext cx="3066732" cy="468154"/>
          </a:xfrm>
          <a:prstGeom prst="rect">
            <a:avLst/>
          </a:prstGeom>
        </p:spPr>
        <p:txBody>
          <a:bodyPr vert="horz" lIns="93935" tIns="46967" rIns="93935" bIns="46967"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08706" y="8893296"/>
            <a:ext cx="3066732" cy="468154"/>
          </a:xfrm>
          <a:prstGeom prst="rect">
            <a:avLst/>
          </a:prstGeom>
        </p:spPr>
        <p:txBody>
          <a:bodyPr vert="horz" lIns="93935" tIns="46967" rIns="93935" bIns="46967" rtlCol="0" anchor="b"/>
          <a:lstStyle>
            <a:lvl1pPr algn="r" fontAlgn="auto">
              <a:spcBef>
                <a:spcPts val="0"/>
              </a:spcBef>
              <a:spcAft>
                <a:spcPts val="0"/>
              </a:spcAft>
              <a:defRPr sz="1200">
                <a:latin typeface="+mn-lt"/>
                <a:cs typeface="+mn-cs"/>
              </a:defRPr>
            </a:lvl1pPr>
          </a:lstStyle>
          <a:p>
            <a:pPr>
              <a:defRPr/>
            </a:pPr>
            <a:fld id="{8F4B5FA1-55E2-49D6-9FDF-B5DC7519862A}" type="slidenum">
              <a:rPr lang="en-US"/>
              <a:pPr>
                <a:defRPr/>
              </a:pPr>
              <a:t>‹#›</a:t>
            </a:fld>
            <a:endParaRPr lang="en-US" dirty="0"/>
          </a:p>
        </p:txBody>
      </p:sp>
    </p:spTree>
    <p:extLst>
      <p:ext uri="{BB962C8B-B14F-4D97-AF65-F5344CB8AC3E}">
        <p14:creationId xmlns:p14="http://schemas.microsoft.com/office/powerpoint/2010/main" xmlns="" val="2179307009"/>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aramond" pitchFamily="18" charset="0"/>
              </a:defRPr>
            </a:lvl1pPr>
            <a:lvl2pPr marL="754540" indent="-290208">
              <a:defRPr>
                <a:solidFill>
                  <a:schemeClr val="tx1"/>
                </a:solidFill>
                <a:latin typeface="Garamond" pitchFamily="18" charset="0"/>
              </a:defRPr>
            </a:lvl2pPr>
            <a:lvl3pPr marL="1160831" indent="-232166">
              <a:defRPr>
                <a:solidFill>
                  <a:schemeClr val="tx1"/>
                </a:solidFill>
                <a:latin typeface="Garamond" pitchFamily="18" charset="0"/>
              </a:defRPr>
            </a:lvl3pPr>
            <a:lvl4pPr marL="1625163" indent="-232166">
              <a:defRPr>
                <a:solidFill>
                  <a:schemeClr val="tx1"/>
                </a:solidFill>
                <a:latin typeface="Garamond" pitchFamily="18" charset="0"/>
              </a:defRPr>
            </a:lvl4pPr>
            <a:lvl5pPr marL="2089495" indent="-232166">
              <a:defRPr>
                <a:solidFill>
                  <a:schemeClr val="tx1"/>
                </a:solidFill>
                <a:latin typeface="Garamond" pitchFamily="18" charset="0"/>
              </a:defRPr>
            </a:lvl5pPr>
            <a:lvl6pPr marL="2553828" indent="-232166" eaLnBrk="0" fontAlgn="base" hangingPunct="0">
              <a:spcBef>
                <a:spcPct val="0"/>
              </a:spcBef>
              <a:spcAft>
                <a:spcPct val="0"/>
              </a:spcAft>
              <a:defRPr>
                <a:solidFill>
                  <a:schemeClr val="tx1"/>
                </a:solidFill>
                <a:latin typeface="Garamond" pitchFamily="18" charset="0"/>
              </a:defRPr>
            </a:lvl6pPr>
            <a:lvl7pPr marL="3018160" indent="-232166" eaLnBrk="0" fontAlgn="base" hangingPunct="0">
              <a:spcBef>
                <a:spcPct val="0"/>
              </a:spcBef>
              <a:spcAft>
                <a:spcPct val="0"/>
              </a:spcAft>
              <a:defRPr>
                <a:solidFill>
                  <a:schemeClr val="tx1"/>
                </a:solidFill>
                <a:latin typeface="Garamond" pitchFamily="18" charset="0"/>
              </a:defRPr>
            </a:lvl7pPr>
            <a:lvl8pPr marL="3482492" indent="-232166" eaLnBrk="0" fontAlgn="base" hangingPunct="0">
              <a:spcBef>
                <a:spcPct val="0"/>
              </a:spcBef>
              <a:spcAft>
                <a:spcPct val="0"/>
              </a:spcAft>
              <a:defRPr>
                <a:solidFill>
                  <a:schemeClr val="tx1"/>
                </a:solidFill>
                <a:latin typeface="Garamond" pitchFamily="18" charset="0"/>
              </a:defRPr>
            </a:lvl8pPr>
            <a:lvl9pPr marL="3946825" indent="-232166" eaLnBrk="0" fontAlgn="base" hangingPunct="0">
              <a:spcBef>
                <a:spcPct val="0"/>
              </a:spcBef>
              <a:spcAft>
                <a:spcPct val="0"/>
              </a:spcAft>
              <a:defRPr>
                <a:solidFill>
                  <a:schemeClr val="tx1"/>
                </a:solidFill>
                <a:latin typeface="Garamond" pitchFamily="18" charset="0"/>
              </a:defRPr>
            </a:lvl9pPr>
          </a:lstStyle>
          <a:p>
            <a:fld id="{9C3A52FA-5549-4181-A533-CBE5006EF2FD}" type="slidenum">
              <a:rPr lang="en-US" altLang="en-US">
                <a:solidFill>
                  <a:prstClr val="black"/>
                </a:solidFill>
              </a:rPr>
              <a:pPr/>
              <a:t>7</a:t>
            </a:fld>
            <a:endParaRPr lang="en-US" altLang="en-US" dirty="0">
              <a:solidFill>
                <a:prstClr val="black"/>
              </a:solidFill>
            </a:endParaRPr>
          </a:p>
        </p:txBody>
      </p:sp>
      <p:sp>
        <p:nvSpPr>
          <p:cNvPr id="282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262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D8AEC3-153A-43BB-9B1F-25F70028A666}" type="slidenum">
              <a:rPr lang="en-US" altLang="en-US">
                <a:solidFill>
                  <a:prstClr val="black"/>
                </a:solidFill>
              </a:rPr>
              <a:pPr/>
              <a:t>46</a:t>
            </a:fld>
            <a:endParaRPr lang="en-US" altLang="en-US" dirty="0">
              <a:solidFill>
                <a:prstClr val="black"/>
              </a:solidFill>
            </a:endParaRPr>
          </a:p>
        </p:txBody>
      </p:sp>
      <p:sp>
        <p:nvSpPr>
          <p:cNvPr id="89090" name="Rectangle 2"/>
          <p:cNvSpPr>
            <a:spLocks noGrp="1" noRot="1" noChangeAspect="1" noChangeArrowheads="1" noTextEdit="1"/>
          </p:cNvSpPr>
          <p:nvPr>
            <p:ph type="sldImg"/>
          </p:nvPr>
        </p:nvSpPr>
        <p:spPr>
          <a:xfrm>
            <a:off x="2220913" y="701675"/>
            <a:ext cx="2635250" cy="3511550"/>
          </a:xfrm>
          <a:ln/>
        </p:spPr>
      </p:sp>
      <p:sp>
        <p:nvSpPr>
          <p:cNvPr id="8909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xmlns="" val="1209002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10" name="Title 9"/>
          <p:cNvSpPr>
            <a:spLocks noGrp="1"/>
          </p:cNvSpPr>
          <p:nvPr>
            <p:ph type="title"/>
          </p:nvPr>
        </p:nvSpPr>
        <p:spPr>
          <a:xfrm>
            <a:off x="669892" y="3904223"/>
            <a:ext cx="6172200" cy="1524000"/>
          </a:xfrm>
        </p:spPr>
        <p:txBody>
          <a:bodyPr anchor="b">
            <a:normAutofit/>
          </a:bodyPr>
          <a:lstStyle>
            <a:lvl1pPr algn="l">
              <a:defRPr sz="4000"/>
            </a:lvl1pPr>
          </a:lstStyle>
          <a:p>
            <a:r>
              <a:rPr lang="en-US" smtClean="0"/>
              <a:t>Click to edit Master title style</a:t>
            </a:r>
            <a:endParaRPr lang="en-US" dirty="0"/>
          </a:p>
        </p:txBody>
      </p:sp>
      <p:sp>
        <p:nvSpPr>
          <p:cNvPr id="14" name="Text Placeholder 13"/>
          <p:cNvSpPr>
            <a:spLocks noGrp="1"/>
          </p:cNvSpPr>
          <p:nvPr>
            <p:ph type="body" sz="quarter" idx="10"/>
          </p:nvPr>
        </p:nvSpPr>
        <p:spPr>
          <a:xfrm>
            <a:off x="670323" y="5429251"/>
            <a:ext cx="5830490" cy="819149"/>
          </a:xfrm>
        </p:spPr>
        <p:txBody>
          <a:bodyPr/>
          <a:lstStyle>
            <a:lvl1pPr>
              <a:buNone/>
              <a:defRPr sz="1800" baseline="0">
                <a:latin typeface="Gill Sans MT"/>
                <a:cs typeface="Gill Sans M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sights-layout">
    <p:spTree>
      <p:nvGrpSpPr>
        <p:cNvPr id="1" name=""/>
        <p:cNvGrpSpPr/>
        <p:nvPr/>
      </p:nvGrpSpPr>
      <p:grpSpPr>
        <a:xfrm>
          <a:off x="0" y="0"/>
          <a:ext cx="0" cy="0"/>
          <a:chOff x="0" y="0"/>
          <a:chExt cx="0" cy="0"/>
        </a:xfrm>
      </p:grpSpPr>
      <p:sp>
        <p:nvSpPr>
          <p:cNvPr id="6"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chemeClr val="accent1"/>
                </a:solidFill>
                <a:latin typeface="+mn-lt"/>
                <a:cs typeface="+mn-cs"/>
              </a:rPr>
              <a:t>Pentonmarketingservices.com  |  </a:t>
            </a:r>
            <a:fld id="{E5577FBA-E097-48C1-9655-9428A0BC6747}" type="slidenum">
              <a:rPr lang="en-US" sz="800">
                <a:solidFill>
                  <a:schemeClr val="accent1"/>
                </a:solidFill>
                <a:latin typeface="+mn-lt"/>
                <a:cs typeface="+mn-cs"/>
              </a:rPr>
              <a:pPr algn="r" fontAlgn="auto">
                <a:spcBef>
                  <a:spcPts val="0"/>
                </a:spcBef>
                <a:spcAft>
                  <a:spcPts val="0"/>
                </a:spcAft>
                <a:defRPr/>
              </a:pPr>
              <a:t>‹#›</a:t>
            </a:fld>
            <a:endParaRPr lang="en-US" sz="800" dirty="0">
              <a:solidFill>
                <a:schemeClr val="accent1"/>
              </a:solidFill>
              <a:latin typeface="+mn-lt"/>
              <a:cs typeface="+mn-cs"/>
            </a:endParaRPr>
          </a:p>
        </p:txBody>
      </p:sp>
      <p:sp>
        <p:nvSpPr>
          <p:cNvPr id="7" name="Rectangle 6"/>
          <p:cNvSpPr/>
          <p:nvPr userDrawn="1"/>
        </p:nvSpPr>
        <p:spPr>
          <a:xfrm>
            <a:off x="0" y="0"/>
            <a:ext cx="6858000" cy="1761067"/>
          </a:xfrm>
          <a:prstGeom prst="rect">
            <a:avLst/>
          </a:prstGeom>
          <a:solidFill>
            <a:schemeClr val="accent6">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Text Placeholder 15"/>
          <p:cNvSpPr>
            <a:spLocks noGrp="1"/>
          </p:cNvSpPr>
          <p:nvPr>
            <p:ph type="body" sz="quarter" idx="10"/>
          </p:nvPr>
        </p:nvSpPr>
        <p:spPr>
          <a:xfrm>
            <a:off x="342900" y="366185"/>
            <a:ext cx="6172200" cy="1011767"/>
          </a:xfrm>
        </p:spPr>
        <p:txBody>
          <a:bodyPr/>
          <a:lstStyle>
            <a:lvl1pPr>
              <a:buNone/>
              <a:defRPr sz="3000" baseline="0">
                <a:latin typeface="Gill Sans MT"/>
                <a:cs typeface="Gill Sans MT"/>
              </a:defRPr>
            </a:lvl1pPr>
          </a:lstStyle>
          <a:p>
            <a:pPr lvl="0"/>
            <a:r>
              <a:rPr lang="en-US" smtClean="0"/>
              <a:t>Click to edit Master text styles</a:t>
            </a:r>
          </a:p>
        </p:txBody>
      </p:sp>
      <p:sp>
        <p:nvSpPr>
          <p:cNvPr id="17" name="Text Placeholder 17"/>
          <p:cNvSpPr>
            <a:spLocks noGrp="1"/>
          </p:cNvSpPr>
          <p:nvPr>
            <p:ph type="body" sz="quarter" idx="11"/>
          </p:nvPr>
        </p:nvSpPr>
        <p:spPr>
          <a:xfrm>
            <a:off x="342900" y="1041400"/>
            <a:ext cx="6172200" cy="491067"/>
          </a:xfrm>
        </p:spPr>
        <p:txBody>
          <a:bodyPr>
            <a:noAutofit/>
          </a:bodyPr>
          <a:lstStyle>
            <a:lvl1pPr>
              <a:buNone/>
              <a:defRPr sz="1800">
                <a:latin typeface="Gill Sans MT"/>
                <a:cs typeface="Gill Sans MT"/>
              </a:defRPr>
            </a:lvl1pPr>
            <a:lvl2pPr>
              <a:buNone/>
              <a:defRPr sz="1800">
                <a:latin typeface="Gill Sans"/>
                <a:cs typeface="Gill Sans"/>
              </a:defRPr>
            </a:lvl2pPr>
            <a:lvl3pPr>
              <a:buNone/>
              <a:defRPr sz="1800">
                <a:latin typeface="Gill Sans"/>
                <a:cs typeface="Gill Sans"/>
              </a:defRPr>
            </a:lvl3pPr>
            <a:lvl4pPr>
              <a:buNone/>
              <a:defRPr sz="1800">
                <a:latin typeface="Gill Sans"/>
                <a:cs typeface="Gill Sans"/>
              </a:defRPr>
            </a:lvl4pPr>
            <a:lvl5pPr>
              <a:buNone/>
              <a:defRPr sz="1800">
                <a:latin typeface="Gill Sans"/>
                <a:cs typeface="Gill Sans"/>
              </a:defRPr>
            </a:lvl5pPr>
          </a:lstStyle>
          <a:p>
            <a:pPr lvl="0"/>
            <a:r>
              <a:rPr lang="en-US" dirty="0" smtClean="0"/>
              <a:t>Click to edit Master text style</a:t>
            </a:r>
          </a:p>
        </p:txBody>
      </p:sp>
      <p:sp>
        <p:nvSpPr>
          <p:cNvPr id="18" name="Text Placeholder 19"/>
          <p:cNvSpPr>
            <a:spLocks noGrp="1"/>
          </p:cNvSpPr>
          <p:nvPr>
            <p:ph type="body" sz="quarter" idx="13"/>
          </p:nvPr>
        </p:nvSpPr>
        <p:spPr>
          <a:xfrm>
            <a:off x="342900" y="2019301"/>
            <a:ext cx="2927531" cy="625263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9"/>
          <p:cNvSpPr>
            <a:spLocks noGrp="1"/>
          </p:cNvSpPr>
          <p:nvPr>
            <p:ph type="body" sz="quarter" idx="14"/>
          </p:nvPr>
        </p:nvSpPr>
        <p:spPr>
          <a:xfrm>
            <a:off x="3587569" y="2019301"/>
            <a:ext cx="2927531" cy="625263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latin typeface="Gill Sans MT"/>
              <a:ea typeface="+mj-ea"/>
              <a:cs typeface="Gill Sans MT"/>
            </a:endParaRPr>
          </a:p>
        </p:txBody>
      </p:sp>
      <p:pic>
        <p:nvPicPr>
          <p:cNvPr id="7" name="Picture 5" descr="PentonMarketingServices_2Color_RGB_450x84.png"/>
          <p:cNvPicPr>
            <a:picLocks noChangeAspect="1"/>
          </p:cNvPicPr>
          <p:nvPr userDrawn="1"/>
        </p:nvPicPr>
        <p:blipFill>
          <a:blip r:embed="rId2"/>
          <a:srcRect/>
          <a:stretch>
            <a:fillRect/>
          </a:stretch>
        </p:blipFill>
        <p:spPr bwMode="auto">
          <a:xfrm>
            <a:off x="3806428" y="531285"/>
            <a:ext cx="2746772" cy="910167"/>
          </a:xfrm>
          <a:prstGeom prst="rect">
            <a:avLst/>
          </a:prstGeom>
          <a:noFill/>
          <a:ln w="9525">
            <a:noFill/>
            <a:miter lim="800000"/>
            <a:headEnd/>
            <a:tailEnd/>
          </a:ln>
        </p:spPr>
      </p:pic>
      <p:sp>
        <p:nvSpPr>
          <p:cNvPr id="10" name="Title 9"/>
          <p:cNvSpPr>
            <a:spLocks noGrp="1"/>
          </p:cNvSpPr>
          <p:nvPr>
            <p:ph type="title"/>
          </p:nvPr>
        </p:nvSpPr>
        <p:spPr>
          <a:xfrm>
            <a:off x="669892" y="3600004"/>
            <a:ext cx="3856451" cy="1524000"/>
          </a:xfrm>
        </p:spPr>
        <p:txBody>
          <a:bodyPr anchor="b">
            <a:normAutofit/>
          </a:bodyPr>
          <a:lstStyle>
            <a:lvl1pPr algn="l">
              <a:defRPr sz="4000"/>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67151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1" name="Text Placeholder 7"/>
          <p:cNvSpPr>
            <a:spLocks noGrp="1"/>
          </p:cNvSpPr>
          <p:nvPr>
            <p:ph type="body" sz="quarter" idx="11"/>
          </p:nvPr>
        </p:nvSpPr>
        <p:spPr>
          <a:xfrm>
            <a:off x="256758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2" name="Text Placeholder 7"/>
          <p:cNvSpPr>
            <a:spLocks noGrp="1"/>
          </p:cNvSpPr>
          <p:nvPr>
            <p:ph type="body" sz="quarter" idx="12"/>
          </p:nvPr>
        </p:nvSpPr>
        <p:spPr>
          <a:xfrm>
            <a:off x="4458909"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pic>
        <p:nvPicPr>
          <p:cNvPr id="3" name="Picture 5" descr="PMS-white-logo"/>
          <p:cNvPicPr>
            <a:picLocks noChangeAspect="1"/>
          </p:cNvPicPr>
          <p:nvPr userDrawn="1"/>
        </p:nvPicPr>
        <p:blipFill>
          <a:blip r:embed="rId2"/>
          <a:srcRect/>
          <a:stretch>
            <a:fillRect/>
          </a:stretch>
        </p:blipFill>
        <p:spPr bwMode="auto">
          <a:xfrm>
            <a:off x="2718197" y="480484"/>
            <a:ext cx="1066800" cy="472016"/>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ed-divider">
    <p:spTree>
      <p:nvGrpSpPr>
        <p:cNvPr id="1" name=""/>
        <p:cNvGrpSpPr/>
        <p:nvPr/>
      </p:nvGrpSpPr>
      <p:grpSpPr>
        <a:xfrm>
          <a:off x="0" y="0"/>
          <a:ext cx="0" cy="0"/>
          <a:chOff x="0" y="0"/>
          <a:chExt cx="0" cy="0"/>
        </a:xfrm>
      </p:grpSpPr>
      <p:sp>
        <p:nvSpPr>
          <p:cNvPr id="4" name="Rectangle 3"/>
          <p:cNvSpPr/>
          <p:nvPr userDrawn="1"/>
        </p:nvSpPr>
        <p:spPr>
          <a:xfrm>
            <a:off x="0" y="2611967"/>
            <a:ext cx="6858000" cy="445135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6" name="Oval 5"/>
          <p:cNvSpPr/>
          <p:nvPr userDrawn="1"/>
        </p:nvSpPr>
        <p:spPr>
          <a:xfrm>
            <a:off x="471488" y="2105231"/>
            <a:ext cx="1160860" cy="114624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chemeClr val="accent1"/>
                </a:solidFill>
                <a:latin typeface="+mn-lt"/>
                <a:cs typeface="+mn-cs"/>
              </a:rPr>
              <a:t>Digital Workshop Center  </a:t>
            </a:r>
            <a:r>
              <a:rPr lang="en-US" sz="800" dirty="0">
                <a:solidFill>
                  <a:schemeClr val="accent1"/>
                </a:solidFill>
                <a:latin typeface="+mn-lt"/>
                <a:cs typeface="+mn-cs"/>
              </a:rPr>
              <a:t>|  </a:t>
            </a:r>
            <a:fld id="{77D50CF1-FD33-4E4D-89E0-C7599F8278B4}" type="slidenum">
              <a:rPr lang="en-US" sz="800">
                <a:solidFill>
                  <a:schemeClr val="accent1"/>
                </a:solidFill>
                <a:latin typeface="+mn-lt"/>
                <a:cs typeface="+mn-cs"/>
              </a:rPr>
              <a:pPr algn="r" fontAlgn="auto">
                <a:spcBef>
                  <a:spcPts val="0"/>
                </a:spcBef>
                <a:spcAft>
                  <a:spcPts val="0"/>
                </a:spcAft>
                <a:defRPr/>
              </a:pPr>
              <a:t>‹#›</a:t>
            </a:fld>
            <a:endParaRPr lang="en-US" sz="800" dirty="0">
              <a:solidFill>
                <a:schemeClr val="accent1"/>
              </a:solidFill>
              <a:latin typeface="+mn-lt"/>
              <a:cs typeface="+mn-cs"/>
            </a:endParaRPr>
          </a:p>
        </p:txBody>
      </p:sp>
      <p:sp>
        <p:nvSpPr>
          <p:cNvPr id="16" name="Text Placeholder 15"/>
          <p:cNvSpPr>
            <a:spLocks noGrp="1"/>
          </p:cNvSpPr>
          <p:nvPr>
            <p:ph type="body" sz="quarter" idx="10"/>
          </p:nvPr>
        </p:nvSpPr>
        <p:spPr>
          <a:xfrm>
            <a:off x="352425" y="4483289"/>
            <a:ext cx="6032624" cy="1055208"/>
          </a:xfrm>
        </p:spPr>
        <p:txBody>
          <a:bodyPr anchor="ctr">
            <a:normAutofit/>
          </a:bodyPr>
          <a:lstStyle>
            <a:lvl1pPr algn="ctr">
              <a:buNone/>
              <a:defRPr sz="3600" baseline="0">
                <a:solidFill>
                  <a:srgbClr val="FFFFFF"/>
                </a:solidFill>
                <a:latin typeface="Gill Sans MT"/>
                <a:cs typeface="Gill Sans MT"/>
              </a:defRPr>
            </a:lvl1pPr>
          </a:lstStyle>
          <a:p>
            <a:pPr lvl="0"/>
            <a:r>
              <a:rPr lang="en-US" dirty="0" smtClean="0"/>
              <a:t>Click to edit Master text styles</a:t>
            </a:r>
          </a:p>
        </p:txBody>
      </p:sp>
      <p:sp>
        <p:nvSpPr>
          <p:cNvPr id="13" name="Text Placeholder 15"/>
          <p:cNvSpPr>
            <a:spLocks noGrp="1"/>
          </p:cNvSpPr>
          <p:nvPr>
            <p:ph type="body" sz="quarter" idx="11"/>
          </p:nvPr>
        </p:nvSpPr>
        <p:spPr>
          <a:xfrm>
            <a:off x="735115" y="2084971"/>
            <a:ext cx="643742" cy="1055208"/>
          </a:xfrm>
        </p:spPr>
        <p:txBody>
          <a:bodyPr anchor="ctr">
            <a:normAutofit/>
          </a:bodyPr>
          <a:lstStyle>
            <a:lvl1pPr algn="ctr">
              <a:buNone/>
              <a:defRPr sz="4000" baseline="0">
                <a:solidFill>
                  <a:srgbClr val="FFFFFF"/>
                </a:solidFill>
                <a:latin typeface="Arial"/>
                <a:cs typeface="Arial"/>
              </a:defRPr>
            </a:lvl1pPr>
          </a:lstStyle>
          <a:p>
            <a:pPr lvl="0"/>
            <a:r>
              <a:rPr lang="en-US" dirty="0" smtClean="0"/>
              <a:t>Click to edit Master text styles</a:t>
            </a:r>
          </a:p>
        </p:txBody>
      </p:sp>
      <p:pic>
        <p:nvPicPr>
          <p:cNvPr id="9"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divider-w-intro">
    <p:spTree>
      <p:nvGrpSpPr>
        <p:cNvPr id="1" name=""/>
        <p:cNvGrpSpPr/>
        <p:nvPr/>
      </p:nvGrpSpPr>
      <p:grpSpPr>
        <a:xfrm>
          <a:off x="0" y="0"/>
          <a:ext cx="0" cy="0"/>
          <a:chOff x="0" y="0"/>
          <a:chExt cx="0" cy="0"/>
        </a:xfrm>
      </p:grpSpPr>
      <p:sp>
        <p:nvSpPr>
          <p:cNvPr id="5" name="Rectangle 4"/>
          <p:cNvSpPr/>
          <p:nvPr userDrawn="1"/>
        </p:nvSpPr>
        <p:spPr>
          <a:xfrm>
            <a:off x="0" y="2611967"/>
            <a:ext cx="6858000" cy="2643717"/>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7" name="Oval 6"/>
          <p:cNvSpPr/>
          <p:nvPr userDrawn="1"/>
        </p:nvSpPr>
        <p:spPr>
          <a:xfrm>
            <a:off x="471488" y="1581151"/>
            <a:ext cx="1160860" cy="206374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chemeClr val="accent1"/>
                </a:solidFill>
                <a:latin typeface="+mn-lt"/>
                <a:cs typeface="+mn-cs"/>
              </a:rPr>
              <a:t>Pentonmarketingservices.com  |  </a:t>
            </a:r>
            <a:fld id="{1B7FB101-6379-4DE0-AC68-AF7D1CE1C281}" type="slidenum">
              <a:rPr lang="en-US" sz="800">
                <a:solidFill>
                  <a:schemeClr val="accent1"/>
                </a:solidFill>
                <a:latin typeface="+mn-lt"/>
                <a:cs typeface="+mn-cs"/>
              </a:rPr>
              <a:pPr algn="r" fontAlgn="auto">
                <a:spcBef>
                  <a:spcPts val="0"/>
                </a:spcBef>
                <a:spcAft>
                  <a:spcPts val="0"/>
                </a:spcAft>
                <a:defRPr/>
              </a:pPr>
              <a:t>‹#›</a:t>
            </a:fld>
            <a:endParaRPr lang="en-US" sz="800" dirty="0">
              <a:solidFill>
                <a:schemeClr val="accent1"/>
              </a:solidFill>
              <a:latin typeface="+mn-lt"/>
              <a:cs typeface="+mn-cs"/>
            </a:endParaRPr>
          </a:p>
        </p:txBody>
      </p:sp>
      <p:sp>
        <p:nvSpPr>
          <p:cNvPr id="16" name="Text Placeholder 15"/>
          <p:cNvSpPr>
            <a:spLocks noGrp="1"/>
          </p:cNvSpPr>
          <p:nvPr>
            <p:ph type="body" sz="quarter" idx="10"/>
          </p:nvPr>
        </p:nvSpPr>
        <p:spPr>
          <a:xfrm>
            <a:off x="352425" y="3805969"/>
            <a:ext cx="6032624" cy="1055208"/>
          </a:xfrm>
        </p:spPr>
        <p:txBody>
          <a:bodyPr>
            <a:normAutofit/>
          </a:bodyPr>
          <a:lstStyle>
            <a:lvl1pPr algn="ct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15"/>
          <p:cNvSpPr>
            <a:spLocks noGrp="1"/>
          </p:cNvSpPr>
          <p:nvPr>
            <p:ph type="body" sz="quarter" idx="11"/>
          </p:nvPr>
        </p:nvSpPr>
        <p:spPr>
          <a:xfrm>
            <a:off x="735115" y="2084971"/>
            <a:ext cx="643742" cy="1055208"/>
          </a:xfrm>
        </p:spPr>
        <p:txBody>
          <a:bodyPr>
            <a:normAutofit/>
          </a:bodyPr>
          <a:lstStyle>
            <a:lvl1pPr algn="ctr">
              <a:buNone/>
              <a:defRPr sz="4000" baseline="0">
                <a:solidFill>
                  <a:srgbClr val="FFFFFF"/>
                </a:solidFill>
                <a:latin typeface="Arial"/>
                <a:cs typeface="Arial"/>
              </a:defRPr>
            </a:lvl1pPr>
          </a:lstStyle>
          <a:p>
            <a:pPr lvl="0"/>
            <a:r>
              <a:rPr lang="en-US" smtClean="0"/>
              <a:t>Click to edit Master text styles</a:t>
            </a:r>
          </a:p>
        </p:txBody>
      </p:sp>
      <p:sp>
        <p:nvSpPr>
          <p:cNvPr id="14" name="Text Placeholder 7"/>
          <p:cNvSpPr>
            <a:spLocks noGrp="1"/>
          </p:cNvSpPr>
          <p:nvPr>
            <p:ph type="body" sz="quarter" idx="12"/>
          </p:nvPr>
        </p:nvSpPr>
        <p:spPr>
          <a:xfrm>
            <a:off x="352425" y="5416551"/>
            <a:ext cx="6032624"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een-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16"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est Practices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6" name="Rounded Rectangle 5"/>
          <p:cNvSpPr/>
          <p:nvPr userDrawn="1"/>
        </p:nvSpPr>
        <p:spPr>
          <a:xfrm>
            <a:off x="4561285" y="-239184"/>
            <a:ext cx="1991915" cy="1528235"/>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old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E1A6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6" name="Rounded Rectangle 5"/>
          <p:cNvSpPr/>
          <p:nvPr userDrawn="1"/>
        </p:nvSpPr>
        <p:spPr>
          <a:xfrm>
            <a:off x="4561285" y="-239184"/>
            <a:ext cx="1991915" cy="1528235"/>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10" name="Title 9"/>
          <p:cNvSpPr>
            <a:spLocks noGrp="1"/>
          </p:cNvSpPr>
          <p:nvPr>
            <p:ph type="title"/>
          </p:nvPr>
        </p:nvSpPr>
        <p:spPr>
          <a:xfrm>
            <a:off x="669892" y="3904223"/>
            <a:ext cx="6172200" cy="1524000"/>
          </a:xfrm>
        </p:spPr>
        <p:txBody>
          <a:bodyPr anchor="b">
            <a:normAutofit/>
          </a:bodyPr>
          <a:lstStyle>
            <a:lvl1pPr algn="l">
              <a:defRPr sz="4000"/>
            </a:lvl1pPr>
          </a:lstStyle>
          <a:p>
            <a:r>
              <a:rPr lang="en-US" smtClean="0"/>
              <a:t>Click to edit Master title style</a:t>
            </a:r>
            <a:endParaRPr lang="en-US" dirty="0"/>
          </a:p>
        </p:txBody>
      </p:sp>
      <p:sp>
        <p:nvSpPr>
          <p:cNvPr id="14" name="Text Placeholder 13"/>
          <p:cNvSpPr>
            <a:spLocks noGrp="1"/>
          </p:cNvSpPr>
          <p:nvPr>
            <p:ph type="body" sz="quarter" idx="10"/>
          </p:nvPr>
        </p:nvSpPr>
        <p:spPr>
          <a:xfrm>
            <a:off x="670323" y="5429251"/>
            <a:ext cx="5830490" cy="819149"/>
          </a:xfrm>
        </p:spPr>
        <p:txBody>
          <a:bodyPr/>
          <a:lstStyle>
            <a:lvl1pPr>
              <a:buNone/>
              <a:defRPr sz="1800" baseline="0">
                <a:latin typeface="Gill Sans MT"/>
                <a:cs typeface="Gill Sans M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ubpage-2-col">
    <p:spTree>
      <p:nvGrpSpPr>
        <p:cNvPr id="1" name=""/>
        <p:cNvGrpSpPr/>
        <p:nvPr/>
      </p:nvGrpSpPr>
      <p:grpSpPr>
        <a:xfrm>
          <a:off x="0" y="0"/>
          <a:ext cx="0" cy="0"/>
          <a:chOff x="0" y="0"/>
          <a:chExt cx="0" cy="0"/>
        </a:xfrm>
      </p:grpSpPr>
      <p:sp>
        <p:nvSpPr>
          <p:cNvPr id="5"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chemeClr val="accent1"/>
                </a:solidFill>
                <a:latin typeface="+mn-lt"/>
                <a:cs typeface="+mn-cs"/>
              </a:rPr>
              <a:t>Digital Workshop Center | </a:t>
            </a:r>
            <a:fld id="{72B70123-073F-4CE8-B5DA-B0EEE3F1030B}" type="slidenum">
              <a:rPr lang="en-US" sz="800" smtClean="0">
                <a:solidFill>
                  <a:schemeClr val="accent1"/>
                </a:solidFill>
                <a:latin typeface="+mn-lt"/>
                <a:cs typeface="+mn-cs"/>
              </a:rPr>
              <a:pPr algn="r" fontAlgn="auto">
                <a:spcBef>
                  <a:spcPts val="0"/>
                </a:spcBef>
                <a:spcAft>
                  <a:spcPts val="0"/>
                </a:spcAft>
                <a:defRPr/>
              </a:pPr>
              <a:t>‹#›</a:t>
            </a:fld>
            <a:endParaRPr lang="en-US" sz="800" dirty="0">
              <a:solidFill>
                <a:schemeClr val="accent1"/>
              </a:solidFill>
              <a:latin typeface="+mn-lt"/>
              <a:cs typeface="+mn-cs"/>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6" name="Text Placeholder 19"/>
          <p:cNvSpPr>
            <a:spLocks noGrp="1"/>
          </p:cNvSpPr>
          <p:nvPr>
            <p:ph type="body" sz="quarter" idx="12"/>
          </p:nvPr>
        </p:nvSpPr>
        <p:spPr>
          <a:xfrm>
            <a:off x="342900" y="1048882"/>
            <a:ext cx="2927531"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9"/>
          <p:cNvSpPr>
            <a:spLocks noGrp="1"/>
          </p:cNvSpPr>
          <p:nvPr>
            <p:ph type="body" sz="quarter" idx="13"/>
          </p:nvPr>
        </p:nvSpPr>
        <p:spPr>
          <a:xfrm>
            <a:off x="3587569" y="1048882"/>
            <a:ext cx="2927531"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Subpage-2-col">
    <p:spTree>
      <p:nvGrpSpPr>
        <p:cNvPr id="1" name=""/>
        <p:cNvGrpSpPr/>
        <p:nvPr/>
      </p:nvGrpSpPr>
      <p:grpSpPr>
        <a:xfrm>
          <a:off x="0" y="0"/>
          <a:ext cx="0" cy="0"/>
          <a:chOff x="0" y="0"/>
          <a:chExt cx="0" cy="0"/>
        </a:xfrm>
      </p:grpSpPr>
      <p:sp>
        <p:nvSpPr>
          <p:cNvPr id="5"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Arial"/>
              </a:rPr>
              <a:t>Digital Workshop Center | </a:t>
            </a:r>
            <a:fld id="{72B70123-073F-4CE8-B5DA-B0EEE3F1030B}" type="slidenum">
              <a:rPr lang="en-US" sz="800" smtClean="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6" name="Text Placeholder 19"/>
          <p:cNvSpPr>
            <a:spLocks noGrp="1"/>
          </p:cNvSpPr>
          <p:nvPr>
            <p:ph type="body" sz="quarter" idx="12"/>
          </p:nvPr>
        </p:nvSpPr>
        <p:spPr>
          <a:xfrm>
            <a:off x="342900" y="1048882"/>
            <a:ext cx="2927531"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9"/>
          <p:cNvSpPr>
            <a:spLocks noGrp="1"/>
          </p:cNvSpPr>
          <p:nvPr>
            <p:ph type="body" sz="quarter" idx="13"/>
          </p:nvPr>
        </p:nvSpPr>
        <p:spPr>
          <a:xfrm>
            <a:off x="3587569" y="1048882"/>
            <a:ext cx="2927531"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Subpage-left-col">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5"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Arial"/>
              </a:rPr>
              <a:t>Digital Workshop Center  </a:t>
            </a:r>
            <a:r>
              <a:rPr lang="en-US" sz="800" dirty="0">
                <a:solidFill>
                  <a:srgbClr val="9AA41E"/>
                </a:solidFill>
                <a:latin typeface="Arial"/>
              </a:rPr>
              <a:t>|  </a:t>
            </a:r>
            <a:fld id="{55BAA2FB-6D5C-4B2C-9952-6C1ACFEA8105}"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6" name="Text Placeholder 19"/>
          <p:cNvSpPr>
            <a:spLocks noGrp="1"/>
          </p:cNvSpPr>
          <p:nvPr>
            <p:ph type="body" sz="quarter" idx="12"/>
          </p:nvPr>
        </p:nvSpPr>
        <p:spPr>
          <a:xfrm>
            <a:off x="342900" y="1048882"/>
            <a:ext cx="2559957"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Subpage-Full-w-col">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5"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Arial"/>
              </a:rPr>
              <a:t>Digital Workshop Center | </a:t>
            </a:r>
            <a:fld id="{65AE7757-5F52-46F7-A2C7-6440CE64EEE5}" type="slidenum">
              <a:rPr lang="en-US" sz="800" smtClean="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10" name="Text Placeholder 19"/>
          <p:cNvSpPr>
            <a:spLocks noGrp="1"/>
          </p:cNvSpPr>
          <p:nvPr>
            <p:ph type="body" sz="quarter" idx="12"/>
          </p:nvPr>
        </p:nvSpPr>
        <p:spPr>
          <a:xfrm>
            <a:off x="342900" y="1048882"/>
            <a:ext cx="6157913" cy="722305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bpage-Blank">
    <p:spTree>
      <p:nvGrpSpPr>
        <p:cNvPr id="1" name=""/>
        <p:cNvGrpSpPr/>
        <p:nvPr/>
      </p:nvGrpSpPr>
      <p:grpSpPr>
        <a:xfrm>
          <a:off x="0" y="0"/>
          <a:ext cx="0" cy="0"/>
          <a:chOff x="0" y="0"/>
          <a:chExt cx="0" cy="0"/>
        </a:xfrm>
      </p:grpSpPr>
      <p:sp>
        <p:nvSpPr>
          <p:cNvPr id="3"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4"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Arial"/>
              </a:rPr>
              <a:t>Pentonmarketingservices.com  |  </a:t>
            </a:r>
            <a:fld id="{287A5981-04F5-4DA6-8E55-5A06EC42DFE5}"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pic>
        <p:nvPicPr>
          <p:cNvPr id="5" name="Picture 7" descr="PentonMarketingServices_2Color_RGB_450x84.png"/>
          <p:cNvPicPr>
            <a:picLocks noChangeAspect="1"/>
          </p:cNvPicPr>
          <p:nvPr userDrawn="1"/>
        </p:nvPicPr>
        <p:blipFill>
          <a:blip r:embed="rId2"/>
          <a:srcRect/>
          <a:stretch>
            <a:fillRect/>
          </a:stretch>
        </p:blipFill>
        <p:spPr bwMode="auto">
          <a:xfrm>
            <a:off x="342900" y="8481484"/>
            <a:ext cx="839391" cy="279400"/>
          </a:xfrm>
          <a:prstGeom prst="rect">
            <a:avLst/>
          </a:prstGeom>
          <a:noFill/>
          <a:ln w="9525">
            <a:noFill/>
            <a:miter lim="800000"/>
            <a:headEnd/>
            <a:tailEnd/>
          </a:ln>
        </p:spPr>
      </p:pic>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bpage-Green_Sidebar">
    <p:spTree>
      <p:nvGrpSpPr>
        <p:cNvPr id="1" name=""/>
        <p:cNvGrpSpPr/>
        <p:nvPr/>
      </p:nvGrpSpPr>
      <p:grpSpPr>
        <a:xfrm>
          <a:off x="0" y="0"/>
          <a:ext cx="0" cy="0"/>
          <a:chOff x="0" y="0"/>
          <a:chExt cx="0" cy="0"/>
        </a:xfrm>
      </p:grpSpPr>
      <p:pic>
        <p:nvPicPr>
          <p:cNvPr id="6" name="Picture 4" descr="green-sidebar.jpg"/>
          <p:cNvPicPr>
            <a:picLocks noChangeAspect="1"/>
          </p:cNvPicPr>
          <p:nvPr userDrawn="1"/>
        </p:nvPicPr>
        <p:blipFill>
          <a:blip r:embed="rId2"/>
          <a:srcRect r="12500"/>
          <a:stretch>
            <a:fillRect/>
          </a:stretch>
        </p:blipFill>
        <p:spPr bwMode="auto">
          <a:xfrm>
            <a:off x="5061347" y="0"/>
            <a:ext cx="1800225" cy="9144000"/>
          </a:xfrm>
          <a:prstGeom prst="rect">
            <a:avLst/>
          </a:prstGeom>
          <a:noFill/>
          <a:ln w="9525">
            <a:noFill/>
            <a:miter lim="800000"/>
            <a:headEnd/>
            <a:tailEnd/>
          </a:ln>
        </p:spPr>
      </p:pic>
      <p:sp>
        <p:nvSpPr>
          <p:cNvPr id="7"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prstClr val="white"/>
                </a:solidFill>
                <a:latin typeface="Arial"/>
              </a:rPr>
              <a:t>Pentonmarketingservices.com  |  </a:t>
            </a:r>
            <a:fld id="{BA6D4DD1-B655-4ADE-BE3E-03431A8B2B85}" type="slidenum">
              <a:rPr lang="en-US" sz="800">
                <a:solidFill>
                  <a:prstClr val="white"/>
                </a:solidFill>
                <a:latin typeface="Arial"/>
              </a:rPr>
              <a:pPr algn="r" fontAlgn="auto">
                <a:spcBef>
                  <a:spcPts val="0"/>
                </a:spcBef>
                <a:spcAft>
                  <a:spcPts val="0"/>
                </a:spcAft>
                <a:defRPr/>
              </a:pPr>
              <a:t>‹#›</a:t>
            </a:fld>
            <a:endParaRPr lang="en-US" sz="800" dirty="0">
              <a:solidFill>
                <a:prstClr val="white"/>
              </a:solidFill>
              <a:latin typeface="Arial"/>
            </a:endParaRPr>
          </a:p>
        </p:txBody>
      </p:sp>
      <p:sp>
        <p:nvSpPr>
          <p:cNvPr id="20" name="Text Placeholder 19"/>
          <p:cNvSpPr>
            <a:spLocks noGrp="1"/>
          </p:cNvSpPr>
          <p:nvPr>
            <p:ph type="body" sz="quarter" idx="12"/>
          </p:nvPr>
        </p:nvSpPr>
        <p:spPr>
          <a:xfrm>
            <a:off x="342900" y="1393744"/>
            <a:ext cx="4377309" cy="6878191"/>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5"/>
          <p:cNvSpPr>
            <a:spLocks noGrp="1"/>
          </p:cNvSpPr>
          <p:nvPr>
            <p:ph type="body" sz="quarter" idx="10"/>
          </p:nvPr>
        </p:nvSpPr>
        <p:spPr>
          <a:xfrm>
            <a:off x="342900" y="366186"/>
            <a:ext cx="4377309" cy="93171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13" name="Text Placeholder 17"/>
          <p:cNvSpPr>
            <a:spLocks noGrp="1"/>
          </p:cNvSpPr>
          <p:nvPr>
            <p:ph type="body" sz="quarter" idx="11"/>
          </p:nvPr>
        </p:nvSpPr>
        <p:spPr>
          <a:xfrm>
            <a:off x="342900" y="846021"/>
            <a:ext cx="4377309" cy="452215"/>
          </a:xfrm>
        </p:spPr>
        <p:txBody>
          <a:bodyPr>
            <a:noAutofit/>
          </a:bodyPr>
          <a:lstStyle>
            <a:lvl1pPr>
              <a:buNone/>
              <a:defRPr sz="1800">
                <a:latin typeface="Gill Sans MT"/>
                <a:cs typeface="Gill Sans MT"/>
              </a:defRPr>
            </a:lvl1pPr>
            <a:lvl2pPr>
              <a:buNone/>
              <a:defRPr sz="1800">
                <a:latin typeface="Gill Sans"/>
                <a:cs typeface="Gill Sans"/>
              </a:defRPr>
            </a:lvl2pPr>
            <a:lvl3pPr>
              <a:buNone/>
              <a:defRPr sz="1800">
                <a:latin typeface="Gill Sans"/>
                <a:cs typeface="Gill Sans"/>
              </a:defRPr>
            </a:lvl3pPr>
            <a:lvl4pPr>
              <a:buNone/>
              <a:defRPr sz="1800">
                <a:latin typeface="Gill Sans"/>
                <a:cs typeface="Gill Sans"/>
              </a:defRPr>
            </a:lvl4pPr>
            <a:lvl5pPr>
              <a:buNone/>
              <a:defRPr sz="1800">
                <a:latin typeface="Gill Sans"/>
                <a:cs typeface="Gill Sans"/>
              </a:defRPr>
            </a:lvl5pPr>
          </a:lstStyle>
          <a:p>
            <a:pPr lvl="0"/>
            <a:r>
              <a:rPr lang="en-US" dirty="0" smtClean="0"/>
              <a:t>Click to edit Master text style</a:t>
            </a:r>
          </a:p>
        </p:txBody>
      </p:sp>
      <p:sp>
        <p:nvSpPr>
          <p:cNvPr id="14" name="Text Placeholder 19"/>
          <p:cNvSpPr>
            <a:spLocks noGrp="1"/>
          </p:cNvSpPr>
          <p:nvPr>
            <p:ph type="body" sz="quarter" idx="13"/>
          </p:nvPr>
        </p:nvSpPr>
        <p:spPr>
          <a:xfrm>
            <a:off x="5271457" y="366186"/>
            <a:ext cx="1462718" cy="7905749"/>
          </a:xfrm>
        </p:spPr>
        <p:txBody>
          <a:bodyPr>
            <a:normAutofit/>
          </a:bodyPr>
          <a:lstStyle>
            <a:lvl1pPr marL="0" indent="0">
              <a:defRPr sz="1400">
                <a:solidFill>
                  <a:schemeClr val="bg1"/>
                </a:solidFill>
              </a:defRPr>
            </a:lvl1pPr>
            <a:lvl2pPr>
              <a:defRPr sz="1400"/>
            </a:lvl2pPr>
            <a:lvl3pPr>
              <a:defRPr sz="1400"/>
            </a:lvl3pPr>
            <a:lvl4pPr>
              <a:defRPr sz="1400"/>
            </a:lvl4pPr>
            <a:lvl5pPr>
              <a:defRPr sz="1400"/>
            </a:lvl5pPr>
          </a:lstStyle>
          <a:p>
            <a:pPr lvl="0"/>
            <a:r>
              <a:rPr lang="en-US" dirty="0" smtClean="0"/>
              <a:t>Click to edit Master text styles</a:t>
            </a:r>
          </a:p>
        </p:txBody>
      </p:sp>
      <p:pic>
        <p:nvPicPr>
          <p:cNvPr id="10" name="Picture 2" descr="Digital Workshop Center"/>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bpage-Image-top">
    <p:spTree>
      <p:nvGrpSpPr>
        <p:cNvPr id="1" name=""/>
        <p:cNvGrpSpPr/>
        <p:nvPr/>
      </p:nvGrpSpPr>
      <p:grpSpPr>
        <a:xfrm>
          <a:off x="0" y="0"/>
          <a:ext cx="0" cy="0"/>
          <a:chOff x="0" y="0"/>
          <a:chExt cx="0" cy="0"/>
        </a:xfrm>
      </p:grpSpPr>
      <p:sp>
        <p:nvSpPr>
          <p:cNvPr id="6"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Arial"/>
              </a:rPr>
              <a:t>Pentonmarketingservices.com  |  </a:t>
            </a:r>
            <a:fld id="{CA2D1B60-A460-4845-9036-A5E2661A13EF}"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28716" y="4334645"/>
            <a:ext cx="6172200" cy="682697"/>
          </a:xfrm>
        </p:spPr>
        <p:txBody>
          <a:bodyPr>
            <a:noAutofit/>
          </a:bodyPr>
          <a:lstStyle>
            <a:lvl1pPr>
              <a:buNone/>
              <a:defRPr sz="3000" baseline="0">
                <a:latin typeface="Gill Sans MT"/>
                <a:cs typeface="Gill Sans MT"/>
              </a:defRPr>
            </a:lvl1pPr>
          </a:lstStyle>
          <a:p>
            <a:pPr lvl="0"/>
            <a:r>
              <a:rPr lang="en-US" smtClean="0"/>
              <a:t>Click to edit Master text styles</a:t>
            </a:r>
          </a:p>
        </p:txBody>
      </p:sp>
      <p:sp>
        <p:nvSpPr>
          <p:cNvPr id="20" name="Text Placeholder 19"/>
          <p:cNvSpPr>
            <a:spLocks noGrp="1"/>
          </p:cNvSpPr>
          <p:nvPr>
            <p:ph type="body" sz="quarter" idx="12"/>
          </p:nvPr>
        </p:nvSpPr>
        <p:spPr>
          <a:xfrm>
            <a:off x="333375" y="5051208"/>
            <a:ext cx="2927531" cy="3254592"/>
          </a:xfrm>
        </p:spPr>
        <p:txBody>
          <a:bodyPr>
            <a:normAutofit/>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9"/>
          <p:cNvSpPr>
            <a:spLocks noGrp="1"/>
          </p:cNvSpPr>
          <p:nvPr>
            <p:ph type="body" sz="quarter" idx="13"/>
          </p:nvPr>
        </p:nvSpPr>
        <p:spPr>
          <a:xfrm>
            <a:off x="3578044" y="5051208"/>
            <a:ext cx="2927531" cy="3254592"/>
          </a:xfrm>
        </p:spPr>
        <p:txBody>
          <a:bodyPr>
            <a:normAutofit/>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4"/>
          </p:nvPr>
        </p:nvSpPr>
        <p:spPr>
          <a:xfrm>
            <a:off x="0" y="0"/>
            <a:ext cx="6858000" cy="3956051"/>
          </a:xfrm>
        </p:spPr>
        <p:txBody>
          <a:bodyPr rtlCol="0">
            <a:normAutofit/>
          </a:bodyPr>
          <a:lstStyle/>
          <a:p>
            <a:pPr lvl="0"/>
            <a:endParaRPr lang="en-US" noProof="0" dirty="0"/>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een-VerticlePic">
    <p:spTree>
      <p:nvGrpSpPr>
        <p:cNvPr id="1" name=""/>
        <p:cNvGrpSpPr/>
        <p:nvPr/>
      </p:nvGrpSpPr>
      <p:grpSpPr>
        <a:xfrm>
          <a:off x="0" y="0"/>
          <a:ext cx="0" cy="0"/>
          <a:chOff x="0" y="0"/>
          <a:chExt cx="0" cy="0"/>
        </a:xfrm>
      </p:grpSpPr>
      <p:sp>
        <p:nvSpPr>
          <p:cNvPr id="5" name="Rectangle 4"/>
          <p:cNvSpPr/>
          <p:nvPr userDrawn="1"/>
        </p:nvSpPr>
        <p:spPr>
          <a:xfrm>
            <a:off x="0" y="0"/>
            <a:ext cx="6858000" cy="9144000"/>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6" name="Picture 5" descr="PentonMarketingServices_White_RGB_450x84.png"/>
          <p:cNvPicPr>
            <a:picLocks noChangeAspect="1"/>
          </p:cNvPicPr>
          <p:nvPr userDrawn="1"/>
        </p:nvPicPr>
        <p:blipFill>
          <a:blip r:embed="rId2"/>
          <a:srcRect/>
          <a:stretch>
            <a:fillRect/>
          </a:stretch>
        </p:blipFill>
        <p:spPr bwMode="auto">
          <a:xfrm>
            <a:off x="2718197" y="480484"/>
            <a:ext cx="1066800" cy="353483"/>
          </a:xfrm>
          <a:prstGeom prst="rect">
            <a:avLst/>
          </a:prstGeom>
          <a:noFill/>
          <a:ln w="9525">
            <a:noFill/>
            <a:miter lim="800000"/>
            <a:headEnd/>
            <a:tailEnd/>
          </a:ln>
        </p:spPr>
      </p:pic>
      <p:sp>
        <p:nvSpPr>
          <p:cNvPr id="7" name="Title 1"/>
          <p:cNvSpPr txBox="1">
            <a:spLocks/>
          </p:cNvSpPr>
          <p:nvPr userDrawn="1"/>
        </p:nvSpPr>
        <p:spPr>
          <a:xfrm>
            <a:off x="352425" y="3600452"/>
            <a:ext cx="3432572"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FFFFFF"/>
                </a:solidFill>
                <a:latin typeface="Arial"/>
              </a:rPr>
              <a:t>Pentonmarketingservices.com  |  </a:t>
            </a:r>
            <a:fld id="{5F073662-A5A5-471A-B265-377653086649}" type="slidenum">
              <a:rPr lang="en-US" sz="800">
                <a:solidFill>
                  <a:srgbClr val="FFFFFF"/>
                </a:solidFill>
                <a:latin typeface="Arial"/>
              </a:rPr>
              <a:pPr algn="r" fontAlgn="auto">
                <a:spcBef>
                  <a:spcPts val="0"/>
                </a:spcBef>
                <a:spcAft>
                  <a:spcPts val="0"/>
                </a:spcAft>
                <a:defRPr/>
              </a:pPr>
              <a:t>‹#›</a:t>
            </a:fld>
            <a:endParaRPr lang="en-US" sz="800" dirty="0">
              <a:solidFill>
                <a:srgbClr val="FFFFFF"/>
              </a:solidFill>
              <a:latin typeface="Arial"/>
            </a:endParaRPr>
          </a:p>
        </p:txBody>
      </p:sp>
      <p:sp>
        <p:nvSpPr>
          <p:cNvPr id="16" name="Text Placeholder 15"/>
          <p:cNvSpPr>
            <a:spLocks noGrp="1"/>
          </p:cNvSpPr>
          <p:nvPr>
            <p:ph type="body" sz="quarter" idx="10"/>
          </p:nvPr>
        </p:nvSpPr>
        <p:spPr>
          <a:xfrm>
            <a:off x="352538" y="4572001"/>
            <a:ext cx="3432058"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6" y="5574056"/>
            <a:ext cx="3432171" cy="2951853"/>
          </a:xfrm>
        </p:spPr>
        <p:txBody>
          <a:bodyPr>
            <a:normAutofit/>
          </a:bodyPr>
          <a:lstStyle>
            <a:lvl1pPr marL="0" indent="0">
              <a:defRPr sz="1400">
                <a:solidFill>
                  <a:srgbClr val="FFFFFF"/>
                </a:solidFill>
              </a:defRPr>
            </a:lvl1pPr>
            <a:lvl2pPr marL="0" indent="0">
              <a:defRPr sz="1400">
                <a:solidFill>
                  <a:srgbClr val="FFFFFF"/>
                </a:solidFill>
              </a:defRPr>
            </a:lvl2pPr>
            <a:lvl3pPr marL="0" indent="0">
              <a:defRPr sz="1400">
                <a:solidFill>
                  <a:srgbClr val="FFFFFF"/>
                </a:solidFill>
              </a:defRPr>
            </a:lvl3pPr>
            <a:lvl4pPr marL="0" indent="0">
              <a:defRPr sz="1400">
                <a:solidFill>
                  <a:srgbClr val="FFFFFF"/>
                </a:solidFill>
              </a:defRPr>
            </a:lvl4pPr>
            <a:lvl5pPr marL="0" indent="0">
              <a:defRPr sz="14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2"/>
          <p:cNvSpPr>
            <a:spLocks noGrp="1"/>
          </p:cNvSpPr>
          <p:nvPr>
            <p:ph type="pic" sz="quarter" idx="12"/>
          </p:nvPr>
        </p:nvSpPr>
        <p:spPr>
          <a:xfrm>
            <a:off x="4121944" y="0"/>
            <a:ext cx="2736056" cy="9144000"/>
          </a:xfrm>
        </p:spPr>
        <p:txBody>
          <a:bodyPr rtlCol="0">
            <a:normAutofit/>
          </a:bodyPr>
          <a:lstStyle/>
          <a:p>
            <a:pPr lvl="0"/>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een-Horizontal_Pic">
    <p:spTree>
      <p:nvGrpSpPr>
        <p:cNvPr id="1" name=""/>
        <p:cNvGrpSpPr/>
        <p:nvPr/>
      </p:nvGrpSpPr>
      <p:grpSpPr>
        <a:xfrm>
          <a:off x="0" y="0"/>
          <a:ext cx="0" cy="0"/>
          <a:chOff x="0" y="0"/>
          <a:chExt cx="0" cy="0"/>
        </a:xfrm>
      </p:grpSpPr>
      <p:sp>
        <p:nvSpPr>
          <p:cNvPr id="5" name="Rectangle 4"/>
          <p:cNvSpPr/>
          <p:nvPr userDrawn="1"/>
        </p:nvSpPr>
        <p:spPr>
          <a:xfrm>
            <a:off x="0" y="0"/>
            <a:ext cx="6858000" cy="9144000"/>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7"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FFFFFF"/>
                </a:solidFill>
                <a:latin typeface="Arial"/>
              </a:rPr>
              <a:t>Pentonmarketingservices.com  |  </a:t>
            </a:r>
            <a:fld id="{87826DCF-049F-4718-B1B7-776997D06F8B}" type="slidenum">
              <a:rPr lang="en-US" sz="800">
                <a:solidFill>
                  <a:srgbClr val="FFFFFF"/>
                </a:solidFill>
                <a:latin typeface="Arial"/>
              </a:rPr>
              <a:pPr algn="r" fontAlgn="auto">
                <a:spcBef>
                  <a:spcPts val="0"/>
                </a:spcBef>
                <a:spcAft>
                  <a:spcPts val="0"/>
                </a:spcAft>
                <a:defRPr/>
              </a:pPr>
              <a:t>‹#›</a:t>
            </a:fld>
            <a:endParaRPr lang="en-US" sz="800" dirty="0">
              <a:solidFill>
                <a:srgbClr val="FFFFFF"/>
              </a:solidFill>
              <a:latin typeface="Arial"/>
            </a:endParaRPr>
          </a:p>
        </p:txBody>
      </p:sp>
      <p:pic>
        <p:nvPicPr>
          <p:cNvPr id="8" name="Picture 8" descr="PentonMarketingServices_White_RGB_450x84.png"/>
          <p:cNvPicPr>
            <a:picLocks noChangeAspect="1"/>
          </p:cNvPicPr>
          <p:nvPr userDrawn="1"/>
        </p:nvPicPr>
        <p:blipFill>
          <a:blip r:embed="rId2"/>
          <a:srcRect/>
          <a:stretch>
            <a:fillRect/>
          </a:stretch>
        </p:blipFill>
        <p:spPr bwMode="auto">
          <a:xfrm>
            <a:off x="5389960" y="4900084"/>
            <a:ext cx="1066800" cy="355600"/>
          </a:xfrm>
          <a:prstGeom prst="rect">
            <a:avLst/>
          </a:prstGeom>
          <a:noFill/>
          <a:ln w="9525">
            <a:noFill/>
            <a:miter lim="800000"/>
            <a:headEnd/>
            <a:tailEnd/>
          </a:ln>
        </p:spPr>
      </p:pic>
      <p:sp>
        <p:nvSpPr>
          <p:cNvPr id="16" name="Text Placeholder 15"/>
          <p:cNvSpPr>
            <a:spLocks noGrp="1"/>
          </p:cNvSpPr>
          <p:nvPr>
            <p:ph type="body" sz="quarter" idx="10"/>
          </p:nvPr>
        </p:nvSpPr>
        <p:spPr>
          <a:xfrm>
            <a:off x="352538" y="4572001"/>
            <a:ext cx="3432058"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6" y="5574056"/>
            <a:ext cx="3432171" cy="2951853"/>
          </a:xfrm>
        </p:spPr>
        <p:txBody>
          <a:bodyPr>
            <a:normAutofit/>
          </a:bodyPr>
          <a:lstStyle>
            <a:lvl1pPr>
              <a:defRPr sz="1400">
                <a:solidFill>
                  <a:srgbClr val="FFFFFF"/>
                </a:solidFill>
              </a:defRPr>
            </a:lvl1pPr>
            <a:lvl2pPr>
              <a:defRPr sz="1400">
                <a:solidFill>
                  <a:srgbClr val="FFFFFF"/>
                </a:solidFill>
              </a:defRPr>
            </a:lvl2pPr>
            <a:lvl3pPr>
              <a:defRPr sz="1400">
                <a:solidFill>
                  <a:srgbClr val="FFFFFF"/>
                </a:solidFill>
              </a:defRPr>
            </a:lvl3pPr>
            <a:lvl4pPr>
              <a:defRPr sz="1400">
                <a:solidFill>
                  <a:srgbClr val="FFFFFF"/>
                </a:solidFill>
              </a:defRPr>
            </a:lvl4pPr>
            <a:lvl5pPr>
              <a:defRPr sz="14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2"/>
          <p:cNvSpPr>
            <a:spLocks noGrp="1"/>
          </p:cNvSpPr>
          <p:nvPr>
            <p:ph type="pic" sz="quarter" idx="12"/>
          </p:nvPr>
        </p:nvSpPr>
        <p:spPr>
          <a:xfrm>
            <a:off x="1" y="0"/>
            <a:ext cx="6858000" cy="3970767"/>
          </a:xfrm>
        </p:spPr>
        <p:txBody>
          <a:bodyPr rtlCol="0">
            <a:normAutofit/>
          </a:bodyPr>
          <a:lstStyle/>
          <a:p>
            <a:pPr lvl="0"/>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nsights-layout">
    <p:spTree>
      <p:nvGrpSpPr>
        <p:cNvPr id="1" name=""/>
        <p:cNvGrpSpPr/>
        <p:nvPr/>
      </p:nvGrpSpPr>
      <p:grpSpPr>
        <a:xfrm>
          <a:off x="0" y="0"/>
          <a:ext cx="0" cy="0"/>
          <a:chOff x="0" y="0"/>
          <a:chExt cx="0" cy="0"/>
        </a:xfrm>
      </p:grpSpPr>
      <p:sp>
        <p:nvSpPr>
          <p:cNvPr id="6"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Arial"/>
              </a:rPr>
              <a:t>Pentonmarketingservices.com  |  </a:t>
            </a:r>
            <a:fld id="{E5577FBA-E097-48C1-9655-9428A0BC6747}"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7" name="Rectangle 6"/>
          <p:cNvSpPr/>
          <p:nvPr userDrawn="1"/>
        </p:nvSpPr>
        <p:spPr>
          <a:xfrm>
            <a:off x="0" y="0"/>
            <a:ext cx="6858000" cy="1761067"/>
          </a:xfrm>
          <a:prstGeom prst="rect">
            <a:avLst/>
          </a:prstGeom>
          <a:solidFill>
            <a:schemeClr val="accent6">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6" name="Text Placeholder 15"/>
          <p:cNvSpPr>
            <a:spLocks noGrp="1"/>
          </p:cNvSpPr>
          <p:nvPr>
            <p:ph type="body" sz="quarter" idx="10"/>
          </p:nvPr>
        </p:nvSpPr>
        <p:spPr>
          <a:xfrm>
            <a:off x="342900" y="366185"/>
            <a:ext cx="6172200" cy="1011767"/>
          </a:xfrm>
        </p:spPr>
        <p:txBody>
          <a:bodyPr/>
          <a:lstStyle>
            <a:lvl1pPr>
              <a:buNone/>
              <a:defRPr sz="3000" baseline="0">
                <a:latin typeface="Gill Sans MT"/>
                <a:cs typeface="Gill Sans MT"/>
              </a:defRPr>
            </a:lvl1pPr>
          </a:lstStyle>
          <a:p>
            <a:pPr lvl="0"/>
            <a:r>
              <a:rPr lang="en-US" smtClean="0"/>
              <a:t>Click to edit Master text styles</a:t>
            </a:r>
          </a:p>
        </p:txBody>
      </p:sp>
      <p:sp>
        <p:nvSpPr>
          <p:cNvPr id="17" name="Text Placeholder 17"/>
          <p:cNvSpPr>
            <a:spLocks noGrp="1"/>
          </p:cNvSpPr>
          <p:nvPr>
            <p:ph type="body" sz="quarter" idx="11"/>
          </p:nvPr>
        </p:nvSpPr>
        <p:spPr>
          <a:xfrm>
            <a:off x="342900" y="1041400"/>
            <a:ext cx="6172200" cy="491067"/>
          </a:xfrm>
        </p:spPr>
        <p:txBody>
          <a:bodyPr>
            <a:noAutofit/>
          </a:bodyPr>
          <a:lstStyle>
            <a:lvl1pPr>
              <a:buNone/>
              <a:defRPr sz="1800">
                <a:latin typeface="Gill Sans MT"/>
                <a:cs typeface="Gill Sans MT"/>
              </a:defRPr>
            </a:lvl1pPr>
            <a:lvl2pPr>
              <a:buNone/>
              <a:defRPr sz="1800">
                <a:latin typeface="Gill Sans"/>
                <a:cs typeface="Gill Sans"/>
              </a:defRPr>
            </a:lvl2pPr>
            <a:lvl3pPr>
              <a:buNone/>
              <a:defRPr sz="1800">
                <a:latin typeface="Gill Sans"/>
                <a:cs typeface="Gill Sans"/>
              </a:defRPr>
            </a:lvl3pPr>
            <a:lvl4pPr>
              <a:buNone/>
              <a:defRPr sz="1800">
                <a:latin typeface="Gill Sans"/>
                <a:cs typeface="Gill Sans"/>
              </a:defRPr>
            </a:lvl4pPr>
            <a:lvl5pPr>
              <a:buNone/>
              <a:defRPr sz="1800">
                <a:latin typeface="Gill Sans"/>
                <a:cs typeface="Gill Sans"/>
              </a:defRPr>
            </a:lvl5pPr>
          </a:lstStyle>
          <a:p>
            <a:pPr lvl="0"/>
            <a:r>
              <a:rPr lang="en-US" dirty="0" smtClean="0"/>
              <a:t>Click to edit Master text style</a:t>
            </a:r>
          </a:p>
        </p:txBody>
      </p:sp>
      <p:sp>
        <p:nvSpPr>
          <p:cNvPr id="18" name="Text Placeholder 19"/>
          <p:cNvSpPr>
            <a:spLocks noGrp="1"/>
          </p:cNvSpPr>
          <p:nvPr>
            <p:ph type="body" sz="quarter" idx="13"/>
          </p:nvPr>
        </p:nvSpPr>
        <p:spPr>
          <a:xfrm>
            <a:off x="342900" y="2019301"/>
            <a:ext cx="2927531" cy="625263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9"/>
          <p:cNvSpPr>
            <a:spLocks noGrp="1"/>
          </p:cNvSpPr>
          <p:nvPr>
            <p:ph type="body" sz="quarter" idx="14"/>
          </p:nvPr>
        </p:nvSpPr>
        <p:spPr>
          <a:xfrm>
            <a:off x="3587569" y="2019301"/>
            <a:ext cx="2927531" cy="625263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MT"/>
              <a:cs typeface="Gill Sans MT"/>
            </a:endParaRPr>
          </a:p>
        </p:txBody>
      </p:sp>
      <p:pic>
        <p:nvPicPr>
          <p:cNvPr id="7" name="Picture 5" descr="PentonMarketingServices_2Color_RGB_450x84.png"/>
          <p:cNvPicPr>
            <a:picLocks noChangeAspect="1"/>
          </p:cNvPicPr>
          <p:nvPr userDrawn="1"/>
        </p:nvPicPr>
        <p:blipFill>
          <a:blip r:embed="rId2"/>
          <a:srcRect/>
          <a:stretch>
            <a:fillRect/>
          </a:stretch>
        </p:blipFill>
        <p:spPr bwMode="auto">
          <a:xfrm>
            <a:off x="3806428" y="531285"/>
            <a:ext cx="2746772" cy="910167"/>
          </a:xfrm>
          <a:prstGeom prst="rect">
            <a:avLst/>
          </a:prstGeom>
          <a:noFill/>
          <a:ln w="9525">
            <a:noFill/>
            <a:miter lim="800000"/>
            <a:headEnd/>
            <a:tailEnd/>
          </a:ln>
        </p:spPr>
      </p:pic>
      <p:sp>
        <p:nvSpPr>
          <p:cNvPr id="10" name="Title 9"/>
          <p:cNvSpPr>
            <a:spLocks noGrp="1"/>
          </p:cNvSpPr>
          <p:nvPr>
            <p:ph type="title"/>
          </p:nvPr>
        </p:nvSpPr>
        <p:spPr>
          <a:xfrm>
            <a:off x="669892" y="3600004"/>
            <a:ext cx="3856451" cy="1524000"/>
          </a:xfrm>
        </p:spPr>
        <p:txBody>
          <a:bodyPr anchor="b">
            <a:normAutofit/>
          </a:bodyPr>
          <a:lstStyle>
            <a:lvl1pPr algn="l">
              <a:defRPr sz="4000"/>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67151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1" name="Text Placeholder 7"/>
          <p:cNvSpPr>
            <a:spLocks noGrp="1"/>
          </p:cNvSpPr>
          <p:nvPr>
            <p:ph type="body" sz="quarter" idx="11"/>
          </p:nvPr>
        </p:nvSpPr>
        <p:spPr>
          <a:xfrm>
            <a:off x="256758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2" name="Text Placeholder 7"/>
          <p:cNvSpPr>
            <a:spLocks noGrp="1"/>
          </p:cNvSpPr>
          <p:nvPr>
            <p:ph type="body" sz="quarter" idx="12"/>
          </p:nvPr>
        </p:nvSpPr>
        <p:spPr>
          <a:xfrm>
            <a:off x="4458909"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Subpage-left-col">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5"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chemeClr val="accent1"/>
                </a:solidFill>
                <a:latin typeface="+mn-lt"/>
                <a:cs typeface="+mn-cs"/>
              </a:rPr>
              <a:t>Digital Workshop Center  </a:t>
            </a:r>
            <a:r>
              <a:rPr lang="en-US" sz="800" dirty="0">
                <a:solidFill>
                  <a:schemeClr val="accent1"/>
                </a:solidFill>
                <a:latin typeface="+mn-lt"/>
                <a:cs typeface="+mn-cs"/>
              </a:rPr>
              <a:t>|  </a:t>
            </a:r>
            <a:fld id="{55BAA2FB-6D5C-4B2C-9952-6C1ACFEA8105}" type="slidenum">
              <a:rPr lang="en-US" sz="800">
                <a:solidFill>
                  <a:schemeClr val="accent1"/>
                </a:solidFill>
                <a:latin typeface="+mn-lt"/>
                <a:cs typeface="+mn-cs"/>
              </a:rPr>
              <a:pPr algn="r" fontAlgn="auto">
                <a:spcBef>
                  <a:spcPts val="0"/>
                </a:spcBef>
                <a:spcAft>
                  <a:spcPts val="0"/>
                </a:spcAft>
                <a:defRPr/>
              </a:pPr>
              <a:t>‹#›</a:t>
            </a:fld>
            <a:endParaRPr lang="en-US" sz="800" dirty="0">
              <a:solidFill>
                <a:schemeClr val="accent1"/>
              </a:solidFill>
              <a:latin typeface="+mn-lt"/>
              <a:cs typeface="+mn-cs"/>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6" name="Text Placeholder 19"/>
          <p:cNvSpPr>
            <a:spLocks noGrp="1"/>
          </p:cNvSpPr>
          <p:nvPr>
            <p:ph type="body" sz="quarter" idx="12"/>
          </p:nvPr>
        </p:nvSpPr>
        <p:spPr>
          <a:xfrm>
            <a:off x="342900" y="1048882"/>
            <a:ext cx="2559957"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pic>
        <p:nvPicPr>
          <p:cNvPr id="3" name="Picture 5" descr="PMS-white-logo"/>
          <p:cNvPicPr>
            <a:picLocks noChangeAspect="1"/>
          </p:cNvPicPr>
          <p:nvPr userDrawn="1"/>
        </p:nvPicPr>
        <p:blipFill>
          <a:blip r:embed="rId2"/>
          <a:srcRect/>
          <a:stretch>
            <a:fillRect/>
          </a:stretch>
        </p:blipFill>
        <p:spPr bwMode="auto">
          <a:xfrm>
            <a:off x="2718197" y="480484"/>
            <a:ext cx="1066800" cy="472016"/>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Numbered-divider">
    <p:spTree>
      <p:nvGrpSpPr>
        <p:cNvPr id="1" name=""/>
        <p:cNvGrpSpPr/>
        <p:nvPr/>
      </p:nvGrpSpPr>
      <p:grpSpPr>
        <a:xfrm>
          <a:off x="0" y="0"/>
          <a:ext cx="0" cy="0"/>
          <a:chOff x="0" y="0"/>
          <a:chExt cx="0" cy="0"/>
        </a:xfrm>
      </p:grpSpPr>
      <p:sp>
        <p:nvSpPr>
          <p:cNvPr id="4" name="Rectangle 3"/>
          <p:cNvSpPr/>
          <p:nvPr userDrawn="1"/>
        </p:nvSpPr>
        <p:spPr>
          <a:xfrm>
            <a:off x="0" y="2611967"/>
            <a:ext cx="6858000" cy="445135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6" name="Oval 5"/>
          <p:cNvSpPr/>
          <p:nvPr userDrawn="1"/>
        </p:nvSpPr>
        <p:spPr>
          <a:xfrm>
            <a:off x="471488" y="2105231"/>
            <a:ext cx="1160860" cy="114624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Arial"/>
              </a:rPr>
              <a:t>Digital Workshop Center  </a:t>
            </a:r>
            <a:r>
              <a:rPr lang="en-US" sz="800" dirty="0">
                <a:solidFill>
                  <a:srgbClr val="9AA41E"/>
                </a:solidFill>
                <a:latin typeface="Arial"/>
              </a:rPr>
              <a:t>|  </a:t>
            </a:r>
            <a:fld id="{77D50CF1-FD33-4E4D-89E0-C7599F8278B4}"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52425" y="4483289"/>
            <a:ext cx="6032624" cy="1055208"/>
          </a:xfrm>
        </p:spPr>
        <p:txBody>
          <a:bodyPr anchor="ctr">
            <a:normAutofit/>
          </a:bodyPr>
          <a:lstStyle>
            <a:lvl1pPr algn="ctr">
              <a:buNone/>
              <a:defRPr sz="3600" baseline="0">
                <a:solidFill>
                  <a:srgbClr val="FFFFFF"/>
                </a:solidFill>
                <a:latin typeface="Gill Sans MT"/>
                <a:cs typeface="Gill Sans MT"/>
              </a:defRPr>
            </a:lvl1pPr>
          </a:lstStyle>
          <a:p>
            <a:pPr lvl="0"/>
            <a:r>
              <a:rPr lang="en-US" dirty="0" smtClean="0"/>
              <a:t>Click to edit Master text styles</a:t>
            </a:r>
          </a:p>
        </p:txBody>
      </p:sp>
      <p:sp>
        <p:nvSpPr>
          <p:cNvPr id="13" name="Text Placeholder 15"/>
          <p:cNvSpPr>
            <a:spLocks noGrp="1"/>
          </p:cNvSpPr>
          <p:nvPr>
            <p:ph type="body" sz="quarter" idx="11"/>
          </p:nvPr>
        </p:nvSpPr>
        <p:spPr>
          <a:xfrm>
            <a:off x="735115" y="2084971"/>
            <a:ext cx="643742" cy="1055208"/>
          </a:xfrm>
        </p:spPr>
        <p:txBody>
          <a:bodyPr anchor="ctr">
            <a:normAutofit/>
          </a:bodyPr>
          <a:lstStyle>
            <a:lvl1pPr algn="ctr">
              <a:buNone/>
              <a:defRPr sz="4000" baseline="0">
                <a:solidFill>
                  <a:srgbClr val="FFFFFF"/>
                </a:solidFill>
                <a:latin typeface="Arial"/>
                <a:cs typeface="Arial"/>
              </a:defRPr>
            </a:lvl1pPr>
          </a:lstStyle>
          <a:p>
            <a:pPr lvl="0"/>
            <a:r>
              <a:rPr lang="en-US" dirty="0" smtClean="0"/>
              <a:t>Click to edit Master text styles</a:t>
            </a:r>
          </a:p>
        </p:txBody>
      </p:sp>
      <p:pic>
        <p:nvPicPr>
          <p:cNvPr id="9"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bered-divider-w-intro">
    <p:spTree>
      <p:nvGrpSpPr>
        <p:cNvPr id="1" name=""/>
        <p:cNvGrpSpPr/>
        <p:nvPr/>
      </p:nvGrpSpPr>
      <p:grpSpPr>
        <a:xfrm>
          <a:off x="0" y="0"/>
          <a:ext cx="0" cy="0"/>
          <a:chOff x="0" y="0"/>
          <a:chExt cx="0" cy="0"/>
        </a:xfrm>
      </p:grpSpPr>
      <p:sp>
        <p:nvSpPr>
          <p:cNvPr id="5" name="Rectangle 4"/>
          <p:cNvSpPr/>
          <p:nvPr userDrawn="1"/>
        </p:nvSpPr>
        <p:spPr>
          <a:xfrm>
            <a:off x="0" y="2611967"/>
            <a:ext cx="6858000" cy="2643717"/>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7" name="Oval 6"/>
          <p:cNvSpPr/>
          <p:nvPr userDrawn="1"/>
        </p:nvSpPr>
        <p:spPr>
          <a:xfrm>
            <a:off x="471488" y="1581151"/>
            <a:ext cx="1160860" cy="206374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Arial"/>
              </a:rPr>
              <a:t>Pentonmarketingservices.com  |  </a:t>
            </a:r>
            <a:fld id="{1B7FB101-6379-4DE0-AC68-AF7D1CE1C281}"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52425" y="3805969"/>
            <a:ext cx="6032624" cy="1055208"/>
          </a:xfrm>
        </p:spPr>
        <p:txBody>
          <a:bodyPr>
            <a:normAutofit/>
          </a:bodyPr>
          <a:lstStyle>
            <a:lvl1pPr algn="ct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15"/>
          <p:cNvSpPr>
            <a:spLocks noGrp="1"/>
          </p:cNvSpPr>
          <p:nvPr>
            <p:ph type="body" sz="quarter" idx="11"/>
          </p:nvPr>
        </p:nvSpPr>
        <p:spPr>
          <a:xfrm>
            <a:off x="735115" y="2084971"/>
            <a:ext cx="643742" cy="1055208"/>
          </a:xfrm>
        </p:spPr>
        <p:txBody>
          <a:bodyPr>
            <a:normAutofit/>
          </a:bodyPr>
          <a:lstStyle>
            <a:lvl1pPr algn="ctr">
              <a:buNone/>
              <a:defRPr sz="4000" baseline="0">
                <a:solidFill>
                  <a:srgbClr val="FFFFFF"/>
                </a:solidFill>
                <a:latin typeface="Arial"/>
                <a:cs typeface="Arial"/>
              </a:defRPr>
            </a:lvl1pPr>
          </a:lstStyle>
          <a:p>
            <a:pPr lvl="0"/>
            <a:r>
              <a:rPr lang="en-US" smtClean="0"/>
              <a:t>Click to edit Master text styles</a:t>
            </a:r>
          </a:p>
        </p:txBody>
      </p:sp>
      <p:sp>
        <p:nvSpPr>
          <p:cNvPr id="14" name="Text Placeholder 7"/>
          <p:cNvSpPr>
            <a:spLocks noGrp="1"/>
          </p:cNvSpPr>
          <p:nvPr>
            <p:ph type="body" sz="quarter" idx="12"/>
          </p:nvPr>
        </p:nvSpPr>
        <p:spPr>
          <a:xfrm>
            <a:off x="352425" y="5416551"/>
            <a:ext cx="6032624"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een-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16"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est Practices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6" name="Rounded Rectangle 5"/>
          <p:cNvSpPr/>
          <p:nvPr userDrawn="1"/>
        </p:nvSpPr>
        <p:spPr>
          <a:xfrm>
            <a:off x="4561285" y="-239184"/>
            <a:ext cx="1991915" cy="1528235"/>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old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E1A6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6" name="Rounded Rectangle 5"/>
          <p:cNvSpPr/>
          <p:nvPr userDrawn="1"/>
        </p:nvSpPr>
        <p:spPr>
          <a:xfrm>
            <a:off x="4561285" y="-239184"/>
            <a:ext cx="1991915" cy="1528235"/>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6" name="Title 1"/>
          <p:cNvSpPr txBox="1">
            <a:spLocks/>
          </p:cNvSpPr>
          <p:nvPr userDrawn="1"/>
        </p:nvSpPr>
        <p:spPr>
          <a:xfrm>
            <a:off x="671513" y="3600451"/>
            <a:ext cx="5829300" cy="1816100"/>
          </a:xfrm>
          <a:prstGeom prst="rect">
            <a:avLst/>
          </a:prstGeom>
        </p:spPr>
        <p:txBody>
          <a:bodyPr anchor="b">
            <a:normAutofit/>
          </a:bodyPr>
          <a:lstStyle/>
          <a:p>
            <a:pPr fontAlgn="auto">
              <a:spcBef>
                <a:spcPts val="0"/>
              </a:spcBef>
              <a:spcAft>
                <a:spcPts val="0"/>
              </a:spcAft>
              <a:defRPr/>
            </a:pPr>
            <a:endParaRPr lang="en-US" sz="4000" dirty="0">
              <a:solidFill>
                <a:srgbClr val="404040"/>
              </a:solidFill>
              <a:latin typeface="Gill Sans MT"/>
              <a:cs typeface="Gill Sans MT"/>
            </a:endParaRPr>
          </a:p>
        </p:txBody>
      </p:sp>
      <p:sp>
        <p:nvSpPr>
          <p:cNvPr id="10" name="Title 9"/>
          <p:cNvSpPr>
            <a:spLocks noGrp="1"/>
          </p:cNvSpPr>
          <p:nvPr>
            <p:ph type="title"/>
          </p:nvPr>
        </p:nvSpPr>
        <p:spPr>
          <a:xfrm>
            <a:off x="669892" y="3600004"/>
            <a:ext cx="3856451" cy="1524000"/>
          </a:xfrm>
        </p:spPr>
        <p:txBody>
          <a:bodyPr anchor="b">
            <a:normAutofit/>
          </a:bodyPr>
          <a:lstStyle>
            <a:lvl1pPr algn="l">
              <a:defRPr sz="4000"/>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67151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1" name="Text Placeholder 7"/>
          <p:cNvSpPr>
            <a:spLocks noGrp="1"/>
          </p:cNvSpPr>
          <p:nvPr>
            <p:ph type="body" sz="quarter" idx="11"/>
          </p:nvPr>
        </p:nvSpPr>
        <p:spPr>
          <a:xfrm>
            <a:off x="256758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2" name="Text Placeholder 7"/>
          <p:cNvSpPr>
            <a:spLocks noGrp="1"/>
          </p:cNvSpPr>
          <p:nvPr>
            <p:ph type="body" sz="quarter" idx="12"/>
          </p:nvPr>
        </p:nvSpPr>
        <p:spPr>
          <a:xfrm>
            <a:off x="4458909"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2900" y="2133601"/>
            <a:ext cx="3028950" cy="60346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342900" y="8326967"/>
            <a:ext cx="1600200" cy="635000"/>
          </a:xfrm>
          <a:prstGeom prst="rect">
            <a:avLst/>
          </a:prstGeom>
          <a:ln/>
        </p:spPr>
        <p:txBody>
          <a:bodyPr/>
          <a:lstStyle>
            <a:lvl1pPr>
              <a:defRPr/>
            </a:lvl1pPr>
          </a:lstStyle>
          <a:p>
            <a:pPr>
              <a:defRPr/>
            </a:pPr>
            <a:endParaRPr lang="en-US" altLang="en-US" dirty="0">
              <a:solidFill>
                <a:srgbClr val="404040"/>
              </a:solidFill>
            </a:endParaRPr>
          </a:p>
        </p:txBody>
      </p:sp>
      <p:sp>
        <p:nvSpPr>
          <p:cNvPr id="6" name="Footer Placeholder 5"/>
          <p:cNvSpPr>
            <a:spLocks noGrp="1" noChangeArrowheads="1"/>
          </p:cNvSpPr>
          <p:nvPr>
            <p:ph type="ftr" sz="quarter" idx="11"/>
          </p:nvPr>
        </p:nvSpPr>
        <p:spPr>
          <a:xfrm>
            <a:off x="2343150" y="8326967"/>
            <a:ext cx="2171700" cy="635000"/>
          </a:xfrm>
          <a:prstGeom prst="rect">
            <a:avLst/>
          </a:prstGeom>
          <a:ln/>
        </p:spPr>
        <p:txBody>
          <a:bodyPr/>
          <a:lstStyle>
            <a:lvl1pPr>
              <a:defRPr/>
            </a:lvl1pPr>
          </a:lstStyle>
          <a:p>
            <a:pPr>
              <a:defRPr/>
            </a:pPr>
            <a:endParaRPr lang="en-US" altLang="en-US" dirty="0">
              <a:solidFill>
                <a:srgbClr val="404040"/>
              </a:solidFill>
            </a:endParaRPr>
          </a:p>
        </p:txBody>
      </p:sp>
      <p:sp>
        <p:nvSpPr>
          <p:cNvPr id="7" name="Slide Number Placeholder 6"/>
          <p:cNvSpPr>
            <a:spLocks noGrp="1" noChangeArrowheads="1"/>
          </p:cNvSpPr>
          <p:nvPr>
            <p:ph type="sldNum" sz="quarter" idx="12"/>
          </p:nvPr>
        </p:nvSpPr>
        <p:spPr>
          <a:xfrm>
            <a:off x="4914900" y="8326967"/>
            <a:ext cx="1600200" cy="635000"/>
          </a:xfrm>
          <a:prstGeom prst="rect">
            <a:avLst/>
          </a:prstGeom>
          <a:ln/>
        </p:spPr>
        <p:txBody>
          <a:bodyPr/>
          <a:lstStyle>
            <a:lvl1pPr>
              <a:defRPr/>
            </a:lvl1pPr>
          </a:lstStyle>
          <a:p>
            <a:pPr>
              <a:defRPr/>
            </a:pPr>
            <a:fld id="{85AE87C6-1DAA-4BD2-8535-360596E6A1F3}" type="slidenum">
              <a:rPr lang="en-US" altLang="en-US">
                <a:solidFill>
                  <a:srgbClr val="404040"/>
                </a:solidFill>
              </a:rPr>
              <a:pPr>
                <a:defRPr/>
              </a:pPr>
              <a:t>‹#›</a:t>
            </a:fld>
            <a:endParaRPr lang="en-US" altLang="en-US" dirty="0">
              <a:solidFill>
                <a:srgbClr val="40404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10" name="Title 9"/>
          <p:cNvSpPr>
            <a:spLocks noGrp="1"/>
          </p:cNvSpPr>
          <p:nvPr>
            <p:ph type="title"/>
          </p:nvPr>
        </p:nvSpPr>
        <p:spPr>
          <a:xfrm>
            <a:off x="669892" y="3904223"/>
            <a:ext cx="6172200" cy="1524000"/>
          </a:xfrm>
        </p:spPr>
        <p:txBody>
          <a:bodyPr anchor="b">
            <a:normAutofit/>
          </a:bodyPr>
          <a:lstStyle>
            <a:lvl1pPr algn="l">
              <a:defRPr sz="4000"/>
            </a:lvl1pPr>
          </a:lstStyle>
          <a:p>
            <a:r>
              <a:rPr lang="en-US" smtClean="0"/>
              <a:t>Click to edit Master title style</a:t>
            </a:r>
            <a:endParaRPr lang="en-US" dirty="0"/>
          </a:p>
        </p:txBody>
      </p:sp>
      <p:sp>
        <p:nvSpPr>
          <p:cNvPr id="14" name="Text Placeholder 13"/>
          <p:cNvSpPr>
            <a:spLocks noGrp="1"/>
          </p:cNvSpPr>
          <p:nvPr>
            <p:ph type="body" sz="quarter" idx="10"/>
          </p:nvPr>
        </p:nvSpPr>
        <p:spPr>
          <a:xfrm>
            <a:off x="670323" y="5429251"/>
            <a:ext cx="5830490" cy="819149"/>
          </a:xfrm>
        </p:spPr>
        <p:txBody>
          <a:bodyPr/>
          <a:lstStyle>
            <a:lvl1pPr>
              <a:buNone/>
              <a:defRPr sz="1800" baseline="0">
                <a:latin typeface="Gill Sans MT"/>
                <a:cs typeface="Gill Sans M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Subpage-Full-w-col">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5"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chemeClr val="accent1"/>
                </a:solidFill>
                <a:latin typeface="+mn-lt"/>
                <a:cs typeface="+mn-cs"/>
              </a:rPr>
              <a:t>Digital Workshop</a:t>
            </a:r>
            <a:r>
              <a:rPr lang="en-US" sz="800" baseline="0" dirty="0" smtClean="0">
                <a:solidFill>
                  <a:schemeClr val="accent1"/>
                </a:solidFill>
                <a:latin typeface="+mn-lt"/>
                <a:cs typeface="+mn-cs"/>
              </a:rPr>
              <a:t> Center | </a:t>
            </a:r>
            <a:fld id="{65AE7757-5F52-46F7-A2C7-6440CE64EEE5}" type="slidenum">
              <a:rPr lang="en-US" sz="800" smtClean="0">
                <a:solidFill>
                  <a:schemeClr val="accent1"/>
                </a:solidFill>
                <a:latin typeface="+mn-lt"/>
                <a:cs typeface="+mn-cs"/>
              </a:rPr>
              <a:pPr algn="r" fontAlgn="auto">
                <a:spcBef>
                  <a:spcPts val="0"/>
                </a:spcBef>
                <a:spcAft>
                  <a:spcPts val="0"/>
                </a:spcAft>
                <a:defRPr/>
              </a:pPr>
              <a:t>‹#›</a:t>
            </a:fld>
            <a:endParaRPr lang="en-US" sz="800" dirty="0">
              <a:solidFill>
                <a:schemeClr val="accent1"/>
              </a:solidFill>
              <a:latin typeface="+mn-lt"/>
              <a:cs typeface="+mn-cs"/>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10" name="Text Placeholder 19"/>
          <p:cNvSpPr>
            <a:spLocks noGrp="1"/>
          </p:cNvSpPr>
          <p:nvPr>
            <p:ph type="body" sz="quarter" idx="12"/>
          </p:nvPr>
        </p:nvSpPr>
        <p:spPr>
          <a:xfrm>
            <a:off x="342900" y="1048882"/>
            <a:ext cx="6157913" cy="722305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Subpage-2-col">
    <p:spTree>
      <p:nvGrpSpPr>
        <p:cNvPr id="1" name=""/>
        <p:cNvGrpSpPr/>
        <p:nvPr/>
      </p:nvGrpSpPr>
      <p:grpSpPr>
        <a:xfrm>
          <a:off x="0" y="0"/>
          <a:ext cx="0" cy="0"/>
          <a:chOff x="0" y="0"/>
          <a:chExt cx="0" cy="0"/>
        </a:xfrm>
      </p:grpSpPr>
      <p:sp>
        <p:nvSpPr>
          <p:cNvPr id="5"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Colaborate-Thin"/>
              </a:rPr>
              <a:t>Digital Workshop Center | </a:t>
            </a:r>
            <a:fld id="{72B70123-073F-4CE8-B5DA-B0EEE3F1030B}" type="slidenum">
              <a:rPr lang="en-US" sz="800" smtClean="0">
                <a:solidFill>
                  <a:srgbClr val="9AA41E"/>
                </a:solidFill>
                <a:latin typeface="Colaborate-Thin"/>
              </a:rPr>
              <a:pPr algn="r" fontAlgn="auto">
                <a:spcBef>
                  <a:spcPts val="0"/>
                </a:spcBef>
                <a:spcAft>
                  <a:spcPts val="0"/>
                </a:spcAft>
                <a:defRPr/>
              </a:pPr>
              <a:t>‹#›</a:t>
            </a:fld>
            <a:endParaRPr lang="en-US" sz="800" dirty="0">
              <a:solidFill>
                <a:srgbClr val="9AA41E"/>
              </a:solidFill>
              <a:latin typeface="Colaborate-Thin"/>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6" name="Text Placeholder 19"/>
          <p:cNvSpPr>
            <a:spLocks noGrp="1"/>
          </p:cNvSpPr>
          <p:nvPr>
            <p:ph type="body" sz="quarter" idx="12"/>
          </p:nvPr>
        </p:nvSpPr>
        <p:spPr>
          <a:xfrm>
            <a:off x="342900" y="1048882"/>
            <a:ext cx="2927531"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9"/>
          <p:cNvSpPr>
            <a:spLocks noGrp="1"/>
          </p:cNvSpPr>
          <p:nvPr>
            <p:ph type="body" sz="quarter" idx="13"/>
          </p:nvPr>
        </p:nvSpPr>
        <p:spPr>
          <a:xfrm>
            <a:off x="3587569" y="1048882"/>
            <a:ext cx="2927531"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Subpage-left-col">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5"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Colaborate-Thin"/>
              </a:rPr>
              <a:t>Digital Workshop Center  </a:t>
            </a:r>
            <a:r>
              <a:rPr lang="en-US" sz="800" dirty="0">
                <a:solidFill>
                  <a:srgbClr val="9AA41E"/>
                </a:solidFill>
                <a:latin typeface="Colaborate-Thin"/>
              </a:rPr>
              <a:t>|  </a:t>
            </a:r>
            <a:fld id="{55BAA2FB-6D5C-4B2C-9952-6C1ACFEA8105}" type="slidenum">
              <a:rPr lang="en-US" sz="800">
                <a:solidFill>
                  <a:srgbClr val="9AA41E"/>
                </a:solidFill>
                <a:latin typeface="Colaborate-Thin"/>
              </a:rPr>
              <a:pPr algn="r" fontAlgn="auto">
                <a:spcBef>
                  <a:spcPts val="0"/>
                </a:spcBef>
                <a:spcAft>
                  <a:spcPts val="0"/>
                </a:spcAft>
                <a:defRPr/>
              </a:pPr>
              <a:t>‹#›</a:t>
            </a:fld>
            <a:endParaRPr lang="en-US" sz="800" dirty="0">
              <a:solidFill>
                <a:srgbClr val="9AA41E"/>
              </a:solidFill>
              <a:latin typeface="Colaborate-Thin"/>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6" name="Text Placeholder 19"/>
          <p:cNvSpPr>
            <a:spLocks noGrp="1"/>
          </p:cNvSpPr>
          <p:nvPr>
            <p:ph type="body" sz="quarter" idx="12"/>
          </p:nvPr>
        </p:nvSpPr>
        <p:spPr>
          <a:xfrm>
            <a:off x="342900" y="1048882"/>
            <a:ext cx="2559957"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_Subpage-Full-w-col">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5"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Colaborate-Thin"/>
              </a:rPr>
              <a:t>Digital Workshop Center | </a:t>
            </a:r>
            <a:fld id="{65AE7757-5F52-46F7-A2C7-6440CE64EEE5}" type="slidenum">
              <a:rPr lang="en-US" sz="800" smtClean="0">
                <a:solidFill>
                  <a:srgbClr val="9AA41E"/>
                </a:solidFill>
                <a:latin typeface="Colaborate-Thin"/>
              </a:rPr>
              <a:pPr algn="r" fontAlgn="auto">
                <a:spcBef>
                  <a:spcPts val="0"/>
                </a:spcBef>
                <a:spcAft>
                  <a:spcPts val="0"/>
                </a:spcAft>
                <a:defRPr/>
              </a:pPr>
              <a:t>‹#›</a:t>
            </a:fld>
            <a:endParaRPr lang="en-US" sz="800" dirty="0">
              <a:solidFill>
                <a:srgbClr val="9AA41E"/>
              </a:solidFill>
              <a:latin typeface="Colaborate-Thin"/>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10" name="Text Placeholder 19"/>
          <p:cNvSpPr>
            <a:spLocks noGrp="1"/>
          </p:cNvSpPr>
          <p:nvPr>
            <p:ph type="body" sz="quarter" idx="12"/>
          </p:nvPr>
        </p:nvSpPr>
        <p:spPr>
          <a:xfrm>
            <a:off x="342900" y="1048882"/>
            <a:ext cx="6157913" cy="722305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ubpage-Blank">
    <p:spTree>
      <p:nvGrpSpPr>
        <p:cNvPr id="1" name=""/>
        <p:cNvGrpSpPr/>
        <p:nvPr/>
      </p:nvGrpSpPr>
      <p:grpSpPr>
        <a:xfrm>
          <a:off x="0" y="0"/>
          <a:ext cx="0" cy="0"/>
          <a:chOff x="0" y="0"/>
          <a:chExt cx="0" cy="0"/>
        </a:xfrm>
      </p:grpSpPr>
      <p:sp>
        <p:nvSpPr>
          <p:cNvPr id="3"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4"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Colaborate-Thin"/>
              </a:rPr>
              <a:t>Pentonmarketingservices.com  |  </a:t>
            </a:r>
            <a:fld id="{287A5981-04F5-4DA6-8E55-5A06EC42DFE5}" type="slidenum">
              <a:rPr lang="en-US" sz="800">
                <a:solidFill>
                  <a:srgbClr val="9AA41E"/>
                </a:solidFill>
                <a:latin typeface="Colaborate-Thin"/>
              </a:rPr>
              <a:pPr algn="r" fontAlgn="auto">
                <a:spcBef>
                  <a:spcPts val="0"/>
                </a:spcBef>
                <a:spcAft>
                  <a:spcPts val="0"/>
                </a:spcAft>
                <a:defRPr/>
              </a:pPr>
              <a:t>‹#›</a:t>
            </a:fld>
            <a:endParaRPr lang="en-US" sz="800" dirty="0">
              <a:solidFill>
                <a:srgbClr val="9AA41E"/>
              </a:solidFill>
              <a:latin typeface="Colaborate-Thin"/>
            </a:endParaRPr>
          </a:p>
        </p:txBody>
      </p:sp>
      <p:pic>
        <p:nvPicPr>
          <p:cNvPr id="5" name="Picture 7" descr="PentonMarketingServices_2Color_RGB_450x84.png"/>
          <p:cNvPicPr>
            <a:picLocks noChangeAspect="1"/>
          </p:cNvPicPr>
          <p:nvPr userDrawn="1"/>
        </p:nvPicPr>
        <p:blipFill>
          <a:blip r:embed="rId2"/>
          <a:srcRect/>
          <a:stretch>
            <a:fillRect/>
          </a:stretch>
        </p:blipFill>
        <p:spPr bwMode="auto">
          <a:xfrm>
            <a:off x="342900" y="8481484"/>
            <a:ext cx="839391" cy="279400"/>
          </a:xfrm>
          <a:prstGeom prst="rect">
            <a:avLst/>
          </a:prstGeom>
          <a:noFill/>
          <a:ln w="9525">
            <a:noFill/>
            <a:miter lim="800000"/>
            <a:headEnd/>
            <a:tailEnd/>
          </a:ln>
        </p:spPr>
      </p:pic>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ubpage-Green_Sidebar">
    <p:spTree>
      <p:nvGrpSpPr>
        <p:cNvPr id="1" name=""/>
        <p:cNvGrpSpPr/>
        <p:nvPr/>
      </p:nvGrpSpPr>
      <p:grpSpPr>
        <a:xfrm>
          <a:off x="0" y="0"/>
          <a:ext cx="0" cy="0"/>
          <a:chOff x="0" y="0"/>
          <a:chExt cx="0" cy="0"/>
        </a:xfrm>
      </p:grpSpPr>
      <p:pic>
        <p:nvPicPr>
          <p:cNvPr id="6" name="Picture 4" descr="green-sidebar.jpg"/>
          <p:cNvPicPr>
            <a:picLocks noChangeAspect="1"/>
          </p:cNvPicPr>
          <p:nvPr userDrawn="1"/>
        </p:nvPicPr>
        <p:blipFill>
          <a:blip r:embed="rId2"/>
          <a:srcRect r="12500"/>
          <a:stretch>
            <a:fillRect/>
          </a:stretch>
        </p:blipFill>
        <p:spPr bwMode="auto">
          <a:xfrm>
            <a:off x="5061347" y="0"/>
            <a:ext cx="1800225" cy="9144000"/>
          </a:xfrm>
          <a:prstGeom prst="rect">
            <a:avLst/>
          </a:prstGeom>
          <a:noFill/>
          <a:ln w="9525">
            <a:noFill/>
            <a:miter lim="800000"/>
            <a:headEnd/>
            <a:tailEnd/>
          </a:ln>
        </p:spPr>
      </p:pic>
      <p:sp>
        <p:nvSpPr>
          <p:cNvPr id="7"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prstClr val="white"/>
                </a:solidFill>
                <a:latin typeface="Colaborate-Thin"/>
              </a:rPr>
              <a:t>Pentonmarketingservices.com  |  </a:t>
            </a:r>
            <a:fld id="{BA6D4DD1-B655-4ADE-BE3E-03431A8B2B85}" type="slidenum">
              <a:rPr lang="en-US" sz="800">
                <a:solidFill>
                  <a:prstClr val="white"/>
                </a:solidFill>
                <a:latin typeface="Colaborate-Thin"/>
              </a:rPr>
              <a:pPr algn="r" fontAlgn="auto">
                <a:spcBef>
                  <a:spcPts val="0"/>
                </a:spcBef>
                <a:spcAft>
                  <a:spcPts val="0"/>
                </a:spcAft>
                <a:defRPr/>
              </a:pPr>
              <a:t>‹#›</a:t>
            </a:fld>
            <a:endParaRPr lang="en-US" sz="800" dirty="0">
              <a:solidFill>
                <a:prstClr val="white"/>
              </a:solidFill>
              <a:latin typeface="Colaborate-Thin"/>
            </a:endParaRPr>
          </a:p>
        </p:txBody>
      </p:sp>
      <p:sp>
        <p:nvSpPr>
          <p:cNvPr id="20" name="Text Placeholder 19"/>
          <p:cNvSpPr>
            <a:spLocks noGrp="1"/>
          </p:cNvSpPr>
          <p:nvPr>
            <p:ph type="body" sz="quarter" idx="12"/>
          </p:nvPr>
        </p:nvSpPr>
        <p:spPr>
          <a:xfrm>
            <a:off x="342900" y="1393744"/>
            <a:ext cx="4377309" cy="6878191"/>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5"/>
          <p:cNvSpPr>
            <a:spLocks noGrp="1"/>
          </p:cNvSpPr>
          <p:nvPr>
            <p:ph type="body" sz="quarter" idx="10"/>
          </p:nvPr>
        </p:nvSpPr>
        <p:spPr>
          <a:xfrm>
            <a:off x="342900" y="366186"/>
            <a:ext cx="4377309" cy="93171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13" name="Text Placeholder 17"/>
          <p:cNvSpPr>
            <a:spLocks noGrp="1"/>
          </p:cNvSpPr>
          <p:nvPr>
            <p:ph type="body" sz="quarter" idx="11"/>
          </p:nvPr>
        </p:nvSpPr>
        <p:spPr>
          <a:xfrm>
            <a:off x="342900" y="846021"/>
            <a:ext cx="4377309" cy="452215"/>
          </a:xfrm>
        </p:spPr>
        <p:txBody>
          <a:bodyPr>
            <a:noAutofit/>
          </a:bodyPr>
          <a:lstStyle>
            <a:lvl1pPr>
              <a:buNone/>
              <a:defRPr sz="1800">
                <a:latin typeface="Gill Sans MT"/>
                <a:cs typeface="Gill Sans MT"/>
              </a:defRPr>
            </a:lvl1pPr>
            <a:lvl2pPr>
              <a:buNone/>
              <a:defRPr sz="1800">
                <a:latin typeface="Gill Sans"/>
                <a:cs typeface="Gill Sans"/>
              </a:defRPr>
            </a:lvl2pPr>
            <a:lvl3pPr>
              <a:buNone/>
              <a:defRPr sz="1800">
                <a:latin typeface="Gill Sans"/>
                <a:cs typeface="Gill Sans"/>
              </a:defRPr>
            </a:lvl3pPr>
            <a:lvl4pPr>
              <a:buNone/>
              <a:defRPr sz="1800">
                <a:latin typeface="Gill Sans"/>
                <a:cs typeface="Gill Sans"/>
              </a:defRPr>
            </a:lvl4pPr>
            <a:lvl5pPr>
              <a:buNone/>
              <a:defRPr sz="1800">
                <a:latin typeface="Gill Sans"/>
                <a:cs typeface="Gill Sans"/>
              </a:defRPr>
            </a:lvl5pPr>
          </a:lstStyle>
          <a:p>
            <a:pPr lvl="0"/>
            <a:r>
              <a:rPr lang="en-US" dirty="0" smtClean="0"/>
              <a:t>Click to edit Master text style</a:t>
            </a:r>
          </a:p>
        </p:txBody>
      </p:sp>
      <p:sp>
        <p:nvSpPr>
          <p:cNvPr id="14" name="Text Placeholder 19"/>
          <p:cNvSpPr>
            <a:spLocks noGrp="1"/>
          </p:cNvSpPr>
          <p:nvPr>
            <p:ph type="body" sz="quarter" idx="13"/>
          </p:nvPr>
        </p:nvSpPr>
        <p:spPr>
          <a:xfrm>
            <a:off x="5271457" y="366186"/>
            <a:ext cx="1462718" cy="7905749"/>
          </a:xfrm>
        </p:spPr>
        <p:txBody>
          <a:bodyPr>
            <a:normAutofit/>
          </a:bodyPr>
          <a:lstStyle>
            <a:lvl1pPr marL="0" indent="0">
              <a:defRPr sz="1400">
                <a:solidFill>
                  <a:schemeClr val="bg1"/>
                </a:solidFill>
              </a:defRPr>
            </a:lvl1pPr>
            <a:lvl2pPr>
              <a:defRPr sz="1400"/>
            </a:lvl2pPr>
            <a:lvl3pPr>
              <a:defRPr sz="1400"/>
            </a:lvl3pPr>
            <a:lvl4pPr>
              <a:defRPr sz="1400"/>
            </a:lvl4pPr>
            <a:lvl5pPr>
              <a:defRPr sz="1400"/>
            </a:lvl5pPr>
          </a:lstStyle>
          <a:p>
            <a:pPr lvl="0"/>
            <a:r>
              <a:rPr lang="en-US" dirty="0" smtClean="0"/>
              <a:t>Click to edit Master text styles</a:t>
            </a:r>
          </a:p>
        </p:txBody>
      </p:sp>
      <p:pic>
        <p:nvPicPr>
          <p:cNvPr id="10" name="Picture 2" descr="Digital Workshop Center"/>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bpage-Image-top">
    <p:spTree>
      <p:nvGrpSpPr>
        <p:cNvPr id="1" name=""/>
        <p:cNvGrpSpPr/>
        <p:nvPr/>
      </p:nvGrpSpPr>
      <p:grpSpPr>
        <a:xfrm>
          <a:off x="0" y="0"/>
          <a:ext cx="0" cy="0"/>
          <a:chOff x="0" y="0"/>
          <a:chExt cx="0" cy="0"/>
        </a:xfrm>
      </p:grpSpPr>
      <p:sp>
        <p:nvSpPr>
          <p:cNvPr id="6"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Colaborate-Thin"/>
              </a:rPr>
              <a:t>Pentonmarketingservices.com  |  </a:t>
            </a:r>
            <a:fld id="{CA2D1B60-A460-4845-9036-A5E2661A13EF}" type="slidenum">
              <a:rPr lang="en-US" sz="800">
                <a:solidFill>
                  <a:srgbClr val="9AA41E"/>
                </a:solidFill>
                <a:latin typeface="Colaborate-Thin"/>
              </a:rPr>
              <a:pPr algn="r" fontAlgn="auto">
                <a:spcBef>
                  <a:spcPts val="0"/>
                </a:spcBef>
                <a:spcAft>
                  <a:spcPts val="0"/>
                </a:spcAft>
                <a:defRPr/>
              </a:pPr>
              <a:t>‹#›</a:t>
            </a:fld>
            <a:endParaRPr lang="en-US" sz="800" dirty="0">
              <a:solidFill>
                <a:srgbClr val="9AA41E"/>
              </a:solidFill>
              <a:latin typeface="Colaborate-Thin"/>
            </a:endParaRPr>
          </a:p>
        </p:txBody>
      </p:sp>
      <p:sp>
        <p:nvSpPr>
          <p:cNvPr id="16" name="Text Placeholder 15"/>
          <p:cNvSpPr>
            <a:spLocks noGrp="1"/>
          </p:cNvSpPr>
          <p:nvPr>
            <p:ph type="body" sz="quarter" idx="10"/>
          </p:nvPr>
        </p:nvSpPr>
        <p:spPr>
          <a:xfrm>
            <a:off x="328716" y="4334645"/>
            <a:ext cx="6172200" cy="682697"/>
          </a:xfrm>
        </p:spPr>
        <p:txBody>
          <a:bodyPr>
            <a:noAutofit/>
          </a:bodyPr>
          <a:lstStyle>
            <a:lvl1pPr>
              <a:buNone/>
              <a:defRPr sz="3000" baseline="0">
                <a:latin typeface="Gill Sans MT"/>
                <a:cs typeface="Gill Sans MT"/>
              </a:defRPr>
            </a:lvl1pPr>
          </a:lstStyle>
          <a:p>
            <a:pPr lvl="0"/>
            <a:r>
              <a:rPr lang="en-US" smtClean="0"/>
              <a:t>Click to edit Master text styles</a:t>
            </a:r>
          </a:p>
        </p:txBody>
      </p:sp>
      <p:sp>
        <p:nvSpPr>
          <p:cNvPr id="20" name="Text Placeholder 19"/>
          <p:cNvSpPr>
            <a:spLocks noGrp="1"/>
          </p:cNvSpPr>
          <p:nvPr>
            <p:ph type="body" sz="quarter" idx="12"/>
          </p:nvPr>
        </p:nvSpPr>
        <p:spPr>
          <a:xfrm>
            <a:off x="333375" y="5051208"/>
            <a:ext cx="2927531" cy="3254592"/>
          </a:xfrm>
        </p:spPr>
        <p:txBody>
          <a:bodyPr>
            <a:normAutofit/>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9"/>
          <p:cNvSpPr>
            <a:spLocks noGrp="1"/>
          </p:cNvSpPr>
          <p:nvPr>
            <p:ph type="body" sz="quarter" idx="13"/>
          </p:nvPr>
        </p:nvSpPr>
        <p:spPr>
          <a:xfrm>
            <a:off x="3578044" y="5051208"/>
            <a:ext cx="2927531" cy="3254592"/>
          </a:xfrm>
        </p:spPr>
        <p:txBody>
          <a:bodyPr>
            <a:normAutofit/>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4"/>
          </p:nvPr>
        </p:nvSpPr>
        <p:spPr>
          <a:xfrm>
            <a:off x="0" y="0"/>
            <a:ext cx="6858000" cy="3956051"/>
          </a:xfrm>
        </p:spPr>
        <p:txBody>
          <a:bodyPr rtlCol="0">
            <a:normAutofit/>
          </a:bodyPr>
          <a:lstStyle/>
          <a:p>
            <a:pPr lvl="0"/>
            <a:endParaRPr lang="en-US" noProof="0" dirty="0"/>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een-VerticlePic">
    <p:spTree>
      <p:nvGrpSpPr>
        <p:cNvPr id="1" name=""/>
        <p:cNvGrpSpPr/>
        <p:nvPr/>
      </p:nvGrpSpPr>
      <p:grpSpPr>
        <a:xfrm>
          <a:off x="0" y="0"/>
          <a:ext cx="0" cy="0"/>
          <a:chOff x="0" y="0"/>
          <a:chExt cx="0" cy="0"/>
        </a:xfrm>
      </p:grpSpPr>
      <p:sp>
        <p:nvSpPr>
          <p:cNvPr id="5" name="Rectangle 4"/>
          <p:cNvSpPr/>
          <p:nvPr userDrawn="1"/>
        </p:nvSpPr>
        <p:spPr>
          <a:xfrm>
            <a:off x="0" y="0"/>
            <a:ext cx="6858000" cy="9144000"/>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6" name="Picture 5" descr="PentonMarketingServices_White_RGB_450x84.png"/>
          <p:cNvPicPr>
            <a:picLocks noChangeAspect="1"/>
          </p:cNvPicPr>
          <p:nvPr userDrawn="1"/>
        </p:nvPicPr>
        <p:blipFill>
          <a:blip r:embed="rId2"/>
          <a:srcRect/>
          <a:stretch>
            <a:fillRect/>
          </a:stretch>
        </p:blipFill>
        <p:spPr bwMode="auto">
          <a:xfrm>
            <a:off x="2718197" y="480484"/>
            <a:ext cx="1066800" cy="353483"/>
          </a:xfrm>
          <a:prstGeom prst="rect">
            <a:avLst/>
          </a:prstGeom>
          <a:noFill/>
          <a:ln w="9525">
            <a:noFill/>
            <a:miter lim="800000"/>
            <a:headEnd/>
            <a:tailEnd/>
          </a:ln>
        </p:spPr>
      </p:pic>
      <p:sp>
        <p:nvSpPr>
          <p:cNvPr id="7" name="Title 1"/>
          <p:cNvSpPr txBox="1">
            <a:spLocks/>
          </p:cNvSpPr>
          <p:nvPr userDrawn="1"/>
        </p:nvSpPr>
        <p:spPr>
          <a:xfrm>
            <a:off x="352425" y="3600452"/>
            <a:ext cx="3432572"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FFFFFF"/>
                </a:solidFill>
                <a:latin typeface="Colaborate-Thin"/>
              </a:rPr>
              <a:t>Pentonmarketingservices.com  |  </a:t>
            </a:r>
            <a:fld id="{5F073662-A5A5-471A-B265-377653086649}" type="slidenum">
              <a:rPr lang="en-US" sz="800">
                <a:solidFill>
                  <a:srgbClr val="FFFFFF"/>
                </a:solidFill>
                <a:latin typeface="Colaborate-Thin"/>
              </a:rPr>
              <a:pPr algn="r" fontAlgn="auto">
                <a:spcBef>
                  <a:spcPts val="0"/>
                </a:spcBef>
                <a:spcAft>
                  <a:spcPts val="0"/>
                </a:spcAft>
                <a:defRPr/>
              </a:pPr>
              <a:t>‹#›</a:t>
            </a:fld>
            <a:endParaRPr lang="en-US" sz="800" dirty="0">
              <a:solidFill>
                <a:srgbClr val="FFFFFF"/>
              </a:solidFill>
              <a:latin typeface="Colaborate-Thin"/>
            </a:endParaRPr>
          </a:p>
        </p:txBody>
      </p:sp>
      <p:sp>
        <p:nvSpPr>
          <p:cNvPr id="16" name="Text Placeholder 15"/>
          <p:cNvSpPr>
            <a:spLocks noGrp="1"/>
          </p:cNvSpPr>
          <p:nvPr>
            <p:ph type="body" sz="quarter" idx="10"/>
          </p:nvPr>
        </p:nvSpPr>
        <p:spPr>
          <a:xfrm>
            <a:off x="352538" y="4572001"/>
            <a:ext cx="3432058"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6" y="5574056"/>
            <a:ext cx="3432171" cy="2951853"/>
          </a:xfrm>
        </p:spPr>
        <p:txBody>
          <a:bodyPr>
            <a:normAutofit/>
          </a:bodyPr>
          <a:lstStyle>
            <a:lvl1pPr marL="0" indent="0">
              <a:defRPr sz="1400">
                <a:solidFill>
                  <a:srgbClr val="FFFFFF"/>
                </a:solidFill>
              </a:defRPr>
            </a:lvl1pPr>
            <a:lvl2pPr marL="0" indent="0">
              <a:defRPr sz="1400">
                <a:solidFill>
                  <a:srgbClr val="FFFFFF"/>
                </a:solidFill>
              </a:defRPr>
            </a:lvl2pPr>
            <a:lvl3pPr marL="0" indent="0">
              <a:defRPr sz="1400">
                <a:solidFill>
                  <a:srgbClr val="FFFFFF"/>
                </a:solidFill>
              </a:defRPr>
            </a:lvl3pPr>
            <a:lvl4pPr marL="0" indent="0">
              <a:defRPr sz="1400">
                <a:solidFill>
                  <a:srgbClr val="FFFFFF"/>
                </a:solidFill>
              </a:defRPr>
            </a:lvl4pPr>
            <a:lvl5pPr marL="0" indent="0">
              <a:defRPr sz="14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2"/>
          <p:cNvSpPr>
            <a:spLocks noGrp="1"/>
          </p:cNvSpPr>
          <p:nvPr>
            <p:ph type="pic" sz="quarter" idx="12"/>
          </p:nvPr>
        </p:nvSpPr>
        <p:spPr>
          <a:xfrm>
            <a:off x="4121944" y="0"/>
            <a:ext cx="2736056" cy="9144000"/>
          </a:xfrm>
        </p:spPr>
        <p:txBody>
          <a:bodyPr rtlCol="0">
            <a:normAutofit/>
          </a:bodyPr>
          <a:lstStyle/>
          <a:p>
            <a:pPr lvl="0"/>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reen-Horizontal_Pic">
    <p:spTree>
      <p:nvGrpSpPr>
        <p:cNvPr id="1" name=""/>
        <p:cNvGrpSpPr/>
        <p:nvPr/>
      </p:nvGrpSpPr>
      <p:grpSpPr>
        <a:xfrm>
          <a:off x="0" y="0"/>
          <a:ext cx="0" cy="0"/>
          <a:chOff x="0" y="0"/>
          <a:chExt cx="0" cy="0"/>
        </a:xfrm>
      </p:grpSpPr>
      <p:sp>
        <p:nvSpPr>
          <p:cNvPr id="5" name="Rectangle 4"/>
          <p:cNvSpPr/>
          <p:nvPr userDrawn="1"/>
        </p:nvSpPr>
        <p:spPr>
          <a:xfrm>
            <a:off x="0" y="0"/>
            <a:ext cx="6858000" cy="9144000"/>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7"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FFFFFF"/>
                </a:solidFill>
                <a:latin typeface="Colaborate-Thin"/>
              </a:rPr>
              <a:t>Pentonmarketingservices.com  |  </a:t>
            </a:r>
            <a:fld id="{87826DCF-049F-4718-B1B7-776997D06F8B}" type="slidenum">
              <a:rPr lang="en-US" sz="800">
                <a:solidFill>
                  <a:srgbClr val="FFFFFF"/>
                </a:solidFill>
                <a:latin typeface="Colaborate-Thin"/>
              </a:rPr>
              <a:pPr algn="r" fontAlgn="auto">
                <a:spcBef>
                  <a:spcPts val="0"/>
                </a:spcBef>
                <a:spcAft>
                  <a:spcPts val="0"/>
                </a:spcAft>
                <a:defRPr/>
              </a:pPr>
              <a:t>‹#›</a:t>
            </a:fld>
            <a:endParaRPr lang="en-US" sz="800" dirty="0">
              <a:solidFill>
                <a:srgbClr val="FFFFFF"/>
              </a:solidFill>
              <a:latin typeface="Colaborate-Thin"/>
            </a:endParaRPr>
          </a:p>
        </p:txBody>
      </p:sp>
      <p:pic>
        <p:nvPicPr>
          <p:cNvPr id="8" name="Picture 8" descr="PentonMarketingServices_White_RGB_450x84.png"/>
          <p:cNvPicPr>
            <a:picLocks noChangeAspect="1"/>
          </p:cNvPicPr>
          <p:nvPr userDrawn="1"/>
        </p:nvPicPr>
        <p:blipFill>
          <a:blip r:embed="rId2"/>
          <a:srcRect/>
          <a:stretch>
            <a:fillRect/>
          </a:stretch>
        </p:blipFill>
        <p:spPr bwMode="auto">
          <a:xfrm>
            <a:off x="5389960" y="4900084"/>
            <a:ext cx="1066800" cy="355600"/>
          </a:xfrm>
          <a:prstGeom prst="rect">
            <a:avLst/>
          </a:prstGeom>
          <a:noFill/>
          <a:ln w="9525">
            <a:noFill/>
            <a:miter lim="800000"/>
            <a:headEnd/>
            <a:tailEnd/>
          </a:ln>
        </p:spPr>
      </p:pic>
      <p:sp>
        <p:nvSpPr>
          <p:cNvPr id="16" name="Text Placeholder 15"/>
          <p:cNvSpPr>
            <a:spLocks noGrp="1"/>
          </p:cNvSpPr>
          <p:nvPr>
            <p:ph type="body" sz="quarter" idx="10"/>
          </p:nvPr>
        </p:nvSpPr>
        <p:spPr>
          <a:xfrm>
            <a:off x="352538" y="4572001"/>
            <a:ext cx="3432058"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6" y="5574056"/>
            <a:ext cx="3432171" cy="2951853"/>
          </a:xfrm>
        </p:spPr>
        <p:txBody>
          <a:bodyPr>
            <a:normAutofit/>
          </a:bodyPr>
          <a:lstStyle>
            <a:lvl1pPr>
              <a:defRPr sz="1400">
                <a:solidFill>
                  <a:srgbClr val="FFFFFF"/>
                </a:solidFill>
              </a:defRPr>
            </a:lvl1pPr>
            <a:lvl2pPr>
              <a:defRPr sz="1400">
                <a:solidFill>
                  <a:srgbClr val="FFFFFF"/>
                </a:solidFill>
              </a:defRPr>
            </a:lvl2pPr>
            <a:lvl3pPr>
              <a:defRPr sz="1400">
                <a:solidFill>
                  <a:srgbClr val="FFFFFF"/>
                </a:solidFill>
              </a:defRPr>
            </a:lvl3pPr>
            <a:lvl4pPr>
              <a:defRPr sz="1400">
                <a:solidFill>
                  <a:srgbClr val="FFFFFF"/>
                </a:solidFill>
              </a:defRPr>
            </a:lvl4pPr>
            <a:lvl5pPr>
              <a:defRPr sz="14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2"/>
          <p:cNvSpPr>
            <a:spLocks noGrp="1"/>
          </p:cNvSpPr>
          <p:nvPr>
            <p:ph type="pic" sz="quarter" idx="12"/>
          </p:nvPr>
        </p:nvSpPr>
        <p:spPr>
          <a:xfrm>
            <a:off x="1" y="0"/>
            <a:ext cx="6858000" cy="3970767"/>
          </a:xfrm>
        </p:spPr>
        <p:txBody>
          <a:bodyPr rtlCol="0">
            <a:normAutofit/>
          </a:bodyPr>
          <a:lstStyle/>
          <a:p>
            <a:pPr lvl="0"/>
            <a:endParaRPr lang="en-US" noProof="0"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nsights-layout">
    <p:spTree>
      <p:nvGrpSpPr>
        <p:cNvPr id="1" name=""/>
        <p:cNvGrpSpPr/>
        <p:nvPr/>
      </p:nvGrpSpPr>
      <p:grpSpPr>
        <a:xfrm>
          <a:off x="0" y="0"/>
          <a:ext cx="0" cy="0"/>
          <a:chOff x="0" y="0"/>
          <a:chExt cx="0" cy="0"/>
        </a:xfrm>
      </p:grpSpPr>
      <p:sp>
        <p:nvSpPr>
          <p:cNvPr id="6"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Colaborate-Thin"/>
              </a:rPr>
              <a:t>Pentonmarketingservices.com  |  </a:t>
            </a:r>
            <a:fld id="{E5577FBA-E097-48C1-9655-9428A0BC6747}" type="slidenum">
              <a:rPr lang="en-US" sz="800">
                <a:solidFill>
                  <a:srgbClr val="9AA41E"/>
                </a:solidFill>
                <a:latin typeface="Colaborate-Thin"/>
              </a:rPr>
              <a:pPr algn="r" fontAlgn="auto">
                <a:spcBef>
                  <a:spcPts val="0"/>
                </a:spcBef>
                <a:spcAft>
                  <a:spcPts val="0"/>
                </a:spcAft>
                <a:defRPr/>
              </a:pPr>
              <a:t>‹#›</a:t>
            </a:fld>
            <a:endParaRPr lang="en-US" sz="800" dirty="0">
              <a:solidFill>
                <a:srgbClr val="9AA41E"/>
              </a:solidFill>
              <a:latin typeface="Colaborate-Thin"/>
            </a:endParaRPr>
          </a:p>
        </p:txBody>
      </p:sp>
      <p:sp>
        <p:nvSpPr>
          <p:cNvPr id="7" name="Rectangle 6"/>
          <p:cNvSpPr/>
          <p:nvPr userDrawn="1"/>
        </p:nvSpPr>
        <p:spPr>
          <a:xfrm>
            <a:off x="0" y="0"/>
            <a:ext cx="6858000" cy="1761067"/>
          </a:xfrm>
          <a:prstGeom prst="rect">
            <a:avLst/>
          </a:prstGeom>
          <a:solidFill>
            <a:schemeClr val="accent6">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6" name="Text Placeholder 15"/>
          <p:cNvSpPr>
            <a:spLocks noGrp="1"/>
          </p:cNvSpPr>
          <p:nvPr>
            <p:ph type="body" sz="quarter" idx="10"/>
          </p:nvPr>
        </p:nvSpPr>
        <p:spPr>
          <a:xfrm>
            <a:off x="342900" y="366185"/>
            <a:ext cx="6172200" cy="1011767"/>
          </a:xfrm>
        </p:spPr>
        <p:txBody>
          <a:bodyPr/>
          <a:lstStyle>
            <a:lvl1pPr>
              <a:buNone/>
              <a:defRPr sz="3000" baseline="0">
                <a:latin typeface="Gill Sans MT"/>
                <a:cs typeface="Gill Sans MT"/>
              </a:defRPr>
            </a:lvl1pPr>
          </a:lstStyle>
          <a:p>
            <a:pPr lvl="0"/>
            <a:r>
              <a:rPr lang="en-US" smtClean="0"/>
              <a:t>Click to edit Master text styles</a:t>
            </a:r>
          </a:p>
        </p:txBody>
      </p:sp>
      <p:sp>
        <p:nvSpPr>
          <p:cNvPr id="17" name="Text Placeholder 17"/>
          <p:cNvSpPr>
            <a:spLocks noGrp="1"/>
          </p:cNvSpPr>
          <p:nvPr>
            <p:ph type="body" sz="quarter" idx="11"/>
          </p:nvPr>
        </p:nvSpPr>
        <p:spPr>
          <a:xfrm>
            <a:off x="342900" y="1041400"/>
            <a:ext cx="6172200" cy="491067"/>
          </a:xfrm>
        </p:spPr>
        <p:txBody>
          <a:bodyPr>
            <a:noAutofit/>
          </a:bodyPr>
          <a:lstStyle>
            <a:lvl1pPr>
              <a:buNone/>
              <a:defRPr sz="1800">
                <a:latin typeface="Gill Sans MT"/>
                <a:cs typeface="Gill Sans MT"/>
              </a:defRPr>
            </a:lvl1pPr>
            <a:lvl2pPr>
              <a:buNone/>
              <a:defRPr sz="1800">
                <a:latin typeface="Gill Sans"/>
                <a:cs typeface="Gill Sans"/>
              </a:defRPr>
            </a:lvl2pPr>
            <a:lvl3pPr>
              <a:buNone/>
              <a:defRPr sz="1800">
                <a:latin typeface="Gill Sans"/>
                <a:cs typeface="Gill Sans"/>
              </a:defRPr>
            </a:lvl3pPr>
            <a:lvl4pPr>
              <a:buNone/>
              <a:defRPr sz="1800">
                <a:latin typeface="Gill Sans"/>
                <a:cs typeface="Gill Sans"/>
              </a:defRPr>
            </a:lvl4pPr>
            <a:lvl5pPr>
              <a:buNone/>
              <a:defRPr sz="1800">
                <a:latin typeface="Gill Sans"/>
                <a:cs typeface="Gill Sans"/>
              </a:defRPr>
            </a:lvl5pPr>
          </a:lstStyle>
          <a:p>
            <a:pPr lvl="0"/>
            <a:r>
              <a:rPr lang="en-US" dirty="0" smtClean="0"/>
              <a:t>Click to edit Master text style</a:t>
            </a:r>
          </a:p>
        </p:txBody>
      </p:sp>
      <p:sp>
        <p:nvSpPr>
          <p:cNvPr id="18" name="Text Placeholder 19"/>
          <p:cNvSpPr>
            <a:spLocks noGrp="1"/>
          </p:cNvSpPr>
          <p:nvPr>
            <p:ph type="body" sz="quarter" idx="13"/>
          </p:nvPr>
        </p:nvSpPr>
        <p:spPr>
          <a:xfrm>
            <a:off x="342900" y="2019301"/>
            <a:ext cx="2927531" cy="625263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9"/>
          <p:cNvSpPr>
            <a:spLocks noGrp="1"/>
          </p:cNvSpPr>
          <p:nvPr>
            <p:ph type="body" sz="quarter" idx="14"/>
          </p:nvPr>
        </p:nvSpPr>
        <p:spPr>
          <a:xfrm>
            <a:off x="3587569" y="2019301"/>
            <a:ext cx="2927531" cy="625263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MT"/>
              <a:cs typeface="Gill Sans MT"/>
            </a:endParaRPr>
          </a:p>
        </p:txBody>
      </p:sp>
      <p:pic>
        <p:nvPicPr>
          <p:cNvPr id="7" name="Picture 5" descr="PentonMarketingServices_2Color_RGB_450x84.png"/>
          <p:cNvPicPr>
            <a:picLocks noChangeAspect="1"/>
          </p:cNvPicPr>
          <p:nvPr userDrawn="1"/>
        </p:nvPicPr>
        <p:blipFill>
          <a:blip r:embed="rId2"/>
          <a:srcRect/>
          <a:stretch>
            <a:fillRect/>
          </a:stretch>
        </p:blipFill>
        <p:spPr bwMode="auto">
          <a:xfrm>
            <a:off x="3806428" y="531285"/>
            <a:ext cx="2746772" cy="910167"/>
          </a:xfrm>
          <a:prstGeom prst="rect">
            <a:avLst/>
          </a:prstGeom>
          <a:noFill/>
          <a:ln w="9525">
            <a:noFill/>
            <a:miter lim="800000"/>
            <a:headEnd/>
            <a:tailEnd/>
          </a:ln>
        </p:spPr>
      </p:pic>
      <p:sp>
        <p:nvSpPr>
          <p:cNvPr id="10" name="Title 9"/>
          <p:cNvSpPr>
            <a:spLocks noGrp="1"/>
          </p:cNvSpPr>
          <p:nvPr>
            <p:ph type="title"/>
          </p:nvPr>
        </p:nvSpPr>
        <p:spPr>
          <a:xfrm>
            <a:off x="669892" y="3600004"/>
            <a:ext cx="3856451" cy="1524000"/>
          </a:xfrm>
        </p:spPr>
        <p:txBody>
          <a:bodyPr anchor="b">
            <a:normAutofit/>
          </a:bodyPr>
          <a:lstStyle>
            <a:lvl1pPr algn="l">
              <a:defRPr sz="4000"/>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67151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1" name="Text Placeholder 7"/>
          <p:cNvSpPr>
            <a:spLocks noGrp="1"/>
          </p:cNvSpPr>
          <p:nvPr>
            <p:ph type="body" sz="quarter" idx="11"/>
          </p:nvPr>
        </p:nvSpPr>
        <p:spPr>
          <a:xfrm>
            <a:off x="256758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2" name="Text Placeholder 7"/>
          <p:cNvSpPr>
            <a:spLocks noGrp="1"/>
          </p:cNvSpPr>
          <p:nvPr>
            <p:ph type="body" sz="quarter" idx="12"/>
          </p:nvPr>
        </p:nvSpPr>
        <p:spPr>
          <a:xfrm>
            <a:off x="4458909"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page-Blank">
    <p:spTree>
      <p:nvGrpSpPr>
        <p:cNvPr id="1" name=""/>
        <p:cNvGrpSpPr/>
        <p:nvPr/>
      </p:nvGrpSpPr>
      <p:grpSpPr>
        <a:xfrm>
          <a:off x="0" y="0"/>
          <a:ext cx="0" cy="0"/>
          <a:chOff x="0" y="0"/>
          <a:chExt cx="0" cy="0"/>
        </a:xfrm>
      </p:grpSpPr>
      <p:sp>
        <p:nvSpPr>
          <p:cNvPr id="3"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4"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chemeClr val="accent1"/>
                </a:solidFill>
                <a:latin typeface="+mn-lt"/>
                <a:cs typeface="+mn-cs"/>
              </a:rPr>
              <a:t>Pentonmarketingservices.com  |  </a:t>
            </a:r>
            <a:fld id="{287A5981-04F5-4DA6-8E55-5A06EC42DFE5}" type="slidenum">
              <a:rPr lang="en-US" sz="800">
                <a:solidFill>
                  <a:schemeClr val="accent1"/>
                </a:solidFill>
                <a:latin typeface="+mn-lt"/>
                <a:cs typeface="+mn-cs"/>
              </a:rPr>
              <a:pPr algn="r" fontAlgn="auto">
                <a:spcBef>
                  <a:spcPts val="0"/>
                </a:spcBef>
                <a:spcAft>
                  <a:spcPts val="0"/>
                </a:spcAft>
                <a:defRPr/>
              </a:pPr>
              <a:t>‹#›</a:t>
            </a:fld>
            <a:endParaRPr lang="en-US" sz="800" dirty="0">
              <a:solidFill>
                <a:schemeClr val="accent1"/>
              </a:solidFill>
              <a:latin typeface="+mn-lt"/>
              <a:cs typeface="+mn-cs"/>
            </a:endParaRPr>
          </a:p>
        </p:txBody>
      </p:sp>
      <p:pic>
        <p:nvPicPr>
          <p:cNvPr id="5" name="Picture 7" descr="PentonMarketingServices_2Color_RGB_450x84.png"/>
          <p:cNvPicPr>
            <a:picLocks noChangeAspect="1"/>
          </p:cNvPicPr>
          <p:nvPr userDrawn="1"/>
        </p:nvPicPr>
        <p:blipFill>
          <a:blip r:embed="rId2"/>
          <a:srcRect/>
          <a:stretch>
            <a:fillRect/>
          </a:stretch>
        </p:blipFill>
        <p:spPr bwMode="auto">
          <a:xfrm>
            <a:off x="342900" y="8481484"/>
            <a:ext cx="839391" cy="279400"/>
          </a:xfrm>
          <a:prstGeom prst="rect">
            <a:avLst/>
          </a:prstGeom>
          <a:noFill/>
          <a:ln w="9525">
            <a:noFill/>
            <a:miter lim="800000"/>
            <a:headEnd/>
            <a:tailEnd/>
          </a:ln>
        </p:spPr>
      </p:pic>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pic>
        <p:nvPicPr>
          <p:cNvPr id="3" name="Picture 5" descr="PMS-white-logo"/>
          <p:cNvPicPr>
            <a:picLocks noChangeAspect="1"/>
          </p:cNvPicPr>
          <p:nvPr userDrawn="1"/>
        </p:nvPicPr>
        <p:blipFill>
          <a:blip r:embed="rId2"/>
          <a:srcRect/>
          <a:stretch>
            <a:fillRect/>
          </a:stretch>
        </p:blipFill>
        <p:spPr bwMode="auto">
          <a:xfrm>
            <a:off x="2718197" y="480484"/>
            <a:ext cx="1066800" cy="472016"/>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Numbered-divider">
    <p:spTree>
      <p:nvGrpSpPr>
        <p:cNvPr id="1" name=""/>
        <p:cNvGrpSpPr/>
        <p:nvPr/>
      </p:nvGrpSpPr>
      <p:grpSpPr>
        <a:xfrm>
          <a:off x="0" y="0"/>
          <a:ext cx="0" cy="0"/>
          <a:chOff x="0" y="0"/>
          <a:chExt cx="0" cy="0"/>
        </a:xfrm>
      </p:grpSpPr>
      <p:sp>
        <p:nvSpPr>
          <p:cNvPr id="4" name="Rectangle 3"/>
          <p:cNvSpPr/>
          <p:nvPr userDrawn="1"/>
        </p:nvSpPr>
        <p:spPr>
          <a:xfrm>
            <a:off x="0" y="2611967"/>
            <a:ext cx="6858000" cy="445135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6" name="Oval 5"/>
          <p:cNvSpPr/>
          <p:nvPr userDrawn="1"/>
        </p:nvSpPr>
        <p:spPr>
          <a:xfrm>
            <a:off x="471488" y="2105231"/>
            <a:ext cx="1160860" cy="114624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Colaborate-Thin"/>
              </a:rPr>
              <a:t>Digital Workshop Center  </a:t>
            </a:r>
            <a:r>
              <a:rPr lang="en-US" sz="800" dirty="0">
                <a:solidFill>
                  <a:srgbClr val="9AA41E"/>
                </a:solidFill>
                <a:latin typeface="Colaborate-Thin"/>
              </a:rPr>
              <a:t>|  </a:t>
            </a:r>
            <a:fld id="{77D50CF1-FD33-4E4D-89E0-C7599F8278B4}" type="slidenum">
              <a:rPr lang="en-US" sz="800">
                <a:solidFill>
                  <a:srgbClr val="9AA41E"/>
                </a:solidFill>
                <a:latin typeface="Colaborate-Thin"/>
              </a:rPr>
              <a:pPr algn="r" fontAlgn="auto">
                <a:spcBef>
                  <a:spcPts val="0"/>
                </a:spcBef>
                <a:spcAft>
                  <a:spcPts val="0"/>
                </a:spcAft>
                <a:defRPr/>
              </a:pPr>
              <a:t>‹#›</a:t>
            </a:fld>
            <a:endParaRPr lang="en-US" sz="800" dirty="0">
              <a:solidFill>
                <a:srgbClr val="9AA41E"/>
              </a:solidFill>
              <a:latin typeface="Colaborate-Thin"/>
            </a:endParaRPr>
          </a:p>
        </p:txBody>
      </p:sp>
      <p:sp>
        <p:nvSpPr>
          <p:cNvPr id="16" name="Text Placeholder 15"/>
          <p:cNvSpPr>
            <a:spLocks noGrp="1"/>
          </p:cNvSpPr>
          <p:nvPr>
            <p:ph type="body" sz="quarter" idx="10"/>
          </p:nvPr>
        </p:nvSpPr>
        <p:spPr>
          <a:xfrm>
            <a:off x="352425" y="4483289"/>
            <a:ext cx="6032624" cy="1055208"/>
          </a:xfrm>
        </p:spPr>
        <p:txBody>
          <a:bodyPr anchor="ctr">
            <a:normAutofit/>
          </a:bodyPr>
          <a:lstStyle>
            <a:lvl1pPr algn="ctr">
              <a:buNone/>
              <a:defRPr sz="3600" baseline="0">
                <a:solidFill>
                  <a:srgbClr val="FFFFFF"/>
                </a:solidFill>
                <a:latin typeface="Gill Sans MT"/>
                <a:cs typeface="Gill Sans MT"/>
              </a:defRPr>
            </a:lvl1pPr>
          </a:lstStyle>
          <a:p>
            <a:pPr lvl="0"/>
            <a:r>
              <a:rPr lang="en-US" dirty="0" smtClean="0"/>
              <a:t>Click to edit Master text styles</a:t>
            </a:r>
          </a:p>
        </p:txBody>
      </p:sp>
      <p:sp>
        <p:nvSpPr>
          <p:cNvPr id="13" name="Text Placeholder 15"/>
          <p:cNvSpPr>
            <a:spLocks noGrp="1"/>
          </p:cNvSpPr>
          <p:nvPr>
            <p:ph type="body" sz="quarter" idx="11"/>
          </p:nvPr>
        </p:nvSpPr>
        <p:spPr>
          <a:xfrm>
            <a:off x="735115" y="2084971"/>
            <a:ext cx="643742" cy="1055208"/>
          </a:xfrm>
        </p:spPr>
        <p:txBody>
          <a:bodyPr anchor="ctr">
            <a:normAutofit/>
          </a:bodyPr>
          <a:lstStyle>
            <a:lvl1pPr algn="ctr">
              <a:buNone/>
              <a:defRPr sz="4000" baseline="0">
                <a:solidFill>
                  <a:srgbClr val="FFFFFF"/>
                </a:solidFill>
                <a:latin typeface="Arial"/>
                <a:cs typeface="Arial"/>
              </a:defRPr>
            </a:lvl1pPr>
          </a:lstStyle>
          <a:p>
            <a:pPr lvl="0"/>
            <a:r>
              <a:rPr lang="en-US" dirty="0" smtClean="0"/>
              <a:t>Click to edit Master text styles</a:t>
            </a:r>
          </a:p>
        </p:txBody>
      </p:sp>
      <p:pic>
        <p:nvPicPr>
          <p:cNvPr id="9"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umbered-divider-w-intro">
    <p:spTree>
      <p:nvGrpSpPr>
        <p:cNvPr id="1" name=""/>
        <p:cNvGrpSpPr/>
        <p:nvPr/>
      </p:nvGrpSpPr>
      <p:grpSpPr>
        <a:xfrm>
          <a:off x="0" y="0"/>
          <a:ext cx="0" cy="0"/>
          <a:chOff x="0" y="0"/>
          <a:chExt cx="0" cy="0"/>
        </a:xfrm>
      </p:grpSpPr>
      <p:sp>
        <p:nvSpPr>
          <p:cNvPr id="5" name="Rectangle 4"/>
          <p:cNvSpPr/>
          <p:nvPr userDrawn="1"/>
        </p:nvSpPr>
        <p:spPr>
          <a:xfrm>
            <a:off x="0" y="2611967"/>
            <a:ext cx="6858000" cy="2643717"/>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7" name="Oval 6"/>
          <p:cNvSpPr/>
          <p:nvPr userDrawn="1"/>
        </p:nvSpPr>
        <p:spPr>
          <a:xfrm>
            <a:off x="471488" y="1581151"/>
            <a:ext cx="1160860" cy="206374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Colaborate-Thin"/>
              </a:rPr>
              <a:t>Pentonmarketingservices.com  |  </a:t>
            </a:r>
            <a:fld id="{1B7FB101-6379-4DE0-AC68-AF7D1CE1C281}" type="slidenum">
              <a:rPr lang="en-US" sz="800">
                <a:solidFill>
                  <a:srgbClr val="9AA41E"/>
                </a:solidFill>
                <a:latin typeface="Colaborate-Thin"/>
              </a:rPr>
              <a:pPr algn="r" fontAlgn="auto">
                <a:spcBef>
                  <a:spcPts val="0"/>
                </a:spcBef>
                <a:spcAft>
                  <a:spcPts val="0"/>
                </a:spcAft>
                <a:defRPr/>
              </a:pPr>
              <a:t>‹#›</a:t>
            </a:fld>
            <a:endParaRPr lang="en-US" sz="800" dirty="0">
              <a:solidFill>
                <a:srgbClr val="9AA41E"/>
              </a:solidFill>
              <a:latin typeface="Colaborate-Thin"/>
            </a:endParaRPr>
          </a:p>
        </p:txBody>
      </p:sp>
      <p:sp>
        <p:nvSpPr>
          <p:cNvPr id="16" name="Text Placeholder 15"/>
          <p:cNvSpPr>
            <a:spLocks noGrp="1"/>
          </p:cNvSpPr>
          <p:nvPr>
            <p:ph type="body" sz="quarter" idx="10"/>
          </p:nvPr>
        </p:nvSpPr>
        <p:spPr>
          <a:xfrm>
            <a:off x="352425" y="3805969"/>
            <a:ext cx="6032624" cy="1055208"/>
          </a:xfrm>
        </p:spPr>
        <p:txBody>
          <a:bodyPr>
            <a:normAutofit/>
          </a:bodyPr>
          <a:lstStyle>
            <a:lvl1pPr algn="ct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15"/>
          <p:cNvSpPr>
            <a:spLocks noGrp="1"/>
          </p:cNvSpPr>
          <p:nvPr>
            <p:ph type="body" sz="quarter" idx="11"/>
          </p:nvPr>
        </p:nvSpPr>
        <p:spPr>
          <a:xfrm>
            <a:off x="735115" y="2084971"/>
            <a:ext cx="643742" cy="1055208"/>
          </a:xfrm>
        </p:spPr>
        <p:txBody>
          <a:bodyPr>
            <a:normAutofit/>
          </a:bodyPr>
          <a:lstStyle>
            <a:lvl1pPr algn="ctr">
              <a:buNone/>
              <a:defRPr sz="4000" baseline="0">
                <a:solidFill>
                  <a:srgbClr val="FFFFFF"/>
                </a:solidFill>
                <a:latin typeface="Arial"/>
                <a:cs typeface="Arial"/>
              </a:defRPr>
            </a:lvl1pPr>
          </a:lstStyle>
          <a:p>
            <a:pPr lvl="0"/>
            <a:r>
              <a:rPr lang="en-US" smtClean="0"/>
              <a:t>Click to edit Master text styles</a:t>
            </a:r>
          </a:p>
        </p:txBody>
      </p:sp>
      <p:sp>
        <p:nvSpPr>
          <p:cNvPr id="14" name="Text Placeholder 7"/>
          <p:cNvSpPr>
            <a:spLocks noGrp="1"/>
          </p:cNvSpPr>
          <p:nvPr>
            <p:ph type="body" sz="quarter" idx="12"/>
          </p:nvPr>
        </p:nvSpPr>
        <p:spPr>
          <a:xfrm>
            <a:off x="352425" y="5416551"/>
            <a:ext cx="6032624"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30557" r="31710"/>
          <a:stretch/>
        </p:blipFill>
        <p:spPr bwMode="auto">
          <a:xfrm>
            <a:off x="317844" y="8462087"/>
            <a:ext cx="795467" cy="4104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en-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16"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est Practices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6" name="Rounded Rectangle 5"/>
          <p:cNvSpPr/>
          <p:nvPr userDrawn="1"/>
        </p:nvSpPr>
        <p:spPr>
          <a:xfrm>
            <a:off x="4561285" y="-239184"/>
            <a:ext cx="1991915" cy="1528235"/>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old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E1A6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6" name="Rounded Rectangle 5"/>
          <p:cNvSpPr/>
          <p:nvPr userDrawn="1"/>
        </p:nvSpPr>
        <p:spPr>
          <a:xfrm>
            <a:off x="4561285" y="-239184"/>
            <a:ext cx="1991915" cy="1528235"/>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6" name="Title 1"/>
          <p:cNvSpPr txBox="1">
            <a:spLocks/>
          </p:cNvSpPr>
          <p:nvPr userDrawn="1"/>
        </p:nvSpPr>
        <p:spPr>
          <a:xfrm>
            <a:off x="671513" y="3600451"/>
            <a:ext cx="5829300" cy="1816100"/>
          </a:xfrm>
          <a:prstGeom prst="rect">
            <a:avLst/>
          </a:prstGeom>
        </p:spPr>
        <p:txBody>
          <a:bodyPr anchor="b">
            <a:normAutofit/>
          </a:bodyPr>
          <a:lstStyle/>
          <a:p>
            <a:pPr fontAlgn="auto">
              <a:spcBef>
                <a:spcPts val="0"/>
              </a:spcBef>
              <a:spcAft>
                <a:spcPts val="0"/>
              </a:spcAft>
              <a:defRPr/>
            </a:pPr>
            <a:endParaRPr lang="en-US" sz="4000" dirty="0">
              <a:solidFill>
                <a:srgbClr val="404040"/>
              </a:solidFill>
              <a:latin typeface="Gill Sans MT"/>
              <a:cs typeface="Gill Sans MT"/>
            </a:endParaRPr>
          </a:p>
        </p:txBody>
      </p:sp>
      <p:sp>
        <p:nvSpPr>
          <p:cNvPr id="10" name="Title 9"/>
          <p:cNvSpPr>
            <a:spLocks noGrp="1"/>
          </p:cNvSpPr>
          <p:nvPr>
            <p:ph type="title"/>
          </p:nvPr>
        </p:nvSpPr>
        <p:spPr>
          <a:xfrm>
            <a:off x="669892" y="3600004"/>
            <a:ext cx="3856451" cy="1524000"/>
          </a:xfrm>
        </p:spPr>
        <p:txBody>
          <a:bodyPr anchor="b">
            <a:normAutofit/>
          </a:bodyPr>
          <a:lstStyle>
            <a:lvl1pPr algn="l">
              <a:defRPr sz="4000"/>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67151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1" name="Text Placeholder 7"/>
          <p:cNvSpPr>
            <a:spLocks noGrp="1"/>
          </p:cNvSpPr>
          <p:nvPr>
            <p:ph type="body" sz="quarter" idx="11"/>
          </p:nvPr>
        </p:nvSpPr>
        <p:spPr>
          <a:xfrm>
            <a:off x="256758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2" name="Text Placeholder 7"/>
          <p:cNvSpPr>
            <a:spLocks noGrp="1"/>
          </p:cNvSpPr>
          <p:nvPr>
            <p:ph type="body" sz="quarter" idx="12"/>
          </p:nvPr>
        </p:nvSpPr>
        <p:spPr>
          <a:xfrm>
            <a:off x="4458909"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10" name="Title 9"/>
          <p:cNvSpPr>
            <a:spLocks noGrp="1"/>
          </p:cNvSpPr>
          <p:nvPr>
            <p:ph type="title"/>
          </p:nvPr>
        </p:nvSpPr>
        <p:spPr>
          <a:xfrm>
            <a:off x="669892" y="3904223"/>
            <a:ext cx="6172200" cy="1524000"/>
          </a:xfrm>
        </p:spPr>
        <p:txBody>
          <a:bodyPr anchor="b">
            <a:normAutofit/>
          </a:bodyPr>
          <a:lstStyle>
            <a:lvl1pPr algn="l">
              <a:defRPr sz="4000"/>
            </a:lvl1pPr>
          </a:lstStyle>
          <a:p>
            <a:r>
              <a:rPr lang="en-US" smtClean="0"/>
              <a:t>Click to edit Master title style</a:t>
            </a:r>
            <a:endParaRPr lang="en-US" dirty="0"/>
          </a:p>
        </p:txBody>
      </p:sp>
      <p:sp>
        <p:nvSpPr>
          <p:cNvPr id="14" name="Text Placeholder 13"/>
          <p:cNvSpPr>
            <a:spLocks noGrp="1"/>
          </p:cNvSpPr>
          <p:nvPr>
            <p:ph type="body" sz="quarter" idx="10"/>
          </p:nvPr>
        </p:nvSpPr>
        <p:spPr>
          <a:xfrm>
            <a:off x="670323" y="5429251"/>
            <a:ext cx="5830490" cy="819149"/>
          </a:xfrm>
        </p:spPr>
        <p:txBody>
          <a:bodyPr/>
          <a:lstStyle>
            <a:lvl1pPr>
              <a:buNone/>
              <a:defRPr sz="1800" baseline="0">
                <a:latin typeface="Gill Sans MT"/>
                <a:cs typeface="Gill Sans M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Subpage-2-col">
    <p:spTree>
      <p:nvGrpSpPr>
        <p:cNvPr id="1" name=""/>
        <p:cNvGrpSpPr/>
        <p:nvPr/>
      </p:nvGrpSpPr>
      <p:grpSpPr>
        <a:xfrm>
          <a:off x="0" y="0"/>
          <a:ext cx="0" cy="0"/>
          <a:chOff x="0" y="0"/>
          <a:chExt cx="0" cy="0"/>
        </a:xfrm>
      </p:grpSpPr>
      <p:sp>
        <p:nvSpPr>
          <p:cNvPr id="5"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Arial"/>
              </a:rPr>
              <a:t>Digital Workshop Center | </a:t>
            </a:r>
            <a:fld id="{72B70123-073F-4CE8-B5DA-B0EEE3F1030B}" type="slidenum">
              <a:rPr lang="en-US" sz="800" smtClean="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6" name="Text Placeholder 19"/>
          <p:cNvSpPr>
            <a:spLocks noGrp="1"/>
          </p:cNvSpPr>
          <p:nvPr>
            <p:ph type="body" sz="quarter" idx="12"/>
          </p:nvPr>
        </p:nvSpPr>
        <p:spPr>
          <a:xfrm>
            <a:off x="342900" y="1048882"/>
            <a:ext cx="2927531"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9"/>
          <p:cNvSpPr>
            <a:spLocks noGrp="1"/>
          </p:cNvSpPr>
          <p:nvPr>
            <p:ph type="body" sz="quarter" idx="13"/>
          </p:nvPr>
        </p:nvSpPr>
        <p:spPr>
          <a:xfrm>
            <a:off x="3587569" y="1048882"/>
            <a:ext cx="2927531"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page-Green_Sidebar">
    <p:spTree>
      <p:nvGrpSpPr>
        <p:cNvPr id="1" name=""/>
        <p:cNvGrpSpPr/>
        <p:nvPr/>
      </p:nvGrpSpPr>
      <p:grpSpPr>
        <a:xfrm>
          <a:off x="0" y="0"/>
          <a:ext cx="0" cy="0"/>
          <a:chOff x="0" y="0"/>
          <a:chExt cx="0" cy="0"/>
        </a:xfrm>
      </p:grpSpPr>
      <p:pic>
        <p:nvPicPr>
          <p:cNvPr id="6" name="Picture 4" descr="green-sidebar.jpg"/>
          <p:cNvPicPr>
            <a:picLocks noChangeAspect="1"/>
          </p:cNvPicPr>
          <p:nvPr userDrawn="1"/>
        </p:nvPicPr>
        <p:blipFill>
          <a:blip r:embed="rId2"/>
          <a:srcRect r="12500"/>
          <a:stretch>
            <a:fillRect/>
          </a:stretch>
        </p:blipFill>
        <p:spPr bwMode="auto">
          <a:xfrm>
            <a:off x="5061347" y="0"/>
            <a:ext cx="1800225" cy="9144000"/>
          </a:xfrm>
          <a:prstGeom prst="rect">
            <a:avLst/>
          </a:prstGeom>
          <a:noFill/>
          <a:ln w="9525">
            <a:noFill/>
            <a:miter lim="800000"/>
            <a:headEnd/>
            <a:tailEnd/>
          </a:ln>
        </p:spPr>
      </p:pic>
      <p:sp>
        <p:nvSpPr>
          <p:cNvPr id="7"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chemeClr val="bg1"/>
                </a:solidFill>
                <a:latin typeface="+mn-lt"/>
                <a:cs typeface="+mn-cs"/>
              </a:rPr>
              <a:t>Pentonmarketingservices.com  |  </a:t>
            </a:r>
            <a:fld id="{BA6D4DD1-B655-4ADE-BE3E-03431A8B2B85}" type="slidenum">
              <a:rPr lang="en-US" sz="800">
                <a:solidFill>
                  <a:schemeClr val="bg1"/>
                </a:solidFill>
                <a:latin typeface="+mn-lt"/>
                <a:cs typeface="+mn-cs"/>
              </a:rPr>
              <a:pPr algn="r" fontAlgn="auto">
                <a:spcBef>
                  <a:spcPts val="0"/>
                </a:spcBef>
                <a:spcAft>
                  <a:spcPts val="0"/>
                </a:spcAft>
                <a:defRPr/>
              </a:pPr>
              <a:t>‹#›</a:t>
            </a:fld>
            <a:endParaRPr lang="en-US" sz="800" dirty="0">
              <a:solidFill>
                <a:schemeClr val="bg1"/>
              </a:solidFill>
              <a:latin typeface="+mn-lt"/>
              <a:cs typeface="+mn-cs"/>
            </a:endParaRPr>
          </a:p>
        </p:txBody>
      </p:sp>
      <p:sp>
        <p:nvSpPr>
          <p:cNvPr id="20" name="Text Placeholder 19"/>
          <p:cNvSpPr>
            <a:spLocks noGrp="1"/>
          </p:cNvSpPr>
          <p:nvPr>
            <p:ph type="body" sz="quarter" idx="12"/>
          </p:nvPr>
        </p:nvSpPr>
        <p:spPr>
          <a:xfrm>
            <a:off x="342900" y="1393744"/>
            <a:ext cx="4377309" cy="6878191"/>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5"/>
          <p:cNvSpPr>
            <a:spLocks noGrp="1"/>
          </p:cNvSpPr>
          <p:nvPr>
            <p:ph type="body" sz="quarter" idx="10"/>
          </p:nvPr>
        </p:nvSpPr>
        <p:spPr>
          <a:xfrm>
            <a:off x="342900" y="366186"/>
            <a:ext cx="4377309" cy="93171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13" name="Text Placeholder 17"/>
          <p:cNvSpPr>
            <a:spLocks noGrp="1"/>
          </p:cNvSpPr>
          <p:nvPr>
            <p:ph type="body" sz="quarter" idx="11"/>
          </p:nvPr>
        </p:nvSpPr>
        <p:spPr>
          <a:xfrm>
            <a:off x="342900" y="846021"/>
            <a:ext cx="4377309" cy="452215"/>
          </a:xfrm>
        </p:spPr>
        <p:txBody>
          <a:bodyPr>
            <a:noAutofit/>
          </a:bodyPr>
          <a:lstStyle>
            <a:lvl1pPr>
              <a:buNone/>
              <a:defRPr sz="1800">
                <a:latin typeface="Gill Sans MT"/>
                <a:cs typeface="Gill Sans MT"/>
              </a:defRPr>
            </a:lvl1pPr>
            <a:lvl2pPr>
              <a:buNone/>
              <a:defRPr sz="1800">
                <a:latin typeface="Gill Sans"/>
                <a:cs typeface="Gill Sans"/>
              </a:defRPr>
            </a:lvl2pPr>
            <a:lvl3pPr>
              <a:buNone/>
              <a:defRPr sz="1800">
                <a:latin typeface="Gill Sans"/>
                <a:cs typeface="Gill Sans"/>
              </a:defRPr>
            </a:lvl3pPr>
            <a:lvl4pPr>
              <a:buNone/>
              <a:defRPr sz="1800">
                <a:latin typeface="Gill Sans"/>
                <a:cs typeface="Gill Sans"/>
              </a:defRPr>
            </a:lvl4pPr>
            <a:lvl5pPr>
              <a:buNone/>
              <a:defRPr sz="1800">
                <a:latin typeface="Gill Sans"/>
                <a:cs typeface="Gill Sans"/>
              </a:defRPr>
            </a:lvl5pPr>
          </a:lstStyle>
          <a:p>
            <a:pPr lvl="0"/>
            <a:r>
              <a:rPr lang="en-US" dirty="0" smtClean="0"/>
              <a:t>Click to edit Master text style</a:t>
            </a:r>
          </a:p>
        </p:txBody>
      </p:sp>
      <p:sp>
        <p:nvSpPr>
          <p:cNvPr id="14" name="Text Placeholder 19"/>
          <p:cNvSpPr>
            <a:spLocks noGrp="1"/>
          </p:cNvSpPr>
          <p:nvPr>
            <p:ph type="body" sz="quarter" idx="13"/>
          </p:nvPr>
        </p:nvSpPr>
        <p:spPr>
          <a:xfrm>
            <a:off x="5271457" y="366186"/>
            <a:ext cx="1462718" cy="7905749"/>
          </a:xfrm>
        </p:spPr>
        <p:txBody>
          <a:bodyPr>
            <a:normAutofit/>
          </a:bodyPr>
          <a:lstStyle>
            <a:lvl1pPr marL="0" indent="0">
              <a:defRPr sz="1400">
                <a:solidFill>
                  <a:schemeClr val="bg1"/>
                </a:solidFill>
              </a:defRPr>
            </a:lvl1pPr>
            <a:lvl2pPr>
              <a:defRPr sz="1400"/>
            </a:lvl2pPr>
            <a:lvl3pPr>
              <a:defRPr sz="1400"/>
            </a:lvl3pPr>
            <a:lvl4pPr>
              <a:defRPr sz="1400"/>
            </a:lvl4pPr>
            <a:lvl5pPr>
              <a:defRPr sz="1400"/>
            </a:lvl5pPr>
          </a:lstStyle>
          <a:p>
            <a:pPr lvl="0"/>
            <a:r>
              <a:rPr lang="en-US" dirty="0" smtClean="0"/>
              <a:t>Click to edit Master text styles</a:t>
            </a:r>
          </a:p>
        </p:txBody>
      </p:sp>
      <p:pic>
        <p:nvPicPr>
          <p:cNvPr id="10" name="Picture 2" descr="Digital Workshop Center"/>
          <p:cNvPicPr>
            <a:picLocks noChangeAspect="1" noChangeArrowheads="1"/>
          </p:cNvPicPr>
          <p:nvPr userDrawn="1"/>
        </p:nvPicPr>
        <p:blipFill rotWithShape="1">
          <a:blip r:embed="rId3">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2_Subpage-left-col">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5"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Arial"/>
              </a:rPr>
              <a:t>Digital Workshop Center  </a:t>
            </a:r>
            <a:r>
              <a:rPr lang="en-US" sz="800" dirty="0">
                <a:solidFill>
                  <a:srgbClr val="9AA41E"/>
                </a:solidFill>
                <a:latin typeface="Arial"/>
              </a:rPr>
              <a:t>|  </a:t>
            </a:r>
            <a:fld id="{55BAA2FB-6D5C-4B2C-9952-6C1ACFEA8105}"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6" name="Text Placeholder 19"/>
          <p:cNvSpPr>
            <a:spLocks noGrp="1"/>
          </p:cNvSpPr>
          <p:nvPr>
            <p:ph type="body" sz="quarter" idx="12"/>
          </p:nvPr>
        </p:nvSpPr>
        <p:spPr>
          <a:xfrm>
            <a:off x="342900" y="1048882"/>
            <a:ext cx="2559957" cy="7223052"/>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3_Subpage-Full-w-col">
    <p:spTree>
      <p:nvGrpSpPr>
        <p:cNvPr id="1" name=""/>
        <p:cNvGrpSpPr/>
        <p:nvPr/>
      </p:nvGrpSpPr>
      <p:grpSpPr>
        <a:xfrm>
          <a:off x="0" y="0"/>
          <a:ext cx="0" cy="0"/>
          <a:chOff x="0" y="0"/>
          <a:chExt cx="0" cy="0"/>
        </a:xfrm>
      </p:grpSpPr>
      <p:sp>
        <p:nvSpPr>
          <p:cNvPr id="4"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5"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Arial"/>
              </a:rPr>
              <a:t>Digital Workshop Center | </a:t>
            </a:r>
            <a:fld id="{65AE7757-5F52-46F7-A2C7-6440CE64EEE5}" type="slidenum">
              <a:rPr lang="en-US" sz="800" smtClean="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10" name="Text Placeholder 19"/>
          <p:cNvSpPr>
            <a:spLocks noGrp="1"/>
          </p:cNvSpPr>
          <p:nvPr>
            <p:ph type="body" sz="quarter" idx="12"/>
          </p:nvPr>
        </p:nvSpPr>
        <p:spPr>
          <a:xfrm>
            <a:off x="342900" y="1048882"/>
            <a:ext cx="6157913" cy="722305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page-Blank">
    <p:spTree>
      <p:nvGrpSpPr>
        <p:cNvPr id="1" name=""/>
        <p:cNvGrpSpPr/>
        <p:nvPr/>
      </p:nvGrpSpPr>
      <p:grpSpPr>
        <a:xfrm>
          <a:off x="0" y="0"/>
          <a:ext cx="0" cy="0"/>
          <a:chOff x="0" y="0"/>
          <a:chExt cx="0" cy="0"/>
        </a:xfrm>
      </p:grpSpPr>
      <p:sp>
        <p:nvSpPr>
          <p:cNvPr id="3"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4"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Arial"/>
              </a:rPr>
              <a:t>Pentonmarketingservices.com  |  </a:t>
            </a:r>
            <a:fld id="{287A5981-04F5-4DA6-8E55-5A06EC42DFE5}"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pic>
        <p:nvPicPr>
          <p:cNvPr id="5" name="Picture 7" descr="PentonMarketingServices_2Color_RGB_450x84.png"/>
          <p:cNvPicPr>
            <a:picLocks noChangeAspect="1"/>
          </p:cNvPicPr>
          <p:nvPr userDrawn="1"/>
        </p:nvPicPr>
        <p:blipFill>
          <a:blip r:embed="rId2"/>
          <a:srcRect/>
          <a:stretch>
            <a:fillRect/>
          </a:stretch>
        </p:blipFill>
        <p:spPr bwMode="auto">
          <a:xfrm>
            <a:off x="342900" y="8481484"/>
            <a:ext cx="839391" cy="279400"/>
          </a:xfrm>
          <a:prstGeom prst="rect">
            <a:avLst/>
          </a:prstGeom>
          <a:noFill/>
          <a:ln w="9525">
            <a:noFill/>
            <a:miter lim="800000"/>
            <a:headEnd/>
            <a:tailEnd/>
          </a:ln>
        </p:spPr>
      </p:pic>
      <p:sp>
        <p:nvSpPr>
          <p:cNvPr id="16" name="Text Placeholder 15"/>
          <p:cNvSpPr>
            <a:spLocks noGrp="1"/>
          </p:cNvSpPr>
          <p:nvPr>
            <p:ph type="body" sz="quarter" idx="10"/>
          </p:nvPr>
        </p:nvSpPr>
        <p:spPr>
          <a:xfrm>
            <a:off x="342900" y="366185"/>
            <a:ext cx="6172200" cy="68269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page-Green_Sidebar">
    <p:spTree>
      <p:nvGrpSpPr>
        <p:cNvPr id="1" name=""/>
        <p:cNvGrpSpPr/>
        <p:nvPr/>
      </p:nvGrpSpPr>
      <p:grpSpPr>
        <a:xfrm>
          <a:off x="0" y="0"/>
          <a:ext cx="0" cy="0"/>
          <a:chOff x="0" y="0"/>
          <a:chExt cx="0" cy="0"/>
        </a:xfrm>
      </p:grpSpPr>
      <p:pic>
        <p:nvPicPr>
          <p:cNvPr id="6" name="Picture 4" descr="green-sidebar.jpg"/>
          <p:cNvPicPr>
            <a:picLocks noChangeAspect="1"/>
          </p:cNvPicPr>
          <p:nvPr userDrawn="1"/>
        </p:nvPicPr>
        <p:blipFill>
          <a:blip r:embed="rId2"/>
          <a:srcRect r="12500"/>
          <a:stretch>
            <a:fillRect/>
          </a:stretch>
        </p:blipFill>
        <p:spPr bwMode="auto">
          <a:xfrm>
            <a:off x="5061347" y="0"/>
            <a:ext cx="1800225" cy="9144000"/>
          </a:xfrm>
          <a:prstGeom prst="rect">
            <a:avLst/>
          </a:prstGeom>
          <a:noFill/>
          <a:ln w="9525">
            <a:noFill/>
            <a:miter lim="800000"/>
            <a:headEnd/>
            <a:tailEnd/>
          </a:ln>
        </p:spPr>
      </p:pic>
      <p:sp>
        <p:nvSpPr>
          <p:cNvPr id="7"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prstClr val="white"/>
                </a:solidFill>
                <a:latin typeface="Arial"/>
              </a:rPr>
              <a:t>Pentonmarketingservices.com  |  </a:t>
            </a:r>
            <a:fld id="{BA6D4DD1-B655-4ADE-BE3E-03431A8B2B85}" type="slidenum">
              <a:rPr lang="en-US" sz="800">
                <a:solidFill>
                  <a:prstClr val="white"/>
                </a:solidFill>
                <a:latin typeface="Arial"/>
              </a:rPr>
              <a:pPr algn="r" fontAlgn="auto">
                <a:spcBef>
                  <a:spcPts val="0"/>
                </a:spcBef>
                <a:spcAft>
                  <a:spcPts val="0"/>
                </a:spcAft>
                <a:defRPr/>
              </a:pPr>
              <a:t>‹#›</a:t>
            </a:fld>
            <a:endParaRPr lang="en-US" sz="800" dirty="0">
              <a:solidFill>
                <a:prstClr val="white"/>
              </a:solidFill>
              <a:latin typeface="Arial"/>
            </a:endParaRPr>
          </a:p>
        </p:txBody>
      </p:sp>
      <p:sp>
        <p:nvSpPr>
          <p:cNvPr id="20" name="Text Placeholder 19"/>
          <p:cNvSpPr>
            <a:spLocks noGrp="1"/>
          </p:cNvSpPr>
          <p:nvPr>
            <p:ph type="body" sz="quarter" idx="12"/>
          </p:nvPr>
        </p:nvSpPr>
        <p:spPr>
          <a:xfrm>
            <a:off x="342900" y="1393744"/>
            <a:ext cx="4377309" cy="6878191"/>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5"/>
          <p:cNvSpPr>
            <a:spLocks noGrp="1"/>
          </p:cNvSpPr>
          <p:nvPr>
            <p:ph type="body" sz="quarter" idx="10"/>
          </p:nvPr>
        </p:nvSpPr>
        <p:spPr>
          <a:xfrm>
            <a:off x="342900" y="366186"/>
            <a:ext cx="4377309" cy="931717"/>
          </a:xfrm>
        </p:spPr>
        <p:txBody>
          <a:bodyPr>
            <a:normAutofit/>
          </a:bodyPr>
          <a:lstStyle>
            <a:lvl1pPr>
              <a:buNone/>
              <a:defRPr sz="2400" baseline="0">
                <a:latin typeface="Gill Sans MT"/>
                <a:cs typeface="Gill Sans MT"/>
              </a:defRPr>
            </a:lvl1pPr>
          </a:lstStyle>
          <a:p>
            <a:pPr lvl="0"/>
            <a:r>
              <a:rPr lang="en-US" smtClean="0"/>
              <a:t>Click to edit Master text styles</a:t>
            </a:r>
          </a:p>
        </p:txBody>
      </p:sp>
      <p:sp>
        <p:nvSpPr>
          <p:cNvPr id="13" name="Text Placeholder 17"/>
          <p:cNvSpPr>
            <a:spLocks noGrp="1"/>
          </p:cNvSpPr>
          <p:nvPr>
            <p:ph type="body" sz="quarter" idx="11"/>
          </p:nvPr>
        </p:nvSpPr>
        <p:spPr>
          <a:xfrm>
            <a:off x="342900" y="846021"/>
            <a:ext cx="4377309" cy="452215"/>
          </a:xfrm>
        </p:spPr>
        <p:txBody>
          <a:bodyPr>
            <a:noAutofit/>
          </a:bodyPr>
          <a:lstStyle>
            <a:lvl1pPr>
              <a:buNone/>
              <a:defRPr sz="1800">
                <a:latin typeface="Gill Sans MT"/>
                <a:cs typeface="Gill Sans MT"/>
              </a:defRPr>
            </a:lvl1pPr>
            <a:lvl2pPr>
              <a:buNone/>
              <a:defRPr sz="1800">
                <a:latin typeface="Gill Sans"/>
                <a:cs typeface="Gill Sans"/>
              </a:defRPr>
            </a:lvl2pPr>
            <a:lvl3pPr>
              <a:buNone/>
              <a:defRPr sz="1800">
                <a:latin typeface="Gill Sans"/>
                <a:cs typeface="Gill Sans"/>
              </a:defRPr>
            </a:lvl3pPr>
            <a:lvl4pPr>
              <a:buNone/>
              <a:defRPr sz="1800">
                <a:latin typeface="Gill Sans"/>
                <a:cs typeface="Gill Sans"/>
              </a:defRPr>
            </a:lvl4pPr>
            <a:lvl5pPr>
              <a:buNone/>
              <a:defRPr sz="1800">
                <a:latin typeface="Gill Sans"/>
                <a:cs typeface="Gill Sans"/>
              </a:defRPr>
            </a:lvl5pPr>
          </a:lstStyle>
          <a:p>
            <a:pPr lvl="0"/>
            <a:r>
              <a:rPr lang="en-US" dirty="0" smtClean="0"/>
              <a:t>Click to edit Master text style</a:t>
            </a:r>
          </a:p>
        </p:txBody>
      </p:sp>
      <p:sp>
        <p:nvSpPr>
          <p:cNvPr id="14" name="Text Placeholder 19"/>
          <p:cNvSpPr>
            <a:spLocks noGrp="1"/>
          </p:cNvSpPr>
          <p:nvPr>
            <p:ph type="body" sz="quarter" idx="13"/>
          </p:nvPr>
        </p:nvSpPr>
        <p:spPr>
          <a:xfrm>
            <a:off x="5271457" y="366186"/>
            <a:ext cx="1462718" cy="7905749"/>
          </a:xfrm>
        </p:spPr>
        <p:txBody>
          <a:bodyPr>
            <a:normAutofit/>
          </a:bodyPr>
          <a:lstStyle>
            <a:lvl1pPr marL="0" indent="0">
              <a:defRPr sz="1400">
                <a:solidFill>
                  <a:schemeClr val="bg1"/>
                </a:solidFill>
              </a:defRPr>
            </a:lvl1pPr>
            <a:lvl2pPr>
              <a:defRPr sz="1400"/>
            </a:lvl2pPr>
            <a:lvl3pPr>
              <a:defRPr sz="1400"/>
            </a:lvl3pPr>
            <a:lvl4pPr>
              <a:defRPr sz="1400"/>
            </a:lvl4pPr>
            <a:lvl5pPr>
              <a:defRPr sz="1400"/>
            </a:lvl5pPr>
          </a:lstStyle>
          <a:p>
            <a:pPr lvl="0"/>
            <a:r>
              <a:rPr lang="en-US" dirty="0" smtClean="0"/>
              <a:t>Click to edit Master text styles</a:t>
            </a:r>
          </a:p>
        </p:txBody>
      </p:sp>
      <p:pic>
        <p:nvPicPr>
          <p:cNvPr id="10" name="Picture 2" descr="Digital Workshop Center"/>
          <p:cNvPicPr>
            <a:picLocks noChangeAspect="1" noChangeArrowheads="1"/>
          </p:cNvPicPr>
          <p:nvPr userDrawn="1"/>
        </p:nvPicPr>
        <p:blipFill rotWithShape="1">
          <a:blip r:embed="rId3">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page-Image-top">
    <p:spTree>
      <p:nvGrpSpPr>
        <p:cNvPr id="1" name=""/>
        <p:cNvGrpSpPr/>
        <p:nvPr/>
      </p:nvGrpSpPr>
      <p:grpSpPr>
        <a:xfrm>
          <a:off x="0" y="0"/>
          <a:ext cx="0" cy="0"/>
          <a:chOff x="0" y="0"/>
          <a:chExt cx="0" cy="0"/>
        </a:xfrm>
      </p:grpSpPr>
      <p:sp>
        <p:nvSpPr>
          <p:cNvPr id="6"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Arial"/>
              </a:rPr>
              <a:t>Pentonmarketingservices.com  |  </a:t>
            </a:r>
            <a:fld id="{CA2D1B60-A460-4845-9036-A5E2661A13EF}"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28716" y="4334645"/>
            <a:ext cx="6172200" cy="682697"/>
          </a:xfrm>
        </p:spPr>
        <p:txBody>
          <a:bodyPr>
            <a:noAutofit/>
          </a:bodyPr>
          <a:lstStyle>
            <a:lvl1pPr>
              <a:buNone/>
              <a:defRPr sz="3000" baseline="0">
                <a:latin typeface="Gill Sans MT"/>
                <a:cs typeface="Gill Sans MT"/>
              </a:defRPr>
            </a:lvl1pPr>
          </a:lstStyle>
          <a:p>
            <a:pPr lvl="0"/>
            <a:r>
              <a:rPr lang="en-US" smtClean="0"/>
              <a:t>Click to edit Master text styles</a:t>
            </a:r>
          </a:p>
        </p:txBody>
      </p:sp>
      <p:sp>
        <p:nvSpPr>
          <p:cNvPr id="20" name="Text Placeholder 19"/>
          <p:cNvSpPr>
            <a:spLocks noGrp="1"/>
          </p:cNvSpPr>
          <p:nvPr>
            <p:ph type="body" sz="quarter" idx="12"/>
          </p:nvPr>
        </p:nvSpPr>
        <p:spPr>
          <a:xfrm>
            <a:off x="333375" y="5051208"/>
            <a:ext cx="2927531" cy="3254592"/>
          </a:xfrm>
        </p:spPr>
        <p:txBody>
          <a:bodyPr>
            <a:normAutofit/>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9"/>
          <p:cNvSpPr>
            <a:spLocks noGrp="1"/>
          </p:cNvSpPr>
          <p:nvPr>
            <p:ph type="body" sz="quarter" idx="13"/>
          </p:nvPr>
        </p:nvSpPr>
        <p:spPr>
          <a:xfrm>
            <a:off x="3578044" y="5051208"/>
            <a:ext cx="2927531" cy="3254592"/>
          </a:xfrm>
        </p:spPr>
        <p:txBody>
          <a:bodyPr>
            <a:normAutofit/>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4"/>
          </p:nvPr>
        </p:nvSpPr>
        <p:spPr>
          <a:xfrm>
            <a:off x="0" y="0"/>
            <a:ext cx="6858000" cy="3956051"/>
          </a:xfrm>
        </p:spPr>
        <p:txBody>
          <a:bodyPr rtlCol="0">
            <a:normAutofit/>
          </a:bodyPr>
          <a:lstStyle/>
          <a:p>
            <a:pPr lvl="0"/>
            <a:endParaRPr lang="en-US" noProof="0" dirty="0"/>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reen-VerticlePic">
    <p:spTree>
      <p:nvGrpSpPr>
        <p:cNvPr id="1" name=""/>
        <p:cNvGrpSpPr/>
        <p:nvPr/>
      </p:nvGrpSpPr>
      <p:grpSpPr>
        <a:xfrm>
          <a:off x="0" y="0"/>
          <a:ext cx="0" cy="0"/>
          <a:chOff x="0" y="0"/>
          <a:chExt cx="0" cy="0"/>
        </a:xfrm>
      </p:grpSpPr>
      <p:sp>
        <p:nvSpPr>
          <p:cNvPr id="5" name="Rectangle 4"/>
          <p:cNvSpPr/>
          <p:nvPr userDrawn="1"/>
        </p:nvSpPr>
        <p:spPr>
          <a:xfrm>
            <a:off x="0" y="0"/>
            <a:ext cx="6858000" cy="9144000"/>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6" name="Picture 5" descr="PentonMarketingServices_White_RGB_450x84.png"/>
          <p:cNvPicPr>
            <a:picLocks noChangeAspect="1"/>
          </p:cNvPicPr>
          <p:nvPr userDrawn="1"/>
        </p:nvPicPr>
        <p:blipFill>
          <a:blip r:embed="rId2"/>
          <a:srcRect/>
          <a:stretch>
            <a:fillRect/>
          </a:stretch>
        </p:blipFill>
        <p:spPr bwMode="auto">
          <a:xfrm>
            <a:off x="2718197" y="480484"/>
            <a:ext cx="1066800" cy="353483"/>
          </a:xfrm>
          <a:prstGeom prst="rect">
            <a:avLst/>
          </a:prstGeom>
          <a:noFill/>
          <a:ln w="9525">
            <a:noFill/>
            <a:miter lim="800000"/>
            <a:headEnd/>
            <a:tailEnd/>
          </a:ln>
        </p:spPr>
      </p:pic>
      <p:sp>
        <p:nvSpPr>
          <p:cNvPr id="7" name="Title 1"/>
          <p:cNvSpPr txBox="1">
            <a:spLocks/>
          </p:cNvSpPr>
          <p:nvPr userDrawn="1"/>
        </p:nvSpPr>
        <p:spPr>
          <a:xfrm>
            <a:off x="352425" y="3600452"/>
            <a:ext cx="3432572"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FFFFFF"/>
                </a:solidFill>
                <a:latin typeface="Arial"/>
              </a:rPr>
              <a:t>Pentonmarketingservices.com  |  </a:t>
            </a:r>
            <a:fld id="{5F073662-A5A5-471A-B265-377653086649}" type="slidenum">
              <a:rPr lang="en-US" sz="800">
                <a:solidFill>
                  <a:srgbClr val="FFFFFF"/>
                </a:solidFill>
                <a:latin typeface="Arial"/>
              </a:rPr>
              <a:pPr algn="r" fontAlgn="auto">
                <a:spcBef>
                  <a:spcPts val="0"/>
                </a:spcBef>
                <a:spcAft>
                  <a:spcPts val="0"/>
                </a:spcAft>
                <a:defRPr/>
              </a:pPr>
              <a:t>‹#›</a:t>
            </a:fld>
            <a:endParaRPr lang="en-US" sz="800" dirty="0">
              <a:solidFill>
                <a:srgbClr val="FFFFFF"/>
              </a:solidFill>
              <a:latin typeface="Arial"/>
            </a:endParaRPr>
          </a:p>
        </p:txBody>
      </p:sp>
      <p:sp>
        <p:nvSpPr>
          <p:cNvPr id="16" name="Text Placeholder 15"/>
          <p:cNvSpPr>
            <a:spLocks noGrp="1"/>
          </p:cNvSpPr>
          <p:nvPr>
            <p:ph type="body" sz="quarter" idx="10"/>
          </p:nvPr>
        </p:nvSpPr>
        <p:spPr>
          <a:xfrm>
            <a:off x="352538" y="4572001"/>
            <a:ext cx="3432058"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6" y="5574056"/>
            <a:ext cx="3432171" cy="2951853"/>
          </a:xfrm>
        </p:spPr>
        <p:txBody>
          <a:bodyPr>
            <a:normAutofit/>
          </a:bodyPr>
          <a:lstStyle>
            <a:lvl1pPr marL="0" indent="0">
              <a:defRPr sz="1400">
                <a:solidFill>
                  <a:srgbClr val="FFFFFF"/>
                </a:solidFill>
              </a:defRPr>
            </a:lvl1pPr>
            <a:lvl2pPr marL="0" indent="0">
              <a:defRPr sz="1400">
                <a:solidFill>
                  <a:srgbClr val="FFFFFF"/>
                </a:solidFill>
              </a:defRPr>
            </a:lvl2pPr>
            <a:lvl3pPr marL="0" indent="0">
              <a:defRPr sz="1400">
                <a:solidFill>
                  <a:srgbClr val="FFFFFF"/>
                </a:solidFill>
              </a:defRPr>
            </a:lvl3pPr>
            <a:lvl4pPr marL="0" indent="0">
              <a:defRPr sz="1400">
                <a:solidFill>
                  <a:srgbClr val="FFFFFF"/>
                </a:solidFill>
              </a:defRPr>
            </a:lvl4pPr>
            <a:lvl5pPr marL="0" indent="0">
              <a:defRPr sz="14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2"/>
          <p:cNvSpPr>
            <a:spLocks noGrp="1"/>
          </p:cNvSpPr>
          <p:nvPr>
            <p:ph type="pic" sz="quarter" idx="12"/>
          </p:nvPr>
        </p:nvSpPr>
        <p:spPr>
          <a:xfrm>
            <a:off x="4121944" y="0"/>
            <a:ext cx="2736056" cy="9144000"/>
          </a:xfrm>
        </p:spPr>
        <p:txBody>
          <a:bodyPr rtlCol="0">
            <a:normAutofit/>
          </a:bodyPr>
          <a:lstStyle/>
          <a:p>
            <a:pPr lvl="0"/>
            <a:endParaRPr lang="en-US" noProof="0"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Green-Horizontal_Pic">
    <p:spTree>
      <p:nvGrpSpPr>
        <p:cNvPr id="1" name=""/>
        <p:cNvGrpSpPr/>
        <p:nvPr/>
      </p:nvGrpSpPr>
      <p:grpSpPr>
        <a:xfrm>
          <a:off x="0" y="0"/>
          <a:ext cx="0" cy="0"/>
          <a:chOff x="0" y="0"/>
          <a:chExt cx="0" cy="0"/>
        </a:xfrm>
      </p:grpSpPr>
      <p:sp>
        <p:nvSpPr>
          <p:cNvPr id="5" name="Rectangle 4"/>
          <p:cNvSpPr/>
          <p:nvPr userDrawn="1"/>
        </p:nvSpPr>
        <p:spPr>
          <a:xfrm>
            <a:off x="0" y="0"/>
            <a:ext cx="6858000" cy="9144000"/>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7"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FFFFFF"/>
                </a:solidFill>
                <a:latin typeface="Arial"/>
              </a:rPr>
              <a:t>Pentonmarketingservices.com  |  </a:t>
            </a:r>
            <a:fld id="{87826DCF-049F-4718-B1B7-776997D06F8B}" type="slidenum">
              <a:rPr lang="en-US" sz="800">
                <a:solidFill>
                  <a:srgbClr val="FFFFFF"/>
                </a:solidFill>
                <a:latin typeface="Arial"/>
              </a:rPr>
              <a:pPr algn="r" fontAlgn="auto">
                <a:spcBef>
                  <a:spcPts val="0"/>
                </a:spcBef>
                <a:spcAft>
                  <a:spcPts val="0"/>
                </a:spcAft>
                <a:defRPr/>
              </a:pPr>
              <a:t>‹#›</a:t>
            </a:fld>
            <a:endParaRPr lang="en-US" sz="800" dirty="0">
              <a:solidFill>
                <a:srgbClr val="FFFFFF"/>
              </a:solidFill>
              <a:latin typeface="Arial"/>
            </a:endParaRPr>
          </a:p>
        </p:txBody>
      </p:sp>
      <p:pic>
        <p:nvPicPr>
          <p:cNvPr id="8" name="Picture 8" descr="PentonMarketingServices_White_RGB_450x84.png"/>
          <p:cNvPicPr>
            <a:picLocks noChangeAspect="1"/>
          </p:cNvPicPr>
          <p:nvPr userDrawn="1"/>
        </p:nvPicPr>
        <p:blipFill>
          <a:blip r:embed="rId2"/>
          <a:srcRect/>
          <a:stretch>
            <a:fillRect/>
          </a:stretch>
        </p:blipFill>
        <p:spPr bwMode="auto">
          <a:xfrm>
            <a:off x="5389960" y="4900084"/>
            <a:ext cx="1066800" cy="355600"/>
          </a:xfrm>
          <a:prstGeom prst="rect">
            <a:avLst/>
          </a:prstGeom>
          <a:noFill/>
          <a:ln w="9525">
            <a:noFill/>
            <a:miter lim="800000"/>
            <a:headEnd/>
            <a:tailEnd/>
          </a:ln>
        </p:spPr>
      </p:pic>
      <p:sp>
        <p:nvSpPr>
          <p:cNvPr id="16" name="Text Placeholder 15"/>
          <p:cNvSpPr>
            <a:spLocks noGrp="1"/>
          </p:cNvSpPr>
          <p:nvPr>
            <p:ph type="body" sz="quarter" idx="10"/>
          </p:nvPr>
        </p:nvSpPr>
        <p:spPr>
          <a:xfrm>
            <a:off x="352538" y="4572001"/>
            <a:ext cx="3432058"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6" y="5574056"/>
            <a:ext cx="3432171" cy="2951853"/>
          </a:xfrm>
        </p:spPr>
        <p:txBody>
          <a:bodyPr>
            <a:normAutofit/>
          </a:bodyPr>
          <a:lstStyle>
            <a:lvl1pPr>
              <a:defRPr sz="1400">
                <a:solidFill>
                  <a:srgbClr val="FFFFFF"/>
                </a:solidFill>
              </a:defRPr>
            </a:lvl1pPr>
            <a:lvl2pPr>
              <a:defRPr sz="1400">
                <a:solidFill>
                  <a:srgbClr val="FFFFFF"/>
                </a:solidFill>
              </a:defRPr>
            </a:lvl2pPr>
            <a:lvl3pPr>
              <a:defRPr sz="1400">
                <a:solidFill>
                  <a:srgbClr val="FFFFFF"/>
                </a:solidFill>
              </a:defRPr>
            </a:lvl3pPr>
            <a:lvl4pPr>
              <a:defRPr sz="1400">
                <a:solidFill>
                  <a:srgbClr val="FFFFFF"/>
                </a:solidFill>
              </a:defRPr>
            </a:lvl4pPr>
            <a:lvl5pPr>
              <a:defRPr sz="14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2"/>
          <p:cNvSpPr>
            <a:spLocks noGrp="1"/>
          </p:cNvSpPr>
          <p:nvPr>
            <p:ph type="pic" sz="quarter" idx="12"/>
          </p:nvPr>
        </p:nvSpPr>
        <p:spPr>
          <a:xfrm>
            <a:off x="1" y="0"/>
            <a:ext cx="6858000" cy="3970767"/>
          </a:xfrm>
        </p:spPr>
        <p:txBody>
          <a:bodyPr rtlCol="0">
            <a:normAutofit/>
          </a:bodyPr>
          <a:lstStyle/>
          <a:p>
            <a:pPr lvl="0"/>
            <a:endParaRPr lang="en-US" noProof="0"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sights-layout">
    <p:spTree>
      <p:nvGrpSpPr>
        <p:cNvPr id="1" name=""/>
        <p:cNvGrpSpPr/>
        <p:nvPr/>
      </p:nvGrpSpPr>
      <p:grpSpPr>
        <a:xfrm>
          <a:off x="0" y="0"/>
          <a:ext cx="0" cy="0"/>
          <a:chOff x="0" y="0"/>
          <a:chExt cx="0" cy="0"/>
        </a:xfrm>
      </p:grpSpPr>
      <p:sp>
        <p:nvSpPr>
          <p:cNvPr id="6"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Arial"/>
              </a:rPr>
              <a:t>Pentonmarketingservices.com  |  </a:t>
            </a:r>
            <a:fld id="{E5577FBA-E097-48C1-9655-9428A0BC6747}"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7" name="Rectangle 6"/>
          <p:cNvSpPr/>
          <p:nvPr userDrawn="1"/>
        </p:nvSpPr>
        <p:spPr>
          <a:xfrm>
            <a:off x="0" y="0"/>
            <a:ext cx="6858000" cy="1761067"/>
          </a:xfrm>
          <a:prstGeom prst="rect">
            <a:avLst/>
          </a:prstGeom>
          <a:solidFill>
            <a:schemeClr val="accent6">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6" name="Text Placeholder 15"/>
          <p:cNvSpPr>
            <a:spLocks noGrp="1"/>
          </p:cNvSpPr>
          <p:nvPr>
            <p:ph type="body" sz="quarter" idx="10"/>
          </p:nvPr>
        </p:nvSpPr>
        <p:spPr>
          <a:xfrm>
            <a:off x="342900" y="366185"/>
            <a:ext cx="6172200" cy="1011767"/>
          </a:xfrm>
        </p:spPr>
        <p:txBody>
          <a:bodyPr/>
          <a:lstStyle>
            <a:lvl1pPr>
              <a:buNone/>
              <a:defRPr sz="3000" baseline="0">
                <a:latin typeface="Gill Sans MT"/>
                <a:cs typeface="Gill Sans MT"/>
              </a:defRPr>
            </a:lvl1pPr>
          </a:lstStyle>
          <a:p>
            <a:pPr lvl="0"/>
            <a:r>
              <a:rPr lang="en-US" smtClean="0"/>
              <a:t>Click to edit Master text styles</a:t>
            </a:r>
          </a:p>
        </p:txBody>
      </p:sp>
      <p:sp>
        <p:nvSpPr>
          <p:cNvPr id="17" name="Text Placeholder 17"/>
          <p:cNvSpPr>
            <a:spLocks noGrp="1"/>
          </p:cNvSpPr>
          <p:nvPr>
            <p:ph type="body" sz="quarter" idx="11"/>
          </p:nvPr>
        </p:nvSpPr>
        <p:spPr>
          <a:xfrm>
            <a:off x="342900" y="1041400"/>
            <a:ext cx="6172200" cy="491067"/>
          </a:xfrm>
        </p:spPr>
        <p:txBody>
          <a:bodyPr>
            <a:noAutofit/>
          </a:bodyPr>
          <a:lstStyle>
            <a:lvl1pPr>
              <a:buNone/>
              <a:defRPr sz="1800">
                <a:latin typeface="Gill Sans MT"/>
                <a:cs typeface="Gill Sans MT"/>
              </a:defRPr>
            </a:lvl1pPr>
            <a:lvl2pPr>
              <a:buNone/>
              <a:defRPr sz="1800">
                <a:latin typeface="Gill Sans"/>
                <a:cs typeface="Gill Sans"/>
              </a:defRPr>
            </a:lvl2pPr>
            <a:lvl3pPr>
              <a:buNone/>
              <a:defRPr sz="1800">
                <a:latin typeface="Gill Sans"/>
                <a:cs typeface="Gill Sans"/>
              </a:defRPr>
            </a:lvl3pPr>
            <a:lvl4pPr>
              <a:buNone/>
              <a:defRPr sz="1800">
                <a:latin typeface="Gill Sans"/>
                <a:cs typeface="Gill Sans"/>
              </a:defRPr>
            </a:lvl4pPr>
            <a:lvl5pPr>
              <a:buNone/>
              <a:defRPr sz="1800">
                <a:latin typeface="Gill Sans"/>
                <a:cs typeface="Gill Sans"/>
              </a:defRPr>
            </a:lvl5pPr>
          </a:lstStyle>
          <a:p>
            <a:pPr lvl="0"/>
            <a:r>
              <a:rPr lang="en-US" dirty="0" smtClean="0"/>
              <a:t>Click to edit Master text style</a:t>
            </a:r>
          </a:p>
        </p:txBody>
      </p:sp>
      <p:sp>
        <p:nvSpPr>
          <p:cNvPr id="18" name="Text Placeholder 19"/>
          <p:cNvSpPr>
            <a:spLocks noGrp="1"/>
          </p:cNvSpPr>
          <p:nvPr>
            <p:ph type="body" sz="quarter" idx="13"/>
          </p:nvPr>
        </p:nvSpPr>
        <p:spPr>
          <a:xfrm>
            <a:off x="342900" y="2019301"/>
            <a:ext cx="2927531" cy="625263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9"/>
          <p:cNvSpPr>
            <a:spLocks noGrp="1"/>
          </p:cNvSpPr>
          <p:nvPr>
            <p:ph type="body" sz="quarter" idx="14"/>
          </p:nvPr>
        </p:nvSpPr>
        <p:spPr>
          <a:xfrm>
            <a:off x="3587569" y="2019301"/>
            <a:ext cx="2927531" cy="6252633"/>
          </a:xfrm>
        </p:spPr>
        <p:txBody>
          <a:bodyPr>
            <a:normAutofit/>
          </a:bodyPr>
          <a:lstStyle>
            <a:lvl1pPr marL="0" indent="0">
              <a:defRPr sz="1400"/>
            </a:lvl1pPr>
            <a:lvl2pPr marL="0" indent="0">
              <a:defRPr sz="1400"/>
            </a:lvl2pPr>
            <a:lvl3pPr marL="0" indent="0">
              <a:defRPr sz="1400"/>
            </a:lvl3pPr>
            <a:lvl4pPr marL="0" indent="0">
              <a:defRPr sz="1400"/>
            </a:lvl4pPr>
            <a:lvl5pPr marL="0" indent="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solidFill>
                <a:srgbClr val="404040"/>
              </a:solidFill>
              <a:latin typeface="Gill Sans MT"/>
              <a:cs typeface="Gill Sans MT"/>
            </a:endParaRPr>
          </a:p>
        </p:txBody>
      </p:sp>
      <p:pic>
        <p:nvPicPr>
          <p:cNvPr id="7" name="Picture 5" descr="PentonMarketingServices_2Color_RGB_450x84.png"/>
          <p:cNvPicPr>
            <a:picLocks noChangeAspect="1"/>
          </p:cNvPicPr>
          <p:nvPr userDrawn="1"/>
        </p:nvPicPr>
        <p:blipFill>
          <a:blip r:embed="rId2"/>
          <a:srcRect/>
          <a:stretch>
            <a:fillRect/>
          </a:stretch>
        </p:blipFill>
        <p:spPr bwMode="auto">
          <a:xfrm>
            <a:off x="3806428" y="531285"/>
            <a:ext cx="2746772" cy="910167"/>
          </a:xfrm>
          <a:prstGeom prst="rect">
            <a:avLst/>
          </a:prstGeom>
          <a:noFill/>
          <a:ln w="9525">
            <a:noFill/>
            <a:miter lim="800000"/>
            <a:headEnd/>
            <a:tailEnd/>
          </a:ln>
        </p:spPr>
      </p:pic>
      <p:sp>
        <p:nvSpPr>
          <p:cNvPr id="10" name="Title 9"/>
          <p:cNvSpPr>
            <a:spLocks noGrp="1"/>
          </p:cNvSpPr>
          <p:nvPr>
            <p:ph type="title"/>
          </p:nvPr>
        </p:nvSpPr>
        <p:spPr>
          <a:xfrm>
            <a:off x="669892" y="3600004"/>
            <a:ext cx="3856451" cy="1524000"/>
          </a:xfrm>
        </p:spPr>
        <p:txBody>
          <a:bodyPr anchor="b">
            <a:normAutofit/>
          </a:bodyPr>
          <a:lstStyle>
            <a:lvl1pPr algn="l">
              <a:defRPr sz="4000"/>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67151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1" name="Text Placeholder 7"/>
          <p:cNvSpPr>
            <a:spLocks noGrp="1"/>
          </p:cNvSpPr>
          <p:nvPr>
            <p:ph type="body" sz="quarter" idx="11"/>
          </p:nvPr>
        </p:nvSpPr>
        <p:spPr>
          <a:xfrm>
            <a:off x="256758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2" name="Text Placeholder 7"/>
          <p:cNvSpPr>
            <a:spLocks noGrp="1"/>
          </p:cNvSpPr>
          <p:nvPr>
            <p:ph type="body" sz="quarter" idx="12"/>
          </p:nvPr>
        </p:nvSpPr>
        <p:spPr>
          <a:xfrm>
            <a:off x="4458909"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pic>
        <p:nvPicPr>
          <p:cNvPr id="3" name="Picture 5" descr="PMS-white-logo"/>
          <p:cNvPicPr>
            <a:picLocks noChangeAspect="1"/>
          </p:cNvPicPr>
          <p:nvPr userDrawn="1"/>
        </p:nvPicPr>
        <p:blipFill>
          <a:blip r:embed="rId2"/>
          <a:srcRect/>
          <a:stretch>
            <a:fillRect/>
          </a:stretch>
        </p:blipFill>
        <p:spPr bwMode="auto">
          <a:xfrm>
            <a:off x="2718197" y="480484"/>
            <a:ext cx="1066800" cy="472016"/>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page-Image-top">
    <p:spTree>
      <p:nvGrpSpPr>
        <p:cNvPr id="1" name=""/>
        <p:cNvGrpSpPr/>
        <p:nvPr/>
      </p:nvGrpSpPr>
      <p:grpSpPr>
        <a:xfrm>
          <a:off x="0" y="0"/>
          <a:ext cx="0" cy="0"/>
          <a:chOff x="0" y="0"/>
          <a:chExt cx="0" cy="0"/>
        </a:xfrm>
      </p:grpSpPr>
      <p:sp>
        <p:nvSpPr>
          <p:cNvPr id="6" name="Title 1"/>
          <p:cNvSpPr txBox="1">
            <a:spLocks/>
          </p:cNvSpPr>
          <p:nvPr userDrawn="1"/>
        </p:nvSpPr>
        <p:spPr>
          <a:xfrm>
            <a:off x="671513" y="3600451"/>
            <a:ext cx="5829300" cy="1816100"/>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chemeClr val="accent1"/>
                </a:solidFill>
                <a:latin typeface="+mn-lt"/>
                <a:cs typeface="+mn-cs"/>
              </a:rPr>
              <a:t>Pentonmarketingservices.com  |  </a:t>
            </a:r>
            <a:fld id="{CA2D1B60-A460-4845-9036-A5E2661A13EF}" type="slidenum">
              <a:rPr lang="en-US" sz="800">
                <a:solidFill>
                  <a:schemeClr val="accent1"/>
                </a:solidFill>
                <a:latin typeface="+mn-lt"/>
                <a:cs typeface="+mn-cs"/>
              </a:rPr>
              <a:pPr algn="r" fontAlgn="auto">
                <a:spcBef>
                  <a:spcPts val="0"/>
                </a:spcBef>
                <a:spcAft>
                  <a:spcPts val="0"/>
                </a:spcAft>
                <a:defRPr/>
              </a:pPr>
              <a:t>‹#›</a:t>
            </a:fld>
            <a:endParaRPr lang="en-US" sz="800" dirty="0">
              <a:solidFill>
                <a:schemeClr val="accent1"/>
              </a:solidFill>
              <a:latin typeface="+mn-lt"/>
              <a:cs typeface="+mn-cs"/>
            </a:endParaRPr>
          </a:p>
        </p:txBody>
      </p:sp>
      <p:sp>
        <p:nvSpPr>
          <p:cNvPr id="16" name="Text Placeholder 15"/>
          <p:cNvSpPr>
            <a:spLocks noGrp="1"/>
          </p:cNvSpPr>
          <p:nvPr>
            <p:ph type="body" sz="quarter" idx="10"/>
          </p:nvPr>
        </p:nvSpPr>
        <p:spPr>
          <a:xfrm>
            <a:off x="328716" y="4334645"/>
            <a:ext cx="6172200" cy="682697"/>
          </a:xfrm>
        </p:spPr>
        <p:txBody>
          <a:bodyPr>
            <a:noAutofit/>
          </a:bodyPr>
          <a:lstStyle>
            <a:lvl1pPr>
              <a:buNone/>
              <a:defRPr sz="3000" baseline="0">
                <a:latin typeface="Gill Sans MT"/>
                <a:cs typeface="Gill Sans MT"/>
              </a:defRPr>
            </a:lvl1pPr>
          </a:lstStyle>
          <a:p>
            <a:pPr lvl="0"/>
            <a:r>
              <a:rPr lang="en-US" smtClean="0"/>
              <a:t>Click to edit Master text styles</a:t>
            </a:r>
          </a:p>
        </p:txBody>
      </p:sp>
      <p:sp>
        <p:nvSpPr>
          <p:cNvPr id="20" name="Text Placeholder 19"/>
          <p:cNvSpPr>
            <a:spLocks noGrp="1"/>
          </p:cNvSpPr>
          <p:nvPr>
            <p:ph type="body" sz="quarter" idx="12"/>
          </p:nvPr>
        </p:nvSpPr>
        <p:spPr>
          <a:xfrm>
            <a:off x="333375" y="5051208"/>
            <a:ext cx="2927531" cy="3254592"/>
          </a:xfrm>
        </p:spPr>
        <p:txBody>
          <a:bodyPr>
            <a:normAutofit/>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9"/>
          <p:cNvSpPr>
            <a:spLocks noGrp="1"/>
          </p:cNvSpPr>
          <p:nvPr>
            <p:ph type="body" sz="quarter" idx="13"/>
          </p:nvPr>
        </p:nvSpPr>
        <p:spPr>
          <a:xfrm>
            <a:off x="3578044" y="5051208"/>
            <a:ext cx="2927531" cy="3254592"/>
          </a:xfrm>
        </p:spPr>
        <p:txBody>
          <a:bodyPr>
            <a:normAutofit/>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4"/>
          </p:nvPr>
        </p:nvSpPr>
        <p:spPr>
          <a:xfrm>
            <a:off x="0" y="0"/>
            <a:ext cx="6858000" cy="3956051"/>
          </a:xfrm>
        </p:spPr>
        <p:txBody>
          <a:bodyPr rtlCol="0">
            <a:normAutofit/>
          </a:bodyPr>
          <a:lstStyle/>
          <a:p>
            <a:pPr lvl="0"/>
            <a:endParaRPr lang="en-US" noProof="0" dirty="0"/>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Numbered-divider">
    <p:spTree>
      <p:nvGrpSpPr>
        <p:cNvPr id="1" name=""/>
        <p:cNvGrpSpPr/>
        <p:nvPr/>
      </p:nvGrpSpPr>
      <p:grpSpPr>
        <a:xfrm>
          <a:off x="0" y="0"/>
          <a:ext cx="0" cy="0"/>
          <a:chOff x="0" y="0"/>
          <a:chExt cx="0" cy="0"/>
        </a:xfrm>
      </p:grpSpPr>
      <p:sp>
        <p:nvSpPr>
          <p:cNvPr id="4" name="Rectangle 3"/>
          <p:cNvSpPr/>
          <p:nvPr userDrawn="1"/>
        </p:nvSpPr>
        <p:spPr>
          <a:xfrm>
            <a:off x="0" y="2611967"/>
            <a:ext cx="6858000" cy="445135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6" name="Oval 5"/>
          <p:cNvSpPr/>
          <p:nvPr userDrawn="1"/>
        </p:nvSpPr>
        <p:spPr>
          <a:xfrm>
            <a:off x="471488" y="2105231"/>
            <a:ext cx="1160860" cy="114624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smtClean="0">
                <a:solidFill>
                  <a:srgbClr val="9AA41E"/>
                </a:solidFill>
                <a:latin typeface="Arial"/>
              </a:rPr>
              <a:t>Digital Workshop Center  </a:t>
            </a:r>
            <a:r>
              <a:rPr lang="en-US" sz="800" dirty="0">
                <a:solidFill>
                  <a:srgbClr val="9AA41E"/>
                </a:solidFill>
                <a:latin typeface="Arial"/>
              </a:rPr>
              <a:t>|  </a:t>
            </a:r>
            <a:fld id="{77D50CF1-FD33-4E4D-89E0-C7599F8278B4}"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52425" y="4483289"/>
            <a:ext cx="6032624" cy="1055208"/>
          </a:xfrm>
        </p:spPr>
        <p:txBody>
          <a:bodyPr anchor="ctr">
            <a:normAutofit/>
          </a:bodyPr>
          <a:lstStyle>
            <a:lvl1pPr algn="ctr">
              <a:buNone/>
              <a:defRPr sz="3600" baseline="0">
                <a:solidFill>
                  <a:srgbClr val="FFFFFF"/>
                </a:solidFill>
                <a:latin typeface="Gill Sans MT"/>
                <a:cs typeface="Gill Sans MT"/>
              </a:defRPr>
            </a:lvl1pPr>
          </a:lstStyle>
          <a:p>
            <a:pPr lvl="0"/>
            <a:r>
              <a:rPr lang="en-US" dirty="0" smtClean="0"/>
              <a:t>Click to edit Master text styles</a:t>
            </a:r>
          </a:p>
        </p:txBody>
      </p:sp>
      <p:sp>
        <p:nvSpPr>
          <p:cNvPr id="13" name="Text Placeholder 15"/>
          <p:cNvSpPr>
            <a:spLocks noGrp="1"/>
          </p:cNvSpPr>
          <p:nvPr>
            <p:ph type="body" sz="quarter" idx="11"/>
          </p:nvPr>
        </p:nvSpPr>
        <p:spPr>
          <a:xfrm>
            <a:off x="735115" y="2084971"/>
            <a:ext cx="643742" cy="1055208"/>
          </a:xfrm>
        </p:spPr>
        <p:txBody>
          <a:bodyPr anchor="ctr">
            <a:normAutofit/>
          </a:bodyPr>
          <a:lstStyle>
            <a:lvl1pPr algn="ctr">
              <a:buNone/>
              <a:defRPr sz="4000" baseline="0">
                <a:solidFill>
                  <a:srgbClr val="FFFFFF"/>
                </a:solidFill>
                <a:latin typeface="Arial"/>
                <a:cs typeface="Arial"/>
              </a:defRPr>
            </a:lvl1pPr>
          </a:lstStyle>
          <a:p>
            <a:pPr lvl="0"/>
            <a:r>
              <a:rPr lang="en-US" dirty="0" smtClean="0"/>
              <a:t>Click to edit Master text styles</a:t>
            </a:r>
          </a:p>
        </p:txBody>
      </p:sp>
      <p:pic>
        <p:nvPicPr>
          <p:cNvPr id="9"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Numbered-divider-w-intro">
    <p:spTree>
      <p:nvGrpSpPr>
        <p:cNvPr id="1" name=""/>
        <p:cNvGrpSpPr/>
        <p:nvPr/>
      </p:nvGrpSpPr>
      <p:grpSpPr>
        <a:xfrm>
          <a:off x="0" y="0"/>
          <a:ext cx="0" cy="0"/>
          <a:chOff x="0" y="0"/>
          <a:chExt cx="0" cy="0"/>
        </a:xfrm>
      </p:grpSpPr>
      <p:sp>
        <p:nvSpPr>
          <p:cNvPr id="5" name="Rectangle 4"/>
          <p:cNvSpPr/>
          <p:nvPr userDrawn="1"/>
        </p:nvSpPr>
        <p:spPr>
          <a:xfrm>
            <a:off x="0" y="2611967"/>
            <a:ext cx="6858000" cy="2643717"/>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7" name="Oval 6"/>
          <p:cNvSpPr/>
          <p:nvPr userDrawn="1"/>
        </p:nvSpPr>
        <p:spPr>
          <a:xfrm>
            <a:off x="471488" y="1581151"/>
            <a:ext cx="1160860" cy="206374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9AA41E"/>
                </a:solidFill>
                <a:latin typeface="Arial"/>
              </a:rPr>
              <a:t>Pentonmarketingservices.com  |  </a:t>
            </a:r>
            <a:fld id="{1B7FB101-6379-4DE0-AC68-AF7D1CE1C281}" type="slidenum">
              <a:rPr lang="en-US" sz="800">
                <a:solidFill>
                  <a:srgbClr val="9AA41E"/>
                </a:solidFill>
                <a:latin typeface="Arial"/>
              </a:rPr>
              <a:pPr algn="r" fontAlgn="auto">
                <a:spcBef>
                  <a:spcPts val="0"/>
                </a:spcBef>
                <a:spcAft>
                  <a:spcPts val="0"/>
                </a:spcAft>
                <a:defRPr/>
              </a:pPr>
              <a:t>‹#›</a:t>
            </a:fld>
            <a:endParaRPr lang="en-US" sz="800" dirty="0">
              <a:solidFill>
                <a:srgbClr val="9AA41E"/>
              </a:solidFill>
              <a:latin typeface="Arial"/>
            </a:endParaRPr>
          </a:p>
        </p:txBody>
      </p:sp>
      <p:sp>
        <p:nvSpPr>
          <p:cNvPr id="16" name="Text Placeholder 15"/>
          <p:cNvSpPr>
            <a:spLocks noGrp="1"/>
          </p:cNvSpPr>
          <p:nvPr>
            <p:ph type="body" sz="quarter" idx="10"/>
          </p:nvPr>
        </p:nvSpPr>
        <p:spPr>
          <a:xfrm>
            <a:off x="352425" y="3805969"/>
            <a:ext cx="6032624" cy="1055208"/>
          </a:xfrm>
        </p:spPr>
        <p:txBody>
          <a:bodyPr>
            <a:normAutofit/>
          </a:bodyPr>
          <a:lstStyle>
            <a:lvl1pPr algn="ct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15"/>
          <p:cNvSpPr>
            <a:spLocks noGrp="1"/>
          </p:cNvSpPr>
          <p:nvPr>
            <p:ph type="body" sz="quarter" idx="11"/>
          </p:nvPr>
        </p:nvSpPr>
        <p:spPr>
          <a:xfrm>
            <a:off x="735115" y="2084971"/>
            <a:ext cx="643742" cy="1055208"/>
          </a:xfrm>
        </p:spPr>
        <p:txBody>
          <a:bodyPr>
            <a:normAutofit/>
          </a:bodyPr>
          <a:lstStyle>
            <a:lvl1pPr algn="ctr">
              <a:buNone/>
              <a:defRPr sz="4000" baseline="0">
                <a:solidFill>
                  <a:srgbClr val="FFFFFF"/>
                </a:solidFill>
                <a:latin typeface="Arial"/>
                <a:cs typeface="Arial"/>
              </a:defRPr>
            </a:lvl1pPr>
          </a:lstStyle>
          <a:p>
            <a:pPr lvl="0"/>
            <a:r>
              <a:rPr lang="en-US" smtClean="0"/>
              <a:t>Click to edit Master text styles</a:t>
            </a:r>
          </a:p>
        </p:txBody>
      </p:sp>
      <p:sp>
        <p:nvSpPr>
          <p:cNvPr id="14" name="Text Placeholder 7"/>
          <p:cNvSpPr>
            <a:spLocks noGrp="1"/>
          </p:cNvSpPr>
          <p:nvPr>
            <p:ph type="body" sz="quarter" idx="12"/>
          </p:nvPr>
        </p:nvSpPr>
        <p:spPr>
          <a:xfrm>
            <a:off x="352425" y="5416551"/>
            <a:ext cx="6032624"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pic>
        <p:nvPicPr>
          <p:cNvPr id="10" name="Picture 2" descr="Digital Workshop Cente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30557" r="31710"/>
          <a:stretch/>
        </p:blipFill>
        <p:spPr bwMode="auto">
          <a:xfrm>
            <a:off x="317844" y="8462087"/>
            <a:ext cx="795467" cy="410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Green-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16"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est Practices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6" name="Rounded Rectangle 5"/>
          <p:cNvSpPr/>
          <p:nvPr userDrawn="1"/>
        </p:nvSpPr>
        <p:spPr>
          <a:xfrm>
            <a:off x="4561285" y="-239184"/>
            <a:ext cx="1991915" cy="1528235"/>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old Divider">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rgbClr val="E1A6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solidFill>
                <a:srgbClr val="404040"/>
              </a:solidFill>
              <a:latin typeface="Gill Sans"/>
              <a:cs typeface="Gill Sans"/>
            </a:endParaRPr>
          </a:p>
        </p:txBody>
      </p:sp>
      <p:sp>
        <p:nvSpPr>
          <p:cNvPr id="6" name="Rounded Rectangle 5"/>
          <p:cNvSpPr/>
          <p:nvPr userDrawn="1"/>
        </p:nvSpPr>
        <p:spPr>
          <a:xfrm>
            <a:off x="4561285" y="-239184"/>
            <a:ext cx="1991915" cy="1528235"/>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Text Placeholder 15"/>
          <p:cNvSpPr>
            <a:spLocks noGrp="1"/>
          </p:cNvSpPr>
          <p:nvPr>
            <p:ph type="body" sz="quarter" idx="10"/>
          </p:nvPr>
        </p:nvSpPr>
        <p:spPr>
          <a:xfrm>
            <a:off x="352425" y="4377209"/>
            <a:ext cx="6032624"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3" name="Text Placeholder 9"/>
          <p:cNvSpPr>
            <a:spLocks noGrp="1"/>
          </p:cNvSpPr>
          <p:nvPr>
            <p:ph type="body" sz="quarter" idx="11"/>
          </p:nvPr>
        </p:nvSpPr>
        <p:spPr>
          <a:xfrm>
            <a:off x="352425" y="5379264"/>
            <a:ext cx="6032624" cy="2951853"/>
          </a:xfrm>
        </p:spPr>
        <p:txBody>
          <a:bodyPr>
            <a:normAutofit/>
          </a:bodyPr>
          <a:lstStyle>
            <a:lvl1pPr marL="0" indent="0">
              <a:buNone/>
              <a:defRPr sz="1400" baseline="0">
                <a:solidFill>
                  <a:srgbClr val="FFFFFF"/>
                </a:solidFill>
                <a:latin typeface="Arial"/>
                <a:cs typeface="Arial"/>
              </a:defRPr>
            </a:lvl1pPr>
            <a:lvl2pPr>
              <a:defRPr sz="1400">
                <a:solidFill>
                  <a:srgbClr val="FFFFFF"/>
                </a:solidFill>
                <a:latin typeface="Gill Sans"/>
                <a:cs typeface="Gill Sans"/>
              </a:defRPr>
            </a:lvl2pPr>
            <a:lvl3pPr>
              <a:defRPr sz="1400">
                <a:solidFill>
                  <a:srgbClr val="FFFFFF"/>
                </a:solidFill>
                <a:latin typeface="Gill Sans"/>
                <a:cs typeface="Gill Sans"/>
              </a:defRPr>
            </a:lvl3pPr>
            <a:lvl4pPr>
              <a:defRPr sz="1400">
                <a:solidFill>
                  <a:srgbClr val="FFFFFF"/>
                </a:solidFill>
                <a:latin typeface="Gill Sans"/>
                <a:cs typeface="Gill Sans"/>
              </a:defRPr>
            </a:lvl4pPr>
            <a:lvl5pPr>
              <a:defRPr sz="1400">
                <a:solidFill>
                  <a:srgbClr val="FFFFFF"/>
                </a:solidFill>
                <a:latin typeface="Gill Sans"/>
                <a:cs typeface="Gill Sans"/>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6" name="Title 1"/>
          <p:cNvSpPr txBox="1">
            <a:spLocks/>
          </p:cNvSpPr>
          <p:nvPr userDrawn="1"/>
        </p:nvSpPr>
        <p:spPr>
          <a:xfrm>
            <a:off x="671513" y="3600451"/>
            <a:ext cx="5829300" cy="1816100"/>
          </a:xfrm>
          <a:prstGeom prst="rect">
            <a:avLst/>
          </a:prstGeom>
        </p:spPr>
        <p:txBody>
          <a:bodyPr anchor="b">
            <a:normAutofit/>
          </a:bodyPr>
          <a:lstStyle/>
          <a:p>
            <a:pPr fontAlgn="auto">
              <a:spcBef>
                <a:spcPts val="0"/>
              </a:spcBef>
              <a:spcAft>
                <a:spcPts val="0"/>
              </a:spcAft>
              <a:defRPr/>
            </a:pPr>
            <a:endParaRPr lang="en-US" sz="4000" dirty="0">
              <a:solidFill>
                <a:srgbClr val="404040"/>
              </a:solidFill>
              <a:latin typeface="Gill Sans MT"/>
              <a:cs typeface="Gill Sans MT"/>
            </a:endParaRPr>
          </a:p>
        </p:txBody>
      </p:sp>
      <p:sp>
        <p:nvSpPr>
          <p:cNvPr id="10" name="Title 9"/>
          <p:cNvSpPr>
            <a:spLocks noGrp="1"/>
          </p:cNvSpPr>
          <p:nvPr>
            <p:ph type="title"/>
          </p:nvPr>
        </p:nvSpPr>
        <p:spPr>
          <a:xfrm>
            <a:off x="669892" y="3600004"/>
            <a:ext cx="3856451" cy="1524000"/>
          </a:xfrm>
        </p:spPr>
        <p:txBody>
          <a:bodyPr anchor="b">
            <a:normAutofit/>
          </a:bodyPr>
          <a:lstStyle>
            <a:lvl1pPr algn="l">
              <a:defRPr sz="4000"/>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67151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1" name="Text Placeholder 7"/>
          <p:cNvSpPr>
            <a:spLocks noGrp="1"/>
          </p:cNvSpPr>
          <p:nvPr>
            <p:ph type="body" sz="quarter" idx="11"/>
          </p:nvPr>
        </p:nvSpPr>
        <p:spPr>
          <a:xfrm>
            <a:off x="2567583"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
        <p:nvSpPr>
          <p:cNvPr id="12" name="Text Placeholder 7"/>
          <p:cNvSpPr>
            <a:spLocks noGrp="1"/>
          </p:cNvSpPr>
          <p:nvPr>
            <p:ph type="body" sz="quarter" idx="12"/>
          </p:nvPr>
        </p:nvSpPr>
        <p:spPr>
          <a:xfrm>
            <a:off x="4458909" y="5416551"/>
            <a:ext cx="1722835" cy="2404533"/>
          </a:xfrm>
        </p:spPr>
        <p:txBody>
          <a:bodyPr>
            <a:noAutofit/>
          </a:bodyPr>
          <a:lstStyle>
            <a:lvl1pPr marL="0" indent="0">
              <a:buNone/>
              <a:defRPr sz="1400"/>
            </a:lvl1pPr>
            <a:lvl2pPr>
              <a:buNone/>
              <a:defRPr sz="1400"/>
            </a:lvl2pPr>
            <a:lvl3pPr>
              <a:buNone/>
              <a:defRPr sz="1400"/>
            </a:lvl3pPr>
            <a:lvl4pPr>
              <a:buNone/>
              <a:defRPr sz="1400"/>
            </a:lvl4pPr>
            <a:lvl5pPr>
              <a:buNone/>
              <a:defRPr sz="1400"/>
            </a:lvl5pPr>
          </a:lstStyle>
          <a:p>
            <a:pPr lvl="0"/>
            <a:r>
              <a:rPr lang="en-US"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2900" y="2133601"/>
            <a:ext cx="3028950" cy="60346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342900" y="8326967"/>
            <a:ext cx="1600200" cy="635000"/>
          </a:xfrm>
          <a:prstGeom prst="rect">
            <a:avLst/>
          </a:prstGeom>
          <a:ln/>
        </p:spPr>
        <p:txBody>
          <a:bodyPr/>
          <a:lstStyle>
            <a:lvl1pPr>
              <a:defRPr/>
            </a:lvl1pPr>
          </a:lstStyle>
          <a:p>
            <a:pPr>
              <a:defRPr/>
            </a:pPr>
            <a:endParaRPr lang="en-US" altLang="en-US" dirty="0">
              <a:solidFill>
                <a:srgbClr val="404040"/>
              </a:solidFill>
            </a:endParaRPr>
          </a:p>
        </p:txBody>
      </p:sp>
      <p:sp>
        <p:nvSpPr>
          <p:cNvPr id="6" name="Footer Placeholder 5"/>
          <p:cNvSpPr>
            <a:spLocks noGrp="1" noChangeArrowheads="1"/>
          </p:cNvSpPr>
          <p:nvPr>
            <p:ph type="ftr" sz="quarter" idx="11"/>
          </p:nvPr>
        </p:nvSpPr>
        <p:spPr>
          <a:xfrm>
            <a:off x="2343150" y="8326967"/>
            <a:ext cx="2171700" cy="635000"/>
          </a:xfrm>
          <a:prstGeom prst="rect">
            <a:avLst/>
          </a:prstGeom>
          <a:ln/>
        </p:spPr>
        <p:txBody>
          <a:bodyPr/>
          <a:lstStyle>
            <a:lvl1pPr>
              <a:defRPr/>
            </a:lvl1pPr>
          </a:lstStyle>
          <a:p>
            <a:pPr>
              <a:defRPr/>
            </a:pPr>
            <a:endParaRPr lang="en-US" altLang="en-US" dirty="0">
              <a:solidFill>
                <a:srgbClr val="404040"/>
              </a:solidFill>
            </a:endParaRPr>
          </a:p>
        </p:txBody>
      </p:sp>
      <p:sp>
        <p:nvSpPr>
          <p:cNvPr id="7" name="Slide Number Placeholder 6"/>
          <p:cNvSpPr>
            <a:spLocks noGrp="1" noChangeArrowheads="1"/>
          </p:cNvSpPr>
          <p:nvPr>
            <p:ph type="sldNum" sz="quarter" idx="12"/>
          </p:nvPr>
        </p:nvSpPr>
        <p:spPr>
          <a:xfrm>
            <a:off x="4914900" y="8326967"/>
            <a:ext cx="1600200" cy="635000"/>
          </a:xfrm>
          <a:prstGeom prst="rect">
            <a:avLst/>
          </a:prstGeom>
          <a:ln/>
        </p:spPr>
        <p:txBody>
          <a:bodyPr/>
          <a:lstStyle>
            <a:lvl1pPr>
              <a:defRPr/>
            </a:lvl1pPr>
          </a:lstStyle>
          <a:p>
            <a:pPr>
              <a:defRPr/>
            </a:pPr>
            <a:fld id="{85AE87C6-1DAA-4BD2-8535-360596E6A1F3}" type="slidenum">
              <a:rPr lang="en-US" altLang="en-US">
                <a:solidFill>
                  <a:srgbClr val="404040"/>
                </a:solidFill>
              </a:rPr>
              <a:pPr>
                <a:defRPr/>
              </a:pPr>
              <a:t>‹#›</a:t>
            </a:fld>
            <a:endParaRPr lang="en-US" altLang="en-US" dirty="0">
              <a:solidFill>
                <a:srgbClr val="40404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en-VerticlePic">
    <p:spTree>
      <p:nvGrpSpPr>
        <p:cNvPr id="1" name=""/>
        <p:cNvGrpSpPr/>
        <p:nvPr/>
      </p:nvGrpSpPr>
      <p:grpSpPr>
        <a:xfrm>
          <a:off x="0" y="0"/>
          <a:ext cx="0" cy="0"/>
          <a:chOff x="0" y="0"/>
          <a:chExt cx="0" cy="0"/>
        </a:xfrm>
      </p:grpSpPr>
      <p:sp>
        <p:nvSpPr>
          <p:cNvPr id="5" name="Rectangle 4"/>
          <p:cNvSpPr/>
          <p:nvPr userDrawn="1"/>
        </p:nvSpPr>
        <p:spPr>
          <a:xfrm>
            <a:off x="0" y="0"/>
            <a:ext cx="6858000" cy="9144000"/>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5" descr="PentonMarketingServices_White_RGB_450x84.png"/>
          <p:cNvPicPr>
            <a:picLocks noChangeAspect="1"/>
          </p:cNvPicPr>
          <p:nvPr userDrawn="1"/>
        </p:nvPicPr>
        <p:blipFill>
          <a:blip r:embed="rId2"/>
          <a:srcRect/>
          <a:stretch>
            <a:fillRect/>
          </a:stretch>
        </p:blipFill>
        <p:spPr bwMode="auto">
          <a:xfrm>
            <a:off x="2718197" y="480484"/>
            <a:ext cx="1066800" cy="353483"/>
          </a:xfrm>
          <a:prstGeom prst="rect">
            <a:avLst/>
          </a:prstGeom>
          <a:noFill/>
          <a:ln w="9525">
            <a:noFill/>
            <a:miter lim="800000"/>
            <a:headEnd/>
            <a:tailEnd/>
          </a:ln>
        </p:spPr>
      </p:pic>
      <p:sp>
        <p:nvSpPr>
          <p:cNvPr id="7" name="Title 1"/>
          <p:cNvSpPr txBox="1">
            <a:spLocks/>
          </p:cNvSpPr>
          <p:nvPr userDrawn="1"/>
        </p:nvSpPr>
        <p:spPr>
          <a:xfrm>
            <a:off x="352425" y="3600452"/>
            <a:ext cx="3432572" cy="1655233"/>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8"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FFFFFF"/>
                </a:solidFill>
                <a:latin typeface="+mn-lt"/>
                <a:cs typeface="+mn-cs"/>
              </a:rPr>
              <a:t>Pentonmarketingservices.com  |  </a:t>
            </a:r>
            <a:fld id="{5F073662-A5A5-471A-B265-377653086649}" type="slidenum">
              <a:rPr lang="en-US" sz="800">
                <a:solidFill>
                  <a:srgbClr val="FFFFFF"/>
                </a:solidFill>
                <a:latin typeface="+mn-lt"/>
                <a:cs typeface="+mn-cs"/>
              </a:rPr>
              <a:pPr algn="r" fontAlgn="auto">
                <a:spcBef>
                  <a:spcPts val="0"/>
                </a:spcBef>
                <a:spcAft>
                  <a:spcPts val="0"/>
                </a:spcAft>
                <a:defRPr/>
              </a:pPr>
              <a:t>‹#›</a:t>
            </a:fld>
            <a:endParaRPr lang="en-US" sz="800" dirty="0">
              <a:solidFill>
                <a:srgbClr val="FFFFFF"/>
              </a:solidFill>
              <a:latin typeface="+mn-lt"/>
              <a:cs typeface="+mn-cs"/>
            </a:endParaRPr>
          </a:p>
        </p:txBody>
      </p:sp>
      <p:sp>
        <p:nvSpPr>
          <p:cNvPr id="16" name="Text Placeholder 15"/>
          <p:cNvSpPr>
            <a:spLocks noGrp="1"/>
          </p:cNvSpPr>
          <p:nvPr>
            <p:ph type="body" sz="quarter" idx="10"/>
          </p:nvPr>
        </p:nvSpPr>
        <p:spPr>
          <a:xfrm>
            <a:off x="352538" y="4572001"/>
            <a:ext cx="3432058"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6" y="5574056"/>
            <a:ext cx="3432171" cy="2951853"/>
          </a:xfrm>
        </p:spPr>
        <p:txBody>
          <a:bodyPr>
            <a:normAutofit/>
          </a:bodyPr>
          <a:lstStyle>
            <a:lvl1pPr marL="0" indent="0">
              <a:defRPr sz="1400">
                <a:solidFill>
                  <a:srgbClr val="FFFFFF"/>
                </a:solidFill>
              </a:defRPr>
            </a:lvl1pPr>
            <a:lvl2pPr marL="0" indent="0">
              <a:defRPr sz="1400">
                <a:solidFill>
                  <a:srgbClr val="FFFFFF"/>
                </a:solidFill>
              </a:defRPr>
            </a:lvl2pPr>
            <a:lvl3pPr marL="0" indent="0">
              <a:defRPr sz="1400">
                <a:solidFill>
                  <a:srgbClr val="FFFFFF"/>
                </a:solidFill>
              </a:defRPr>
            </a:lvl3pPr>
            <a:lvl4pPr marL="0" indent="0">
              <a:defRPr sz="1400">
                <a:solidFill>
                  <a:srgbClr val="FFFFFF"/>
                </a:solidFill>
              </a:defRPr>
            </a:lvl4pPr>
            <a:lvl5pPr marL="0" indent="0">
              <a:defRPr sz="14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2"/>
          <p:cNvSpPr>
            <a:spLocks noGrp="1"/>
          </p:cNvSpPr>
          <p:nvPr>
            <p:ph type="pic" sz="quarter" idx="12"/>
          </p:nvPr>
        </p:nvSpPr>
        <p:spPr>
          <a:xfrm>
            <a:off x="4121944" y="0"/>
            <a:ext cx="2736056" cy="9144000"/>
          </a:xfrm>
        </p:spPr>
        <p:txBody>
          <a:bodyPr rtlCol="0">
            <a:normAutofit/>
          </a:bodyPr>
          <a:lstStyle/>
          <a:p>
            <a:pPr lvl="0"/>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een-Horizontal_Pic">
    <p:spTree>
      <p:nvGrpSpPr>
        <p:cNvPr id="1" name=""/>
        <p:cNvGrpSpPr/>
        <p:nvPr/>
      </p:nvGrpSpPr>
      <p:grpSpPr>
        <a:xfrm>
          <a:off x="0" y="0"/>
          <a:ext cx="0" cy="0"/>
          <a:chOff x="0" y="0"/>
          <a:chExt cx="0" cy="0"/>
        </a:xfrm>
      </p:grpSpPr>
      <p:sp>
        <p:nvSpPr>
          <p:cNvPr id="5" name="Rectangle 4"/>
          <p:cNvSpPr/>
          <p:nvPr userDrawn="1"/>
        </p:nvSpPr>
        <p:spPr>
          <a:xfrm>
            <a:off x="0" y="0"/>
            <a:ext cx="6858000" cy="9144000"/>
          </a:xfrm>
          <a:prstGeom prst="rect">
            <a:avLst/>
          </a:prstGeom>
          <a:solidFill>
            <a:srgbClr val="9AA4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itle 1"/>
          <p:cNvSpPr txBox="1">
            <a:spLocks/>
          </p:cNvSpPr>
          <p:nvPr userDrawn="1"/>
        </p:nvSpPr>
        <p:spPr>
          <a:xfrm>
            <a:off x="671513" y="3600452"/>
            <a:ext cx="3113485" cy="1655233"/>
          </a:xfrm>
          <a:prstGeom prst="rect">
            <a:avLst/>
          </a:prstGeom>
        </p:spPr>
        <p:txBody>
          <a:bodyPr anchor="b">
            <a:normAutofit/>
          </a:bodyPr>
          <a:lstStyle/>
          <a:p>
            <a:pPr fontAlgn="auto">
              <a:spcAft>
                <a:spcPts val="0"/>
              </a:spcAft>
              <a:defRPr/>
            </a:pPr>
            <a:endParaRPr lang="en-US" sz="4000" dirty="0">
              <a:latin typeface="Gill Sans"/>
              <a:ea typeface="+mj-ea"/>
              <a:cs typeface="Gill Sans"/>
            </a:endParaRPr>
          </a:p>
        </p:txBody>
      </p:sp>
      <p:sp>
        <p:nvSpPr>
          <p:cNvPr id="7" name="Slide Number Placeholder 19"/>
          <p:cNvSpPr txBox="1">
            <a:spLocks/>
          </p:cNvSpPr>
          <p:nvPr userDrawn="1"/>
        </p:nvSpPr>
        <p:spPr>
          <a:xfrm>
            <a:off x="4564857" y="8479368"/>
            <a:ext cx="1935956" cy="486833"/>
          </a:xfrm>
          <a:prstGeom prst="rect">
            <a:avLst/>
          </a:prstGeom>
        </p:spPr>
        <p:txBody>
          <a:bodyPr anchor="ctr"/>
          <a:lstStyle/>
          <a:p>
            <a:pPr algn="r" fontAlgn="auto">
              <a:spcBef>
                <a:spcPts val="0"/>
              </a:spcBef>
              <a:spcAft>
                <a:spcPts val="0"/>
              </a:spcAft>
              <a:defRPr/>
            </a:pPr>
            <a:r>
              <a:rPr lang="en-US" sz="800" dirty="0">
                <a:solidFill>
                  <a:srgbClr val="FFFFFF"/>
                </a:solidFill>
                <a:latin typeface="+mn-lt"/>
                <a:cs typeface="+mn-cs"/>
              </a:rPr>
              <a:t>Pentonmarketingservices.com  |  </a:t>
            </a:r>
            <a:fld id="{87826DCF-049F-4718-B1B7-776997D06F8B}" type="slidenum">
              <a:rPr lang="en-US" sz="800">
                <a:solidFill>
                  <a:srgbClr val="FFFFFF"/>
                </a:solidFill>
                <a:latin typeface="+mn-lt"/>
                <a:cs typeface="+mn-cs"/>
              </a:rPr>
              <a:pPr algn="r" fontAlgn="auto">
                <a:spcBef>
                  <a:spcPts val="0"/>
                </a:spcBef>
                <a:spcAft>
                  <a:spcPts val="0"/>
                </a:spcAft>
                <a:defRPr/>
              </a:pPr>
              <a:t>‹#›</a:t>
            </a:fld>
            <a:endParaRPr lang="en-US" sz="800" dirty="0">
              <a:solidFill>
                <a:srgbClr val="FFFFFF"/>
              </a:solidFill>
              <a:latin typeface="+mn-lt"/>
              <a:cs typeface="+mn-cs"/>
            </a:endParaRPr>
          </a:p>
        </p:txBody>
      </p:sp>
      <p:pic>
        <p:nvPicPr>
          <p:cNvPr id="8" name="Picture 8" descr="PentonMarketingServices_White_RGB_450x84.png"/>
          <p:cNvPicPr>
            <a:picLocks noChangeAspect="1"/>
          </p:cNvPicPr>
          <p:nvPr userDrawn="1"/>
        </p:nvPicPr>
        <p:blipFill>
          <a:blip r:embed="rId2"/>
          <a:srcRect/>
          <a:stretch>
            <a:fillRect/>
          </a:stretch>
        </p:blipFill>
        <p:spPr bwMode="auto">
          <a:xfrm>
            <a:off x="5389960" y="4900084"/>
            <a:ext cx="1066800" cy="355600"/>
          </a:xfrm>
          <a:prstGeom prst="rect">
            <a:avLst/>
          </a:prstGeom>
          <a:noFill/>
          <a:ln w="9525">
            <a:noFill/>
            <a:miter lim="800000"/>
            <a:headEnd/>
            <a:tailEnd/>
          </a:ln>
        </p:spPr>
      </p:pic>
      <p:sp>
        <p:nvSpPr>
          <p:cNvPr id="16" name="Text Placeholder 15"/>
          <p:cNvSpPr>
            <a:spLocks noGrp="1"/>
          </p:cNvSpPr>
          <p:nvPr>
            <p:ph type="body" sz="quarter" idx="10"/>
          </p:nvPr>
        </p:nvSpPr>
        <p:spPr>
          <a:xfrm>
            <a:off x="352538" y="4572001"/>
            <a:ext cx="3432058" cy="682697"/>
          </a:xfrm>
        </p:spPr>
        <p:txBody>
          <a:bodyPr>
            <a:normAutofit/>
          </a:bodyPr>
          <a:lstStyle>
            <a:lvl1pPr>
              <a:buNone/>
              <a:defRPr sz="4000" baseline="0">
                <a:solidFill>
                  <a:srgbClr val="FFFFFF"/>
                </a:solidFill>
                <a:latin typeface="Gill Sans MT"/>
                <a:cs typeface="Gill Sans MT"/>
              </a:defRPr>
            </a:lvl1pPr>
          </a:lstStyle>
          <a:p>
            <a:pPr lvl="0"/>
            <a:r>
              <a:rPr lang="en-US" smtClean="0"/>
              <a:t>Click to edit Master text styles</a:t>
            </a:r>
          </a:p>
        </p:txBody>
      </p:sp>
      <p:sp>
        <p:nvSpPr>
          <p:cNvPr id="10" name="Text Placeholder 9"/>
          <p:cNvSpPr>
            <a:spLocks noGrp="1"/>
          </p:cNvSpPr>
          <p:nvPr>
            <p:ph type="body" sz="quarter" idx="11"/>
          </p:nvPr>
        </p:nvSpPr>
        <p:spPr>
          <a:xfrm>
            <a:off x="352426" y="5574056"/>
            <a:ext cx="3432171" cy="2951853"/>
          </a:xfrm>
        </p:spPr>
        <p:txBody>
          <a:bodyPr>
            <a:normAutofit/>
          </a:bodyPr>
          <a:lstStyle>
            <a:lvl1pPr>
              <a:defRPr sz="1400">
                <a:solidFill>
                  <a:srgbClr val="FFFFFF"/>
                </a:solidFill>
              </a:defRPr>
            </a:lvl1pPr>
            <a:lvl2pPr>
              <a:defRPr sz="1400">
                <a:solidFill>
                  <a:srgbClr val="FFFFFF"/>
                </a:solidFill>
              </a:defRPr>
            </a:lvl2pPr>
            <a:lvl3pPr>
              <a:defRPr sz="1400">
                <a:solidFill>
                  <a:srgbClr val="FFFFFF"/>
                </a:solidFill>
              </a:defRPr>
            </a:lvl3pPr>
            <a:lvl4pPr>
              <a:defRPr sz="1400">
                <a:solidFill>
                  <a:srgbClr val="FFFFFF"/>
                </a:solidFill>
              </a:defRPr>
            </a:lvl4pPr>
            <a:lvl5pPr>
              <a:defRPr sz="14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2"/>
          <p:cNvSpPr>
            <a:spLocks noGrp="1"/>
          </p:cNvSpPr>
          <p:nvPr>
            <p:ph type="pic" sz="quarter" idx="12"/>
          </p:nvPr>
        </p:nvSpPr>
        <p:spPr>
          <a:xfrm>
            <a:off x="1" y="0"/>
            <a:ext cx="6858000" cy="3970767"/>
          </a:xfrm>
        </p:spPr>
        <p:txBody>
          <a:bodyPr rtlCol="0">
            <a:normAutofit/>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heme" Target="../theme/theme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jpe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theme" Target="../theme/theme4.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Slide1.jpg"/>
          <p:cNvPicPr>
            <a:picLocks noChangeAspect="1"/>
          </p:cNvPicPr>
          <p:nvPr userDrawn="1"/>
        </p:nvPicPr>
        <p:blipFill>
          <a:blip r:embed="rId20"/>
          <a:srcRect/>
          <a:stretch>
            <a:fillRect/>
          </a:stretch>
        </p:blipFill>
        <p:spPr bwMode="auto">
          <a:xfrm>
            <a:off x="0" y="0"/>
            <a:ext cx="6858000" cy="9144000"/>
          </a:xfrm>
          <a:prstGeom prst="rect">
            <a:avLst/>
          </a:prstGeom>
          <a:noFill/>
          <a:ln w="9525">
            <a:noFill/>
            <a:miter lim="800000"/>
            <a:headEnd/>
            <a:tailEnd/>
          </a:ln>
        </p:spPr>
      </p:pic>
      <p:sp>
        <p:nvSpPr>
          <p:cNvPr id="1027" name="Title Placeholder 1"/>
          <p:cNvSpPr>
            <a:spLocks noGrp="1"/>
          </p:cNvSpPr>
          <p:nvPr>
            <p:ph type="title"/>
          </p:nvPr>
        </p:nvSpPr>
        <p:spPr bwMode="auto">
          <a:xfrm>
            <a:off x="342900" y="366184"/>
            <a:ext cx="6172200" cy="9376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42900" y="1303867"/>
            <a:ext cx="6172200" cy="68643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Lst>
  <p:hf hdr="0" ftr="0" dt="0"/>
  <p:txStyles>
    <p:titleStyle>
      <a:lvl1pPr algn="l" defTabSz="457200" rtl="0" eaLnBrk="0" fontAlgn="base" hangingPunct="0">
        <a:spcBef>
          <a:spcPct val="0"/>
        </a:spcBef>
        <a:spcAft>
          <a:spcPct val="0"/>
        </a:spcAft>
        <a:defRPr sz="3000" kern="1200">
          <a:solidFill>
            <a:schemeClr val="tx1"/>
          </a:solidFill>
          <a:latin typeface="Gill Sans MT"/>
          <a:ea typeface="Gill Sans MT" pitchFamily="34" charset="0"/>
          <a:cs typeface="Gill Sans MT"/>
        </a:defRPr>
      </a:lvl1pPr>
      <a:lvl2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2pPr>
      <a:lvl3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3pPr>
      <a:lvl4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4pPr>
      <a:lvl5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5pPr>
      <a:lvl6pPr marL="4572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6pPr>
      <a:lvl7pPr marL="9144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7pPr>
      <a:lvl8pPr marL="13716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8pPr>
      <a:lvl9pPr marL="18288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9pPr>
    </p:titleStyle>
    <p:bodyStyle>
      <a:lvl1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1pPr>
      <a:lvl2pPr algn="l" defTabSz="457200" rtl="0" eaLnBrk="0" fontAlgn="base" hangingPunct="0">
        <a:spcBef>
          <a:spcPct val="20000"/>
        </a:spcBef>
        <a:spcAft>
          <a:spcPct val="0"/>
        </a:spcAft>
        <a:buFont typeface="Wingdings" pitchFamily="2" charset="2"/>
        <a:buChar char="§"/>
        <a:defRPr sz="1400" kern="1200">
          <a:solidFill>
            <a:schemeClr val="tx1"/>
          </a:solidFill>
          <a:latin typeface="Arial"/>
          <a:ea typeface="+mn-ea"/>
          <a:cs typeface="Arial"/>
        </a:defRPr>
      </a:lvl2pPr>
      <a:lvl3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3pPr>
      <a:lvl4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4pPr>
      <a:lvl5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Slide1.jpg"/>
          <p:cNvPicPr>
            <a:picLocks noChangeAspect="1"/>
          </p:cNvPicPr>
          <p:nvPr userDrawn="1"/>
        </p:nvPicPr>
        <p:blipFill>
          <a:blip r:embed="rId22"/>
          <a:srcRect/>
          <a:stretch>
            <a:fillRect/>
          </a:stretch>
        </p:blipFill>
        <p:spPr bwMode="auto">
          <a:xfrm>
            <a:off x="0" y="0"/>
            <a:ext cx="6858000" cy="9144000"/>
          </a:xfrm>
          <a:prstGeom prst="rect">
            <a:avLst/>
          </a:prstGeom>
          <a:noFill/>
          <a:ln w="9525">
            <a:noFill/>
            <a:miter lim="800000"/>
            <a:headEnd/>
            <a:tailEnd/>
          </a:ln>
        </p:spPr>
      </p:pic>
      <p:sp>
        <p:nvSpPr>
          <p:cNvPr id="1027" name="Title Placeholder 1"/>
          <p:cNvSpPr>
            <a:spLocks noGrp="1"/>
          </p:cNvSpPr>
          <p:nvPr>
            <p:ph type="title"/>
          </p:nvPr>
        </p:nvSpPr>
        <p:spPr bwMode="auto">
          <a:xfrm>
            <a:off x="342900" y="366184"/>
            <a:ext cx="6172200" cy="9376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42900" y="1303867"/>
            <a:ext cx="6172200" cy="68643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Lst>
  <p:txStyles>
    <p:titleStyle>
      <a:lvl1pPr algn="l" defTabSz="457200" rtl="0" eaLnBrk="0" fontAlgn="base" hangingPunct="0">
        <a:spcBef>
          <a:spcPct val="0"/>
        </a:spcBef>
        <a:spcAft>
          <a:spcPct val="0"/>
        </a:spcAft>
        <a:defRPr sz="3000" kern="1200">
          <a:solidFill>
            <a:schemeClr val="tx1"/>
          </a:solidFill>
          <a:latin typeface="Gill Sans MT"/>
          <a:ea typeface="Gill Sans MT" pitchFamily="34" charset="0"/>
          <a:cs typeface="Gill Sans MT"/>
        </a:defRPr>
      </a:lvl1pPr>
      <a:lvl2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2pPr>
      <a:lvl3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3pPr>
      <a:lvl4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4pPr>
      <a:lvl5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5pPr>
      <a:lvl6pPr marL="4572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6pPr>
      <a:lvl7pPr marL="9144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7pPr>
      <a:lvl8pPr marL="13716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8pPr>
      <a:lvl9pPr marL="18288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9pPr>
    </p:titleStyle>
    <p:bodyStyle>
      <a:lvl1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1pPr>
      <a:lvl2pPr algn="l" defTabSz="457200" rtl="0" eaLnBrk="0" fontAlgn="base" hangingPunct="0">
        <a:spcBef>
          <a:spcPct val="20000"/>
        </a:spcBef>
        <a:spcAft>
          <a:spcPct val="0"/>
        </a:spcAft>
        <a:buFont typeface="Wingdings" pitchFamily="2" charset="2"/>
        <a:buChar char="§"/>
        <a:defRPr sz="1400" kern="1200">
          <a:solidFill>
            <a:schemeClr val="tx1"/>
          </a:solidFill>
          <a:latin typeface="Arial"/>
          <a:ea typeface="+mn-ea"/>
          <a:cs typeface="Arial"/>
        </a:defRPr>
      </a:lvl2pPr>
      <a:lvl3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3pPr>
      <a:lvl4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4pPr>
      <a:lvl5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Slide1.jpg"/>
          <p:cNvPicPr>
            <a:picLocks noChangeAspect="1"/>
          </p:cNvPicPr>
          <p:nvPr userDrawn="1"/>
        </p:nvPicPr>
        <p:blipFill>
          <a:blip r:embed="rId21"/>
          <a:srcRect/>
          <a:stretch>
            <a:fillRect/>
          </a:stretch>
        </p:blipFill>
        <p:spPr bwMode="auto">
          <a:xfrm>
            <a:off x="0" y="0"/>
            <a:ext cx="6858000" cy="9144000"/>
          </a:xfrm>
          <a:prstGeom prst="rect">
            <a:avLst/>
          </a:prstGeom>
          <a:noFill/>
          <a:ln w="9525">
            <a:noFill/>
            <a:miter lim="800000"/>
            <a:headEnd/>
            <a:tailEnd/>
          </a:ln>
        </p:spPr>
      </p:pic>
      <p:sp>
        <p:nvSpPr>
          <p:cNvPr id="1027" name="Title Placeholder 1"/>
          <p:cNvSpPr>
            <a:spLocks noGrp="1"/>
          </p:cNvSpPr>
          <p:nvPr>
            <p:ph type="title"/>
          </p:nvPr>
        </p:nvSpPr>
        <p:spPr bwMode="auto">
          <a:xfrm>
            <a:off x="342900" y="366184"/>
            <a:ext cx="6172200" cy="9376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42900" y="1303867"/>
            <a:ext cx="6172200" cy="68643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hf hdr="0" ftr="0" dt="0"/>
  <p:txStyles>
    <p:titleStyle>
      <a:lvl1pPr algn="l" defTabSz="457200" rtl="0" eaLnBrk="0" fontAlgn="base" hangingPunct="0">
        <a:spcBef>
          <a:spcPct val="0"/>
        </a:spcBef>
        <a:spcAft>
          <a:spcPct val="0"/>
        </a:spcAft>
        <a:defRPr sz="3000" kern="1200">
          <a:solidFill>
            <a:schemeClr val="tx1"/>
          </a:solidFill>
          <a:latin typeface="Gill Sans MT"/>
          <a:ea typeface="Gill Sans MT" pitchFamily="34" charset="0"/>
          <a:cs typeface="Gill Sans MT"/>
        </a:defRPr>
      </a:lvl1pPr>
      <a:lvl2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2pPr>
      <a:lvl3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3pPr>
      <a:lvl4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4pPr>
      <a:lvl5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5pPr>
      <a:lvl6pPr marL="4572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6pPr>
      <a:lvl7pPr marL="9144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7pPr>
      <a:lvl8pPr marL="13716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8pPr>
      <a:lvl9pPr marL="18288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9pPr>
    </p:titleStyle>
    <p:bodyStyle>
      <a:lvl1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1pPr>
      <a:lvl2pPr algn="l" defTabSz="457200" rtl="0" eaLnBrk="0" fontAlgn="base" hangingPunct="0">
        <a:spcBef>
          <a:spcPct val="20000"/>
        </a:spcBef>
        <a:spcAft>
          <a:spcPct val="0"/>
        </a:spcAft>
        <a:buFont typeface="Wingdings" pitchFamily="2" charset="2"/>
        <a:buChar char="§"/>
        <a:defRPr sz="1400" kern="1200">
          <a:solidFill>
            <a:schemeClr val="tx1"/>
          </a:solidFill>
          <a:latin typeface="Arial"/>
          <a:ea typeface="+mn-ea"/>
          <a:cs typeface="Arial"/>
        </a:defRPr>
      </a:lvl2pPr>
      <a:lvl3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3pPr>
      <a:lvl4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4pPr>
      <a:lvl5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Slide1.jpg"/>
          <p:cNvPicPr>
            <a:picLocks noChangeAspect="1"/>
          </p:cNvPicPr>
          <p:nvPr/>
        </p:nvPicPr>
        <p:blipFill>
          <a:blip r:embed="rId22"/>
          <a:srcRect/>
          <a:stretch>
            <a:fillRect/>
          </a:stretch>
        </p:blipFill>
        <p:spPr bwMode="auto">
          <a:xfrm>
            <a:off x="0" y="0"/>
            <a:ext cx="6858000" cy="9144000"/>
          </a:xfrm>
          <a:prstGeom prst="rect">
            <a:avLst/>
          </a:prstGeom>
          <a:noFill/>
          <a:ln w="9525">
            <a:noFill/>
            <a:miter lim="800000"/>
            <a:headEnd/>
            <a:tailEnd/>
          </a:ln>
        </p:spPr>
      </p:pic>
      <p:sp>
        <p:nvSpPr>
          <p:cNvPr id="1027" name="Title Placeholder 1"/>
          <p:cNvSpPr>
            <a:spLocks noGrp="1"/>
          </p:cNvSpPr>
          <p:nvPr>
            <p:ph type="title"/>
          </p:nvPr>
        </p:nvSpPr>
        <p:spPr bwMode="auto">
          <a:xfrm>
            <a:off x="342900" y="366184"/>
            <a:ext cx="6172200" cy="9376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42900" y="1303867"/>
            <a:ext cx="6172200" cy="68643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 id="2147483828" r:id="rId20"/>
  </p:sldLayoutIdLst>
  <p:txStyles>
    <p:titleStyle>
      <a:lvl1pPr algn="l" defTabSz="457200" rtl="0" eaLnBrk="0" fontAlgn="base" hangingPunct="0">
        <a:spcBef>
          <a:spcPct val="0"/>
        </a:spcBef>
        <a:spcAft>
          <a:spcPct val="0"/>
        </a:spcAft>
        <a:defRPr sz="3000" kern="1200">
          <a:solidFill>
            <a:schemeClr val="tx1"/>
          </a:solidFill>
          <a:latin typeface="Gill Sans MT"/>
          <a:ea typeface="Gill Sans MT" pitchFamily="34" charset="0"/>
          <a:cs typeface="Gill Sans MT"/>
        </a:defRPr>
      </a:lvl1pPr>
      <a:lvl2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2pPr>
      <a:lvl3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3pPr>
      <a:lvl4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4pPr>
      <a:lvl5pPr algn="l" defTabSz="457200" rtl="0" eaLnBrk="0" fontAlgn="base" hangingPunct="0">
        <a:spcBef>
          <a:spcPct val="0"/>
        </a:spcBef>
        <a:spcAft>
          <a:spcPct val="0"/>
        </a:spcAft>
        <a:defRPr sz="3000">
          <a:solidFill>
            <a:schemeClr val="tx1"/>
          </a:solidFill>
          <a:latin typeface="Gill Sans MT" pitchFamily="34" charset="0"/>
          <a:ea typeface="Gill Sans MT" pitchFamily="34" charset="0"/>
          <a:cs typeface="Gill Sans MT" pitchFamily="34" charset="0"/>
        </a:defRPr>
      </a:lvl5pPr>
      <a:lvl6pPr marL="4572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6pPr>
      <a:lvl7pPr marL="9144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7pPr>
      <a:lvl8pPr marL="13716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8pPr>
      <a:lvl9pPr marL="1828800" algn="l" defTabSz="457200" rtl="0" fontAlgn="base">
        <a:spcBef>
          <a:spcPct val="0"/>
        </a:spcBef>
        <a:spcAft>
          <a:spcPct val="0"/>
        </a:spcAft>
        <a:defRPr sz="3000">
          <a:solidFill>
            <a:schemeClr val="tx1"/>
          </a:solidFill>
          <a:latin typeface="Gill Sans MT" pitchFamily="34" charset="0"/>
          <a:ea typeface="Gill Sans MT" pitchFamily="34" charset="0"/>
          <a:cs typeface="Gill Sans MT" pitchFamily="34" charset="0"/>
        </a:defRPr>
      </a:lvl9pPr>
    </p:titleStyle>
    <p:bodyStyle>
      <a:lvl1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1pPr>
      <a:lvl2pPr algn="l" defTabSz="457200" rtl="0" eaLnBrk="0" fontAlgn="base" hangingPunct="0">
        <a:spcBef>
          <a:spcPct val="20000"/>
        </a:spcBef>
        <a:spcAft>
          <a:spcPct val="0"/>
        </a:spcAft>
        <a:buFont typeface="Wingdings" pitchFamily="2" charset="2"/>
        <a:buChar char="§"/>
        <a:defRPr sz="1400" kern="1200">
          <a:solidFill>
            <a:schemeClr val="tx1"/>
          </a:solidFill>
          <a:latin typeface="Arial"/>
          <a:ea typeface="+mn-ea"/>
          <a:cs typeface="Arial"/>
        </a:defRPr>
      </a:lvl2pPr>
      <a:lvl3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3pPr>
      <a:lvl4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4pPr>
      <a:lvl5pPr algn="l" defTabSz="457200" rtl="0" eaLnBrk="0" fontAlgn="base" hangingPunct="0">
        <a:spcBef>
          <a:spcPct val="20000"/>
        </a:spcBef>
        <a:spcAft>
          <a:spcPct val="0"/>
        </a:spcAft>
        <a:buFont typeface="Arial" pitchFamily="34" charset="0"/>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wordpress.org/files/2014/10/template-hierarchy.png" TargetMode="External"/><Relationship Id="rId2" Type="http://schemas.openxmlformats.org/officeDocument/2006/relationships/hyperlink" Target="https://codex.wordpress.org/Site_Architecture_1.5" TargetMode="External"/><Relationship Id="rId1" Type="http://schemas.openxmlformats.org/officeDocument/2006/relationships/slideLayout" Target="../slideLayouts/slideLayout3.xml"/><Relationship Id="rId4" Type="http://schemas.openxmlformats.org/officeDocument/2006/relationships/hyperlink" Target="http://wphierarchy.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codex.wordpress.org/Child_Theme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77.xml"/><Relationship Id="rId5" Type="http://schemas.openxmlformats.org/officeDocument/2006/relationships/image" Target="../media/image29.jpeg"/><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24852" y="3562598"/>
            <a:ext cx="6285810" cy="1942853"/>
          </a:xfrm>
        </p:spPr>
        <p:txBody>
          <a:bodyPr anchor="ctr">
            <a:normAutofit fontScale="90000"/>
          </a:bodyPr>
          <a:lstStyle/>
          <a:p>
            <a:pPr eaLnBrk="1" hangingPunct="1"/>
            <a:r>
              <a:rPr lang="en-US" sz="4800" dirty="0" smtClean="0">
                <a:solidFill>
                  <a:srgbClr val="404040"/>
                </a:solidFill>
                <a:latin typeface="Colaborate-Regular" pitchFamily="50" charset="0"/>
                <a:cs typeface="Gill Sans MT" pitchFamily="34" charset="0"/>
              </a:rPr>
              <a:t>WordPress – Customizing Your Theme</a:t>
            </a:r>
          </a:p>
        </p:txBody>
      </p:sp>
      <p:sp>
        <p:nvSpPr>
          <p:cNvPr id="5" name="Rectangle 4"/>
          <p:cNvSpPr/>
          <p:nvPr/>
        </p:nvSpPr>
        <p:spPr>
          <a:xfrm>
            <a:off x="0" y="7758546"/>
            <a:ext cx="6858000" cy="1402388"/>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pic>
        <p:nvPicPr>
          <p:cNvPr id="1026" name="Picture 2" descr="Digital Workshop Cente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30557" r="31710"/>
          <a:stretch/>
        </p:blipFill>
        <p:spPr bwMode="auto">
          <a:xfrm>
            <a:off x="4046992" y="400243"/>
            <a:ext cx="2587752" cy="135540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smtClean="0">
                <a:latin typeface="Colaborate-Regular" pitchFamily="50" charset="0"/>
              </a:rPr>
              <a:t>Components of a WordPress Theme</a:t>
            </a:r>
            <a:endParaRPr lang="en-US" sz="2800" dirty="0">
              <a:latin typeface="Colaborate-Regular" pitchFamily="50" charset="0"/>
            </a:endParaRPr>
          </a:p>
        </p:txBody>
      </p:sp>
      <p:sp>
        <p:nvSpPr>
          <p:cNvPr id="10" name="Rectangle 9"/>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11" name="TextBox 10"/>
          <p:cNvSpPr txBox="1"/>
          <p:nvPr/>
        </p:nvSpPr>
        <p:spPr>
          <a:xfrm>
            <a:off x="310896" y="1820333"/>
            <a:ext cx="5833872" cy="4524315"/>
          </a:xfrm>
          <a:prstGeom prst="rect">
            <a:avLst/>
          </a:prstGeom>
          <a:noFill/>
        </p:spPr>
        <p:txBody>
          <a:bodyPr wrap="square" rtlCol="0">
            <a:spAutoFit/>
          </a:bodyPr>
          <a:lstStyle/>
          <a:p>
            <a:r>
              <a:rPr lang="en-US" sz="1600" dirty="0" err="1" smtClean="0">
                <a:latin typeface="+mj-lt"/>
              </a:rPr>
              <a:t>WordPress</a:t>
            </a:r>
            <a:r>
              <a:rPr lang="en-US" sz="1600" dirty="0" smtClean="0">
                <a:latin typeface="+mj-lt"/>
              </a:rPr>
              <a:t> Themes use 3 core languages to create their pages:</a:t>
            </a:r>
          </a:p>
          <a:p>
            <a:pPr algn="ctr"/>
            <a:r>
              <a:rPr lang="en-US" sz="3200" b="1" dirty="0" smtClean="0">
                <a:solidFill>
                  <a:schemeClr val="accent3">
                    <a:lumMod val="75000"/>
                  </a:schemeClr>
                </a:solidFill>
                <a:latin typeface="+mj-lt"/>
              </a:rPr>
              <a:t>HTML</a:t>
            </a:r>
          </a:p>
          <a:p>
            <a:pPr algn="ctr"/>
            <a:r>
              <a:rPr lang="en-US" sz="3200" b="1" dirty="0" smtClean="0">
                <a:solidFill>
                  <a:schemeClr val="accent4">
                    <a:lumMod val="60000"/>
                    <a:lumOff val="40000"/>
                  </a:schemeClr>
                </a:solidFill>
                <a:latin typeface="+mj-lt"/>
              </a:rPr>
              <a:t>CSS</a:t>
            </a:r>
            <a:r>
              <a:rPr lang="en-US" sz="3200" b="1" dirty="0" smtClean="0">
                <a:latin typeface="+mj-lt"/>
              </a:rPr>
              <a:t/>
            </a:r>
            <a:br>
              <a:rPr lang="en-US" sz="3200" b="1" dirty="0" smtClean="0">
                <a:latin typeface="+mj-lt"/>
              </a:rPr>
            </a:br>
            <a:r>
              <a:rPr lang="en-US" sz="3200" b="1" dirty="0" smtClean="0">
                <a:solidFill>
                  <a:schemeClr val="accent6">
                    <a:lumMod val="50000"/>
                  </a:schemeClr>
                </a:solidFill>
                <a:latin typeface="+mj-lt"/>
              </a:rPr>
              <a:t>PHP</a:t>
            </a:r>
          </a:p>
          <a:p>
            <a:endParaRPr lang="en-US" sz="1600" dirty="0" smtClean="0">
              <a:latin typeface="+mj-lt"/>
            </a:endParaRPr>
          </a:p>
          <a:p>
            <a:r>
              <a:rPr lang="en-US" sz="1600" dirty="0" smtClean="0">
                <a:latin typeface="+mj-lt"/>
              </a:rPr>
              <a:t>In addition, </a:t>
            </a:r>
            <a:r>
              <a:rPr lang="en-US" sz="1600" dirty="0" err="1" smtClean="0">
                <a:latin typeface="+mj-lt"/>
              </a:rPr>
              <a:t>WordPress</a:t>
            </a:r>
            <a:r>
              <a:rPr lang="en-US" sz="1600" dirty="0" smtClean="0">
                <a:latin typeface="+mj-lt"/>
              </a:rPr>
              <a:t> connects to a database and stores valuable information on your site including the content, images, settings, and much more.</a:t>
            </a:r>
          </a:p>
          <a:p>
            <a:endParaRPr lang="en-US" sz="1600" dirty="0" smtClean="0">
              <a:latin typeface="+mj-lt"/>
            </a:endParaRPr>
          </a:p>
          <a:p>
            <a:r>
              <a:rPr lang="en-US" sz="1600" dirty="0" smtClean="0">
                <a:latin typeface="+mj-lt"/>
              </a:rPr>
              <a:t>You don’t need to be an expert in all of these languages, but understanding how to edit the code is invaluable in order to get the custom Theme appearance that you want…</a:t>
            </a:r>
            <a:r>
              <a:rPr lang="en-US" sz="1600" b="1" i="1" dirty="0" smtClean="0">
                <a:latin typeface="+mj-lt"/>
              </a:rPr>
              <a:t>especially CSS</a:t>
            </a:r>
            <a:r>
              <a:rPr lang="en-US" sz="1600" dirty="0" smtClean="0">
                <a:latin typeface="+mj-lt"/>
              </a:rPr>
              <a:t>! </a:t>
            </a:r>
          </a:p>
          <a:p>
            <a:endParaRPr lang="en-US" sz="1600" dirty="0" smtClean="0">
              <a:latin typeface="+mj-lt"/>
            </a:endParaRPr>
          </a:p>
          <a:p>
            <a:r>
              <a:rPr lang="en-US" sz="1600" i="1" dirty="0" smtClean="0">
                <a:latin typeface="+mj-lt"/>
              </a:rPr>
              <a:t>Why?</a:t>
            </a:r>
            <a:r>
              <a:rPr lang="en-US" sz="1600" dirty="0" smtClean="0">
                <a:latin typeface="+mj-lt"/>
              </a:rPr>
              <a:t>  You will learn more in this class about the application of CSS within </a:t>
            </a:r>
            <a:r>
              <a:rPr lang="en-US" sz="1600" dirty="0" err="1" smtClean="0">
                <a:latin typeface="+mj-lt"/>
              </a:rPr>
              <a:t>WordPress</a:t>
            </a:r>
            <a:r>
              <a:rPr lang="en-US" sz="1600" dirty="0" smtClean="0">
                <a:latin typeface="+mj-lt"/>
              </a:rPr>
              <a:t>.</a:t>
            </a:r>
            <a:endParaRPr lang="en-US" sz="1600" i="1" dirty="0">
              <a:latin typeface="+mj-lt"/>
            </a:endParaRPr>
          </a:p>
        </p:txBody>
      </p:sp>
      <p:pic>
        <p:nvPicPr>
          <p:cNvPr id="1026" name="Picture 2" descr="C:\Users\FCDW-StuDesktop\Google Drive New\Google Drive\DWC\Images\Stock images\html5-css3-wordpress-logos1.jpg"/>
          <p:cNvPicPr>
            <a:picLocks noChangeAspect="1" noChangeArrowheads="1"/>
          </p:cNvPicPr>
          <p:nvPr/>
        </p:nvPicPr>
        <p:blipFill>
          <a:blip r:embed="rId2"/>
          <a:srcRect/>
          <a:stretch>
            <a:fillRect/>
          </a:stretch>
        </p:blipFill>
        <p:spPr bwMode="auto">
          <a:xfrm>
            <a:off x="1137056" y="6446765"/>
            <a:ext cx="4191000" cy="1352550"/>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smtClean="0">
                <a:latin typeface="Colaborate-Regular" pitchFamily="50" charset="0"/>
              </a:rPr>
              <a:t>Components of a WordPress Theme</a:t>
            </a:r>
            <a:endParaRPr lang="en-US" sz="2800" dirty="0">
              <a:latin typeface="Colaborate-Regular" pitchFamily="50" charset="0"/>
            </a:endParaRPr>
          </a:p>
        </p:txBody>
      </p:sp>
      <p:sp>
        <p:nvSpPr>
          <p:cNvPr id="10" name="Rectangle 9"/>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pic>
        <p:nvPicPr>
          <p:cNvPr id="67586" name="Picture 2" descr="C:\Users\Stu\Google Drive\DWC\Class Materials\Class Reference Packets\WordPress - Customizing Your Theme\anatomy-wordpress-yoast.png"/>
          <p:cNvPicPr>
            <a:picLocks noChangeAspect="1" noChangeArrowheads="1"/>
          </p:cNvPicPr>
          <p:nvPr/>
        </p:nvPicPr>
        <p:blipFill>
          <a:blip r:embed="rId2"/>
          <a:srcRect b="77787"/>
          <a:stretch>
            <a:fillRect/>
          </a:stretch>
        </p:blipFill>
        <p:spPr bwMode="auto">
          <a:xfrm>
            <a:off x="692125" y="1678668"/>
            <a:ext cx="5429250" cy="6442480"/>
          </a:xfrm>
          <a:prstGeom prst="rect">
            <a:avLst/>
          </a:prstGeom>
          <a:noFill/>
        </p:spPr>
      </p:pic>
      <p:sp>
        <p:nvSpPr>
          <p:cNvPr id="11" name="TextBox 10"/>
          <p:cNvSpPr txBox="1"/>
          <p:nvPr/>
        </p:nvSpPr>
        <p:spPr>
          <a:xfrm>
            <a:off x="310896" y="1591056"/>
            <a:ext cx="5833872" cy="246221"/>
          </a:xfrm>
          <a:prstGeom prst="rect">
            <a:avLst/>
          </a:prstGeom>
          <a:noFill/>
        </p:spPr>
        <p:txBody>
          <a:bodyPr wrap="square" rtlCol="0">
            <a:spAutoFit/>
          </a:bodyPr>
          <a:lstStyle/>
          <a:p>
            <a:r>
              <a:rPr lang="en-US" sz="1000" dirty="0" smtClean="0">
                <a:latin typeface="+mj-lt"/>
              </a:rPr>
              <a:t>From Yoast.com:</a:t>
            </a:r>
            <a:endParaRPr lang="en-US" sz="1000" dirty="0">
              <a:latin typeface="+mj-lt"/>
            </a:endParaRP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smtClean="0">
                <a:latin typeface="Colaborate-Regular" pitchFamily="50" charset="0"/>
              </a:rPr>
              <a:t>Components of a WordPress Theme</a:t>
            </a:r>
            <a:endParaRPr lang="en-US" sz="2800" dirty="0">
              <a:latin typeface="Colaborate-Regular" pitchFamily="50" charset="0"/>
            </a:endParaRPr>
          </a:p>
        </p:txBody>
      </p:sp>
      <p:sp>
        <p:nvSpPr>
          <p:cNvPr id="10" name="Rectangle 9"/>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pic>
        <p:nvPicPr>
          <p:cNvPr id="68612" name="Picture 4" descr="C:\Users\Stu\Google Drive\DWC\Class Materials\Class Reference Packets\WordPress - Customizing Your Theme\anatomy-wordpress-yoast.png"/>
          <p:cNvPicPr>
            <a:picLocks noChangeAspect="1" noChangeArrowheads="1"/>
          </p:cNvPicPr>
          <p:nvPr/>
        </p:nvPicPr>
        <p:blipFill>
          <a:blip r:embed="rId2"/>
          <a:srcRect t="22324" b="54293"/>
          <a:stretch>
            <a:fillRect/>
          </a:stretch>
        </p:blipFill>
        <p:spPr bwMode="auto">
          <a:xfrm>
            <a:off x="730151" y="1693334"/>
            <a:ext cx="5429250" cy="6781800"/>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833" y="103718"/>
            <a:ext cx="6172200" cy="682697"/>
          </a:xfrm>
        </p:spPr>
        <p:txBody>
          <a:bodyPr>
            <a:noAutofit/>
          </a:bodyPr>
          <a:lstStyle/>
          <a:p>
            <a:r>
              <a:rPr lang="en-US" sz="2800" dirty="0" smtClean="0">
                <a:latin typeface="Colaborate-Regular" pitchFamily="50" charset="0"/>
              </a:rPr>
              <a:t>Components of a WordPress Theme</a:t>
            </a:r>
            <a:endParaRPr lang="en-US" sz="2800" dirty="0">
              <a:latin typeface="Colaborate-Regular" pitchFamily="50" charset="0"/>
            </a:endParaRPr>
          </a:p>
        </p:txBody>
      </p:sp>
      <p:sp>
        <p:nvSpPr>
          <p:cNvPr id="10" name="Rectangle 9"/>
          <p:cNvSpPr/>
          <p:nvPr/>
        </p:nvSpPr>
        <p:spPr>
          <a:xfrm>
            <a:off x="0" y="654175"/>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pic>
        <p:nvPicPr>
          <p:cNvPr id="70658" name="Picture 2" descr="C:\Users\Stu\Google Drive\DWC\Class Materials\Class Reference Packets\WordPress - Customizing Your Theme\anatomy-wordpress-yoast.png"/>
          <p:cNvPicPr>
            <a:picLocks noChangeAspect="1" noChangeArrowheads="1"/>
          </p:cNvPicPr>
          <p:nvPr/>
        </p:nvPicPr>
        <p:blipFill>
          <a:blip r:embed="rId2"/>
          <a:srcRect t="46048" b="29449"/>
          <a:stretch>
            <a:fillRect/>
          </a:stretch>
        </p:blipFill>
        <p:spPr bwMode="auto">
          <a:xfrm>
            <a:off x="692234" y="1219200"/>
            <a:ext cx="5429250" cy="7106652"/>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4433" y="120652"/>
            <a:ext cx="6172200" cy="682697"/>
          </a:xfrm>
        </p:spPr>
        <p:txBody>
          <a:bodyPr>
            <a:noAutofit/>
          </a:bodyPr>
          <a:lstStyle/>
          <a:p>
            <a:r>
              <a:rPr lang="en-US" sz="2800" dirty="0" smtClean="0">
                <a:latin typeface="Colaborate-Regular" pitchFamily="50" charset="0"/>
              </a:rPr>
              <a:t>Components of a WordPress Theme</a:t>
            </a:r>
            <a:endParaRPr lang="en-US" sz="2800" dirty="0">
              <a:latin typeface="Colaborate-Regular" pitchFamily="50" charset="0"/>
            </a:endParaRPr>
          </a:p>
        </p:txBody>
      </p:sp>
      <p:sp>
        <p:nvSpPr>
          <p:cNvPr id="10" name="Rectangle 9"/>
          <p:cNvSpPr/>
          <p:nvPr/>
        </p:nvSpPr>
        <p:spPr>
          <a:xfrm>
            <a:off x="0" y="679575"/>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pic>
        <p:nvPicPr>
          <p:cNvPr id="71682" name="Picture 2" descr="C:\Users\Stu\Google Drive\DWC\Class Materials\Class Reference Packets\WordPress - Customizing Your Theme\anatomy-wordpress-yoast.png"/>
          <p:cNvPicPr>
            <a:picLocks noChangeAspect="1" noChangeArrowheads="1"/>
          </p:cNvPicPr>
          <p:nvPr/>
        </p:nvPicPr>
        <p:blipFill>
          <a:blip r:embed="rId2"/>
          <a:srcRect t="72257" b="3364"/>
          <a:stretch>
            <a:fillRect/>
          </a:stretch>
        </p:blipFill>
        <p:spPr bwMode="auto">
          <a:xfrm>
            <a:off x="715518" y="1404112"/>
            <a:ext cx="5429250" cy="7071021"/>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smtClean="0">
                <a:latin typeface="Colaborate-Regular" pitchFamily="50" charset="0"/>
              </a:rPr>
              <a:t>Components of a WordPress Theme</a:t>
            </a:r>
            <a:endParaRPr lang="en-US" sz="2800" dirty="0">
              <a:latin typeface="Colaborate-Regular" pitchFamily="50" charset="0"/>
            </a:endParaRPr>
          </a:p>
        </p:txBody>
      </p:sp>
      <p:sp>
        <p:nvSpPr>
          <p:cNvPr id="9" name="Rectangle 8"/>
          <p:cNvSpPr/>
          <p:nvPr/>
        </p:nvSpPr>
        <p:spPr>
          <a:xfrm>
            <a:off x="202156" y="2006599"/>
            <a:ext cx="6448025" cy="5509200"/>
          </a:xfrm>
          <a:prstGeom prst="rect">
            <a:avLst/>
          </a:prstGeom>
        </p:spPr>
        <p:txBody>
          <a:bodyPr wrap="square">
            <a:spAutoFit/>
          </a:bodyPr>
          <a:lstStyle/>
          <a:p>
            <a:r>
              <a:rPr lang="en-US" sz="1600" b="1" dirty="0" smtClean="0">
                <a:latin typeface="Colaborate-Thin" pitchFamily="50" charset="0"/>
              </a:rPr>
              <a:t>WordPress themes are made up of a folder of template files, each of which controls a specific piece of your theme</a:t>
            </a:r>
            <a:r>
              <a:rPr lang="en-US" sz="1600" dirty="0" smtClean="0">
                <a:latin typeface="Colaborate-Thin" pitchFamily="50" charset="0"/>
              </a:rPr>
              <a:t>. Parts of your site that remain static no matter what page you’re on are controlled by header, sidebar and footer files. You can hack these files so they detect what page you are on and serve different content accordingly, such as display different navigation on posts than on pages; however it is most common for these sections to look the same throughout the site.</a:t>
            </a:r>
          </a:p>
          <a:p>
            <a:endParaRPr lang="en-US" sz="1600" dirty="0" smtClean="0">
              <a:latin typeface="Colaborate-Thin" pitchFamily="50" charset="0"/>
            </a:endParaRPr>
          </a:p>
          <a:p>
            <a:r>
              <a:rPr lang="en-US" sz="1600" b="1" dirty="0" smtClean="0">
                <a:latin typeface="Colaborate-Thin" pitchFamily="50" charset="0"/>
              </a:rPr>
              <a:t>header.php</a:t>
            </a:r>
          </a:p>
          <a:p>
            <a:r>
              <a:rPr lang="en-US" sz="1600" dirty="0" smtClean="0">
                <a:latin typeface="Colaborate-Thin" pitchFamily="50" charset="0"/>
              </a:rPr>
              <a:t>Global file that displays headers and navigation. Also contains HTML code.</a:t>
            </a:r>
          </a:p>
          <a:p>
            <a:endParaRPr lang="en-US" sz="1600" dirty="0" smtClean="0">
              <a:latin typeface="Colaborate-Thin" pitchFamily="50" charset="0"/>
            </a:endParaRPr>
          </a:p>
          <a:p>
            <a:r>
              <a:rPr lang="en-US" sz="1600" b="1" dirty="0" smtClean="0">
                <a:latin typeface="Colaborate-Thin" pitchFamily="50" charset="0"/>
              </a:rPr>
              <a:t>The Loop</a:t>
            </a:r>
          </a:p>
          <a:p>
            <a:r>
              <a:rPr lang="en-US" sz="1600" dirty="0" smtClean="0">
                <a:latin typeface="Colaborate-Thin" pitchFamily="50" charset="0"/>
              </a:rPr>
              <a:t>The display of contents of the main area of your site are controlled by individual WordPress theme template files using what’s called “the loop”.</a:t>
            </a:r>
          </a:p>
          <a:p>
            <a:endParaRPr lang="en-US" sz="1600" dirty="0" smtClean="0">
              <a:latin typeface="Colaborate-Thin" pitchFamily="50" charset="0"/>
            </a:endParaRPr>
          </a:p>
          <a:p>
            <a:r>
              <a:rPr lang="en-US" sz="1600" b="1" dirty="0" smtClean="0">
                <a:latin typeface="Colaborate-Thin" pitchFamily="50" charset="0"/>
              </a:rPr>
              <a:t>sidebar.php</a:t>
            </a:r>
          </a:p>
          <a:p>
            <a:r>
              <a:rPr lang="en-US" sz="1600" dirty="0" smtClean="0">
                <a:latin typeface="Colaborate-Thin" pitchFamily="50" charset="0"/>
              </a:rPr>
              <a:t>Sidebar display is controlled in this file. Multiple sidebars can be set up in functions.php, and contents of sidebar widgets are set up from the WordPress </a:t>
            </a:r>
            <a:r>
              <a:rPr lang="en-US" sz="1600" dirty="0" err="1" smtClean="0">
                <a:latin typeface="Colaborate-Thin" pitchFamily="50" charset="0"/>
              </a:rPr>
              <a:t>wp</a:t>
            </a:r>
            <a:r>
              <a:rPr lang="en-US" sz="1600" dirty="0" smtClean="0">
                <a:latin typeface="Colaborate-Thin" pitchFamily="50" charset="0"/>
              </a:rPr>
              <a:t>-admin panel.</a:t>
            </a:r>
          </a:p>
          <a:p>
            <a:endParaRPr lang="en-US" sz="1600" dirty="0" smtClean="0">
              <a:latin typeface="Colaborate-Thin" pitchFamily="50" charset="0"/>
            </a:endParaRPr>
          </a:p>
          <a:p>
            <a:r>
              <a:rPr lang="en-US" sz="1600" b="1" dirty="0" smtClean="0">
                <a:latin typeface="Colaborate-Thin" pitchFamily="50" charset="0"/>
              </a:rPr>
              <a:t>footer.php</a:t>
            </a:r>
          </a:p>
          <a:p>
            <a:r>
              <a:rPr lang="en-US" sz="1600" dirty="0" smtClean="0">
                <a:latin typeface="Colaborate-Thin" pitchFamily="50" charset="0"/>
              </a:rPr>
              <a:t>Contains instructions for global footer and closes HTML tags.</a:t>
            </a:r>
          </a:p>
        </p:txBody>
      </p:sp>
      <p:sp>
        <p:nvSpPr>
          <p:cNvPr id="10" name="Rectangle 9"/>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smtClean="0">
                <a:latin typeface="Colaborate-Regular" pitchFamily="50" charset="0"/>
              </a:rPr>
              <a:t>Components of a WordPress Theme</a:t>
            </a:r>
            <a:endParaRPr lang="en-US" sz="2800" dirty="0">
              <a:latin typeface="Colaborate-Regular" pitchFamily="50" charset="0"/>
            </a:endParaRPr>
          </a:p>
        </p:txBody>
      </p:sp>
      <p:sp>
        <p:nvSpPr>
          <p:cNvPr id="10" name="Rectangle 9"/>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Rectangle 6"/>
          <p:cNvSpPr/>
          <p:nvPr/>
        </p:nvSpPr>
        <p:spPr>
          <a:xfrm>
            <a:off x="202156" y="1955800"/>
            <a:ext cx="6448025" cy="4524315"/>
          </a:xfrm>
          <a:prstGeom prst="rect">
            <a:avLst/>
          </a:prstGeom>
        </p:spPr>
        <p:txBody>
          <a:bodyPr wrap="square">
            <a:spAutoFit/>
          </a:bodyPr>
          <a:lstStyle/>
          <a:p>
            <a:r>
              <a:rPr lang="en-US" sz="1600" b="1" dirty="0" smtClean="0">
                <a:latin typeface="Colaborate-Thin" pitchFamily="50" charset="0"/>
              </a:rPr>
              <a:t>index.php – home</a:t>
            </a:r>
          </a:p>
          <a:p>
            <a:r>
              <a:rPr lang="en-US" sz="1600" dirty="0" smtClean="0">
                <a:latin typeface="Colaborate-Thin" pitchFamily="50" charset="0"/>
              </a:rPr>
              <a:t>The index file controls what the homepage of your WordPress theme looks like. By default it is a loop that queries and then displays the most recent blog posts, with a link in the bottom to view previous posts.</a:t>
            </a:r>
          </a:p>
          <a:p>
            <a:endParaRPr lang="en-US" sz="1600" dirty="0" smtClean="0">
              <a:latin typeface="Colaborate-Thin" pitchFamily="50" charset="0"/>
            </a:endParaRPr>
          </a:p>
          <a:p>
            <a:r>
              <a:rPr lang="en-US" sz="1600" dirty="0" smtClean="0">
                <a:latin typeface="Colaborate-Thin" pitchFamily="50" charset="0"/>
              </a:rPr>
              <a:t>Alternately, you can specify in </a:t>
            </a:r>
            <a:r>
              <a:rPr lang="en-US" sz="1600" dirty="0" err="1" smtClean="0">
                <a:latin typeface="Colaborate-Thin" pitchFamily="50" charset="0"/>
              </a:rPr>
              <a:t>wp</a:t>
            </a:r>
            <a:r>
              <a:rPr lang="en-US" sz="1600" dirty="0" smtClean="0">
                <a:latin typeface="Colaborate-Thin" pitchFamily="50" charset="0"/>
              </a:rPr>
              <a:t>-admin -&gt; settings -&gt; reading to have the home page be a page you created yourself in WordPress. In that case, you specify a different page/URL for the regular blog posts to appear on, and that page is generated by index.php.</a:t>
            </a:r>
          </a:p>
          <a:p>
            <a:endParaRPr lang="en-US" sz="1600" dirty="0" smtClean="0">
              <a:latin typeface="Colaborate-Thin" pitchFamily="50" charset="0"/>
            </a:endParaRPr>
          </a:p>
          <a:p>
            <a:r>
              <a:rPr lang="en-US" sz="1600" b="1" dirty="0" smtClean="0">
                <a:latin typeface="Colaborate-Thin" pitchFamily="50" charset="0"/>
              </a:rPr>
              <a:t>single.php – individual posts</a:t>
            </a:r>
          </a:p>
          <a:p>
            <a:endParaRPr lang="en-US" sz="1600" dirty="0" smtClean="0">
              <a:latin typeface="Colaborate-Thin" pitchFamily="50" charset="0"/>
            </a:endParaRPr>
          </a:p>
          <a:p>
            <a:r>
              <a:rPr lang="en-US" sz="1600" dirty="0" smtClean="0">
                <a:latin typeface="Colaborate-Thin" pitchFamily="50" charset="0"/>
              </a:rPr>
              <a:t>The display of individual posts in your WordPress theme is controlled by a little file called single.php. It contains a loop that queries just one post and displays it.</a:t>
            </a:r>
          </a:p>
          <a:p>
            <a:endParaRPr lang="en-US" sz="1600" dirty="0" smtClean="0">
              <a:latin typeface="Colaborate-Thin" pitchFamily="50" charset="0"/>
            </a:endParaRPr>
          </a:p>
          <a:p>
            <a:r>
              <a:rPr lang="en-US" sz="1600" dirty="0" smtClean="0">
                <a:latin typeface="Colaborate-Thin" pitchFamily="50" charset="0"/>
              </a:rPr>
              <a:t>You can specify if you want sidebars (and which you want), if you want it to look different than the other pages on the site.</a:t>
            </a:r>
          </a:p>
          <a:p>
            <a:endParaRPr lang="en-US" sz="1600" dirty="0" smtClean="0">
              <a:latin typeface="Colaborate-Thin" pitchFamily="50" charset="0"/>
            </a:endParaRP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smtClean="0">
                <a:latin typeface="Colaborate-Regular" pitchFamily="50" charset="0"/>
              </a:rPr>
              <a:t>Components of a WordPress Theme</a:t>
            </a:r>
            <a:endParaRPr lang="en-US" sz="2800" dirty="0">
              <a:latin typeface="Colaborate-Regular" pitchFamily="50" charset="0"/>
            </a:endParaRPr>
          </a:p>
        </p:txBody>
      </p:sp>
      <p:sp>
        <p:nvSpPr>
          <p:cNvPr id="10" name="Rectangle 9"/>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Rectangle 6"/>
          <p:cNvSpPr/>
          <p:nvPr/>
        </p:nvSpPr>
        <p:spPr>
          <a:xfrm>
            <a:off x="202156" y="1989667"/>
            <a:ext cx="6448025" cy="5262979"/>
          </a:xfrm>
          <a:prstGeom prst="rect">
            <a:avLst/>
          </a:prstGeom>
        </p:spPr>
        <p:txBody>
          <a:bodyPr wrap="square">
            <a:spAutoFit/>
          </a:bodyPr>
          <a:lstStyle/>
          <a:p>
            <a:r>
              <a:rPr lang="en-US" sz="1600" b="1" dirty="0" smtClean="0">
                <a:latin typeface="Colaborate-Thin" pitchFamily="50" charset="0"/>
              </a:rPr>
              <a:t>page.php – individual pages</a:t>
            </a:r>
          </a:p>
          <a:p>
            <a:endParaRPr lang="en-US" sz="1600" dirty="0" smtClean="0">
              <a:latin typeface="Colaborate-Thin" pitchFamily="50" charset="0"/>
            </a:endParaRPr>
          </a:p>
          <a:p>
            <a:r>
              <a:rPr lang="en-US" sz="1600" dirty="0" smtClean="0">
                <a:latin typeface="Colaborate-Thin" pitchFamily="50" charset="0"/>
              </a:rPr>
              <a:t>Page.php controls what pages look like. You can choose to eliminate sidebars or other elements, add other unique elements for pages alone.</a:t>
            </a:r>
          </a:p>
          <a:p>
            <a:endParaRPr lang="en-US" sz="1600" dirty="0" smtClean="0">
              <a:latin typeface="Colaborate-Thin" pitchFamily="50" charset="0"/>
            </a:endParaRPr>
          </a:p>
          <a:p>
            <a:r>
              <a:rPr lang="en-US" sz="1600" dirty="0" smtClean="0">
                <a:latin typeface="Colaborate-Thin" pitchFamily="50" charset="0"/>
              </a:rPr>
              <a:t>WordPress also allows you to create different page templates within your WordPress theme for different types of pages. To create a page template, simply copy page.php, rename it to whatever you want, then add this code to the top:</a:t>
            </a:r>
          </a:p>
          <a:p>
            <a:endParaRPr lang="en-US" sz="1600" dirty="0" smtClean="0">
              <a:latin typeface="Colaborate-Thin" pitchFamily="50" charset="0"/>
            </a:endParaRPr>
          </a:p>
          <a:p>
            <a:endParaRPr lang="en-US" sz="1600" dirty="0" smtClean="0">
              <a:latin typeface="Colaborate-Thin" pitchFamily="50" charset="0"/>
            </a:endParaRPr>
          </a:p>
          <a:p>
            <a:r>
              <a:rPr lang="en-US" sz="1600" dirty="0" smtClean="0">
                <a:latin typeface="Colaborate-Thin" pitchFamily="50" charset="0"/>
              </a:rPr>
              <a:t>&lt;?</a:t>
            </a:r>
            <a:r>
              <a:rPr lang="en-US" sz="1600" dirty="0" err="1" smtClean="0">
                <a:latin typeface="Colaborate-Thin" pitchFamily="50" charset="0"/>
              </a:rPr>
              <a:t>php</a:t>
            </a:r>
            <a:endParaRPr lang="en-US" sz="1600" dirty="0" smtClean="0">
              <a:latin typeface="Colaborate-Thin" pitchFamily="50" charset="0"/>
            </a:endParaRPr>
          </a:p>
          <a:p>
            <a:r>
              <a:rPr lang="en-US" sz="1600" dirty="0" smtClean="0">
                <a:latin typeface="Colaborate-Thin" pitchFamily="50" charset="0"/>
              </a:rPr>
              <a:t>/*Template Name: </a:t>
            </a:r>
            <a:r>
              <a:rPr lang="en-US" sz="1600" dirty="0" err="1" smtClean="0">
                <a:latin typeface="Colaborate-Thin" pitchFamily="50" charset="0"/>
              </a:rPr>
              <a:t>YourPageNameHere</a:t>
            </a:r>
            <a:r>
              <a:rPr lang="en-US" sz="1600" dirty="0" smtClean="0">
                <a:latin typeface="Colaborate-Thin" pitchFamily="50" charset="0"/>
              </a:rPr>
              <a:t>*/</a:t>
            </a:r>
          </a:p>
          <a:p>
            <a:r>
              <a:rPr lang="en-US" sz="1600" dirty="0" smtClean="0">
                <a:latin typeface="Colaborate-Thin" pitchFamily="50" charset="0"/>
              </a:rPr>
              <a:t>?&gt;</a:t>
            </a:r>
          </a:p>
          <a:p>
            <a:endParaRPr lang="en-US" sz="1600" dirty="0" smtClean="0">
              <a:latin typeface="Colaborate-Thin" pitchFamily="50" charset="0"/>
            </a:endParaRPr>
          </a:p>
          <a:p>
            <a:r>
              <a:rPr lang="en-US" sz="1600" b="1" dirty="0" smtClean="0">
                <a:latin typeface="Colaborate-Thin" pitchFamily="50" charset="0"/>
              </a:rPr>
              <a:t>archive.php, category.php, tag.php – archives</a:t>
            </a:r>
          </a:p>
          <a:p>
            <a:endParaRPr lang="en-US" sz="1600" dirty="0" smtClean="0">
              <a:latin typeface="Colaborate-Thin" pitchFamily="50" charset="0"/>
            </a:endParaRPr>
          </a:p>
          <a:p>
            <a:r>
              <a:rPr lang="en-US" sz="1600" dirty="0" smtClean="0">
                <a:latin typeface="Colaborate-Thin" pitchFamily="50" charset="0"/>
              </a:rPr>
              <a:t>You can control the look and feel of different archives using template files also. If there is no archive file, the archives will look like index.php; however you can create an archive.php to override that. If you create a file called category.php, it will override archive.php for categories only. If you create a tag.php, you can override it for tag archives only.</a:t>
            </a: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smtClean="0">
                <a:latin typeface="Colaborate-Regular" pitchFamily="50" charset="0"/>
              </a:rPr>
              <a:t>Components of a WordPress Theme</a:t>
            </a:r>
            <a:endParaRPr lang="en-US" sz="2800" dirty="0">
              <a:latin typeface="Colaborate-Regular" pitchFamily="50" charset="0"/>
            </a:endParaRPr>
          </a:p>
        </p:txBody>
      </p:sp>
      <p:sp>
        <p:nvSpPr>
          <p:cNvPr id="10" name="Rectangle 9"/>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Rectangle 6"/>
          <p:cNvSpPr/>
          <p:nvPr/>
        </p:nvSpPr>
        <p:spPr>
          <a:xfrm>
            <a:off x="202156" y="1727200"/>
            <a:ext cx="6448025" cy="6986528"/>
          </a:xfrm>
          <a:prstGeom prst="rect">
            <a:avLst/>
          </a:prstGeom>
        </p:spPr>
        <p:txBody>
          <a:bodyPr wrap="square">
            <a:spAutoFit/>
          </a:bodyPr>
          <a:lstStyle/>
          <a:p>
            <a:r>
              <a:rPr lang="en-US" sz="1600" b="1" dirty="0" smtClean="0">
                <a:latin typeface="Colaborate-Thin" pitchFamily="50" charset="0"/>
              </a:rPr>
              <a:t>The Loop</a:t>
            </a:r>
            <a:endParaRPr lang="en-US" sz="1600" dirty="0" smtClean="0">
              <a:latin typeface="Colaborate-Thin" pitchFamily="50" charset="0"/>
            </a:endParaRPr>
          </a:p>
          <a:p>
            <a:r>
              <a:rPr lang="en-US" sz="1600" dirty="0" smtClean="0">
                <a:latin typeface="Colaborate-Thin" pitchFamily="50" charset="0"/>
              </a:rPr>
              <a:t>The loop is perhaps the most powerful part of your WordPress theme. It starts with a query (which determines which posts or pages to grab), and ends with a PHP “</a:t>
            </a:r>
            <a:r>
              <a:rPr lang="en-US" sz="1600" dirty="0" err="1" smtClean="0">
                <a:latin typeface="Colaborate-Thin" pitchFamily="50" charset="0"/>
              </a:rPr>
              <a:t>endwhile</a:t>
            </a:r>
            <a:r>
              <a:rPr lang="en-US" sz="1600" dirty="0" smtClean="0">
                <a:latin typeface="Colaborate-Thin" pitchFamily="50" charset="0"/>
              </a:rPr>
              <a:t>” statement. Everything in between is up to you. You can specify the output of titles, post content, metadata, custom fields and commenting all within the loop and each element is output for each post or page until the query is done. You can set up multiple loops and queries on a single page; for example: on a single.php you could have the loop showing the entire content of a single post, with a loop outputting just titles and thumbnails for related posts below it.</a:t>
            </a:r>
          </a:p>
          <a:p>
            <a:endParaRPr lang="en-US" sz="1600" dirty="0" smtClean="0">
              <a:latin typeface="Colaborate-Thin" pitchFamily="50" charset="0"/>
            </a:endParaRPr>
          </a:p>
          <a:p>
            <a:r>
              <a:rPr lang="en-US" sz="1600" b="1" dirty="0" smtClean="0">
                <a:latin typeface="Colaborate-Thin" pitchFamily="50" charset="0"/>
              </a:rPr>
              <a:t>Query post or page</a:t>
            </a:r>
          </a:p>
          <a:p>
            <a:r>
              <a:rPr lang="en-US" sz="1600" dirty="0" smtClean="0">
                <a:latin typeface="Colaborate-Thin" pitchFamily="50" charset="0"/>
              </a:rPr>
              <a:t>Start Loop</a:t>
            </a:r>
          </a:p>
          <a:p>
            <a:r>
              <a:rPr lang="en-US" sz="1600" dirty="0" err="1" smtClean="0">
                <a:latin typeface="Colaborate-Thin" pitchFamily="50" charset="0"/>
              </a:rPr>
              <a:t>the_title</a:t>
            </a:r>
            <a:r>
              <a:rPr lang="en-US" sz="1600" dirty="0" smtClean="0">
                <a:latin typeface="Colaborate-Thin" pitchFamily="50" charset="0"/>
              </a:rPr>
              <a:t> (outputs the title of the post)</a:t>
            </a:r>
          </a:p>
          <a:p>
            <a:r>
              <a:rPr lang="en-US" sz="1600" dirty="0" err="1" smtClean="0">
                <a:latin typeface="Colaborate-Thin" pitchFamily="50" charset="0"/>
              </a:rPr>
              <a:t>the_excerpt</a:t>
            </a:r>
            <a:r>
              <a:rPr lang="en-US" sz="1600" dirty="0" smtClean="0">
                <a:latin typeface="Colaborate-Thin" pitchFamily="50" charset="0"/>
              </a:rPr>
              <a:t> (outputs the post excerpt)</a:t>
            </a:r>
          </a:p>
          <a:p>
            <a:r>
              <a:rPr lang="en-US" sz="1600" dirty="0" err="1" smtClean="0">
                <a:latin typeface="Colaborate-Thin" pitchFamily="50" charset="0"/>
              </a:rPr>
              <a:t>the_content</a:t>
            </a:r>
            <a:r>
              <a:rPr lang="en-US" sz="1600" dirty="0" smtClean="0">
                <a:latin typeface="Colaborate-Thin" pitchFamily="50" charset="0"/>
              </a:rPr>
              <a:t> (outputs the full post content)</a:t>
            </a:r>
          </a:p>
          <a:p>
            <a:r>
              <a:rPr lang="en-US" sz="1600" dirty="0" err="1" smtClean="0">
                <a:latin typeface="Colaborate-Thin" pitchFamily="50" charset="0"/>
              </a:rPr>
              <a:t>the_category</a:t>
            </a:r>
            <a:r>
              <a:rPr lang="en-US" sz="1600" dirty="0" smtClean="0">
                <a:latin typeface="Colaborate-Thin" pitchFamily="50" charset="0"/>
              </a:rPr>
              <a:t> (outputs the post categories)</a:t>
            </a:r>
          </a:p>
          <a:p>
            <a:r>
              <a:rPr lang="en-US" sz="1600" dirty="0" err="1" smtClean="0">
                <a:latin typeface="Colaborate-Thin" pitchFamily="50" charset="0"/>
              </a:rPr>
              <a:t>the_author</a:t>
            </a:r>
            <a:r>
              <a:rPr lang="en-US" sz="1600" dirty="0" smtClean="0">
                <a:latin typeface="Colaborate-Thin" pitchFamily="50" charset="0"/>
              </a:rPr>
              <a:t> (outputs the post author)</a:t>
            </a:r>
          </a:p>
          <a:p>
            <a:r>
              <a:rPr lang="en-US" sz="1600" dirty="0" err="1" smtClean="0">
                <a:latin typeface="Colaborate-Thin" pitchFamily="50" charset="0"/>
              </a:rPr>
              <a:t>the_date</a:t>
            </a:r>
            <a:r>
              <a:rPr lang="en-US" sz="1600" dirty="0" smtClean="0">
                <a:latin typeface="Colaborate-Thin" pitchFamily="50" charset="0"/>
              </a:rPr>
              <a:t> (outputs the post date)</a:t>
            </a:r>
          </a:p>
          <a:p>
            <a:r>
              <a:rPr lang="en-US" sz="1600" dirty="0" smtClean="0">
                <a:latin typeface="Colaborate-Thin" pitchFamily="50" charset="0"/>
              </a:rPr>
              <a:t>other tags (there is a variety of other tags you can use in the loop)</a:t>
            </a:r>
          </a:p>
          <a:p>
            <a:r>
              <a:rPr lang="en-US" sz="1600" dirty="0" err="1" smtClean="0">
                <a:latin typeface="Colaborate-Thin" pitchFamily="50" charset="0"/>
              </a:rPr>
              <a:t>endwhile</a:t>
            </a:r>
            <a:r>
              <a:rPr lang="en-US" sz="1600" dirty="0" smtClean="0">
                <a:latin typeface="Colaborate-Thin" pitchFamily="50" charset="0"/>
              </a:rPr>
              <a:t>;</a:t>
            </a:r>
          </a:p>
          <a:p>
            <a:r>
              <a:rPr lang="en-US" sz="1600" dirty="0" smtClean="0">
                <a:latin typeface="Colaborate-Thin" pitchFamily="50" charset="0"/>
              </a:rPr>
              <a:t>Exit the loop</a:t>
            </a:r>
          </a:p>
          <a:p>
            <a:endParaRPr lang="en-US" sz="1600" dirty="0" smtClean="0">
              <a:latin typeface="Colaborate-Thin" pitchFamily="50" charset="0"/>
            </a:endParaRPr>
          </a:p>
          <a:p>
            <a:r>
              <a:rPr lang="en-US" sz="1600" b="1" dirty="0" smtClean="0">
                <a:latin typeface="Colaborate-Thin" pitchFamily="50" charset="0"/>
              </a:rPr>
              <a:t>Background files of a WordPress theme</a:t>
            </a:r>
          </a:p>
          <a:p>
            <a:endParaRPr lang="en-US" sz="1600" dirty="0" smtClean="0">
              <a:latin typeface="Colaborate-Thin" pitchFamily="50" charset="0"/>
            </a:endParaRPr>
          </a:p>
          <a:p>
            <a:r>
              <a:rPr lang="en-US" sz="1600" dirty="0" smtClean="0">
                <a:latin typeface="Colaborate-Thin" pitchFamily="50" charset="0"/>
              </a:rPr>
              <a:t>In order for a WordPress theme to work, it needs a few essential background files. These files can be modified to your needs and can quite powerfully affect the custom look and functionality of your site.</a:t>
            </a:r>
          </a:p>
          <a:p>
            <a:endParaRPr lang="en-US" sz="1600" dirty="0" smtClean="0">
              <a:latin typeface="Colaborate-Thin" pitchFamily="50" charset="0"/>
            </a:endParaRP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smtClean="0">
                <a:latin typeface="Colaborate-Regular" pitchFamily="50" charset="0"/>
              </a:rPr>
              <a:t>Components of a WordPress Theme</a:t>
            </a:r>
            <a:endParaRPr lang="en-US" sz="2800" dirty="0">
              <a:latin typeface="Colaborate-Regular" pitchFamily="50" charset="0"/>
            </a:endParaRPr>
          </a:p>
        </p:txBody>
      </p:sp>
      <p:sp>
        <p:nvSpPr>
          <p:cNvPr id="10" name="Rectangle 9"/>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Rectangle 6"/>
          <p:cNvSpPr/>
          <p:nvPr/>
        </p:nvSpPr>
        <p:spPr>
          <a:xfrm>
            <a:off x="202156" y="1930399"/>
            <a:ext cx="6448025" cy="5755422"/>
          </a:xfrm>
          <a:prstGeom prst="rect">
            <a:avLst/>
          </a:prstGeom>
        </p:spPr>
        <p:txBody>
          <a:bodyPr wrap="square">
            <a:spAutoFit/>
          </a:bodyPr>
          <a:lstStyle/>
          <a:p>
            <a:r>
              <a:rPr lang="en-US" sz="1600" b="1" dirty="0" smtClean="0">
                <a:latin typeface="Colaborate-Thin" pitchFamily="50" charset="0"/>
              </a:rPr>
              <a:t>comments.php</a:t>
            </a:r>
          </a:p>
          <a:p>
            <a:endParaRPr lang="en-US" sz="1600" dirty="0" smtClean="0">
              <a:latin typeface="Colaborate-Thin" pitchFamily="50" charset="0"/>
            </a:endParaRPr>
          </a:p>
          <a:p>
            <a:r>
              <a:rPr lang="en-US" sz="1600" dirty="0" smtClean="0">
                <a:latin typeface="Colaborate-Thin" pitchFamily="50" charset="0"/>
              </a:rPr>
              <a:t>This controls the output of comments, which can be included in the loop if you desire comments on your theme. Comments.php can be </a:t>
            </a:r>
            <a:r>
              <a:rPr lang="en-US" sz="1600" dirty="0" err="1" smtClean="0">
                <a:latin typeface="Colaborate-Thin" pitchFamily="50" charset="0"/>
              </a:rPr>
              <a:t>overriden</a:t>
            </a:r>
            <a:r>
              <a:rPr lang="en-US" sz="1600" dirty="0" smtClean="0">
                <a:latin typeface="Colaborate-Thin" pitchFamily="50" charset="0"/>
              </a:rPr>
              <a:t> by </a:t>
            </a:r>
            <a:r>
              <a:rPr lang="en-US" sz="1600" dirty="0" err="1" smtClean="0">
                <a:latin typeface="Colaborate-Thin" pitchFamily="50" charset="0"/>
              </a:rPr>
              <a:t>plugins</a:t>
            </a:r>
            <a:r>
              <a:rPr lang="en-US" sz="1600" dirty="0" smtClean="0">
                <a:latin typeface="Colaborate-Thin" pitchFamily="50" charset="0"/>
              </a:rPr>
              <a:t> such as </a:t>
            </a:r>
            <a:r>
              <a:rPr lang="en-US" sz="1600" dirty="0" err="1" smtClean="0">
                <a:latin typeface="Colaborate-Thin" pitchFamily="50" charset="0"/>
              </a:rPr>
              <a:t>Disqus</a:t>
            </a:r>
            <a:r>
              <a:rPr lang="en-US" sz="1600" dirty="0" smtClean="0">
                <a:latin typeface="Colaborate-Thin" pitchFamily="50" charset="0"/>
              </a:rPr>
              <a:t>, which then take over comment functionality on your blog.</a:t>
            </a:r>
          </a:p>
          <a:p>
            <a:endParaRPr lang="en-US" sz="1600" dirty="0" smtClean="0">
              <a:latin typeface="Colaborate-Thin" pitchFamily="50" charset="0"/>
            </a:endParaRPr>
          </a:p>
          <a:p>
            <a:r>
              <a:rPr lang="en-US" sz="1600" b="1" dirty="0" smtClean="0">
                <a:latin typeface="Colaborate-Thin" pitchFamily="50" charset="0"/>
              </a:rPr>
              <a:t>functions.php</a:t>
            </a:r>
          </a:p>
          <a:p>
            <a:endParaRPr lang="en-US" sz="1600" dirty="0" smtClean="0">
              <a:latin typeface="Colaborate-Thin" pitchFamily="50" charset="0"/>
            </a:endParaRPr>
          </a:p>
          <a:p>
            <a:r>
              <a:rPr lang="en-US" sz="1600" dirty="0" smtClean="0">
                <a:latin typeface="Colaborate-Thin" pitchFamily="50" charset="0"/>
              </a:rPr>
              <a:t>Functions.php allows you to put your own custom PHP code in order to modify core elements of your theme. It is often used to specify multiple sidebars, change the number of characters in the excerpt or add custom admin panel options for </a:t>
            </a:r>
            <a:r>
              <a:rPr lang="en-US" sz="1600" dirty="0" err="1" smtClean="0">
                <a:latin typeface="Colaborate-Thin" pitchFamily="50" charset="0"/>
              </a:rPr>
              <a:t>wp</a:t>
            </a:r>
            <a:r>
              <a:rPr lang="en-US" sz="1600" dirty="0" smtClean="0">
                <a:latin typeface="Colaborate-Thin" pitchFamily="50" charset="0"/>
              </a:rPr>
              <a:t>-admin.</a:t>
            </a:r>
          </a:p>
          <a:p>
            <a:endParaRPr lang="en-US" sz="1600" dirty="0" smtClean="0">
              <a:latin typeface="Colaborate-Thin" pitchFamily="50" charset="0"/>
            </a:endParaRPr>
          </a:p>
          <a:p>
            <a:r>
              <a:rPr lang="en-US" sz="1600" b="1" dirty="0" smtClean="0">
                <a:latin typeface="Colaborate-Thin" pitchFamily="50" charset="0"/>
              </a:rPr>
              <a:t>style.css</a:t>
            </a:r>
          </a:p>
          <a:p>
            <a:endParaRPr lang="en-US" sz="1600" dirty="0" smtClean="0">
              <a:latin typeface="Colaborate-Thin" pitchFamily="50" charset="0"/>
            </a:endParaRPr>
          </a:p>
          <a:p>
            <a:r>
              <a:rPr lang="en-US" sz="1600" dirty="0" smtClean="0">
                <a:latin typeface="Colaborate-Thin" pitchFamily="50" charset="0"/>
              </a:rPr>
              <a:t>This is the main CSS </a:t>
            </a:r>
            <a:r>
              <a:rPr lang="en-US" sz="1600" dirty="0" err="1" smtClean="0">
                <a:latin typeface="Colaborate-Thin" pitchFamily="50" charset="0"/>
              </a:rPr>
              <a:t>stylesheet</a:t>
            </a:r>
            <a:r>
              <a:rPr lang="en-US" sz="1600" dirty="0" smtClean="0">
                <a:latin typeface="Colaborate-Thin" pitchFamily="50" charset="0"/>
              </a:rPr>
              <a:t> for your theme. It also contains text at the top which tells WordPress what the name of your WordPress theme is, who the author is and what the URL of your site is.</a:t>
            </a:r>
          </a:p>
          <a:p>
            <a:endParaRPr lang="en-US" sz="1600" dirty="0" smtClean="0">
              <a:latin typeface="Colaborate-Thin" pitchFamily="50" charset="0"/>
            </a:endParaRPr>
          </a:p>
          <a:p>
            <a:r>
              <a:rPr lang="en-US" sz="1600" b="1" dirty="0" smtClean="0">
                <a:latin typeface="Colaborate-Thin" pitchFamily="50" charset="0"/>
              </a:rPr>
              <a:t>Other Notes:</a:t>
            </a:r>
          </a:p>
          <a:p>
            <a:r>
              <a:rPr lang="en-US" sz="1600" dirty="0" smtClean="0">
                <a:latin typeface="Colaborate-Thin" pitchFamily="50" charset="0"/>
              </a:rPr>
              <a:t>Each Page and Post within </a:t>
            </a:r>
            <a:r>
              <a:rPr lang="en-US" sz="1600" dirty="0" err="1" smtClean="0">
                <a:latin typeface="Colaborate-Thin" pitchFamily="50" charset="0"/>
              </a:rPr>
              <a:t>WordPress</a:t>
            </a:r>
            <a:r>
              <a:rPr lang="en-US" sz="1600" dirty="0" smtClean="0">
                <a:latin typeface="Colaborate-Thin" pitchFamily="50" charset="0"/>
              </a:rPr>
              <a:t> is given a unique page ID.  This allows us to creatively apply styles to specific Pages/Posts because we can </a:t>
            </a:r>
            <a:r>
              <a:rPr lang="en-US" sz="1600" b="1" dirty="0" smtClean="0">
                <a:latin typeface="Colaborate-Thin" pitchFamily="50" charset="0"/>
              </a:rPr>
              <a:t>direct</a:t>
            </a:r>
            <a:r>
              <a:rPr lang="en-US" sz="1600" dirty="0" smtClean="0">
                <a:latin typeface="Colaborate-Thin" pitchFamily="50" charset="0"/>
              </a:rPr>
              <a:t> where the CSS should be applied to specifically.  More on this concept later in this class…</a:t>
            </a: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800" dirty="0" smtClean="0">
                <a:latin typeface="Colaborate-Regular" pitchFamily="50" charset="0"/>
              </a:rPr>
              <a:t>Disclaimer</a:t>
            </a:r>
            <a:endParaRPr lang="en-US" sz="2800" dirty="0">
              <a:latin typeface="Colaborate-Regular" pitchFamily="50" charset="0"/>
            </a:endParaRPr>
          </a:p>
        </p:txBody>
      </p:sp>
      <p:sp>
        <p:nvSpPr>
          <p:cNvPr id="3" name="Text Placeholder 2"/>
          <p:cNvSpPr>
            <a:spLocks noGrp="1"/>
          </p:cNvSpPr>
          <p:nvPr>
            <p:ph type="body" sz="quarter" idx="12"/>
          </p:nvPr>
        </p:nvSpPr>
        <p:spPr>
          <a:xfrm>
            <a:off x="342900" y="254833"/>
            <a:ext cx="5701709" cy="5281809"/>
          </a:xfrm>
        </p:spPr>
        <p:txBody>
          <a:bodyPr anchor="ctr">
            <a:normAutofit/>
          </a:bodyPr>
          <a:lstStyle/>
          <a:p>
            <a:pPr marL="690563" indent="-233363">
              <a:lnSpc>
                <a:spcPct val="125000"/>
              </a:lnSpc>
              <a:spcBef>
                <a:spcPts val="0"/>
              </a:spcBef>
              <a:buFont typeface="Wingdings" panose="05000000000000000000" pitchFamily="2" charset="2"/>
              <a:buChar char="§"/>
            </a:pPr>
            <a:r>
              <a:rPr lang="en-US" sz="1600" dirty="0" smtClean="0">
                <a:solidFill>
                  <a:srgbClr val="404040"/>
                </a:solidFill>
                <a:latin typeface="Colaborate-Thin" pitchFamily="50" charset="0"/>
              </a:rPr>
              <a:t>The following presentation is intended only for use by Digital Workshop Center staff and students. No copy or use of this presentation should occur without the permission of Digital Workshop Center.</a:t>
            </a:r>
          </a:p>
          <a:p>
            <a:pPr marL="690563" indent="-233363">
              <a:lnSpc>
                <a:spcPct val="125000"/>
              </a:lnSpc>
              <a:spcBef>
                <a:spcPts val="0"/>
              </a:spcBef>
              <a:buFont typeface="Wingdings" panose="05000000000000000000" pitchFamily="2" charset="2"/>
              <a:buChar char="§"/>
            </a:pPr>
            <a:endParaRPr lang="en-US" sz="1600" dirty="0">
              <a:solidFill>
                <a:srgbClr val="404040"/>
              </a:solidFill>
              <a:latin typeface="Colaborate-Thin" pitchFamily="50" charset="0"/>
            </a:endParaRPr>
          </a:p>
          <a:p>
            <a:pPr marL="690563" indent="-233363">
              <a:lnSpc>
                <a:spcPct val="125000"/>
              </a:lnSpc>
              <a:spcBef>
                <a:spcPts val="0"/>
              </a:spcBef>
              <a:buFont typeface="Wingdings" panose="05000000000000000000" pitchFamily="2" charset="2"/>
              <a:buChar char="§"/>
            </a:pPr>
            <a:r>
              <a:rPr lang="en-US" sz="1600" dirty="0" smtClean="0">
                <a:solidFill>
                  <a:srgbClr val="404040"/>
                </a:solidFill>
                <a:latin typeface="Colaborate-Thin" pitchFamily="50" charset="0"/>
              </a:rPr>
              <a:t>Although Digital Workshop Center creates custom and up-to-date trainings and workshops, it is possible for course material to need last minute modification since the programs we use in class change and update without notice. </a:t>
            </a:r>
            <a:endParaRPr lang="en-US" sz="1600" dirty="0">
              <a:solidFill>
                <a:srgbClr val="404040"/>
              </a:solidFill>
              <a:latin typeface="Colaborate-Thin" pitchFamily="50" charset="0"/>
            </a:endParaRPr>
          </a:p>
        </p:txBody>
      </p:sp>
    </p:spTree>
    <p:extLst>
      <p:ext uri="{BB962C8B-B14F-4D97-AF65-F5344CB8AC3E}">
        <p14:creationId xmlns:p14="http://schemas.microsoft.com/office/powerpoint/2010/main" xmlns="" val="674207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smtClean="0">
                <a:latin typeface="Colaborate-Regular" pitchFamily="50" charset="0"/>
              </a:rPr>
              <a:t>Structure of WordPress Hierarchy</a:t>
            </a:r>
            <a:endParaRPr lang="en-US" sz="2800" dirty="0">
              <a:latin typeface="Colaborate-Regular" pitchFamily="50" charset="0"/>
            </a:endParaRPr>
          </a:p>
        </p:txBody>
      </p:sp>
      <p:sp>
        <p:nvSpPr>
          <p:cNvPr id="10" name="Rectangle 9"/>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Rectangle 6"/>
          <p:cNvSpPr/>
          <p:nvPr/>
        </p:nvSpPr>
        <p:spPr>
          <a:xfrm>
            <a:off x="388189" y="1798215"/>
            <a:ext cx="5736566" cy="4031873"/>
          </a:xfrm>
          <a:prstGeom prst="rect">
            <a:avLst/>
          </a:prstGeom>
        </p:spPr>
        <p:txBody>
          <a:bodyPr wrap="square">
            <a:spAutoFit/>
          </a:bodyPr>
          <a:lstStyle/>
          <a:p>
            <a:r>
              <a:rPr lang="en-US" sz="1600" dirty="0" smtClean="0">
                <a:latin typeface="Colaborate-Thin" pitchFamily="50" charset="0"/>
              </a:rPr>
              <a:t>The basic structure of the WordPress framework has not changed much since their inception.  Understanding the </a:t>
            </a:r>
            <a:r>
              <a:rPr lang="en-US" sz="1600" dirty="0" err="1" smtClean="0">
                <a:latin typeface="Colaborate-Thin" pitchFamily="50" charset="0"/>
              </a:rPr>
              <a:t>WordPress</a:t>
            </a:r>
            <a:r>
              <a:rPr lang="en-US" sz="1600" dirty="0" smtClean="0">
                <a:latin typeface="Colaborate-Thin" pitchFamily="50" charset="0"/>
              </a:rPr>
              <a:t> document schema will help you to be able to make custom changes to your Theme as you need.</a:t>
            </a:r>
          </a:p>
          <a:p>
            <a:endParaRPr lang="en-US" sz="1600" dirty="0" smtClean="0">
              <a:latin typeface="Colaborate-Thin" pitchFamily="50" charset="0"/>
            </a:endParaRPr>
          </a:p>
          <a:p>
            <a:endParaRPr lang="en-US" sz="1600" dirty="0" smtClean="0">
              <a:latin typeface="Colaborate-Thin" pitchFamily="50" charset="0"/>
            </a:endParaRPr>
          </a:p>
          <a:p>
            <a:r>
              <a:rPr lang="en-US" sz="1600" b="1" dirty="0" smtClean="0">
                <a:latin typeface="Colaborate-Thin" pitchFamily="50" charset="0"/>
              </a:rPr>
              <a:t>Site Architecture 1.5:</a:t>
            </a:r>
          </a:p>
          <a:p>
            <a:r>
              <a:rPr lang="en-US" sz="1600" dirty="0" smtClean="0">
                <a:latin typeface="Colaborate-Thin" pitchFamily="50" charset="0"/>
                <a:hlinkClick r:id="rId2"/>
              </a:rPr>
              <a:t>https://codex.wordpress.org/Site_Architecture_1.5</a:t>
            </a:r>
            <a:endParaRPr lang="en-US" sz="1600" dirty="0" smtClean="0">
              <a:latin typeface="Colaborate-Thin" pitchFamily="50" charset="0"/>
            </a:endParaRPr>
          </a:p>
          <a:p>
            <a:endParaRPr lang="en-US" sz="1600" dirty="0" smtClean="0">
              <a:latin typeface="Colaborate-Thin" pitchFamily="50" charset="0"/>
            </a:endParaRPr>
          </a:p>
          <a:p>
            <a:r>
              <a:rPr lang="en-US" sz="1600" b="1" dirty="0" smtClean="0">
                <a:latin typeface="Colaborate-Thin" pitchFamily="50" charset="0"/>
              </a:rPr>
              <a:t>Template Hierarchy Diagram:</a:t>
            </a:r>
          </a:p>
          <a:p>
            <a:r>
              <a:rPr lang="en-US" sz="1600" b="1" dirty="0" smtClean="0">
                <a:latin typeface="Colaborate-Thin" pitchFamily="50" charset="0"/>
                <a:hlinkClick r:id="rId3"/>
              </a:rPr>
              <a:t>https://developer.wordpress.org/files/2014/10/template-hierarchy.png</a:t>
            </a:r>
            <a:endParaRPr lang="en-US" sz="1600" b="1" dirty="0" smtClean="0">
              <a:latin typeface="Colaborate-Thin" pitchFamily="50" charset="0"/>
            </a:endParaRPr>
          </a:p>
          <a:p>
            <a:endParaRPr lang="en-US" sz="1600" b="1" dirty="0" smtClean="0">
              <a:latin typeface="Colaborate-Thin" pitchFamily="50" charset="0"/>
            </a:endParaRPr>
          </a:p>
          <a:p>
            <a:r>
              <a:rPr lang="en-US" sz="1600" b="1" dirty="0" smtClean="0">
                <a:latin typeface="Colaborate-Thin" pitchFamily="50" charset="0"/>
              </a:rPr>
              <a:t>WordPress Template Hierarchy Visualization:</a:t>
            </a:r>
          </a:p>
          <a:p>
            <a:r>
              <a:rPr lang="en-US" sz="1600" dirty="0" smtClean="0">
                <a:latin typeface="Colaborate-Thin" pitchFamily="50" charset="0"/>
                <a:hlinkClick r:id="rId4"/>
              </a:rPr>
              <a:t>http://wphierarchy.com/</a:t>
            </a:r>
            <a:endParaRPr lang="en-US" sz="1600" dirty="0" smtClean="0">
              <a:latin typeface="Colaborate-Thin" pitchFamily="50" charset="0"/>
            </a:endParaRPr>
          </a:p>
          <a:p>
            <a:endParaRPr lang="en-US" sz="1600" dirty="0" smtClean="0">
              <a:latin typeface="Colaborate-Thin" pitchFamily="50" charset="0"/>
            </a:endParaRP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chor="ctr">
            <a:normAutofit/>
          </a:bodyPr>
          <a:lstStyle/>
          <a:p>
            <a:r>
              <a:rPr lang="en-US" sz="4000" dirty="0" smtClean="0">
                <a:latin typeface="Colaborate-Thin" pitchFamily="50" charset="0"/>
              </a:rPr>
              <a:t>Theme Customization Options</a:t>
            </a:r>
            <a:endParaRPr lang="en-US" sz="4000" dirty="0">
              <a:latin typeface="Colaborate-Thin" pitchFamily="50" charset="0"/>
            </a:endParaRPr>
          </a:p>
        </p:txBody>
      </p:sp>
      <p:sp>
        <p:nvSpPr>
          <p:cNvPr id="3" name="Text Placeholder 2"/>
          <p:cNvSpPr>
            <a:spLocks noGrp="1"/>
          </p:cNvSpPr>
          <p:nvPr>
            <p:ph type="body" sz="quarter" idx="11"/>
          </p:nvPr>
        </p:nvSpPr>
        <p:spPr/>
        <p:txBody>
          <a:bodyPr anchor="ctr">
            <a:normAutofit/>
          </a:bodyPr>
          <a:lstStyle/>
          <a:p>
            <a:r>
              <a:rPr lang="en-US" sz="4400" dirty="0" smtClean="0">
                <a:latin typeface="Colaborate-Thin" pitchFamily="50" charset="0"/>
              </a:rPr>
              <a:t>2</a:t>
            </a:r>
            <a:endParaRPr lang="en-US" sz="4400" dirty="0">
              <a:latin typeface="Colaborate-Thin" pitchFamily="50" charset="0"/>
            </a:endParaRPr>
          </a:p>
        </p:txBody>
      </p:sp>
    </p:spTree>
    <p:extLst>
      <p:ext uri="{BB962C8B-B14F-4D97-AF65-F5344CB8AC3E}">
        <p14:creationId xmlns:p14="http://schemas.microsoft.com/office/powerpoint/2010/main" xmlns="" val="626895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smtClean="0">
                <a:latin typeface="Colaborate-Regular" pitchFamily="50" charset="0"/>
              </a:rPr>
              <a:t>Theme Customization Options</a:t>
            </a:r>
            <a:endParaRPr lang="en-US" sz="2800" dirty="0">
              <a:latin typeface="Colaborate-Regular" pitchFamily="50" charset="0"/>
            </a:endParaRPr>
          </a:p>
        </p:txBody>
      </p:sp>
      <p:sp>
        <p:nvSpPr>
          <p:cNvPr id="3" name="Text Placeholder 2"/>
          <p:cNvSpPr>
            <a:spLocks noGrp="1"/>
          </p:cNvSpPr>
          <p:nvPr>
            <p:ph type="body" sz="quarter" idx="12"/>
          </p:nvPr>
        </p:nvSpPr>
        <p:spPr>
          <a:xfrm>
            <a:off x="673240" y="1690577"/>
            <a:ext cx="5637125" cy="5383463"/>
          </a:xfrm>
        </p:spPr>
        <p:txBody>
          <a:bodyPr>
            <a:normAutofit/>
          </a:bodyPr>
          <a:lstStyle/>
          <a:p>
            <a:r>
              <a:rPr lang="en-US" sz="1600" b="1" dirty="0" smtClean="0">
                <a:solidFill>
                  <a:srgbClr val="93C63E"/>
                </a:solidFill>
                <a:latin typeface="Colaborate-Thin" pitchFamily="50" charset="0"/>
              </a:rPr>
              <a:t>THERE ARE 3 PRIMARY WAYS </a:t>
            </a:r>
            <a:r>
              <a:rPr lang="en-US" sz="1600" b="1" dirty="0" smtClean="0">
                <a:latin typeface="Colaborate-Thin" pitchFamily="50" charset="0"/>
              </a:rPr>
              <a:t>to edit a WordPress Theme.</a:t>
            </a:r>
          </a:p>
          <a:p>
            <a:pPr marL="228600" indent="-228600">
              <a:buFont typeface="+mj-lt"/>
              <a:buAutoNum type="arabicPeriod"/>
            </a:pPr>
            <a:r>
              <a:rPr lang="en-US" sz="1800" b="1" dirty="0" smtClean="0">
                <a:latin typeface="Colaborate-Thin" pitchFamily="50" charset="0"/>
              </a:rPr>
              <a:t>Using the Theme Editor</a:t>
            </a:r>
          </a:p>
          <a:p>
            <a:pPr marL="228600" indent="-228600">
              <a:buFont typeface="+mj-lt"/>
              <a:buAutoNum type="arabicPeriod"/>
            </a:pPr>
            <a:endParaRPr lang="en-US" sz="1800" b="1" dirty="0" smtClean="0">
              <a:latin typeface="Colaborate-Thin" pitchFamily="50" charset="0"/>
            </a:endParaRPr>
          </a:p>
          <a:p>
            <a:pPr marL="228600" indent="-228600">
              <a:buFont typeface="+mj-lt"/>
              <a:buAutoNum type="arabicPeriod"/>
            </a:pPr>
            <a:endParaRPr lang="en-US" sz="1800" b="1" dirty="0" smtClean="0">
              <a:latin typeface="Colaborate-Thin" pitchFamily="50" charset="0"/>
            </a:endParaRPr>
          </a:p>
          <a:p>
            <a:pPr marL="228600" indent="-228600">
              <a:buFont typeface="+mj-lt"/>
              <a:buAutoNum type="arabicPeriod"/>
            </a:pPr>
            <a:endParaRPr lang="en-US" sz="1800" b="1" dirty="0" smtClean="0">
              <a:latin typeface="Colaborate-Thin" pitchFamily="50" charset="0"/>
            </a:endParaRPr>
          </a:p>
          <a:p>
            <a:pPr marL="228600" indent="-228600">
              <a:buFont typeface="+mj-lt"/>
              <a:buAutoNum type="arabicPeriod"/>
            </a:pPr>
            <a:endParaRPr lang="en-US" sz="1800" b="1" dirty="0" smtClean="0">
              <a:latin typeface="Colaborate-Thin" pitchFamily="50" charset="0"/>
            </a:endParaRPr>
          </a:p>
          <a:p>
            <a:pPr marL="228600" indent="-228600">
              <a:buFont typeface="+mj-lt"/>
              <a:buAutoNum type="arabicPeriod"/>
            </a:pPr>
            <a:r>
              <a:rPr lang="en-US" sz="1800" b="1" dirty="0" smtClean="0">
                <a:latin typeface="Colaborate-Thin" pitchFamily="50" charset="0"/>
              </a:rPr>
              <a:t/>
            </a:r>
            <a:br>
              <a:rPr lang="en-US" sz="1800" b="1" dirty="0" smtClean="0">
                <a:latin typeface="Colaborate-Thin" pitchFamily="50" charset="0"/>
              </a:rPr>
            </a:br>
            <a:r>
              <a:rPr lang="en-US" sz="1800" b="1" dirty="0" smtClean="0">
                <a:latin typeface="Colaborate-Thin" pitchFamily="50" charset="0"/>
              </a:rPr>
              <a:t/>
            </a:r>
            <a:br>
              <a:rPr lang="en-US" sz="1800" b="1" dirty="0" smtClean="0">
                <a:latin typeface="Colaborate-Thin" pitchFamily="50" charset="0"/>
              </a:rPr>
            </a:br>
            <a:r>
              <a:rPr lang="en-US" sz="1800" b="1" dirty="0" smtClean="0">
                <a:latin typeface="Colaborate-Thin" pitchFamily="50" charset="0"/>
              </a:rPr>
              <a:t/>
            </a:r>
            <a:br>
              <a:rPr lang="en-US" sz="1800" b="1" dirty="0" smtClean="0">
                <a:latin typeface="Colaborate-Thin" pitchFamily="50" charset="0"/>
              </a:rPr>
            </a:br>
            <a:r>
              <a:rPr lang="en-US" sz="1800" b="1" dirty="0" smtClean="0">
                <a:latin typeface="Colaborate-Thin" pitchFamily="50" charset="0"/>
              </a:rPr>
              <a:t/>
            </a:r>
            <a:br>
              <a:rPr lang="en-US" sz="1800" b="1" dirty="0" smtClean="0">
                <a:latin typeface="Colaborate-Thin" pitchFamily="50" charset="0"/>
              </a:rPr>
            </a:br>
            <a:endParaRPr lang="en-US" sz="1800" b="1" dirty="0" smtClean="0">
              <a:latin typeface="Colaborate-Thin" pitchFamily="50" charset="0"/>
            </a:endParaRPr>
          </a:p>
          <a:p>
            <a:pPr marL="342900" indent="-342900">
              <a:buAutoNum type="arabicPeriod" startAt="2"/>
            </a:pPr>
            <a:r>
              <a:rPr lang="en-US" sz="1800" b="1" dirty="0" smtClean="0">
                <a:latin typeface="Colaborate-Thin" pitchFamily="50" charset="0"/>
              </a:rPr>
              <a:t>Editing with a third-party tool</a:t>
            </a:r>
          </a:p>
          <a:p>
            <a:pPr marL="917575" lvl="4" indent="-342900">
              <a:buFont typeface="Arial" pitchFamily="34" charset="0"/>
              <a:buChar char="•"/>
            </a:pPr>
            <a:r>
              <a:rPr lang="en-US" sz="1800" b="1" dirty="0" smtClean="0">
                <a:latin typeface="Colaborate-Thin" pitchFamily="50" charset="0"/>
              </a:rPr>
              <a:t>Notepad++</a:t>
            </a:r>
          </a:p>
          <a:p>
            <a:pPr marL="917575" lvl="4" indent="-342900">
              <a:buFont typeface="Arial" pitchFamily="34" charset="0"/>
              <a:buChar char="•"/>
            </a:pPr>
            <a:r>
              <a:rPr lang="en-US" sz="1800" b="1" dirty="0" smtClean="0">
                <a:latin typeface="Colaborate-Thin" pitchFamily="50" charset="0"/>
              </a:rPr>
              <a:t>Coda</a:t>
            </a:r>
          </a:p>
          <a:p>
            <a:pPr marL="917575" lvl="4" indent="-342900">
              <a:buFont typeface="Arial" pitchFamily="34" charset="0"/>
              <a:buChar char="•"/>
            </a:pPr>
            <a:r>
              <a:rPr lang="en-US" sz="1800" b="1" dirty="0" smtClean="0">
                <a:latin typeface="Colaborate-Thin" pitchFamily="50" charset="0"/>
              </a:rPr>
              <a:t>Atom</a:t>
            </a:r>
          </a:p>
          <a:p>
            <a:pPr marL="342900" indent="-342900">
              <a:buAutoNum type="arabicPeriod" startAt="2"/>
            </a:pPr>
            <a:r>
              <a:rPr lang="en-US" sz="1800" b="1" dirty="0" smtClean="0">
                <a:latin typeface="Colaborate-Thin" pitchFamily="50" charset="0"/>
              </a:rPr>
              <a:t>Adding a plug-in</a:t>
            </a:r>
          </a:p>
          <a:p>
            <a:pPr marL="228600" indent="-228600">
              <a:buFont typeface="+mj-lt"/>
              <a:buAutoNum type="arabicPeriod"/>
            </a:pPr>
            <a:endParaRPr lang="en-US" sz="1100" b="1" dirty="0" smtClean="0">
              <a:latin typeface="Colaborate-Thin" pitchFamily="50" charset="0"/>
            </a:endParaRPr>
          </a:p>
          <a:p>
            <a:pPr marL="228600" indent="-228600">
              <a:buFont typeface="+mj-lt"/>
              <a:buAutoNum type="arabicPeriod"/>
            </a:pPr>
            <a:endParaRPr lang="en-US" sz="1100" dirty="0" smtClean="0">
              <a:latin typeface="Colaborate-Thin" pitchFamily="50" charset="0"/>
            </a:endParaRPr>
          </a:p>
          <a:p>
            <a:pPr algn="ctr"/>
            <a:endParaRPr lang="en-US" sz="5800" dirty="0" smtClean="0">
              <a:latin typeface="Colaborate-Thin" pitchFamily="50" charset="0"/>
            </a:endParaRPr>
          </a:p>
          <a:p>
            <a:pPr algn="ctr"/>
            <a:endParaRPr lang="en-US" sz="5800" dirty="0" smtClean="0">
              <a:latin typeface="Colaborate-Thin" pitchFamily="50" charset="0"/>
            </a:endParaRPr>
          </a:p>
          <a:p>
            <a:pPr algn="ctr">
              <a:buFont typeface="Wingdings" pitchFamily="2" charset="2"/>
              <a:buChar char="§"/>
            </a:pPr>
            <a:endParaRPr lang="en-US" sz="5800" dirty="0" smtClean="0">
              <a:latin typeface="Colaborate-Thin" pitchFamily="50" charset="0"/>
            </a:endParaRPr>
          </a:p>
          <a:p>
            <a:pPr algn="ctr"/>
            <a:endParaRPr lang="en-US" sz="6200" dirty="0" smtClean="0">
              <a:latin typeface="Colaborate-Thin" pitchFamily="50" charset="0"/>
            </a:endParaRPr>
          </a:p>
          <a:p>
            <a:pPr lvl="0" algn="ctr">
              <a:buFont typeface="Wingdings" pitchFamily="2" charset="2"/>
              <a:buChar char="§"/>
            </a:pPr>
            <a:endParaRPr lang="en-US" sz="6200" dirty="0" smtClean="0">
              <a:latin typeface="Colaborate-Thin" pitchFamily="50" charset="0"/>
            </a:endParaRPr>
          </a:p>
          <a:p>
            <a:pPr lvl="0" algn="ctr">
              <a:buFont typeface="Wingdings" pitchFamily="2" charset="2"/>
              <a:buChar char="§"/>
            </a:pPr>
            <a:endParaRPr lang="en-US" sz="1600" dirty="0" smtClean="0">
              <a:latin typeface="Colaborate-Thin" pitchFamily="50" charset="0"/>
            </a:endParaRPr>
          </a:p>
          <a:p>
            <a:pPr lvl="0" algn="ctr">
              <a:buFont typeface="Wingdings" pitchFamily="2" charset="2"/>
              <a:buChar char="§"/>
            </a:pPr>
            <a:endParaRPr lang="en-US" sz="1600" dirty="0" smtClean="0">
              <a:latin typeface="Colaborate-Thin" pitchFamily="50" charset="0"/>
            </a:endParaRPr>
          </a:p>
        </p:txBody>
      </p:sp>
      <p:sp>
        <p:nvSpPr>
          <p:cNvPr id="5" name="Rectangle 4"/>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pic>
        <p:nvPicPr>
          <p:cNvPr id="34817" name="Picture 1"/>
          <p:cNvPicPr>
            <a:picLocks noChangeAspect="1" noChangeArrowheads="1"/>
          </p:cNvPicPr>
          <p:nvPr/>
        </p:nvPicPr>
        <p:blipFill>
          <a:blip r:embed="rId2"/>
          <a:srcRect/>
          <a:stretch>
            <a:fillRect/>
          </a:stretch>
        </p:blipFill>
        <p:spPr bwMode="auto">
          <a:xfrm>
            <a:off x="701749" y="2323215"/>
            <a:ext cx="5681350" cy="2503967"/>
          </a:xfrm>
          <a:prstGeom prst="rect">
            <a:avLst/>
          </a:prstGeom>
          <a:noFill/>
          <a:ln w="9525">
            <a:noFill/>
            <a:miter lim="800000"/>
            <a:headEnd/>
            <a:tailEnd/>
          </a:ln>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smtClean="0">
                <a:latin typeface="Colaborate-Regular" pitchFamily="50" charset="0"/>
              </a:rPr>
              <a:t>Theme Customization Options</a:t>
            </a:r>
            <a:endParaRPr lang="en-US" sz="2800" dirty="0">
              <a:latin typeface="Colaborate-Regular" pitchFamily="50" charset="0"/>
            </a:endParaRPr>
          </a:p>
        </p:txBody>
      </p:sp>
      <p:sp>
        <p:nvSpPr>
          <p:cNvPr id="10" name="Rectangle 9"/>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Rectangle 6"/>
          <p:cNvSpPr/>
          <p:nvPr/>
        </p:nvSpPr>
        <p:spPr>
          <a:xfrm>
            <a:off x="388189" y="1798215"/>
            <a:ext cx="5736566" cy="3539430"/>
          </a:xfrm>
          <a:prstGeom prst="rect">
            <a:avLst/>
          </a:prstGeom>
        </p:spPr>
        <p:txBody>
          <a:bodyPr wrap="square">
            <a:spAutoFit/>
          </a:bodyPr>
          <a:lstStyle/>
          <a:p>
            <a:r>
              <a:rPr lang="en-US" sz="1600" dirty="0" smtClean="0">
                <a:latin typeface="Colaborate-Thin" pitchFamily="50" charset="0"/>
              </a:rPr>
              <a:t>Millions of WordPress Themes are now available on the internet for you to download for free or purchase.</a:t>
            </a:r>
          </a:p>
          <a:p>
            <a:endParaRPr lang="en-US" sz="1600" dirty="0" smtClean="0">
              <a:latin typeface="Colaborate-Thin" pitchFamily="50" charset="0"/>
            </a:endParaRPr>
          </a:p>
          <a:p>
            <a:r>
              <a:rPr lang="en-US" sz="1600" dirty="0" smtClean="0">
                <a:latin typeface="Colaborate-Thin" pitchFamily="50" charset="0"/>
              </a:rPr>
              <a:t>Popular Theme sites (paid) include:</a:t>
            </a:r>
          </a:p>
          <a:p>
            <a:pPr>
              <a:buFont typeface="Arial" pitchFamily="34" charset="0"/>
              <a:buChar char="•"/>
            </a:pPr>
            <a:r>
              <a:rPr lang="en-US" sz="1600" dirty="0" smtClean="0">
                <a:latin typeface="Colaborate-Thin" pitchFamily="50" charset="0"/>
              </a:rPr>
              <a:t>Elegant Themes</a:t>
            </a:r>
          </a:p>
          <a:p>
            <a:pPr>
              <a:buFont typeface="Arial" pitchFamily="34" charset="0"/>
              <a:buChar char="•"/>
            </a:pPr>
            <a:r>
              <a:rPr lang="en-US" sz="1600" dirty="0" err="1" smtClean="0">
                <a:latin typeface="Colaborate-Thin" pitchFamily="50" charset="0"/>
              </a:rPr>
              <a:t>ThemeForest</a:t>
            </a:r>
            <a:endParaRPr lang="en-US" sz="1600" dirty="0" smtClean="0">
              <a:latin typeface="Colaborate-Thin" pitchFamily="50" charset="0"/>
            </a:endParaRPr>
          </a:p>
          <a:p>
            <a:pPr>
              <a:buFont typeface="Arial" pitchFamily="34" charset="0"/>
              <a:buChar char="•"/>
            </a:pPr>
            <a:r>
              <a:rPr lang="en-US" sz="1600" dirty="0" err="1" smtClean="0">
                <a:latin typeface="Colaborate-Thin" pitchFamily="50" charset="0"/>
              </a:rPr>
              <a:t>TemplateMonster</a:t>
            </a:r>
            <a:endParaRPr lang="en-US" sz="1600" dirty="0" smtClean="0">
              <a:latin typeface="Colaborate-Thin" pitchFamily="50" charset="0"/>
            </a:endParaRPr>
          </a:p>
          <a:p>
            <a:pPr>
              <a:buFont typeface="Arial" pitchFamily="34" charset="0"/>
              <a:buChar char="•"/>
            </a:pPr>
            <a:r>
              <a:rPr lang="en-US" sz="1600" dirty="0" smtClean="0">
                <a:latin typeface="Colaborate-Thin" pitchFamily="50" charset="0"/>
              </a:rPr>
              <a:t>Simple Themes</a:t>
            </a:r>
          </a:p>
          <a:p>
            <a:pPr>
              <a:buFont typeface="Arial" pitchFamily="34" charset="0"/>
              <a:buChar char="•"/>
            </a:pPr>
            <a:endParaRPr lang="en-US" sz="1600" dirty="0" smtClean="0">
              <a:latin typeface="Colaborate-Thin" pitchFamily="50" charset="0"/>
            </a:endParaRPr>
          </a:p>
          <a:p>
            <a:r>
              <a:rPr lang="en-US" sz="1600" dirty="0" smtClean="0">
                <a:latin typeface="Colaborate-Thin" pitchFamily="50" charset="0"/>
              </a:rPr>
              <a:t>You can also find free Themes by going to Appearance &gt; Themes and using the built-in Theme search tool.  All Themes available through this method have been approved by the WordPress team.  In addition, these Themes are searchable by their Theme properties and/or assets.</a:t>
            </a:r>
          </a:p>
          <a:p>
            <a:pPr>
              <a:buFont typeface="Arial" pitchFamily="34" charset="0"/>
              <a:buChar char="•"/>
            </a:pPr>
            <a:endParaRPr lang="en-US" sz="1600" dirty="0" smtClean="0">
              <a:latin typeface="Colaborate-Thin" pitchFamily="50" charset="0"/>
            </a:endParaRP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chor="ctr">
            <a:normAutofit fontScale="92500" lnSpcReduction="20000"/>
          </a:bodyPr>
          <a:lstStyle/>
          <a:p>
            <a:r>
              <a:rPr lang="en-US" sz="4000" dirty="0" smtClean="0">
                <a:latin typeface="Colaborate-Thin" pitchFamily="50" charset="0"/>
              </a:rPr>
              <a:t>Using Cascading Style Sheets Effectively </a:t>
            </a:r>
            <a:endParaRPr lang="en-US" sz="4000" dirty="0">
              <a:latin typeface="Colaborate-Thin" pitchFamily="50" charset="0"/>
            </a:endParaRPr>
          </a:p>
        </p:txBody>
      </p:sp>
      <p:sp>
        <p:nvSpPr>
          <p:cNvPr id="3" name="Text Placeholder 2"/>
          <p:cNvSpPr>
            <a:spLocks noGrp="1"/>
          </p:cNvSpPr>
          <p:nvPr>
            <p:ph type="body" sz="quarter" idx="11"/>
          </p:nvPr>
        </p:nvSpPr>
        <p:spPr/>
        <p:txBody>
          <a:bodyPr anchor="ctr">
            <a:normAutofit/>
          </a:bodyPr>
          <a:lstStyle/>
          <a:p>
            <a:r>
              <a:rPr lang="en-US" sz="4400" dirty="0" smtClean="0">
                <a:latin typeface="Colaborate-Thin" pitchFamily="50" charset="0"/>
              </a:rPr>
              <a:t>3</a:t>
            </a:r>
            <a:endParaRPr lang="en-US" sz="4400" dirty="0">
              <a:latin typeface="Colaborate-Thin" pitchFamily="50" charset="0"/>
            </a:endParaRPr>
          </a:p>
        </p:txBody>
      </p:sp>
    </p:spTree>
    <p:extLst>
      <p:ext uri="{BB962C8B-B14F-4D97-AF65-F5344CB8AC3E}">
        <p14:creationId xmlns:p14="http://schemas.microsoft.com/office/powerpoint/2010/main" xmlns="" val="626895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Using Cascading Style Sheets Effectively </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896533"/>
            <a:ext cx="6068533" cy="6556350"/>
          </a:xfrm>
        </p:spPr>
        <p:txBody>
          <a:bodyPr>
            <a:normAutofit/>
          </a:bodyPr>
          <a:lstStyle/>
          <a:p>
            <a:r>
              <a:rPr lang="en-US" sz="1600" b="1" u="sng" dirty="0" smtClean="0">
                <a:latin typeface="+mj-lt"/>
              </a:rPr>
              <a:t>What is CSS?</a:t>
            </a:r>
            <a:endParaRPr lang="en-US" sz="1600" dirty="0" smtClean="0">
              <a:latin typeface="+mj-lt"/>
            </a:endParaRPr>
          </a:p>
          <a:p>
            <a:r>
              <a:rPr lang="en-US" sz="1600" i="1" dirty="0" smtClean="0">
                <a:latin typeface="+mj-lt"/>
              </a:rPr>
              <a:t>Cascading Style Sheets (CSS) </a:t>
            </a:r>
            <a:r>
              <a:rPr lang="en-US" sz="1600" dirty="0" smtClean="0">
                <a:latin typeface="+mj-lt"/>
              </a:rPr>
              <a:t>is a scripting language that controls the appearance of your web page elements.  CSS must be “connected” to HTML elements through the use of a CSS selector, formatting rules, and the appropriate location..</a:t>
            </a:r>
          </a:p>
          <a:p>
            <a:endParaRPr lang="en-US" sz="1600" dirty="0" smtClean="0">
              <a:latin typeface="+mj-lt"/>
            </a:endParaRPr>
          </a:p>
          <a:p>
            <a:r>
              <a:rPr lang="en-US" sz="1600" b="1" u="sng" dirty="0" smtClean="0">
                <a:latin typeface="+mj-lt"/>
              </a:rPr>
              <a:t>Generic CSS rule:</a:t>
            </a:r>
          </a:p>
          <a:p>
            <a:endParaRPr lang="en-US" sz="1600" dirty="0" smtClean="0">
              <a:latin typeface="+mj-lt"/>
            </a:endParaRPr>
          </a:p>
          <a:p>
            <a:r>
              <a:rPr lang="en-US" sz="1600" dirty="0" smtClean="0">
                <a:latin typeface="+mj-lt"/>
              </a:rPr>
              <a:t>Selector { </a:t>
            </a:r>
            <a:br>
              <a:rPr lang="en-US" sz="1600" dirty="0" smtClean="0">
                <a:latin typeface="+mj-lt"/>
              </a:rPr>
            </a:br>
            <a:r>
              <a:rPr lang="en-US" sz="1600" dirty="0" smtClean="0">
                <a:latin typeface="+mj-lt"/>
              </a:rPr>
              <a:t>		property: value; </a:t>
            </a:r>
          </a:p>
          <a:p>
            <a:r>
              <a:rPr lang="en-US" sz="1600" dirty="0" smtClean="0">
                <a:latin typeface="+mj-lt"/>
              </a:rPr>
              <a:t>}</a:t>
            </a:r>
          </a:p>
          <a:p>
            <a:r>
              <a:rPr lang="en-US" sz="1600" dirty="0" smtClean="0">
                <a:latin typeface="+mj-lt"/>
              </a:rPr>
              <a:t/>
            </a:r>
            <a:br>
              <a:rPr lang="en-US" sz="1600" dirty="0" smtClean="0">
                <a:latin typeface="+mj-lt"/>
              </a:rPr>
            </a:br>
            <a:r>
              <a:rPr lang="en-US" sz="1600" dirty="0" smtClean="0">
                <a:latin typeface="+mj-lt"/>
              </a:rPr>
              <a:t>Note: the white space and line breaks do not matter (typically).  We put our rules on separate lines when we can, so that the entire style sheet is easier to read.  However, the web browser does not care about the spacing.</a:t>
            </a:r>
          </a:p>
          <a:p>
            <a:endParaRPr lang="en-US" sz="1600" dirty="0" smtClean="0">
              <a:latin typeface="+mj-lt"/>
            </a:endParaRPr>
          </a:p>
          <a:p>
            <a:r>
              <a:rPr lang="en-US" sz="1600" b="1" u="sng" dirty="0" smtClean="0">
                <a:latin typeface="+mj-lt"/>
              </a:rPr>
              <a:t>CSS example:</a:t>
            </a:r>
          </a:p>
          <a:p>
            <a:endParaRPr lang="en-US" sz="1600" dirty="0" smtClean="0">
              <a:latin typeface="+mj-lt"/>
            </a:endParaRPr>
          </a:p>
          <a:p>
            <a:r>
              <a:rPr lang="en-US" sz="1600" dirty="0" smtClean="0">
                <a:latin typeface="+mj-lt"/>
              </a:rPr>
              <a:t>p { </a:t>
            </a:r>
          </a:p>
          <a:p>
            <a:r>
              <a:rPr lang="en-US" sz="1600" dirty="0" smtClean="0">
                <a:latin typeface="+mj-lt"/>
              </a:rPr>
              <a:t>	color: red;</a:t>
            </a:r>
          </a:p>
          <a:p>
            <a:r>
              <a:rPr lang="en-US" sz="1600" dirty="0" smtClean="0">
                <a:latin typeface="+mj-lt"/>
              </a:rPr>
              <a:t>}</a:t>
            </a: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Using Cascading Style Sheets Effectively </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896533"/>
            <a:ext cx="6068533" cy="6556350"/>
          </a:xfrm>
        </p:spPr>
        <p:txBody>
          <a:bodyPr>
            <a:normAutofit/>
          </a:bodyPr>
          <a:lstStyle/>
          <a:p>
            <a:r>
              <a:rPr lang="en-US" sz="1600" b="1" u="sng" dirty="0" smtClean="0">
                <a:latin typeface="+mj-lt"/>
              </a:rPr>
              <a:t>Locations of CSS:</a:t>
            </a:r>
            <a:endParaRPr lang="en-US" sz="1600" dirty="0" smtClean="0">
              <a:latin typeface="+mj-lt"/>
            </a:endParaRPr>
          </a:p>
          <a:p>
            <a:r>
              <a:rPr lang="en-US" sz="1600" i="1" dirty="0" smtClean="0">
                <a:latin typeface="+mj-lt"/>
              </a:rPr>
              <a:t>General guideline:  Rule physically closer to the element will win in a conflict</a:t>
            </a:r>
          </a:p>
          <a:p>
            <a:endParaRPr lang="en-US" sz="1600" dirty="0" smtClean="0">
              <a:latin typeface="+mj-lt"/>
            </a:endParaRPr>
          </a:p>
          <a:p>
            <a:r>
              <a:rPr lang="en-US" sz="1600" b="1" dirty="0" smtClean="0">
                <a:latin typeface="+mj-lt"/>
              </a:rPr>
              <a:t>External Style Sheet</a:t>
            </a:r>
            <a:endParaRPr lang="en-US" sz="1600" dirty="0" smtClean="0">
              <a:latin typeface="+mj-lt"/>
            </a:endParaRPr>
          </a:p>
          <a:p>
            <a:pPr marL="457200" lvl="0">
              <a:buFont typeface="Arial" pitchFamily="34" charset="0"/>
              <a:buChar char="•"/>
            </a:pPr>
            <a:r>
              <a:rPr lang="en-US" sz="1600" dirty="0" smtClean="0">
                <a:latin typeface="+mj-lt"/>
              </a:rPr>
              <a:t>A separate .CSS file</a:t>
            </a:r>
          </a:p>
          <a:p>
            <a:pPr marL="457200" lvl="0">
              <a:buFont typeface="Arial" pitchFamily="34" charset="0"/>
              <a:buChar char="•"/>
            </a:pPr>
            <a:r>
              <a:rPr lang="en-US" sz="1600" dirty="0" smtClean="0">
                <a:latin typeface="+mj-lt"/>
              </a:rPr>
              <a:t>&lt;link&gt; to connect the HTML to the CSS</a:t>
            </a:r>
          </a:p>
          <a:p>
            <a:pPr marL="457200" lvl="0">
              <a:buFont typeface="Arial" pitchFamily="34" charset="0"/>
              <a:buChar char="•"/>
            </a:pPr>
            <a:r>
              <a:rPr lang="en-US" sz="1600" dirty="0" smtClean="0">
                <a:latin typeface="+mj-lt"/>
              </a:rPr>
              <a:t>Many web pages can use same styles</a:t>
            </a:r>
          </a:p>
          <a:p>
            <a:pPr lvl="0"/>
            <a:endParaRPr lang="en-US" sz="1600" dirty="0" smtClean="0">
              <a:latin typeface="+mj-lt"/>
            </a:endParaRPr>
          </a:p>
          <a:p>
            <a:pPr marL="509588" lvl="3"/>
            <a:r>
              <a:rPr lang="en-US" sz="1600" b="1" dirty="0" smtClean="0">
                <a:latin typeface="+mj-lt"/>
              </a:rPr>
              <a:t>Internal / Embedded Style Sheet</a:t>
            </a:r>
            <a:endParaRPr lang="en-US" sz="1600" dirty="0" smtClean="0">
              <a:latin typeface="+mj-lt"/>
            </a:endParaRPr>
          </a:p>
          <a:p>
            <a:pPr marL="914400" lvl="4">
              <a:buFont typeface="Arial" pitchFamily="34" charset="0"/>
              <a:buChar char="•"/>
            </a:pPr>
            <a:r>
              <a:rPr lang="en-US" sz="1600" dirty="0" smtClean="0">
                <a:latin typeface="+mj-lt"/>
              </a:rPr>
              <a:t>In &lt;style&gt; element</a:t>
            </a:r>
          </a:p>
          <a:p>
            <a:pPr marL="914400" lvl="4">
              <a:buFont typeface="Arial" pitchFamily="34" charset="0"/>
              <a:buChar char="•"/>
            </a:pPr>
            <a:r>
              <a:rPr lang="en-US" sz="1600" dirty="0" smtClean="0">
                <a:latin typeface="+mj-lt"/>
              </a:rPr>
              <a:t>On </a:t>
            </a:r>
            <a:r>
              <a:rPr lang="en-US" sz="1600" b="1" dirty="0" smtClean="0">
                <a:latin typeface="+mj-lt"/>
              </a:rPr>
              <a:t>one page</a:t>
            </a:r>
            <a:r>
              <a:rPr lang="en-US" sz="1600" dirty="0" smtClean="0">
                <a:latin typeface="+mj-lt"/>
              </a:rPr>
              <a:t> only</a:t>
            </a:r>
          </a:p>
          <a:p>
            <a:pPr marL="914400" lvl="4">
              <a:buFont typeface="Arial" pitchFamily="34" charset="0"/>
              <a:buChar char="•"/>
            </a:pPr>
            <a:r>
              <a:rPr lang="en-US" sz="1600" dirty="0" smtClean="0">
                <a:latin typeface="+mj-lt"/>
              </a:rPr>
              <a:t>Internal rules are more specific than external</a:t>
            </a:r>
          </a:p>
          <a:p>
            <a:pPr lvl="1"/>
            <a:endParaRPr lang="en-US" sz="1600" dirty="0" smtClean="0">
              <a:latin typeface="+mj-lt"/>
            </a:endParaRPr>
          </a:p>
          <a:p>
            <a:pPr marL="914400"/>
            <a:r>
              <a:rPr lang="en-US" sz="1600" b="1" dirty="0" smtClean="0">
                <a:latin typeface="+mj-lt"/>
              </a:rPr>
              <a:t>X - Inline Styles (Brute Force)</a:t>
            </a:r>
            <a:endParaRPr lang="en-US" sz="1600" dirty="0" smtClean="0">
              <a:latin typeface="+mj-lt"/>
            </a:endParaRPr>
          </a:p>
          <a:p>
            <a:pPr marL="1371600" lvl="0">
              <a:buFont typeface="Arial" pitchFamily="34" charset="0"/>
              <a:buChar char="•"/>
            </a:pPr>
            <a:r>
              <a:rPr lang="en-US" sz="1600" dirty="0" smtClean="0">
                <a:latin typeface="+mj-lt"/>
              </a:rPr>
              <a:t>CSS rules go inside the Element</a:t>
            </a:r>
          </a:p>
          <a:p>
            <a:pPr marL="1371600" lvl="0">
              <a:buFont typeface="Arial" pitchFamily="34" charset="0"/>
              <a:buChar char="•"/>
            </a:pPr>
            <a:r>
              <a:rPr lang="en-US" sz="1600" dirty="0" smtClean="0">
                <a:latin typeface="+mj-lt"/>
              </a:rPr>
              <a:t>Example: &lt;p style=”color: maroon;”&gt;</a:t>
            </a:r>
          </a:p>
          <a:p>
            <a:pPr marL="1371600" lvl="0">
              <a:buFont typeface="Arial" pitchFamily="34" charset="0"/>
              <a:buChar char="•"/>
            </a:pPr>
            <a:r>
              <a:rPr lang="en-US" sz="1600" dirty="0" smtClean="0">
                <a:latin typeface="+mj-lt"/>
              </a:rPr>
              <a:t>Applies to 1 </a:t>
            </a:r>
            <a:r>
              <a:rPr lang="en-US" sz="1600" b="1" dirty="0" smtClean="0">
                <a:latin typeface="+mj-lt"/>
              </a:rPr>
              <a:t>element at a time</a:t>
            </a:r>
            <a:endParaRPr lang="en-US" sz="1600" dirty="0" smtClean="0">
              <a:latin typeface="+mj-lt"/>
            </a:endParaRPr>
          </a:p>
        </p:txBody>
      </p:sp>
      <p:cxnSp>
        <p:nvCxnSpPr>
          <p:cNvPr id="11" name="Straight Arrow Connector 10"/>
          <p:cNvCxnSpPr/>
          <p:nvPr/>
        </p:nvCxnSpPr>
        <p:spPr>
          <a:xfrm>
            <a:off x="315236" y="2881226"/>
            <a:ext cx="1360968" cy="4859079"/>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Using Cascading Style Sheets Effectively </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837267"/>
            <a:ext cx="6068533" cy="6530552"/>
          </a:xfrm>
        </p:spPr>
        <p:txBody>
          <a:bodyPr>
            <a:normAutofit fontScale="92500"/>
          </a:bodyPr>
          <a:lstStyle/>
          <a:p>
            <a:r>
              <a:rPr lang="en-US" sz="1600" b="1" dirty="0" smtClean="0">
                <a:latin typeface="+mj-lt"/>
              </a:rPr>
              <a:t>Types of CSS Selectors:</a:t>
            </a:r>
          </a:p>
          <a:p>
            <a:pPr marL="457200"/>
            <a:r>
              <a:rPr lang="en-US" sz="1600" b="1" dirty="0" smtClean="0">
                <a:latin typeface="+mj-lt"/>
              </a:rPr>
              <a:t>TAG</a:t>
            </a:r>
          </a:p>
          <a:p>
            <a:pPr marL="457200">
              <a:buFont typeface="Arial" pitchFamily="34" charset="0"/>
              <a:buChar char="•"/>
            </a:pPr>
            <a:r>
              <a:rPr lang="en-US" sz="1600" dirty="0" smtClean="0">
                <a:latin typeface="+mj-lt"/>
              </a:rPr>
              <a:t> Connection between HTML/CSS exists from the element to the selector</a:t>
            </a:r>
          </a:p>
          <a:p>
            <a:pPr marL="457200">
              <a:buFont typeface="Arial" pitchFamily="34" charset="0"/>
              <a:buChar char="•"/>
            </a:pPr>
            <a:r>
              <a:rPr lang="en-US" sz="1600" dirty="0" smtClean="0">
                <a:latin typeface="+mj-lt"/>
              </a:rPr>
              <a:t>Changes ALL elements (based on location)</a:t>
            </a:r>
          </a:p>
          <a:p>
            <a:endParaRPr lang="en-US" sz="1600" b="1" dirty="0" smtClean="0">
              <a:latin typeface="+mj-lt"/>
            </a:endParaRPr>
          </a:p>
          <a:p>
            <a:pPr marL="509588"/>
            <a:r>
              <a:rPr lang="en-US" sz="1600" b="1" dirty="0" smtClean="0">
                <a:latin typeface="+mj-lt"/>
              </a:rPr>
              <a:t>CLASS</a:t>
            </a:r>
          </a:p>
          <a:p>
            <a:pPr marL="914400">
              <a:buFont typeface="Arial" pitchFamily="34" charset="0"/>
              <a:buChar char="•"/>
            </a:pPr>
            <a:r>
              <a:rPr lang="en-US" sz="1600" dirty="0" smtClean="0">
                <a:latin typeface="+mj-lt"/>
              </a:rPr>
              <a:t>User-defined connection between HTML and CSS</a:t>
            </a:r>
          </a:p>
          <a:p>
            <a:pPr marL="1371600">
              <a:buFont typeface="Arial" pitchFamily="34" charset="0"/>
              <a:buChar char="•"/>
            </a:pPr>
            <a:r>
              <a:rPr lang="en-US" sz="1600" dirty="0" smtClean="0">
                <a:latin typeface="+mj-lt"/>
              </a:rPr>
              <a:t>Add a </a:t>
            </a:r>
            <a:r>
              <a:rPr lang="en-US" sz="1600" b="1" dirty="0" smtClean="0">
                <a:latin typeface="+mj-lt"/>
              </a:rPr>
              <a:t>class</a:t>
            </a:r>
            <a:r>
              <a:rPr lang="en-US" sz="1600" dirty="0" smtClean="0">
                <a:latin typeface="+mj-lt"/>
              </a:rPr>
              <a:t> attribute to the HTML</a:t>
            </a:r>
          </a:p>
          <a:p>
            <a:pPr marL="1371600">
              <a:buFont typeface="Arial" pitchFamily="34" charset="0"/>
              <a:buChar char="•"/>
            </a:pPr>
            <a:r>
              <a:rPr lang="en-US" sz="1600" dirty="0" smtClean="0">
                <a:latin typeface="+mj-lt"/>
              </a:rPr>
              <a:t>Write CSS starting with </a:t>
            </a:r>
            <a:r>
              <a:rPr lang="en-US" sz="1600" b="1" dirty="0" smtClean="0">
                <a:latin typeface="+mj-lt"/>
              </a:rPr>
              <a:t>.</a:t>
            </a:r>
          </a:p>
          <a:p>
            <a:pPr marL="914400">
              <a:buFont typeface="Arial" pitchFamily="34" charset="0"/>
              <a:buChar char="•"/>
            </a:pPr>
            <a:r>
              <a:rPr lang="en-US" sz="1600" dirty="0" smtClean="0">
                <a:latin typeface="+mj-lt"/>
              </a:rPr>
              <a:t>Effect multiple elements.  Any HTML element using the class will now have the CSS class rules applied.</a:t>
            </a:r>
          </a:p>
          <a:p>
            <a:endParaRPr lang="en-US" sz="1600" b="1" dirty="0" smtClean="0">
              <a:latin typeface="+mj-lt"/>
            </a:endParaRPr>
          </a:p>
          <a:p>
            <a:pPr marL="914400"/>
            <a:r>
              <a:rPr lang="en-US" sz="1600" b="1" dirty="0" smtClean="0">
                <a:latin typeface="+mj-lt"/>
              </a:rPr>
              <a:t>2 types of classes (or IDs):</a:t>
            </a:r>
          </a:p>
          <a:p>
            <a:pPr marL="914400"/>
            <a:r>
              <a:rPr lang="en-US" sz="1600" u="sng" dirty="0" smtClean="0">
                <a:latin typeface="+mj-lt"/>
              </a:rPr>
              <a:t>Dependent:   </a:t>
            </a:r>
            <a:r>
              <a:rPr lang="en-US" sz="1600" dirty="0" err="1" smtClean="0">
                <a:latin typeface="+mj-lt"/>
              </a:rPr>
              <a:t>P.blueberry</a:t>
            </a:r>
            <a:r>
              <a:rPr lang="en-US" sz="1600" dirty="0" smtClean="0">
                <a:latin typeface="+mj-lt"/>
              </a:rPr>
              <a:t> {color: purple;} – the class only applies to a specific element</a:t>
            </a:r>
            <a:br>
              <a:rPr lang="en-US" sz="1600" dirty="0" smtClean="0">
                <a:latin typeface="+mj-lt"/>
              </a:rPr>
            </a:br>
            <a:r>
              <a:rPr lang="en-US" sz="1600" u="sng" dirty="0" smtClean="0">
                <a:latin typeface="+mj-lt"/>
              </a:rPr>
              <a:t>Independent:  </a:t>
            </a:r>
            <a:r>
              <a:rPr lang="en-US" sz="1600" dirty="0" smtClean="0">
                <a:latin typeface="+mj-lt"/>
              </a:rPr>
              <a:t>.blueberry {color: purple;} – the class does not apply to a specific element</a:t>
            </a:r>
          </a:p>
          <a:p>
            <a:pPr marL="914400"/>
            <a:endParaRPr lang="en-US" sz="1600" dirty="0" smtClean="0">
              <a:latin typeface="+mj-lt"/>
            </a:endParaRPr>
          </a:p>
          <a:p>
            <a:pPr marL="1371600"/>
            <a:r>
              <a:rPr lang="en-US" sz="1600" b="1" dirty="0" smtClean="0">
                <a:latin typeface="+mj-lt"/>
              </a:rPr>
              <a:t>ID:</a:t>
            </a:r>
          </a:p>
          <a:p>
            <a:pPr marL="1828800" lvl="0">
              <a:buFont typeface="Arial" pitchFamily="34" charset="0"/>
              <a:buChar char="•"/>
            </a:pPr>
            <a:r>
              <a:rPr lang="en-US" sz="1600" dirty="0" smtClean="0">
                <a:latin typeface="+mj-lt"/>
              </a:rPr>
              <a:t>User-defined connection between HTML and CSS</a:t>
            </a:r>
          </a:p>
          <a:p>
            <a:pPr marL="2286000" lvl="2">
              <a:buFont typeface="Arial" pitchFamily="34" charset="0"/>
              <a:buChar char="•"/>
            </a:pPr>
            <a:r>
              <a:rPr lang="en-US" sz="1600" dirty="0" smtClean="0">
                <a:latin typeface="+mj-lt"/>
              </a:rPr>
              <a:t>Add an </a:t>
            </a:r>
            <a:r>
              <a:rPr lang="en-US" sz="1600" b="1" dirty="0" smtClean="0">
                <a:latin typeface="+mj-lt"/>
              </a:rPr>
              <a:t>ID</a:t>
            </a:r>
            <a:r>
              <a:rPr lang="en-US" sz="1600" dirty="0" smtClean="0">
                <a:latin typeface="+mj-lt"/>
              </a:rPr>
              <a:t> attribute to the HTML</a:t>
            </a:r>
          </a:p>
          <a:p>
            <a:pPr marL="2286000" lvl="2">
              <a:buFont typeface="Arial" pitchFamily="34" charset="0"/>
              <a:buChar char="•"/>
            </a:pPr>
            <a:r>
              <a:rPr lang="en-US" sz="1600" dirty="0" smtClean="0">
                <a:latin typeface="+mj-lt"/>
              </a:rPr>
              <a:t>Write the CSS rule starting with </a:t>
            </a:r>
            <a:r>
              <a:rPr lang="en-US" sz="1600" b="1" dirty="0" smtClean="0">
                <a:latin typeface="+mj-lt"/>
              </a:rPr>
              <a:t>#</a:t>
            </a:r>
          </a:p>
          <a:p>
            <a:pPr marL="1828800" lvl="0">
              <a:buFont typeface="Arial" pitchFamily="34" charset="0"/>
              <a:buChar char="•"/>
            </a:pPr>
            <a:r>
              <a:rPr lang="en-US" sz="1600" dirty="0" smtClean="0">
                <a:latin typeface="+mj-lt"/>
              </a:rPr>
              <a:t>Effect only one element per page.  After the first use, the ID is no longer available to the rest of the page</a:t>
            </a:r>
          </a:p>
          <a:p>
            <a:pPr marL="914400"/>
            <a:endParaRPr lang="en-US" sz="1600" b="1" dirty="0" smtClean="0">
              <a:latin typeface="+mj-lt"/>
            </a:endParaRPr>
          </a:p>
        </p:txBody>
      </p:sp>
      <p:cxnSp>
        <p:nvCxnSpPr>
          <p:cNvPr id="11" name="Straight Arrow Connector 10"/>
          <p:cNvCxnSpPr/>
          <p:nvPr/>
        </p:nvCxnSpPr>
        <p:spPr>
          <a:xfrm>
            <a:off x="399902" y="2847359"/>
            <a:ext cx="1414131" cy="565652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Using the </a:t>
            </a:r>
            <a:r>
              <a:rPr lang="en-US" sz="2600" dirty="0" err="1" smtClean="0">
                <a:latin typeface="Colaborate-Regular" pitchFamily="50" charset="0"/>
              </a:rPr>
              <a:t>WordPress</a:t>
            </a:r>
            <a:r>
              <a:rPr lang="en-US" sz="2600" dirty="0" smtClean="0">
                <a:latin typeface="Colaborate-Regular" pitchFamily="50" charset="0"/>
              </a:rPr>
              <a:t> Hierarchy with CSS</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896533"/>
            <a:ext cx="6068533" cy="6471286"/>
          </a:xfrm>
        </p:spPr>
        <p:txBody>
          <a:bodyPr>
            <a:normAutofit/>
          </a:bodyPr>
          <a:lstStyle/>
          <a:p>
            <a:r>
              <a:rPr lang="en-US" sz="1600" dirty="0" smtClean="0">
                <a:latin typeface="+mj-lt"/>
              </a:rPr>
              <a:t>In order to control the appearance of your Theme, you may need to write your own CSS and place it in the appropriate position within your </a:t>
            </a:r>
            <a:r>
              <a:rPr lang="en-US" sz="1600" dirty="0" err="1" smtClean="0">
                <a:latin typeface="+mj-lt"/>
              </a:rPr>
              <a:t>WordPress</a:t>
            </a:r>
            <a:r>
              <a:rPr lang="en-US" sz="1600" dirty="0" smtClean="0">
                <a:latin typeface="+mj-lt"/>
              </a:rPr>
              <a:t> site.</a:t>
            </a:r>
          </a:p>
          <a:p>
            <a:endParaRPr lang="en-US" sz="1600" dirty="0" smtClean="0">
              <a:latin typeface="+mj-lt"/>
            </a:endParaRPr>
          </a:p>
          <a:p>
            <a:r>
              <a:rPr lang="en-US" sz="1600" b="1" dirty="0" smtClean="0">
                <a:latin typeface="+mj-lt"/>
              </a:rPr>
              <a:t>Exercise 1: Add custom, inline CSS to an Element of a Page and Post</a:t>
            </a:r>
          </a:p>
          <a:p>
            <a:endParaRPr lang="en-US" sz="1600" b="1" dirty="0" smtClean="0">
              <a:latin typeface="+mj-lt"/>
            </a:endParaRPr>
          </a:p>
          <a:p>
            <a:r>
              <a:rPr lang="en-US" sz="1600" b="1" dirty="0" smtClean="0">
                <a:latin typeface="+mj-lt"/>
              </a:rPr>
              <a:t>Exercise 2: Add custom, inline CSS to a Widget area (Text widget)</a:t>
            </a:r>
          </a:p>
          <a:p>
            <a:endParaRPr lang="en-US" sz="1600" b="1" dirty="0" smtClean="0">
              <a:latin typeface="+mj-lt"/>
            </a:endParaRPr>
          </a:p>
          <a:p>
            <a:r>
              <a:rPr lang="en-US" sz="1600" b="1" dirty="0" smtClean="0">
                <a:latin typeface="+mj-lt"/>
              </a:rPr>
              <a:t>Exercise 3: Create a custom CSS button on a specific Page or Post</a:t>
            </a:r>
          </a:p>
          <a:p>
            <a:endParaRPr lang="en-US" sz="1600" b="1" dirty="0" smtClean="0">
              <a:latin typeface="+mj-lt"/>
            </a:endParaRPr>
          </a:p>
          <a:p>
            <a:r>
              <a:rPr lang="en-US" sz="1200" b="1" dirty="0" smtClean="0">
                <a:latin typeface="+mj-lt"/>
              </a:rPr>
              <a:t>Example CSS Code:</a:t>
            </a:r>
            <a:r>
              <a:rPr lang="en-US" sz="1600" dirty="0" smtClean="0"/>
              <a:t/>
            </a:r>
            <a:br>
              <a:rPr lang="en-US" sz="1600" dirty="0" smtClean="0"/>
            </a:br>
            <a:r>
              <a:rPr lang="en-US" sz="1600" i="1" dirty="0" smtClean="0"/>
              <a:t>.</a:t>
            </a:r>
            <a:r>
              <a:rPr lang="en-US" sz="1000" i="1" dirty="0" smtClean="0">
                <a:latin typeface="+mj-lt"/>
              </a:rPr>
              <a:t>my-button {</a:t>
            </a:r>
          </a:p>
          <a:p>
            <a:pPr marL="690563"/>
            <a:r>
              <a:rPr lang="en-US" sz="1000" i="1" dirty="0" smtClean="0">
                <a:latin typeface="+mj-lt"/>
              </a:rPr>
              <a:t>cursor: pointer;</a:t>
            </a:r>
          </a:p>
          <a:p>
            <a:pPr marL="690563"/>
            <a:r>
              <a:rPr lang="en-US" sz="1000" i="1" dirty="0" smtClean="0">
                <a:latin typeface="+mj-lt"/>
              </a:rPr>
              <a:t>border: 1px solid #888;</a:t>
            </a:r>
          </a:p>
          <a:p>
            <a:pPr marL="690563"/>
            <a:r>
              <a:rPr lang="en-US" sz="1000" i="1" dirty="0" smtClean="0">
                <a:latin typeface="+mj-lt"/>
              </a:rPr>
              <a:t>padding: 10px 35px;</a:t>
            </a:r>
          </a:p>
          <a:p>
            <a:pPr marL="690563"/>
            <a:r>
              <a:rPr lang="en-US" sz="1000" i="1" dirty="0" smtClean="0">
                <a:latin typeface="+mj-lt"/>
              </a:rPr>
              <a:t>display: inline-block;</a:t>
            </a:r>
          </a:p>
          <a:p>
            <a:pPr marL="690563"/>
            <a:r>
              <a:rPr lang="en-US" sz="1000" i="1" dirty="0" smtClean="0">
                <a:latin typeface="+mj-lt"/>
              </a:rPr>
              <a:t>border-radius: 10px;</a:t>
            </a:r>
          </a:p>
          <a:p>
            <a:pPr marL="690563"/>
            <a:r>
              <a:rPr lang="en-US" sz="1000" i="1" dirty="0" smtClean="0">
                <a:latin typeface="+mj-lt"/>
              </a:rPr>
              <a:t>-</a:t>
            </a:r>
            <a:r>
              <a:rPr lang="en-US" sz="1000" i="1" dirty="0" err="1" smtClean="0">
                <a:latin typeface="+mj-lt"/>
              </a:rPr>
              <a:t>webkit</a:t>
            </a:r>
            <a:r>
              <a:rPr lang="en-US" sz="1000" i="1" dirty="0" smtClean="0">
                <a:latin typeface="+mj-lt"/>
              </a:rPr>
              <a:t>-border-radius: 10px;</a:t>
            </a:r>
          </a:p>
          <a:p>
            <a:pPr marL="690563"/>
            <a:r>
              <a:rPr lang="en-US" sz="1000" i="1" dirty="0" smtClean="0">
                <a:latin typeface="+mj-lt"/>
              </a:rPr>
              <a:t>text-shadow: none;</a:t>
            </a:r>
          </a:p>
          <a:p>
            <a:pPr marL="690563"/>
            <a:r>
              <a:rPr lang="en-US" sz="1000" i="1" dirty="0" smtClean="0">
                <a:latin typeface="+mj-lt"/>
              </a:rPr>
              <a:t>font-size: 20px;</a:t>
            </a:r>
          </a:p>
          <a:p>
            <a:r>
              <a:rPr lang="en-US" sz="1000" i="1" dirty="0" smtClean="0">
                <a:latin typeface="+mj-lt"/>
              </a:rPr>
              <a:t>}</a:t>
            </a:r>
          </a:p>
          <a:p>
            <a:endParaRPr lang="en-US" sz="1600" b="1" dirty="0" smtClean="0">
              <a:latin typeface="+mj-lt"/>
            </a:endParaRPr>
          </a:p>
          <a:p>
            <a:r>
              <a:rPr lang="en-US" sz="1600" b="1" dirty="0" smtClean="0">
                <a:latin typeface="+mj-lt"/>
              </a:rPr>
              <a:t>Exercise 4: Add custom CSS to your Theme’s style.css file</a:t>
            </a:r>
          </a:p>
          <a:p>
            <a:pPr marL="914400" lvl="2">
              <a:buFont typeface="Arial" pitchFamily="34" charset="0"/>
              <a:buChar char="•"/>
            </a:pPr>
            <a:r>
              <a:rPr lang="en-US" sz="1600" dirty="0" smtClean="0">
                <a:latin typeface="+mj-lt"/>
              </a:rPr>
              <a:t>Control the appearance of an element throughout the entire site</a:t>
            </a:r>
          </a:p>
          <a:p>
            <a:pPr marL="914400" lvl="2">
              <a:buFont typeface="Arial" pitchFamily="34" charset="0"/>
              <a:buChar char="•"/>
            </a:pPr>
            <a:r>
              <a:rPr lang="en-US" sz="1600" dirty="0" smtClean="0">
                <a:latin typeface="+mj-lt"/>
              </a:rPr>
              <a:t>Control the appearance of an element on one specific page/post using default </a:t>
            </a:r>
            <a:r>
              <a:rPr lang="en-US" sz="1600" dirty="0" err="1" smtClean="0">
                <a:latin typeface="+mj-lt"/>
              </a:rPr>
              <a:t>WordPress</a:t>
            </a:r>
            <a:r>
              <a:rPr lang="en-US" sz="1600" dirty="0" smtClean="0">
                <a:latin typeface="+mj-lt"/>
              </a:rPr>
              <a:t> IDs and Classes</a:t>
            </a:r>
          </a:p>
          <a:p>
            <a:pPr marL="914400" lvl="2">
              <a:buFont typeface="Arial" pitchFamily="34" charset="0"/>
              <a:buChar char="•"/>
            </a:pPr>
            <a:endParaRPr lang="en-US" sz="1600" dirty="0" smtClean="0">
              <a:latin typeface="+mj-lt"/>
            </a:endParaRP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Using the </a:t>
            </a:r>
            <a:r>
              <a:rPr lang="en-US" sz="2600" dirty="0" err="1" smtClean="0">
                <a:latin typeface="Colaborate-Regular" pitchFamily="50" charset="0"/>
              </a:rPr>
              <a:t>WordPress</a:t>
            </a:r>
            <a:r>
              <a:rPr lang="en-US" sz="2600" dirty="0" smtClean="0">
                <a:latin typeface="Colaborate-Regular" pitchFamily="50" charset="0"/>
              </a:rPr>
              <a:t> Hierarchy with CSS</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904999"/>
            <a:ext cx="6068533" cy="6462819"/>
          </a:xfrm>
        </p:spPr>
        <p:txBody>
          <a:bodyPr>
            <a:normAutofit lnSpcReduction="10000"/>
          </a:bodyPr>
          <a:lstStyle/>
          <a:p>
            <a:r>
              <a:rPr lang="en-US" sz="1600" dirty="0" smtClean="0">
                <a:latin typeface="+mj-lt"/>
              </a:rPr>
              <a:t>Now that you understand some of the applications of adding custom CSS to your </a:t>
            </a:r>
            <a:r>
              <a:rPr lang="en-US" sz="1600" dirty="0" err="1" smtClean="0">
                <a:latin typeface="+mj-lt"/>
              </a:rPr>
              <a:t>WordPress</a:t>
            </a:r>
            <a:r>
              <a:rPr lang="en-US" sz="1600" dirty="0" smtClean="0">
                <a:latin typeface="+mj-lt"/>
              </a:rPr>
              <a:t> Theme, you are ready for the most valuable lesson of them all!  Let’s get ready to use a </a:t>
            </a:r>
            <a:r>
              <a:rPr lang="en-US" sz="1600" b="1" dirty="0" smtClean="0">
                <a:latin typeface="+mj-lt"/>
              </a:rPr>
              <a:t>Child Theme.</a:t>
            </a:r>
          </a:p>
          <a:p>
            <a:endParaRPr lang="en-US" sz="1600" b="1" dirty="0" smtClean="0">
              <a:latin typeface="+mj-lt"/>
            </a:endParaRPr>
          </a:p>
          <a:p>
            <a:r>
              <a:rPr lang="en-US" sz="800" dirty="0" smtClean="0">
                <a:latin typeface="+mj-lt"/>
              </a:rPr>
              <a:t>(from WordPress.org Codex)</a:t>
            </a:r>
            <a:endParaRPr lang="en-US" sz="800" b="1" dirty="0" smtClean="0">
              <a:latin typeface="+mj-lt"/>
            </a:endParaRPr>
          </a:p>
          <a:p>
            <a:r>
              <a:rPr lang="en-US" sz="1600" b="1" dirty="0" smtClean="0">
                <a:latin typeface="+mj-lt"/>
              </a:rPr>
              <a:t>What is a Child Theme?</a:t>
            </a:r>
            <a:br>
              <a:rPr lang="en-US" sz="1600" b="1" dirty="0" smtClean="0">
                <a:latin typeface="+mj-lt"/>
              </a:rPr>
            </a:br>
            <a:endParaRPr lang="en-US" sz="800" b="1" dirty="0" smtClean="0">
              <a:latin typeface="+mj-lt"/>
            </a:endParaRPr>
          </a:p>
          <a:p>
            <a:r>
              <a:rPr lang="en-US" sz="1600" dirty="0" smtClean="0">
                <a:latin typeface="+mj-lt"/>
              </a:rPr>
              <a:t>A child theme is a theme that inherits the functionality and styling of another theme, called the parent theme. Child themes are the recommended way of modifying an existing theme.</a:t>
            </a:r>
          </a:p>
          <a:p>
            <a:endParaRPr lang="en-US" sz="1600" dirty="0" smtClean="0">
              <a:latin typeface="+mj-lt"/>
            </a:endParaRPr>
          </a:p>
          <a:p>
            <a:r>
              <a:rPr lang="en-US" sz="1600" b="1" dirty="0" smtClean="0">
                <a:latin typeface="+mj-lt"/>
              </a:rPr>
              <a:t>Why use a Child Theme?</a:t>
            </a:r>
          </a:p>
          <a:p>
            <a:r>
              <a:rPr lang="en-US" sz="1600" dirty="0" smtClean="0">
                <a:latin typeface="+mj-lt"/>
              </a:rPr>
              <a:t>There are a few reasons why you would want to use a child theme:</a:t>
            </a:r>
          </a:p>
          <a:p>
            <a:endParaRPr lang="en-US" sz="1600" dirty="0" smtClean="0">
              <a:latin typeface="+mj-lt"/>
            </a:endParaRPr>
          </a:p>
          <a:p>
            <a:pPr>
              <a:buFont typeface="Arial" pitchFamily="34" charset="0"/>
              <a:buChar char="•"/>
            </a:pPr>
            <a:r>
              <a:rPr lang="en-US" sz="1600" dirty="0" smtClean="0">
                <a:latin typeface="+mj-lt"/>
              </a:rPr>
              <a:t>If you modify a theme directly and it is updated, then your modifications may be lost. By using a child theme you will ensure that your modifications are preserved.</a:t>
            </a:r>
          </a:p>
          <a:p>
            <a:pPr>
              <a:buFont typeface="Arial" pitchFamily="34" charset="0"/>
              <a:buChar char="•"/>
            </a:pPr>
            <a:r>
              <a:rPr lang="en-US" sz="1600" dirty="0" smtClean="0">
                <a:latin typeface="+mj-lt"/>
              </a:rPr>
              <a:t>Using a child theme can speed up development time.</a:t>
            </a:r>
          </a:p>
          <a:p>
            <a:pPr>
              <a:buFont typeface="Arial" pitchFamily="34" charset="0"/>
              <a:buChar char="•"/>
            </a:pPr>
            <a:r>
              <a:rPr lang="en-US" sz="1600" dirty="0" smtClean="0">
                <a:latin typeface="+mj-lt"/>
              </a:rPr>
              <a:t>Using a child theme is a great way to learn about </a:t>
            </a:r>
            <a:r>
              <a:rPr lang="en-US" sz="1600" dirty="0" err="1" smtClean="0">
                <a:latin typeface="+mj-lt"/>
              </a:rPr>
              <a:t>WordPress</a:t>
            </a:r>
            <a:r>
              <a:rPr lang="en-US" sz="1600" dirty="0" smtClean="0">
                <a:latin typeface="+mj-lt"/>
              </a:rPr>
              <a:t> theme development.</a:t>
            </a:r>
          </a:p>
          <a:p>
            <a:endParaRPr lang="en-US" sz="1600" dirty="0" smtClean="0">
              <a:latin typeface="+mj-lt"/>
            </a:endParaRPr>
          </a:p>
          <a:p>
            <a:r>
              <a:rPr lang="en-US" sz="1600" b="1" dirty="0" smtClean="0">
                <a:latin typeface="+mj-lt"/>
              </a:rPr>
              <a:t>How do I setup a Child Theme?</a:t>
            </a:r>
          </a:p>
          <a:p>
            <a:r>
              <a:rPr lang="en-US" sz="1600" dirty="0" smtClean="0">
                <a:latin typeface="+mj-lt"/>
              </a:rPr>
              <a:t>The WordPress.org Codex provides the latest information on how to properly setup a Child Theme.  Visit </a:t>
            </a:r>
            <a:r>
              <a:rPr lang="en-US" sz="1600" dirty="0" smtClean="0">
                <a:latin typeface="+mj-lt"/>
                <a:hlinkClick r:id="rId2"/>
              </a:rPr>
              <a:t>https://codex.wordpress.org/Child_Themes</a:t>
            </a:r>
            <a:r>
              <a:rPr lang="en-US" sz="1600" dirty="0" smtClean="0">
                <a:latin typeface="+mj-lt"/>
              </a:rPr>
              <a:t> for more information.</a:t>
            </a: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
          <p:cNvSpPr>
            <a:spLocks noGrp="1"/>
          </p:cNvSpPr>
          <p:nvPr>
            <p:ph type="body" sz="quarter" idx="10"/>
          </p:nvPr>
        </p:nvSpPr>
        <p:spPr>
          <a:xfrm>
            <a:off x="342900" y="366184"/>
            <a:ext cx="6172200" cy="683683"/>
          </a:xfrm>
        </p:spPr>
        <p:txBody>
          <a:bodyPr>
            <a:normAutofit/>
          </a:bodyPr>
          <a:lstStyle/>
          <a:p>
            <a:pPr eaLnBrk="1" hangingPunct="1"/>
            <a:r>
              <a:rPr lang="en-US" sz="2800" dirty="0" smtClean="0">
                <a:solidFill>
                  <a:srgbClr val="404040"/>
                </a:solidFill>
                <a:latin typeface="Colaborate-Regular" pitchFamily="50" charset="0"/>
                <a:cs typeface="Arial" pitchFamily="34" charset="0"/>
              </a:rPr>
              <a:t>Table of Contents</a:t>
            </a:r>
          </a:p>
        </p:txBody>
      </p:sp>
      <p:sp>
        <p:nvSpPr>
          <p:cNvPr id="22531" name="Text Placeholder 1"/>
          <p:cNvSpPr>
            <a:spLocks noGrp="1"/>
          </p:cNvSpPr>
          <p:nvPr>
            <p:ph type="body" sz="quarter" idx="12"/>
          </p:nvPr>
        </p:nvSpPr>
        <p:spPr>
          <a:xfrm>
            <a:off x="342901" y="1049866"/>
            <a:ext cx="2973055" cy="7298487"/>
          </a:xfrm>
        </p:spPr>
        <p:txBody>
          <a:bodyPr>
            <a:normAutofit/>
          </a:bodyPr>
          <a:lstStyle/>
          <a:p>
            <a:pPr eaLnBrk="1" hangingPunct="1">
              <a:lnSpc>
                <a:spcPct val="125000"/>
              </a:lnSpc>
              <a:spcBef>
                <a:spcPts val="0"/>
              </a:spcBef>
            </a:pPr>
            <a:r>
              <a:rPr lang="en-US" sz="1300" b="1" dirty="0" smtClean="0">
                <a:solidFill>
                  <a:srgbClr val="93C63E"/>
                </a:solidFill>
                <a:latin typeface="Colaborate-Thin" pitchFamily="50" charset="0"/>
                <a:cs typeface="Arial" pitchFamily="34" charset="0"/>
              </a:rPr>
              <a:t>SECTION ONE</a:t>
            </a:r>
            <a:endParaRPr lang="en-US" sz="1300" b="1" dirty="0" smtClean="0">
              <a:solidFill>
                <a:srgbClr val="404040"/>
              </a:solidFill>
              <a:latin typeface="Colaborate-Thin" pitchFamily="50" charset="0"/>
              <a:cs typeface="Arial" pitchFamily="34" charset="0"/>
            </a:endParaRPr>
          </a:p>
          <a:p>
            <a:pPr eaLnBrk="1" hangingPunct="1">
              <a:lnSpc>
                <a:spcPct val="125000"/>
              </a:lnSpc>
              <a:spcBef>
                <a:spcPts val="0"/>
              </a:spcBef>
            </a:pPr>
            <a:r>
              <a:rPr lang="en-US" sz="1300" b="1" dirty="0" smtClean="0">
                <a:solidFill>
                  <a:srgbClr val="404040"/>
                </a:solidFill>
                <a:latin typeface="Colaborate-Thin" pitchFamily="50" charset="0"/>
                <a:cs typeface="Arial" pitchFamily="34" charset="0"/>
              </a:rPr>
              <a:t>Introduction &amp; Class Overview</a:t>
            </a:r>
          </a:p>
          <a:p>
            <a:pPr eaLnBrk="1" hangingPunct="1">
              <a:lnSpc>
                <a:spcPct val="125000"/>
              </a:lnSpc>
              <a:spcBef>
                <a:spcPts val="0"/>
              </a:spcBef>
            </a:pPr>
            <a:endParaRPr lang="en-US" sz="1300" dirty="0" smtClean="0">
              <a:latin typeface="Colaborate-Thin" pitchFamily="50" charset="0"/>
              <a:cs typeface="Arial" pitchFamily="34" charset="0"/>
            </a:endParaRPr>
          </a:p>
          <a:p>
            <a:pPr eaLnBrk="1" hangingPunct="1">
              <a:lnSpc>
                <a:spcPct val="125000"/>
              </a:lnSpc>
              <a:spcBef>
                <a:spcPts val="0"/>
              </a:spcBef>
            </a:pPr>
            <a:r>
              <a:rPr lang="en-US" sz="1300" b="1" dirty="0" smtClean="0">
                <a:solidFill>
                  <a:srgbClr val="93C63E"/>
                </a:solidFill>
                <a:latin typeface="Colaborate-Thin" pitchFamily="50" charset="0"/>
                <a:cs typeface="Arial" pitchFamily="34" charset="0"/>
              </a:rPr>
              <a:t>SECTION TWO</a:t>
            </a:r>
          </a:p>
          <a:p>
            <a:r>
              <a:rPr lang="en-US" sz="1300" b="1" dirty="0" smtClean="0">
                <a:latin typeface="Colaborate-Thin" pitchFamily="50" charset="0"/>
              </a:rPr>
              <a:t>What is a WordPress Theme?</a:t>
            </a:r>
            <a:endParaRPr lang="en-US" sz="1300" dirty="0" smtClean="0">
              <a:latin typeface="Colaborate-Thin" pitchFamily="50" charset="0"/>
            </a:endParaRPr>
          </a:p>
          <a:p>
            <a:pPr marL="119063" indent="-119063" eaLnBrk="1" hangingPunct="1">
              <a:lnSpc>
                <a:spcPct val="125000"/>
              </a:lnSpc>
              <a:spcBef>
                <a:spcPts val="0"/>
              </a:spcBef>
              <a:buFont typeface="Wingdings" panose="05000000000000000000" pitchFamily="2" charset="2"/>
              <a:buChar char="§"/>
            </a:pPr>
            <a:r>
              <a:rPr lang="en-US" sz="1300" i="1" dirty="0" smtClean="0">
                <a:latin typeface="Colaborate-Thin" pitchFamily="50" charset="0"/>
                <a:cs typeface="Arial" pitchFamily="34" charset="0"/>
              </a:rPr>
              <a:t>Components of a Theme</a:t>
            </a:r>
          </a:p>
          <a:p>
            <a:pPr marL="119063" indent="-119063" eaLnBrk="1" hangingPunct="1">
              <a:lnSpc>
                <a:spcPct val="125000"/>
              </a:lnSpc>
              <a:spcBef>
                <a:spcPts val="0"/>
              </a:spcBef>
              <a:buFont typeface="Wingdings" panose="05000000000000000000" pitchFamily="2" charset="2"/>
              <a:buChar char="§"/>
            </a:pPr>
            <a:r>
              <a:rPr lang="en-US" sz="1300" i="1" dirty="0" smtClean="0">
                <a:latin typeface="Colaborate-Thin" pitchFamily="50" charset="0"/>
                <a:cs typeface="Arial" pitchFamily="34" charset="0"/>
              </a:rPr>
              <a:t>Structure of WordPress Theme hierarchy</a:t>
            </a:r>
          </a:p>
          <a:p>
            <a:pPr marL="119063" indent="-119063" eaLnBrk="1" hangingPunct="1">
              <a:lnSpc>
                <a:spcPct val="125000"/>
              </a:lnSpc>
              <a:spcBef>
                <a:spcPts val="0"/>
              </a:spcBef>
              <a:buFont typeface="Wingdings" panose="05000000000000000000" pitchFamily="2" charset="2"/>
              <a:buChar char="§"/>
            </a:pPr>
            <a:r>
              <a:rPr lang="en-US" sz="1300" i="1" dirty="0" smtClean="0">
                <a:latin typeface="Colaborate-Thin" pitchFamily="50" charset="0"/>
                <a:cs typeface="Arial" pitchFamily="34" charset="0"/>
              </a:rPr>
              <a:t>Theme resources </a:t>
            </a:r>
          </a:p>
          <a:p>
            <a:pPr eaLnBrk="1" hangingPunct="1">
              <a:lnSpc>
                <a:spcPct val="125000"/>
              </a:lnSpc>
              <a:spcBef>
                <a:spcPts val="0"/>
              </a:spcBef>
            </a:pPr>
            <a:endParaRPr lang="en-US" sz="1300" dirty="0" smtClean="0">
              <a:latin typeface="Colaborate-Thin" pitchFamily="50" charset="0"/>
              <a:cs typeface="Arial" pitchFamily="34" charset="0"/>
            </a:endParaRPr>
          </a:p>
          <a:p>
            <a:pPr eaLnBrk="1" hangingPunct="1">
              <a:lnSpc>
                <a:spcPct val="125000"/>
              </a:lnSpc>
              <a:spcBef>
                <a:spcPts val="0"/>
              </a:spcBef>
            </a:pPr>
            <a:r>
              <a:rPr lang="en-US" sz="1300" b="1" dirty="0" smtClean="0">
                <a:solidFill>
                  <a:srgbClr val="93C63E"/>
                </a:solidFill>
                <a:latin typeface="Colaborate-Thin" pitchFamily="50" charset="0"/>
                <a:cs typeface="Arial" pitchFamily="34" charset="0"/>
              </a:rPr>
              <a:t>SECTION THREE</a:t>
            </a:r>
          </a:p>
          <a:p>
            <a:pPr eaLnBrk="1" hangingPunct="1">
              <a:lnSpc>
                <a:spcPct val="125000"/>
              </a:lnSpc>
              <a:spcBef>
                <a:spcPts val="0"/>
              </a:spcBef>
            </a:pPr>
            <a:r>
              <a:rPr lang="en-US" sz="1300" b="1" dirty="0" smtClean="0">
                <a:latin typeface="Colaborate-Thin" pitchFamily="50" charset="0"/>
                <a:cs typeface="Arial" pitchFamily="34" charset="0"/>
              </a:rPr>
              <a:t>Theme Customization Options</a:t>
            </a:r>
          </a:p>
          <a:p>
            <a:pPr>
              <a:buFont typeface="Wingdings" pitchFamily="2" charset="2"/>
              <a:buChar char="§"/>
            </a:pPr>
            <a:r>
              <a:rPr lang="en-US" sz="1300" i="1" dirty="0" smtClean="0">
                <a:latin typeface="Colaborate-Thin" pitchFamily="50" charset="0"/>
              </a:rPr>
              <a:t> Theme editor</a:t>
            </a:r>
          </a:p>
          <a:p>
            <a:pPr>
              <a:buFont typeface="Wingdings" pitchFamily="2" charset="2"/>
              <a:buChar char="§"/>
            </a:pPr>
            <a:r>
              <a:rPr lang="en-US" sz="1300" i="1" dirty="0" smtClean="0">
                <a:latin typeface="Colaborate-Thin" pitchFamily="50" charset="0"/>
              </a:rPr>
              <a:t>Using a third-party software tool</a:t>
            </a:r>
          </a:p>
          <a:p>
            <a:pPr>
              <a:buFont typeface="Wingdings" pitchFamily="2" charset="2"/>
              <a:buChar char="§"/>
            </a:pPr>
            <a:r>
              <a:rPr lang="en-US" sz="1300" i="1" dirty="0" smtClean="0">
                <a:latin typeface="Colaborate-Thin" pitchFamily="50" charset="0"/>
              </a:rPr>
              <a:t>Plug-ins</a:t>
            </a:r>
          </a:p>
          <a:p>
            <a:pPr eaLnBrk="1" hangingPunct="1">
              <a:lnSpc>
                <a:spcPct val="125000"/>
              </a:lnSpc>
              <a:spcBef>
                <a:spcPts val="0"/>
              </a:spcBef>
            </a:pPr>
            <a:endParaRPr lang="en-US" sz="1300" dirty="0" smtClean="0">
              <a:latin typeface="Colaborate-Thin" pitchFamily="50" charset="0"/>
              <a:cs typeface="Arial" pitchFamily="34" charset="0"/>
            </a:endParaRPr>
          </a:p>
          <a:p>
            <a:pPr eaLnBrk="1" hangingPunct="1">
              <a:lnSpc>
                <a:spcPct val="125000"/>
              </a:lnSpc>
              <a:spcBef>
                <a:spcPts val="0"/>
              </a:spcBef>
            </a:pPr>
            <a:r>
              <a:rPr lang="en-US" sz="1300" b="1" dirty="0" smtClean="0">
                <a:solidFill>
                  <a:srgbClr val="93C63E"/>
                </a:solidFill>
                <a:latin typeface="Colaborate-Thin" pitchFamily="50" charset="0"/>
                <a:cs typeface="Arial" pitchFamily="34" charset="0"/>
              </a:rPr>
              <a:t>SECTION FOUR</a:t>
            </a:r>
          </a:p>
          <a:p>
            <a:pPr eaLnBrk="1" hangingPunct="1">
              <a:lnSpc>
                <a:spcPct val="125000"/>
              </a:lnSpc>
              <a:spcBef>
                <a:spcPts val="0"/>
              </a:spcBef>
            </a:pPr>
            <a:r>
              <a:rPr lang="en-US" sz="1300" b="1" dirty="0" smtClean="0">
                <a:latin typeface="Colaborate-Thin" pitchFamily="50" charset="0"/>
                <a:cs typeface="Arial" pitchFamily="34" charset="0"/>
              </a:rPr>
              <a:t>Using Cascading Style Sheets effectively</a:t>
            </a:r>
          </a:p>
          <a:p>
            <a:pPr>
              <a:buFont typeface="Wingdings" pitchFamily="2" charset="2"/>
              <a:buChar char="§"/>
            </a:pPr>
            <a:r>
              <a:rPr lang="en-US" sz="1300" i="1" dirty="0" smtClean="0">
                <a:latin typeface="Colaborate-Thin" pitchFamily="50" charset="0"/>
              </a:rPr>
              <a:t> Introduction to Cascading Style Sheets (CSS)</a:t>
            </a:r>
          </a:p>
          <a:p>
            <a:pPr>
              <a:buFont typeface="Wingdings" pitchFamily="2" charset="2"/>
              <a:buChar char="§"/>
            </a:pPr>
            <a:r>
              <a:rPr lang="en-US" sz="1300" i="1" dirty="0" smtClean="0">
                <a:latin typeface="Colaborate-Thin" pitchFamily="50" charset="0"/>
              </a:rPr>
              <a:t>Using the WP hierarchy with CSS</a:t>
            </a:r>
          </a:p>
          <a:p>
            <a:pPr>
              <a:buFont typeface="Wingdings" pitchFamily="2" charset="2"/>
              <a:buChar char="§"/>
            </a:pPr>
            <a:r>
              <a:rPr lang="en-US" sz="1300" i="1" dirty="0" smtClean="0">
                <a:latin typeface="Colaborate-Thin" pitchFamily="50" charset="0"/>
              </a:rPr>
              <a:t>Embedding CSS into a Page or Post</a:t>
            </a:r>
          </a:p>
          <a:p>
            <a:pPr>
              <a:buFont typeface="Wingdings" pitchFamily="2" charset="2"/>
              <a:buChar char="§"/>
            </a:pPr>
            <a:r>
              <a:rPr lang="en-US" sz="1300" i="1" dirty="0" smtClean="0">
                <a:latin typeface="Colaborate-Thin" pitchFamily="50" charset="0"/>
              </a:rPr>
              <a:t>Applying CSS to an entire site</a:t>
            </a:r>
          </a:p>
          <a:p>
            <a:pPr>
              <a:buFont typeface="Wingdings" pitchFamily="2" charset="2"/>
              <a:buChar char="§"/>
            </a:pPr>
            <a:r>
              <a:rPr lang="en-US" sz="1300" i="1" dirty="0" smtClean="0">
                <a:latin typeface="Colaborate-Thin" pitchFamily="50" charset="0"/>
              </a:rPr>
              <a:t>Writing responsive CSS</a:t>
            </a:r>
          </a:p>
        </p:txBody>
      </p:sp>
      <p:sp>
        <p:nvSpPr>
          <p:cNvPr id="22532" name="Text Placeholder 5"/>
          <p:cNvSpPr>
            <a:spLocks noGrp="1"/>
          </p:cNvSpPr>
          <p:nvPr>
            <p:ph type="body" sz="quarter" idx="13"/>
          </p:nvPr>
        </p:nvSpPr>
        <p:spPr>
          <a:xfrm>
            <a:off x="3366198" y="1049866"/>
            <a:ext cx="3491801" cy="7500368"/>
          </a:xfrm>
        </p:spPr>
        <p:txBody>
          <a:bodyPr>
            <a:normAutofit/>
          </a:bodyPr>
          <a:lstStyle/>
          <a:p>
            <a:pPr eaLnBrk="1" hangingPunct="1">
              <a:lnSpc>
                <a:spcPct val="125000"/>
              </a:lnSpc>
              <a:spcBef>
                <a:spcPts val="0"/>
              </a:spcBef>
            </a:pPr>
            <a:r>
              <a:rPr lang="en-US" sz="1300" b="1" dirty="0" smtClean="0">
                <a:solidFill>
                  <a:srgbClr val="93C63E"/>
                </a:solidFill>
                <a:latin typeface="Colaborate-Thin" pitchFamily="50" charset="0"/>
                <a:cs typeface="Arial" pitchFamily="34" charset="0"/>
              </a:rPr>
              <a:t>SECTION FIVE</a:t>
            </a:r>
          </a:p>
          <a:p>
            <a:pPr eaLnBrk="1" hangingPunct="1">
              <a:lnSpc>
                <a:spcPct val="125000"/>
              </a:lnSpc>
              <a:spcBef>
                <a:spcPts val="0"/>
              </a:spcBef>
            </a:pPr>
            <a:r>
              <a:rPr lang="en-US" sz="1300" b="1" dirty="0" smtClean="0">
                <a:latin typeface="Colaborate-Thin" pitchFamily="50" charset="0"/>
                <a:cs typeface="Arial" pitchFamily="34" charset="0"/>
              </a:rPr>
              <a:t>Creating a Child Theme</a:t>
            </a:r>
          </a:p>
          <a:p>
            <a:pPr>
              <a:buFont typeface="Wingdings" pitchFamily="2" charset="2"/>
              <a:buChar char="§"/>
            </a:pPr>
            <a:r>
              <a:rPr lang="en-US" sz="1300" i="1" dirty="0" smtClean="0">
                <a:latin typeface="Colaborate-Thin" pitchFamily="50" charset="0"/>
              </a:rPr>
              <a:t>Purpose of a Child Theme</a:t>
            </a:r>
          </a:p>
          <a:p>
            <a:pPr>
              <a:buFont typeface="Wingdings" pitchFamily="2" charset="2"/>
              <a:buChar char="§"/>
            </a:pPr>
            <a:r>
              <a:rPr lang="en-US" sz="1300" i="1" dirty="0" smtClean="0">
                <a:latin typeface="Colaborate-Thin" pitchFamily="50" charset="0"/>
              </a:rPr>
              <a:t>When and How to use a Child Theme</a:t>
            </a:r>
          </a:p>
          <a:p>
            <a:pPr>
              <a:buFont typeface="Wingdings" pitchFamily="2" charset="2"/>
              <a:buChar char="§"/>
            </a:pPr>
            <a:r>
              <a:rPr lang="en-US" sz="1300" i="1" dirty="0" smtClean="0">
                <a:latin typeface="Colaborate-Thin" pitchFamily="50" charset="0"/>
              </a:rPr>
              <a:t>Using Page or Post ID’s in your Child Theme</a:t>
            </a:r>
          </a:p>
          <a:p>
            <a:pPr eaLnBrk="1" hangingPunct="1">
              <a:lnSpc>
                <a:spcPct val="125000"/>
              </a:lnSpc>
              <a:spcBef>
                <a:spcPts val="0"/>
              </a:spcBef>
            </a:pPr>
            <a:endParaRPr lang="en-US" sz="1300" b="1" dirty="0" smtClean="0">
              <a:solidFill>
                <a:srgbClr val="93C63E"/>
              </a:solidFill>
              <a:latin typeface="Colaborate-Thin" pitchFamily="50" charset="0"/>
              <a:cs typeface="Arial" pitchFamily="34" charset="0"/>
            </a:endParaRPr>
          </a:p>
          <a:p>
            <a:pPr eaLnBrk="1" hangingPunct="1">
              <a:lnSpc>
                <a:spcPct val="125000"/>
              </a:lnSpc>
              <a:spcBef>
                <a:spcPts val="0"/>
              </a:spcBef>
            </a:pPr>
            <a:r>
              <a:rPr lang="en-US" sz="1300" b="1" dirty="0" smtClean="0">
                <a:solidFill>
                  <a:srgbClr val="93C63E"/>
                </a:solidFill>
                <a:latin typeface="Colaborate-Thin" pitchFamily="50" charset="0"/>
                <a:cs typeface="Arial" pitchFamily="34" charset="0"/>
              </a:rPr>
              <a:t>MORE WORDPRESS RESOURCES</a:t>
            </a:r>
          </a:p>
          <a:p>
            <a:pPr eaLnBrk="1" hangingPunct="1">
              <a:lnSpc>
                <a:spcPct val="125000"/>
              </a:lnSpc>
              <a:spcBef>
                <a:spcPts val="0"/>
              </a:spcBef>
            </a:pPr>
            <a:endParaRPr lang="en-US" sz="1300" b="1" dirty="0" smtClean="0">
              <a:solidFill>
                <a:srgbClr val="93C63E"/>
              </a:solidFill>
              <a:latin typeface="Colaborate-Thin" pitchFamily="50" charset="0"/>
              <a:cs typeface="Arial" pitchFamily="34" charset="0"/>
            </a:endParaRPr>
          </a:p>
          <a:p>
            <a:pPr eaLnBrk="1" hangingPunct="1">
              <a:lnSpc>
                <a:spcPct val="125000"/>
              </a:lnSpc>
              <a:spcBef>
                <a:spcPts val="0"/>
              </a:spcBef>
            </a:pPr>
            <a:r>
              <a:rPr lang="en-US" sz="1300" b="1" dirty="0" smtClean="0">
                <a:solidFill>
                  <a:srgbClr val="93C63E"/>
                </a:solidFill>
                <a:latin typeface="Colaborate-Thin" pitchFamily="50" charset="0"/>
                <a:cs typeface="Arial" pitchFamily="34" charset="0"/>
              </a:rPr>
              <a:t>RELATED CLASSES &amp; SERVICES</a:t>
            </a:r>
          </a:p>
          <a:p>
            <a:pPr lvl="1"/>
            <a:endParaRPr lang="en-US" sz="1300" i="1" dirty="0" smtClean="0">
              <a:latin typeface="Colaborate-Thin" pitchFamily="50" charset="0"/>
              <a:cs typeface="Arial" pitchFamily="34" charset="0"/>
            </a:endParaRPr>
          </a:p>
          <a:p>
            <a:pPr lvl="2">
              <a:buFont typeface="Wingdings" pitchFamily="2" charset="2"/>
              <a:buChar char="ü"/>
            </a:pPr>
            <a:endParaRPr lang="en-US" sz="1300" i="1" dirty="0" smtClean="0">
              <a:latin typeface="Colaborate-Thin" pitchFamily="50" charset="0"/>
              <a:cs typeface="Arial" pitchFamily="34" charset="0"/>
            </a:endParaRPr>
          </a:p>
          <a:p>
            <a:pPr marL="119063" indent="-119063" eaLnBrk="1" hangingPunct="1">
              <a:lnSpc>
                <a:spcPct val="125000"/>
              </a:lnSpc>
              <a:spcBef>
                <a:spcPts val="0"/>
              </a:spcBef>
              <a:buFont typeface="Wingdings" panose="05000000000000000000" pitchFamily="2" charset="2"/>
              <a:buChar char="§"/>
            </a:pPr>
            <a:endParaRPr lang="en-US" sz="1300" i="1" dirty="0" smtClean="0">
              <a:latin typeface="Colaborate-Thin" pitchFamily="50" charset="0"/>
              <a:cs typeface="Arial" pitchFamily="34" charset="0"/>
            </a:endParaRPr>
          </a:p>
        </p:txBody>
      </p:sp>
    </p:spTree>
    <p:extLst>
      <p:ext uri="{BB962C8B-B14F-4D97-AF65-F5344CB8AC3E}">
        <p14:creationId xmlns:p14="http://schemas.microsoft.com/office/powerpoint/2010/main" xmlns="" val="14486788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548215"/>
          </a:xfrm>
        </p:spPr>
        <p:txBody>
          <a:bodyPr>
            <a:noAutofit/>
          </a:bodyPr>
          <a:lstStyle/>
          <a:p>
            <a:r>
              <a:rPr lang="en-US" sz="2600" dirty="0" smtClean="0">
                <a:latin typeface="Colaborate-Regular" pitchFamily="50" charset="0"/>
              </a:rPr>
              <a:t>Why use a Child Theme? (Continued)</a:t>
            </a: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803400"/>
            <a:ext cx="6068533" cy="6564419"/>
          </a:xfrm>
        </p:spPr>
        <p:txBody>
          <a:bodyPr>
            <a:noAutofit/>
          </a:bodyPr>
          <a:lstStyle/>
          <a:p>
            <a:pPr algn="ctr"/>
            <a:r>
              <a:rPr lang="en-US" sz="1600" b="1" dirty="0" smtClean="0">
                <a:latin typeface="+mj-lt"/>
              </a:rPr>
              <a:t>The #1 Rule of </a:t>
            </a:r>
            <a:r>
              <a:rPr lang="en-US" sz="1600" b="1" dirty="0" err="1" smtClean="0">
                <a:latin typeface="+mj-lt"/>
              </a:rPr>
              <a:t>WordPress</a:t>
            </a:r>
            <a:r>
              <a:rPr lang="en-US" sz="1600" b="1" dirty="0" smtClean="0">
                <a:latin typeface="+mj-lt"/>
              </a:rPr>
              <a:t> development is to never directly modify </a:t>
            </a:r>
            <a:r>
              <a:rPr lang="en-US" sz="1600" b="1" dirty="0" err="1" smtClean="0">
                <a:latin typeface="+mj-lt"/>
              </a:rPr>
              <a:t>WordPress</a:t>
            </a:r>
            <a:r>
              <a:rPr lang="en-US" sz="1600" b="1" dirty="0" smtClean="0">
                <a:latin typeface="+mj-lt"/>
              </a:rPr>
              <a:t> files.</a:t>
            </a:r>
          </a:p>
          <a:p>
            <a:r>
              <a:rPr lang="en-US" sz="1600" dirty="0" smtClean="0">
                <a:latin typeface="+mj-lt"/>
              </a:rPr>
              <a:t>This means do not edit:</a:t>
            </a:r>
          </a:p>
          <a:p>
            <a:endParaRPr lang="en-US" sz="1600" dirty="0" smtClean="0">
              <a:latin typeface="+mj-lt"/>
            </a:endParaRPr>
          </a:p>
          <a:p>
            <a:pPr>
              <a:buFont typeface="Arial" pitchFamily="34" charset="0"/>
              <a:buChar char="•"/>
            </a:pPr>
            <a:r>
              <a:rPr lang="en-US" sz="1600" dirty="0" err="1" smtClean="0">
                <a:latin typeface="+mj-lt"/>
              </a:rPr>
              <a:t>WordPress</a:t>
            </a:r>
            <a:r>
              <a:rPr lang="en-US" sz="1600" dirty="0" smtClean="0">
                <a:latin typeface="+mj-lt"/>
              </a:rPr>
              <a:t> core files</a:t>
            </a:r>
          </a:p>
          <a:p>
            <a:pPr>
              <a:buFont typeface="Arial" pitchFamily="34" charset="0"/>
              <a:buChar char="•"/>
            </a:pPr>
            <a:r>
              <a:rPr lang="en-US" sz="1600" dirty="0" err="1" smtClean="0">
                <a:latin typeface="+mj-lt"/>
              </a:rPr>
              <a:t>Plugin</a:t>
            </a:r>
            <a:r>
              <a:rPr lang="en-US" sz="1600" dirty="0" smtClean="0">
                <a:latin typeface="+mj-lt"/>
              </a:rPr>
              <a:t> files</a:t>
            </a:r>
          </a:p>
          <a:p>
            <a:pPr>
              <a:buFont typeface="Arial" pitchFamily="34" charset="0"/>
              <a:buChar char="•"/>
            </a:pPr>
            <a:r>
              <a:rPr lang="en-US" sz="1600" dirty="0" smtClean="0">
                <a:latin typeface="+mj-lt"/>
              </a:rPr>
              <a:t>Theme files*</a:t>
            </a:r>
          </a:p>
          <a:p>
            <a:r>
              <a:rPr lang="en-US" sz="1100" i="1" dirty="0" smtClean="0">
                <a:latin typeface="+mj-lt"/>
              </a:rPr>
              <a:t>*Exception: starter themes that have been intentionally created by theme builders for you to modify</a:t>
            </a:r>
          </a:p>
          <a:p>
            <a:endParaRPr lang="en-US" sz="1600" i="1" dirty="0" smtClean="0">
              <a:latin typeface="+mj-lt"/>
            </a:endParaRPr>
          </a:p>
          <a:p>
            <a:r>
              <a:rPr lang="en-US" sz="1600" i="1" dirty="0" smtClean="0">
                <a:latin typeface="+mj-lt"/>
              </a:rPr>
              <a:t>Why?</a:t>
            </a:r>
          </a:p>
          <a:p>
            <a:r>
              <a:rPr lang="en-US" sz="1600" b="1" dirty="0" smtClean="0">
                <a:latin typeface="+mj-lt"/>
              </a:rPr>
              <a:t>Updates wipe out customization changes</a:t>
            </a:r>
          </a:p>
          <a:p>
            <a:r>
              <a:rPr lang="en-US" sz="1600" dirty="0" smtClean="0">
                <a:latin typeface="+mj-lt"/>
              </a:rPr>
              <a:t>If a modified theme is updated, all customization will be overwritten. Similarly, when a </a:t>
            </a:r>
            <a:r>
              <a:rPr lang="en-US" sz="1600" dirty="0" err="1" smtClean="0">
                <a:latin typeface="+mj-lt"/>
              </a:rPr>
              <a:t>plugin</a:t>
            </a:r>
            <a:r>
              <a:rPr lang="en-US" sz="1600" dirty="0" smtClean="0">
                <a:latin typeface="+mj-lt"/>
              </a:rPr>
              <a:t> is updated, any edits will be overwritten. Same for </a:t>
            </a:r>
            <a:r>
              <a:rPr lang="en-US" sz="1600" dirty="0" err="1" smtClean="0">
                <a:latin typeface="+mj-lt"/>
              </a:rPr>
              <a:t>WordPress</a:t>
            </a:r>
            <a:r>
              <a:rPr lang="en-US" sz="1600" dirty="0" smtClean="0">
                <a:latin typeface="+mj-lt"/>
              </a:rPr>
              <a:t> core files.</a:t>
            </a:r>
          </a:p>
          <a:p>
            <a:endParaRPr lang="en-US" sz="1600" dirty="0" smtClean="0">
              <a:latin typeface="+mj-lt"/>
            </a:endParaRPr>
          </a:p>
          <a:p>
            <a:r>
              <a:rPr lang="en-US" sz="1600" b="1" dirty="0" smtClean="0">
                <a:latin typeface="+mj-lt"/>
              </a:rPr>
              <a:t>Themes can get broken</a:t>
            </a:r>
          </a:p>
          <a:p>
            <a:r>
              <a:rPr lang="en-US" sz="1600" dirty="0" smtClean="0">
                <a:latin typeface="+mj-lt"/>
              </a:rPr>
              <a:t>If theme files are edited directly and a mistake is made that cannot be undone, you are stuck with a broken theme.</a:t>
            </a:r>
          </a:p>
          <a:p>
            <a:endParaRPr lang="en-US" sz="1600" dirty="0" smtClean="0">
              <a:latin typeface="+mj-lt"/>
            </a:endParaRPr>
          </a:p>
          <a:p>
            <a:r>
              <a:rPr lang="en-US" sz="1600" b="1" dirty="0" err="1" smtClean="0">
                <a:latin typeface="+mj-lt"/>
              </a:rPr>
              <a:t>WordPress</a:t>
            </a:r>
            <a:r>
              <a:rPr lang="en-US" sz="1600" b="1" dirty="0" smtClean="0">
                <a:latin typeface="+mj-lt"/>
              </a:rPr>
              <a:t> and </a:t>
            </a:r>
            <a:r>
              <a:rPr lang="en-US" sz="1600" b="1" dirty="0" err="1" smtClean="0">
                <a:latin typeface="+mj-lt"/>
              </a:rPr>
              <a:t>WordPress</a:t>
            </a:r>
            <a:r>
              <a:rPr lang="en-US" sz="1600" b="1" dirty="0" smtClean="0">
                <a:latin typeface="+mj-lt"/>
              </a:rPr>
              <a:t> </a:t>
            </a:r>
            <a:r>
              <a:rPr lang="en-US" sz="1600" b="1" dirty="0" err="1" smtClean="0">
                <a:latin typeface="+mj-lt"/>
              </a:rPr>
              <a:t>Plugins</a:t>
            </a:r>
            <a:r>
              <a:rPr lang="en-US" sz="1600" b="1" dirty="0" smtClean="0">
                <a:latin typeface="+mj-lt"/>
              </a:rPr>
              <a:t> may not work with theme hacks</a:t>
            </a:r>
          </a:p>
          <a:p>
            <a:r>
              <a:rPr lang="en-US" sz="1600" dirty="0" smtClean="0">
                <a:latin typeface="+mj-lt"/>
              </a:rPr>
              <a:t>Elements that </a:t>
            </a:r>
            <a:r>
              <a:rPr lang="en-US" sz="1600" dirty="0" err="1" smtClean="0">
                <a:latin typeface="+mj-lt"/>
              </a:rPr>
              <a:t>WordPress</a:t>
            </a:r>
            <a:r>
              <a:rPr lang="en-US" sz="1600" dirty="0" smtClean="0">
                <a:latin typeface="+mj-lt"/>
              </a:rPr>
              <a:t> and </a:t>
            </a:r>
            <a:r>
              <a:rPr lang="en-US" sz="1600" dirty="0" err="1" smtClean="0">
                <a:latin typeface="+mj-lt"/>
              </a:rPr>
              <a:t>WordPress</a:t>
            </a:r>
            <a:r>
              <a:rPr lang="en-US" sz="1600" dirty="0" smtClean="0">
                <a:latin typeface="+mj-lt"/>
              </a:rPr>
              <a:t> </a:t>
            </a:r>
            <a:r>
              <a:rPr lang="en-US" sz="1600" dirty="0" err="1" smtClean="0">
                <a:latin typeface="+mj-lt"/>
              </a:rPr>
              <a:t>plugins</a:t>
            </a:r>
            <a:r>
              <a:rPr lang="en-US" sz="1600" dirty="0" smtClean="0">
                <a:latin typeface="+mj-lt"/>
              </a:rPr>
              <a:t> look for in a theme may be accidentally removed and no longer work.</a:t>
            </a:r>
          </a:p>
          <a:p>
            <a:endParaRPr lang="en-US" sz="1600" dirty="0" smtClean="0">
              <a:latin typeface="+mj-lt"/>
            </a:endParaRP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548215"/>
          </a:xfrm>
        </p:spPr>
        <p:txBody>
          <a:bodyPr>
            <a:noAutofit/>
          </a:bodyPr>
          <a:lstStyle/>
          <a:p>
            <a:r>
              <a:rPr lang="en-US" sz="2600" dirty="0" smtClean="0">
                <a:latin typeface="Colaborate-Regular" pitchFamily="50" charset="0"/>
              </a:rPr>
              <a:t>Why use a Child Theme? (Continued)</a:t>
            </a: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803400"/>
            <a:ext cx="6068533" cy="6564419"/>
          </a:xfrm>
        </p:spPr>
        <p:txBody>
          <a:bodyPr>
            <a:noAutofit/>
          </a:bodyPr>
          <a:lstStyle/>
          <a:p>
            <a:r>
              <a:rPr lang="en-US" sz="1600" i="1" dirty="0" smtClean="0">
                <a:latin typeface="+mj-lt"/>
              </a:rPr>
              <a:t>So how do you safely customize a </a:t>
            </a:r>
            <a:r>
              <a:rPr lang="en-US" sz="1600" i="1" dirty="0" err="1" smtClean="0">
                <a:latin typeface="+mj-lt"/>
              </a:rPr>
              <a:t>WordPress</a:t>
            </a:r>
            <a:r>
              <a:rPr lang="en-US" sz="1600" i="1" dirty="0" smtClean="0">
                <a:latin typeface="+mj-lt"/>
              </a:rPr>
              <a:t> theme?</a:t>
            </a:r>
          </a:p>
          <a:p>
            <a:endParaRPr lang="en-US" sz="1600" dirty="0" smtClean="0">
              <a:latin typeface="+mj-lt"/>
            </a:endParaRPr>
          </a:p>
          <a:p>
            <a:r>
              <a:rPr lang="en-US" sz="1600" dirty="0" smtClean="0">
                <a:latin typeface="+mj-lt"/>
              </a:rPr>
              <a:t>Create a Child Theme that is a “child” of another theme (the Parent Theme).</a:t>
            </a:r>
          </a:p>
          <a:p>
            <a:endParaRPr lang="en-US" sz="1600" dirty="0" smtClean="0">
              <a:latin typeface="+mj-lt"/>
            </a:endParaRPr>
          </a:p>
          <a:p>
            <a:pPr>
              <a:buFont typeface="Arial" pitchFamily="34" charset="0"/>
              <a:buChar char="•"/>
            </a:pPr>
            <a:r>
              <a:rPr lang="en-US" sz="1600" dirty="0" smtClean="0">
                <a:latin typeface="+mj-lt"/>
              </a:rPr>
              <a:t>The Child Theme overrides selected design elements and otherwise falls back to the Parent.</a:t>
            </a:r>
          </a:p>
          <a:p>
            <a:pPr>
              <a:buFont typeface="Arial" pitchFamily="34" charset="0"/>
              <a:buChar char="•"/>
            </a:pPr>
            <a:r>
              <a:rPr lang="en-US" sz="1600" dirty="0" smtClean="0">
                <a:latin typeface="+mj-lt"/>
              </a:rPr>
              <a:t>The Child Theme can also override or add functionality to the Parent Theme.</a:t>
            </a:r>
          </a:p>
          <a:p>
            <a:endParaRPr lang="en-US" sz="1600" dirty="0" smtClean="0">
              <a:latin typeface="+mj-lt"/>
            </a:endParaRPr>
          </a:p>
          <a:p>
            <a:r>
              <a:rPr lang="en-US" sz="2600" b="1" dirty="0" smtClean="0">
                <a:latin typeface="Colaborate-Regular" pitchFamily="50" charset="0"/>
                <a:cs typeface="Gill Sans MT"/>
              </a:rPr>
              <a:t>How Child Themes work</a:t>
            </a:r>
          </a:p>
          <a:p>
            <a:r>
              <a:rPr lang="en-US" sz="1600" dirty="0" smtClean="0">
                <a:latin typeface="+mj-lt"/>
              </a:rPr>
              <a:t>A Child Theme loads first, before the Parent, and only contains overrides and additions to the Parent Theme.</a:t>
            </a:r>
          </a:p>
          <a:p>
            <a:r>
              <a:rPr lang="en-US" sz="1600" dirty="0" smtClean="0">
                <a:latin typeface="+mj-lt"/>
              </a:rPr>
              <a:t>All of your CSS, templates, images, and other files are kept in the Child Theme’s folder while the original Parent Theme’s files are left intact.</a:t>
            </a:r>
          </a:p>
          <a:p>
            <a:r>
              <a:rPr lang="en-US" sz="1600" dirty="0" smtClean="0">
                <a:latin typeface="+mj-lt"/>
              </a:rPr>
              <a:t>If something breaks, you can simply delete or fix the offending file in the Child Theme folder.</a:t>
            </a:r>
          </a:p>
          <a:p>
            <a:endParaRPr lang="en-US" sz="1600" dirty="0" smtClean="0">
              <a:latin typeface="+mj-lt"/>
            </a:endParaRPr>
          </a:p>
          <a:p>
            <a:endParaRPr lang="en-US" sz="1600" dirty="0" smtClean="0">
              <a:latin typeface="+mj-lt"/>
            </a:endParaRPr>
          </a:p>
          <a:p>
            <a:endParaRPr lang="en-US" sz="1600" dirty="0" smtClean="0">
              <a:latin typeface="+mj-lt"/>
            </a:endParaRPr>
          </a:p>
        </p:txBody>
      </p:sp>
      <p:pic>
        <p:nvPicPr>
          <p:cNvPr id="1026" name="Picture 2" descr="C:\Users\FCDW-StuDesktop\Desktop\file-flow-diagram-02-1024x248.png"/>
          <p:cNvPicPr>
            <a:picLocks noChangeAspect="1" noChangeArrowheads="1"/>
          </p:cNvPicPr>
          <p:nvPr/>
        </p:nvPicPr>
        <p:blipFill>
          <a:blip r:embed="rId2"/>
          <a:srcRect/>
          <a:stretch>
            <a:fillRect/>
          </a:stretch>
        </p:blipFill>
        <p:spPr bwMode="auto">
          <a:xfrm>
            <a:off x="505407" y="6569555"/>
            <a:ext cx="5844629" cy="1415496"/>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Creating your own Child Theme</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769533"/>
            <a:ext cx="6068533" cy="6598286"/>
          </a:xfrm>
        </p:spPr>
        <p:txBody>
          <a:bodyPr>
            <a:normAutofit/>
          </a:bodyPr>
          <a:lstStyle/>
          <a:p>
            <a:r>
              <a:rPr lang="en-US" sz="1600" dirty="0" smtClean="0">
                <a:latin typeface="+mj-lt"/>
              </a:rPr>
              <a:t>You are going to create a Child Theme of the default </a:t>
            </a:r>
            <a:r>
              <a:rPr lang="en-US" sz="1600" dirty="0" err="1" smtClean="0">
                <a:latin typeface="+mj-lt"/>
              </a:rPr>
              <a:t>WordPress</a:t>
            </a:r>
            <a:r>
              <a:rPr lang="en-US" sz="1600" dirty="0" smtClean="0">
                <a:latin typeface="+mj-lt"/>
              </a:rPr>
              <a:t> theme Twenty Thirteen. In this example, we’ll name this Child Theme “Awesome“.</a:t>
            </a:r>
          </a:p>
          <a:p>
            <a:endParaRPr lang="en-US" sz="1600" dirty="0" smtClean="0">
              <a:latin typeface="+mj-lt"/>
            </a:endParaRPr>
          </a:p>
          <a:p>
            <a:r>
              <a:rPr lang="en-US" sz="1600" dirty="0" smtClean="0">
                <a:latin typeface="+mj-lt"/>
              </a:rPr>
              <a:t>A Child Theme only needs a few things to get up and running: a theme folder, a CSS file, and a screenshot file.</a:t>
            </a:r>
          </a:p>
          <a:p>
            <a:endParaRPr lang="en-US" sz="1600" dirty="0" smtClean="0">
              <a:latin typeface="+mj-lt"/>
            </a:endParaRPr>
          </a:p>
          <a:p>
            <a:r>
              <a:rPr lang="en-US" sz="1600" b="1" dirty="0" smtClean="0">
                <a:latin typeface="+mj-lt"/>
              </a:rPr>
              <a:t>Step 1: A Theme Folder #</a:t>
            </a:r>
          </a:p>
          <a:p>
            <a:r>
              <a:rPr lang="en-US" sz="1600" dirty="0" smtClean="0">
                <a:latin typeface="+mj-lt"/>
              </a:rPr>
              <a:t>Every theme for </a:t>
            </a:r>
            <a:r>
              <a:rPr lang="en-US" sz="1600" dirty="0" err="1" smtClean="0">
                <a:latin typeface="+mj-lt"/>
              </a:rPr>
              <a:t>WordPress</a:t>
            </a:r>
            <a:r>
              <a:rPr lang="en-US" sz="1600" dirty="0" smtClean="0">
                <a:latin typeface="+mj-lt"/>
              </a:rPr>
              <a:t> needs its own folder.</a:t>
            </a:r>
          </a:p>
          <a:p>
            <a:endParaRPr lang="en-US" sz="1600" dirty="0" smtClean="0">
              <a:latin typeface="+mj-lt"/>
            </a:endParaRPr>
          </a:p>
          <a:p>
            <a:r>
              <a:rPr lang="en-US" sz="1600" dirty="0" smtClean="0">
                <a:latin typeface="+mj-lt"/>
              </a:rPr>
              <a:t>Take a look at the folder structure of </a:t>
            </a:r>
            <a:r>
              <a:rPr lang="en-US" sz="1600" dirty="0" err="1" smtClean="0">
                <a:latin typeface="+mj-lt"/>
              </a:rPr>
              <a:t>WordPress</a:t>
            </a:r>
            <a:r>
              <a:rPr lang="en-US" sz="1600" dirty="0" smtClean="0">
                <a:latin typeface="+mj-lt"/>
              </a:rPr>
              <a:t>. You can see each installed theme’s folder in /</a:t>
            </a:r>
            <a:r>
              <a:rPr lang="en-US" sz="1600" dirty="0" err="1" smtClean="0">
                <a:latin typeface="+mj-lt"/>
              </a:rPr>
              <a:t>wp</a:t>
            </a:r>
            <a:r>
              <a:rPr lang="en-US" sz="1600" dirty="0" smtClean="0">
                <a:latin typeface="+mj-lt"/>
              </a:rPr>
              <a:t>-content/themes</a:t>
            </a:r>
          </a:p>
          <a:p>
            <a:endParaRPr lang="en-US" sz="1600" b="1" dirty="0" smtClean="0">
              <a:latin typeface="+mj-lt"/>
            </a:endParaRPr>
          </a:p>
        </p:txBody>
      </p:sp>
      <p:pic>
        <p:nvPicPr>
          <p:cNvPr id="2050" name="Picture 2" descr="C:\Users\FCDW-StuDesktop\Desktop\folders-one1.png"/>
          <p:cNvPicPr>
            <a:picLocks noChangeAspect="1" noChangeArrowheads="1"/>
          </p:cNvPicPr>
          <p:nvPr/>
        </p:nvPicPr>
        <p:blipFill>
          <a:blip r:embed="rId2"/>
          <a:srcRect/>
          <a:stretch>
            <a:fillRect/>
          </a:stretch>
        </p:blipFill>
        <p:spPr bwMode="auto">
          <a:xfrm>
            <a:off x="424110" y="5027710"/>
            <a:ext cx="5867400" cy="3429000"/>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Creating your own Child Theme</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761067"/>
            <a:ext cx="6068533" cy="6606752"/>
          </a:xfrm>
        </p:spPr>
        <p:txBody>
          <a:bodyPr>
            <a:normAutofit fontScale="92500" lnSpcReduction="20000"/>
          </a:bodyPr>
          <a:lstStyle/>
          <a:p>
            <a:r>
              <a:rPr lang="en-US" sz="1600" dirty="0" smtClean="0">
                <a:latin typeface="+mj-lt"/>
              </a:rPr>
              <a:t>Create a folder for your Child Theme. The folder name should be all lowercase with no spaces. In our example the Child Theme’s folder is called “awesome.”</a:t>
            </a:r>
          </a:p>
          <a:p>
            <a:endParaRPr lang="en-US" sz="1600" dirty="0" smtClean="0">
              <a:latin typeface="+mj-lt"/>
            </a:endParaRPr>
          </a:p>
          <a:p>
            <a:endParaRPr lang="en-US" sz="1600" dirty="0" smtClean="0">
              <a:latin typeface="+mj-lt"/>
            </a:endParaRPr>
          </a:p>
          <a:p>
            <a:endParaRPr lang="en-US" sz="1600" dirty="0" smtClean="0">
              <a:latin typeface="+mj-lt"/>
            </a:endParaRPr>
          </a:p>
          <a:p>
            <a:endParaRPr lang="en-US" sz="1600" dirty="0" smtClean="0">
              <a:latin typeface="+mj-lt"/>
            </a:endParaRPr>
          </a:p>
          <a:p>
            <a:endParaRPr lang="en-US" sz="1600" dirty="0" smtClean="0">
              <a:latin typeface="+mj-lt"/>
            </a:endParaRPr>
          </a:p>
          <a:p>
            <a:endParaRPr lang="en-US" sz="1600" dirty="0" smtClean="0">
              <a:latin typeface="+mj-lt"/>
            </a:endParaRPr>
          </a:p>
          <a:p>
            <a:endParaRPr lang="en-US" sz="1600" dirty="0" smtClean="0">
              <a:latin typeface="+mj-lt"/>
            </a:endParaRPr>
          </a:p>
          <a:p>
            <a:endParaRPr lang="en-US" sz="1600" dirty="0" smtClean="0">
              <a:latin typeface="+mj-lt"/>
            </a:endParaRPr>
          </a:p>
          <a:p>
            <a:r>
              <a:rPr lang="en-US" sz="2600" dirty="0" smtClean="0">
                <a:latin typeface="Colaborate-Regular" pitchFamily="50" charset="0"/>
                <a:cs typeface="Gill Sans MT"/>
              </a:rPr>
              <a:t>Step 2: A style.css file</a:t>
            </a:r>
          </a:p>
          <a:p>
            <a:endParaRPr lang="en-US" sz="1600" dirty="0" smtClean="0">
              <a:latin typeface="+mj-lt"/>
            </a:endParaRPr>
          </a:p>
          <a:p>
            <a:r>
              <a:rPr lang="en-US" sz="1600" dirty="0" smtClean="0">
                <a:latin typeface="+mj-lt"/>
              </a:rPr>
              <a:t>At a minimum, your Child Theme needs a style.css file. The style.css file tells </a:t>
            </a:r>
            <a:r>
              <a:rPr lang="en-US" sz="1600" dirty="0" err="1" smtClean="0">
                <a:latin typeface="+mj-lt"/>
              </a:rPr>
              <a:t>WordPress</a:t>
            </a:r>
            <a:r>
              <a:rPr lang="en-US" sz="1600" dirty="0" smtClean="0">
                <a:latin typeface="+mj-lt"/>
              </a:rPr>
              <a:t> to load the Parent Theme’s files after the Child. Place this file inside the Child Theme’s folder. Make sure it is in the root level of the theme folder and not inside a subfolder.</a:t>
            </a:r>
          </a:p>
          <a:p>
            <a:endParaRPr lang="en-US" sz="1600" dirty="0" smtClean="0">
              <a:latin typeface="+mj-lt"/>
            </a:endParaRPr>
          </a:p>
          <a:p>
            <a:r>
              <a:rPr lang="en-US" sz="1600" dirty="0" smtClean="0">
                <a:latin typeface="+mj-lt"/>
              </a:rPr>
              <a:t>The style.css file needs the following code at the top:</a:t>
            </a:r>
          </a:p>
          <a:p>
            <a:r>
              <a:rPr lang="en-US" sz="1600" dirty="0" smtClean="0">
                <a:latin typeface="+mj-lt"/>
              </a:rPr>
              <a:t> /*</a:t>
            </a:r>
          </a:p>
          <a:p>
            <a:r>
              <a:rPr lang="en-US" sz="1600" dirty="0" smtClean="0">
                <a:latin typeface="+mj-lt"/>
              </a:rPr>
              <a:t> Theme Name: [Your Theme Name]</a:t>
            </a:r>
          </a:p>
          <a:p>
            <a:r>
              <a:rPr lang="en-US" sz="1600" dirty="0" smtClean="0">
                <a:latin typeface="+mj-lt"/>
              </a:rPr>
              <a:t> Description: The custom theme [Your Theme Name] using the parent theme Twenty Thirteen.</a:t>
            </a:r>
          </a:p>
          <a:p>
            <a:r>
              <a:rPr lang="en-US" sz="1600" dirty="0" smtClean="0">
                <a:latin typeface="+mj-lt"/>
              </a:rPr>
              <a:t> Author: [You]</a:t>
            </a:r>
          </a:p>
          <a:p>
            <a:r>
              <a:rPr lang="en-US" sz="1600" dirty="0" smtClean="0">
                <a:latin typeface="+mj-lt"/>
              </a:rPr>
              <a:t> Author URI: [Your URL]</a:t>
            </a:r>
          </a:p>
          <a:p>
            <a:r>
              <a:rPr lang="en-US" sz="1600" dirty="0" smtClean="0">
                <a:latin typeface="+mj-lt"/>
              </a:rPr>
              <a:t> Template: </a:t>
            </a:r>
            <a:r>
              <a:rPr lang="en-US" sz="1600" b="1" dirty="0" err="1" smtClean="0">
                <a:solidFill>
                  <a:srgbClr val="FF0000"/>
                </a:solidFill>
                <a:latin typeface="+mj-lt"/>
              </a:rPr>
              <a:t>twentythirteen</a:t>
            </a:r>
            <a:endParaRPr lang="en-US" sz="1600" b="1" dirty="0" smtClean="0">
              <a:solidFill>
                <a:srgbClr val="FF0000"/>
              </a:solidFill>
              <a:latin typeface="+mj-lt"/>
            </a:endParaRPr>
          </a:p>
          <a:p>
            <a:r>
              <a:rPr lang="en-US" sz="1600" dirty="0" smtClean="0">
                <a:latin typeface="+mj-lt"/>
              </a:rPr>
              <a:t> Version: 1</a:t>
            </a:r>
          </a:p>
          <a:p>
            <a:r>
              <a:rPr lang="en-US" sz="1600" dirty="0" smtClean="0">
                <a:latin typeface="+mj-lt"/>
              </a:rPr>
              <a:t> */</a:t>
            </a:r>
          </a:p>
        </p:txBody>
      </p:sp>
      <p:pic>
        <p:nvPicPr>
          <p:cNvPr id="3074" name="Picture 2" descr="C:\Users\FCDW-StuDesktop\Desktop\folders-two.png"/>
          <p:cNvPicPr>
            <a:picLocks noChangeAspect="1" noChangeArrowheads="1"/>
          </p:cNvPicPr>
          <p:nvPr/>
        </p:nvPicPr>
        <p:blipFill>
          <a:blip r:embed="rId2"/>
          <a:srcRect/>
          <a:stretch>
            <a:fillRect/>
          </a:stretch>
        </p:blipFill>
        <p:spPr bwMode="auto">
          <a:xfrm>
            <a:off x="746088" y="2369473"/>
            <a:ext cx="5207001" cy="1727200"/>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Creating your own Child Theme</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744133"/>
            <a:ext cx="6068533" cy="6623686"/>
          </a:xfrm>
        </p:spPr>
        <p:txBody>
          <a:bodyPr>
            <a:normAutofit/>
          </a:bodyPr>
          <a:lstStyle/>
          <a:p>
            <a:r>
              <a:rPr lang="en-US" sz="1600" dirty="0" smtClean="0">
                <a:latin typeface="+mj-lt"/>
              </a:rPr>
              <a:t>The parent theme’s folder</a:t>
            </a:r>
          </a:p>
          <a:p>
            <a:endParaRPr lang="en-US" sz="1600" dirty="0" smtClean="0">
              <a:latin typeface="+mj-lt"/>
            </a:endParaRPr>
          </a:p>
          <a:p>
            <a:r>
              <a:rPr lang="en-US" sz="1600" dirty="0" smtClean="0">
                <a:latin typeface="+mj-lt"/>
              </a:rPr>
              <a:t>Here is an explanation of the different variables in style.css:</a:t>
            </a:r>
          </a:p>
          <a:p>
            <a:endParaRPr lang="en-US" sz="1600" dirty="0" smtClean="0">
              <a:latin typeface="+mj-lt"/>
            </a:endParaRPr>
          </a:p>
          <a:p>
            <a:r>
              <a:rPr lang="en-US" sz="1600" b="1" dirty="0" smtClean="0">
                <a:latin typeface="+mj-lt"/>
              </a:rPr>
              <a:t>Theme Name</a:t>
            </a:r>
            <a:r>
              <a:rPr lang="en-US" sz="1600" dirty="0" smtClean="0">
                <a:latin typeface="+mj-lt"/>
              </a:rPr>
              <a:t>: The Name of the theme. This is the name that shows up in the </a:t>
            </a:r>
            <a:r>
              <a:rPr lang="en-US" sz="1600" dirty="0" err="1" smtClean="0">
                <a:latin typeface="+mj-lt"/>
              </a:rPr>
              <a:t>WordPress</a:t>
            </a:r>
            <a:r>
              <a:rPr lang="en-US" sz="1600" dirty="0" smtClean="0">
                <a:latin typeface="+mj-lt"/>
              </a:rPr>
              <a:t> Dashboard under Appearance &gt; Themes.</a:t>
            </a:r>
          </a:p>
          <a:p>
            <a:r>
              <a:rPr lang="en-US" sz="1600" b="1" dirty="0" smtClean="0">
                <a:latin typeface="+mj-lt"/>
              </a:rPr>
              <a:t>Description: </a:t>
            </a:r>
            <a:r>
              <a:rPr lang="en-US" sz="1600" dirty="0" smtClean="0">
                <a:latin typeface="+mj-lt"/>
              </a:rPr>
              <a:t>A short description for the theme. You can put anything you like here. This shows up in the </a:t>
            </a:r>
            <a:r>
              <a:rPr lang="en-US" sz="1600" dirty="0" err="1" smtClean="0">
                <a:latin typeface="+mj-lt"/>
              </a:rPr>
              <a:t>WordPress</a:t>
            </a:r>
            <a:r>
              <a:rPr lang="en-US" sz="1600" dirty="0" smtClean="0">
                <a:latin typeface="+mj-lt"/>
              </a:rPr>
              <a:t> Dashboard under Appearance &gt; Themes once the theme is activated.</a:t>
            </a:r>
          </a:p>
          <a:p>
            <a:r>
              <a:rPr lang="en-US" sz="1600" b="1" dirty="0" smtClean="0">
                <a:latin typeface="+mj-lt"/>
              </a:rPr>
              <a:t>Author: </a:t>
            </a:r>
            <a:r>
              <a:rPr lang="en-US" sz="1600" dirty="0" smtClean="0">
                <a:latin typeface="+mj-lt"/>
              </a:rPr>
              <a:t>The author of the Child Theme. A person’s name or company name can be entered here.</a:t>
            </a:r>
          </a:p>
          <a:p>
            <a:r>
              <a:rPr lang="en-US" sz="1600" b="1" dirty="0" smtClean="0">
                <a:latin typeface="+mj-lt"/>
              </a:rPr>
              <a:t>Author URI: </a:t>
            </a:r>
            <a:r>
              <a:rPr lang="en-US" sz="1600" dirty="0" smtClean="0">
                <a:latin typeface="+mj-lt"/>
              </a:rPr>
              <a:t>The URL for the author of the Child Theme.</a:t>
            </a:r>
          </a:p>
          <a:p>
            <a:r>
              <a:rPr lang="en-US" sz="1600" b="1" dirty="0" smtClean="0">
                <a:latin typeface="+mj-lt"/>
              </a:rPr>
              <a:t>Template: </a:t>
            </a:r>
            <a:r>
              <a:rPr lang="en-US" sz="1600" dirty="0" smtClean="0">
                <a:latin typeface="+mj-lt"/>
              </a:rPr>
              <a:t>Very Important! This is the folder name of the parent theme. If this variable is not correct the Child Theme will not work.</a:t>
            </a:r>
          </a:p>
          <a:p>
            <a:r>
              <a:rPr lang="en-US" sz="1600" b="1" dirty="0" smtClean="0">
                <a:latin typeface="+mj-lt"/>
              </a:rPr>
              <a:t>Version: </a:t>
            </a:r>
            <a:r>
              <a:rPr lang="en-US" sz="1600" dirty="0" smtClean="0">
                <a:latin typeface="+mj-lt"/>
              </a:rPr>
              <a:t>The version of the Child Theme</a:t>
            </a:r>
          </a:p>
          <a:p>
            <a:endParaRPr lang="en-US" sz="1600" dirty="0" smtClean="0">
              <a:latin typeface="+mj-lt"/>
            </a:endParaRPr>
          </a:p>
          <a:p>
            <a:r>
              <a:rPr lang="en-US" sz="1600" dirty="0" smtClean="0">
                <a:latin typeface="+mj-lt"/>
              </a:rPr>
              <a:t>All of these variables are optional, with the exception of Template:. If this lines is not present or contains typos the Child Theme will not work.</a:t>
            </a:r>
          </a:p>
          <a:p>
            <a:endParaRPr lang="en-US" sz="1600" dirty="0" smtClean="0">
              <a:latin typeface="+mj-lt"/>
            </a:endParaRPr>
          </a:p>
          <a:p>
            <a:r>
              <a:rPr lang="en-US" sz="2400" dirty="0" smtClean="0">
                <a:latin typeface="Colaborate-Regular" pitchFamily="50" charset="0"/>
                <a:cs typeface="Gill Sans MT"/>
              </a:rPr>
              <a:t>Step 3: Add the Child theme folder to the </a:t>
            </a:r>
            <a:r>
              <a:rPr lang="en-US" sz="2400" dirty="0" err="1" smtClean="0">
                <a:latin typeface="Colaborate-Regular" pitchFamily="50" charset="0"/>
                <a:cs typeface="Gill Sans MT"/>
              </a:rPr>
              <a:t>wp</a:t>
            </a:r>
            <a:r>
              <a:rPr lang="en-US" sz="2400" dirty="0" smtClean="0">
                <a:latin typeface="Colaborate-Regular" pitchFamily="50" charset="0"/>
                <a:cs typeface="Gill Sans MT"/>
              </a:rPr>
              <a:t>-themes folder</a:t>
            </a: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Creating your own Child Theme</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896533"/>
            <a:ext cx="6068533" cy="6471286"/>
          </a:xfrm>
        </p:spPr>
        <p:txBody>
          <a:bodyPr>
            <a:normAutofit lnSpcReduction="10000"/>
          </a:bodyPr>
          <a:lstStyle/>
          <a:p>
            <a:r>
              <a:rPr lang="en-US" sz="2400" dirty="0" smtClean="0">
                <a:latin typeface="Colaborate-Regular" pitchFamily="50" charset="0"/>
                <a:cs typeface="Gill Sans MT"/>
              </a:rPr>
              <a:t>Step 4: Add a Theme screenshot (optional)</a:t>
            </a:r>
          </a:p>
          <a:p>
            <a:r>
              <a:rPr lang="en-US" sz="1600" dirty="0" smtClean="0">
                <a:latin typeface="Colaborate-Regular" pitchFamily="50" charset="0"/>
                <a:cs typeface="Gill Sans MT"/>
              </a:rPr>
              <a:t>A theme’s screenshot is the thumbnail image that shows up under Appearance &gt; Themes in the </a:t>
            </a:r>
            <a:r>
              <a:rPr lang="en-US" sz="1600" dirty="0" err="1" smtClean="0">
                <a:latin typeface="Colaborate-Regular" pitchFamily="50" charset="0"/>
                <a:cs typeface="Gill Sans MT"/>
              </a:rPr>
              <a:t>WordPress</a:t>
            </a:r>
            <a:r>
              <a:rPr lang="en-US" sz="1600" dirty="0" smtClean="0">
                <a:latin typeface="Colaborate-Regular" pitchFamily="50" charset="0"/>
                <a:cs typeface="Gill Sans MT"/>
              </a:rPr>
              <a:t> Dashboard. A screenshot image is not required for a Child Theme, but it will look sad without one.</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The recommended image size is 880×660. The screenshot will only be shown as 387×290, but the larger image allows for high-resolution viewing on </a:t>
            </a:r>
            <a:r>
              <a:rPr lang="en-US" sz="1600" dirty="0" err="1" smtClean="0">
                <a:latin typeface="Colaborate-Regular" pitchFamily="50" charset="0"/>
                <a:cs typeface="Gill Sans MT"/>
              </a:rPr>
              <a:t>HiDPI</a:t>
            </a:r>
            <a:r>
              <a:rPr lang="en-US" sz="1600" dirty="0" smtClean="0">
                <a:latin typeface="Colaborate-Regular" pitchFamily="50" charset="0"/>
                <a:cs typeface="Gill Sans MT"/>
              </a:rPr>
              <a:t> displays.</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Create a 880px by 660px image file, name it “screenshot.png”, and place it into the child theme’s folder. If you don’t have an image editor, download a sample screenshot.png file.</a:t>
            </a:r>
          </a:p>
          <a:p>
            <a:endParaRPr lang="en-US" sz="1600" dirty="0" smtClean="0">
              <a:latin typeface="Colaborate-Regular" pitchFamily="50" charset="0"/>
              <a:cs typeface="Gill Sans MT"/>
            </a:endParaRPr>
          </a:p>
          <a:p>
            <a:r>
              <a:rPr lang="en-US" sz="2400" dirty="0" smtClean="0">
                <a:latin typeface="Colaborate-Regular" pitchFamily="50" charset="0"/>
                <a:cs typeface="Gill Sans MT"/>
              </a:rPr>
              <a:t>Step 5: Activate the Child Theme</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You now have everything you need to create a Child Theme!</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Make sure the Child Theme folder containing at least style.css is uploaded or pushed to /</a:t>
            </a:r>
            <a:r>
              <a:rPr lang="en-US" sz="1600" dirty="0" err="1" smtClean="0">
                <a:latin typeface="Colaborate-Regular" pitchFamily="50" charset="0"/>
                <a:cs typeface="Gill Sans MT"/>
              </a:rPr>
              <a:t>wp</a:t>
            </a:r>
            <a:r>
              <a:rPr lang="en-US" sz="1600" dirty="0" smtClean="0">
                <a:latin typeface="Colaborate-Regular" pitchFamily="50" charset="0"/>
                <a:cs typeface="Gill Sans MT"/>
              </a:rPr>
              <a:t>-content/themes on the </a:t>
            </a:r>
            <a:r>
              <a:rPr lang="en-US" sz="1600" dirty="0" err="1" smtClean="0">
                <a:latin typeface="Colaborate-Regular" pitchFamily="50" charset="0"/>
                <a:cs typeface="Gill Sans MT"/>
              </a:rPr>
              <a:t>webserver</a:t>
            </a:r>
            <a:r>
              <a:rPr lang="en-US" sz="1600" dirty="0" smtClean="0">
                <a:latin typeface="Colaborate-Regular" pitchFamily="50" charset="0"/>
                <a:cs typeface="Gill Sans MT"/>
              </a:rPr>
              <a:t>, or your computer if you are working on a local </a:t>
            </a:r>
            <a:r>
              <a:rPr lang="en-US" sz="1600" dirty="0" err="1" smtClean="0">
                <a:latin typeface="Colaborate-Regular" pitchFamily="50" charset="0"/>
                <a:cs typeface="Gill Sans MT"/>
              </a:rPr>
              <a:t>WordPress</a:t>
            </a:r>
            <a:r>
              <a:rPr lang="en-US" sz="1600" dirty="0" smtClean="0">
                <a:latin typeface="Colaborate-Regular" pitchFamily="50" charset="0"/>
                <a:cs typeface="Gill Sans MT"/>
              </a:rPr>
              <a:t> install.</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After the theme folder is added to /</a:t>
            </a:r>
            <a:r>
              <a:rPr lang="en-US" sz="1600" dirty="0" err="1" smtClean="0">
                <a:latin typeface="Colaborate-Regular" pitchFamily="50" charset="0"/>
                <a:cs typeface="Gill Sans MT"/>
              </a:rPr>
              <a:t>wp</a:t>
            </a:r>
            <a:r>
              <a:rPr lang="en-US" sz="1600" dirty="0" smtClean="0">
                <a:latin typeface="Colaborate-Regular" pitchFamily="50" charset="0"/>
                <a:cs typeface="Gill Sans MT"/>
              </a:rPr>
              <a:t>-content/themes go to Appearance &gt; Themes in the Dashboard. You should see your theme listed.</a:t>
            </a: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Creating your own Child Theme</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837267"/>
            <a:ext cx="6068533" cy="6530552"/>
          </a:xfrm>
        </p:spPr>
        <p:txBody>
          <a:bodyPr>
            <a:normAutofit/>
          </a:bodyPr>
          <a:lstStyle/>
          <a:p>
            <a:r>
              <a:rPr lang="en-US" sz="1600" b="1" dirty="0" smtClean="0">
                <a:latin typeface="Colaborate-Regular" pitchFamily="50" charset="0"/>
                <a:cs typeface="Gill Sans MT"/>
              </a:rPr>
              <a:t>Child Theme Files</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The files in our example Child Theme illustrate how a Child Theme’s files affect the Parent’s files: they either override elements and add functionality to its identically named file, or completely replaces it.</a:t>
            </a: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style.css in Awesome overrides elements and adds to style.css in Twenty Thirteen while screenshot.png completely replaces the copy of screenshot.png in Twenty Thirteen.</a:t>
            </a: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p:txBody>
      </p:sp>
      <p:pic>
        <p:nvPicPr>
          <p:cNvPr id="4098" name="Picture 2" descr="C:\Users\FCDW-StuDesktop\Desktop\file-flow-diagram-0112-1024x284.png"/>
          <p:cNvPicPr>
            <a:picLocks noChangeAspect="1" noChangeArrowheads="1"/>
          </p:cNvPicPr>
          <p:nvPr/>
        </p:nvPicPr>
        <p:blipFill>
          <a:blip r:embed="rId2"/>
          <a:srcRect/>
          <a:stretch>
            <a:fillRect/>
          </a:stretch>
        </p:blipFill>
        <p:spPr bwMode="auto">
          <a:xfrm>
            <a:off x="423212" y="3500069"/>
            <a:ext cx="5564604" cy="1543308"/>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Creating your own Child Theme</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778000"/>
            <a:ext cx="6068533" cy="6589819"/>
          </a:xfrm>
        </p:spPr>
        <p:txBody>
          <a:bodyPr>
            <a:normAutofit/>
          </a:bodyPr>
          <a:lstStyle/>
          <a:p>
            <a:r>
              <a:rPr lang="en-US" sz="1600" b="1" dirty="0" smtClean="0">
                <a:latin typeface="Colaborate-Regular" pitchFamily="50" charset="0"/>
                <a:cs typeface="Gill Sans MT"/>
              </a:rPr>
              <a:t>Overriding the Parent Theme’s CSS</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The Child Theme’s style.css file will override styles in the Parent Theme’s style.css file with the same selectors.</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Let’s say you wanted to change the size of the Site Title in the header. Inspecting that element reveals the CSS selector .site-title sets the font size at 60px.</a:t>
            </a: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p:txBody>
      </p:sp>
      <p:pic>
        <p:nvPicPr>
          <p:cNvPr id="5122" name="Picture 2" descr="C:\Users\FCDW-StuDesktop\Desktop\sitetitle.png"/>
          <p:cNvPicPr>
            <a:picLocks noChangeAspect="1" noChangeArrowheads="1"/>
          </p:cNvPicPr>
          <p:nvPr/>
        </p:nvPicPr>
        <p:blipFill>
          <a:blip r:embed="rId2"/>
          <a:srcRect/>
          <a:stretch>
            <a:fillRect/>
          </a:stretch>
        </p:blipFill>
        <p:spPr bwMode="auto">
          <a:xfrm>
            <a:off x="0" y="4195028"/>
            <a:ext cx="6839813" cy="3178166"/>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Creating your own Child Theme</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7721600"/>
            <a:ext cx="6068533" cy="646218"/>
          </a:xfrm>
        </p:spPr>
        <p:txBody>
          <a:bodyPr>
            <a:normAutofit/>
          </a:bodyPr>
          <a:lstStyle/>
          <a:p>
            <a:r>
              <a:rPr lang="en-US" sz="1600" dirty="0" smtClean="0">
                <a:latin typeface="Colaborate-Regular" pitchFamily="50" charset="0"/>
                <a:cs typeface="Gill Sans MT"/>
              </a:rPr>
              <a:t>Let’s say you want to replace the text “Proudly powered by </a:t>
            </a:r>
            <a:r>
              <a:rPr lang="en-US" sz="1600" dirty="0" err="1" smtClean="0">
                <a:latin typeface="Colaborate-Regular" pitchFamily="50" charset="0"/>
                <a:cs typeface="Gill Sans MT"/>
              </a:rPr>
              <a:t>WordPress</a:t>
            </a:r>
            <a:r>
              <a:rPr lang="en-US" sz="1600" dirty="0" smtClean="0">
                <a:latin typeface="Colaborate-Regular" pitchFamily="50" charset="0"/>
                <a:cs typeface="Gill Sans MT"/>
              </a:rPr>
              <a:t>” in the footer with a copyright. Here’s how it looks now:</a:t>
            </a:r>
          </a:p>
        </p:txBody>
      </p:sp>
      <p:pic>
        <p:nvPicPr>
          <p:cNvPr id="8" name="Picture 3" descr="C:\Users\FCDW-StuDesktop\Desktop\twentythirteen.png"/>
          <p:cNvPicPr>
            <a:picLocks noChangeAspect="1" noChangeArrowheads="1"/>
          </p:cNvPicPr>
          <p:nvPr/>
        </p:nvPicPr>
        <p:blipFill>
          <a:blip r:embed="rId2"/>
          <a:srcRect/>
          <a:stretch>
            <a:fillRect/>
          </a:stretch>
        </p:blipFill>
        <p:spPr bwMode="auto">
          <a:xfrm>
            <a:off x="219058" y="1544084"/>
            <a:ext cx="6638942" cy="6308098"/>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Creating your own Child Theme</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2997200"/>
            <a:ext cx="6068533" cy="5370619"/>
          </a:xfrm>
        </p:spPr>
        <p:txBody>
          <a:bodyPr>
            <a:normAutofit fontScale="85000" lnSpcReduction="20000"/>
          </a:bodyPr>
          <a:lstStyle/>
          <a:p>
            <a:r>
              <a:rPr lang="en-US" sz="1600" dirty="0" smtClean="0">
                <a:latin typeface="Colaborate-Regular" pitchFamily="50" charset="0"/>
                <a:cs typeface="Gill Sans MT"/>
              </a:rPr>
              <a:t>Open footer.php in the </a:t>
            </a:r>
            <a:r>
              <a:rPr lang="en-US" sz="1600" dirty="0" err="1" smtClean="0">
                <a:latin typeface="Colaborate-Regular" pitchFamily="50" charset="0"/>
                <a:cs typeface="Gill Sans MT"/>
              </a:rPr>
              <a:t>twentythirteen</a:t>
            </a:r>
            <a:r>
              <a:rPr lang="en-US" sz="1600" dirty="0" smtClean="0">
                <a:latin typeface="Colaborate-Regular" pitchFamily="50" charset="0"/>
                <a:cs typeface="Gill Sans MT"/>
              </a:rPr>
              <a:t> folder. You can see the code that needs to be edited:</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 &lt;div class="site-info"&gt;</a:t>
            </a:r>
          </a:p>
          <a:p>
            <a:r>
              <a:rPr lang="en-US" sz="1600" dirty="0" smtClean="0">
                <a:latin typeface="Colaborate-Regular" pitchFamily="50" charset="0"/>
                <a:cs typeface="Gill Sans MT"/>
              </a:rPr>
              <a:t>	&lt;?</a:t>
            </a:r>
            <a:r>
              <a:rPr lang="en-US" sz="1600" dirty="0" err="1" smtClean="0">
                <a:latin typeface="Colaborate-Regular" pitchFamily="50" charset="0"/>
                <a:cs typeface="Gill Sans MT"/>
              </a:rPr>
              <a:t>php</a:t>
            </a:r>
            <a:r>
              <a:rPr lang="en-US" sz="1600" dirty="0" smtClean="0">
                <a:latin typeface="Colaborate-Regular" pitchFamily="50" charset="0"/>
                <a:cs typeface="Gill Sans MT"/>
              </a:rPr>
              <a:t> </a:t>
            </a:r>
            <a:r>
              <a:rPr lang="en-US" sz="1600" dirty="0" err="1" smtClean="0">
                <a:latin typeface="Colaborate-Regular" pitchFamily="50" charset="0"/>
                <a:cs typeface="Gill Sans MT"/>
              </a:rPr>
              <a:t>do_action</a:t>
            </a:r>
            <a:r>
              <a:rPr lang="en-US" sz="1600" dirty="0" smtClean="0">
                <a:latin typeface="Colaborate-Regular" pitchFamily="50" charset="0"/>
                <a:cs typeface="Gill Sans MT"/>
              </a:rPr>
              <a:t>( '</a:t>
            </a:r>
            <a:r>
              <a:rPr lang="en-US" sz="1600" dirty="0" err="1" smtClean="0">
                <a:latin typeface="Colaborate-Regular" pitchFamily="50" charset="0"/>
                <a:cs typeface="Gill Sans MT"/>
              </a:rPr>
              <a:t>twentythirteen_credits</a:t>
            </a:r>
            <a:r>
              <a:rPr lang="en-US" sz="1600" dirty="0" smtClean="0">
                <a:latin typeface="Colaborate-Regular" pitchFamily="50" charset="0"/>
                <a:cs typeface="Gill Sans MT"/>
              </a:rPr>
              <a:t>' ); ?&gt;</a:t>
            </a:r>
          </a:p>
          <a:p>
            <a:r>
              <a:rPr lang="en-US" sz="1600" dirty="0" smtClean="0">
                <a:latin typeface="Colaborate-Regular" pitchFamily="50" charset="0"/>
                <a:cs typeface="Gill Sans MT"/>
              </a:rPr>
              <a:t>	&lt;a </a:t>
            </a:r>
            <a:r>
              <a:rPr lang="en-US" sz="1600" dirty="0" err="1" smtClean="0">
                <a:latin typeface="Colaborate-Regular" pitchFamily="50" charset="0"/>
                <a:cs typeface="Gill Sans MT"/>
              </a:rPr>
              <a:t>href</a:t>
            </a:r>
            <a:r>
              <a:rPr lang="en-US" sz="1600" dirty="0" smtClean="0">
                <a:latin typeface="Colaborate-Regular" pitchFamily="50" charset="0"/>
                <a:cs typeface="Gill Sans MT"/>
              </a:rPr>
              <a:t>="&lt;?</a:t>
            </a:r>
            <a:r>
              <a:rPr lang="en-US" sz="1600" dirty="0" err="1" smtClean="0">
                <a:latin typeface="Colaborate-Regular" pitchFamily="50" charset="0"/>
                <a:cs typeface="Gill Sans MT"/>
              </a:rPr>
              <a:t>php</a:t>
            </a:r>
            <a:r>
              <a:rPr lang="en-US" sz="1600" dirty="0" smtClean="0">
                <a:latin typeface="Colaborate-Regular" pitchFamily="50" charset="0"/>
                <a:cs typeface="Gill Sans MT"/>
              </a:rPr>
              <a:t> echo </a:t>
            </a:r>
            <a:r>
              <a:rPr lang="en-US" sz="1600" dirty="0" err="1" smtClean="0">
                <a:latin typeface="Colaborate-Regular" pitchFamily="50" charset="0"/>
                <a:cs typeface="Gill Sans MT"/>
              </a:rPr>
              <a:t>esc_url</a:t>
            </a:r>
            <a:r>
              <a:rPr lang="en-US" sz="1600" dirty="0" smtClean="0">
                <a:latin typeface="Colaborate-Regular" pitchFamily="50" charset="0"/>
                <a:cs typeface="Gill Sans MT"/>
              </a:rPr>
              <a:t>( __( 'https://wordpress.org/', '</a:t>
            </a:r>
            <a:r>
              <a:rPr lang="en-US" sz="1600" dirty="0" err="1" smtClean="0">
                <a:latin typeface="Colaborate-Regular" pitchFamily="50" charset="0"/>
                <a:cs typeface="Gill Sans MT"/>
              </a:rPr>
              <a:t>twentythirteen</a:t>
            </a:r>
            <a:r>
              <a:rPr lang="en-US" sz="1600" dirty="0" smtClean="0">
                <a:latin typeface="Colaborate-Regular" pitchFamily="50" charset="0"/>
                <a:cs typeface="Gill Sans MT"/>
              </a:rPr>
              <a:t>' ) ); ?&gt;" </a:t>
            </a:r>
          </a:p>
          <a:p>
            <a:r>
              <a:rPr lang="en-US" sz="1600" dirty="0" smtClean="0">
                <a:latin typeface="Colaborate-Regular" pitchFamily="50" charset="0"/>
                <a:cs typeface="Gill Sans MT"/>
              </a:rPr>
              <a:t>        title="&lt;?</a:t>
            </a:r>
            <a:r>
              <a:rPr lang="en-US" sz="1600" dirty="0" err="1" smtClean="0">
                <a:latin typeface="Colaborate-Regular" pitchFamily="50" charset="0"/>
                <a:cs typeface="Gill Sans MT"/>
              </a:rPr>
              <a:t>php</a:t>
            </a:r>
            <a:r>
              <a:rPr lang="en-US" sz="1600" dirty="0" smtClean="0">
                <a:latin typeface="Colaborate-Regular" pitchFamily="50" charset="0"/>
                <a:cs typeface="Gill Sans MT"/>
              </a:rPr>
              <a:t> </a:t>
            </a:r>
            <a:r>
              <a:rPr lang="en-US" sz="1600" dirty="0" err="1" smtClean="0">
                <a:latin typeface="Colaborate-Regular" pitchFamily="50" charset="0"/>
                <a:cs typeface="Gill Sans MT"/>
              </a:rPr>
              <a:t>esc_attr_e</a:t>
            </a:r>
            <a:r>
              <a:rPr lang="en-US" sz="1600" dirty="0" smtClean="0">
                <a:latin typeface="Colaborate-Regular" pitchFamily="50" charset="0"/>
                <a:cs typeface="Gill Sans MT"/>
              </a:rPr>
              <a:t>( 'Semantic Personal Publishing Platform', '</a:t>
            </a:r>
            <a:r>
              <a:rPr lang="en-US" sz="1600" dirty="0" err="1" smtClean="0">
                <a:latin typeface="Colaborate-Regular" pitchFamily="50" charset="0"/>
                <a:cs typeface="Gill Sans MT"/>
              </a:rPr>
              <a:t>twentythirteen</a:t>
            </a:r>
            <a:r>
              <a:rPr lang="en-US" sz="1600" dirty="0" smtClean="0">
                <a:latin typeface="Colaborate-Regular" pitchFamily="50" charset="0"/>
                <a:cs typeface="Gill Sans MT"/>
              </a:rPr>
              <a:t>' ); ?&gt;"</a:t>
            </a:r>
          </a:p>
          <a:p>
            <a:r>
              <a:rPr lang="en-US" sz="1600" dirty="0" smtClean="0">
                <a:latin typeface="Colaborate-Regular" pitchFamily="50" charset="0"/>
                <a:cs typeface="Gill Sans MT"/>
              </a:rPr>
              <a:t>        &gt;&lt;?</a:t>
            </a:r>
            <a:r>
              <a:rPr lang="en-US" sz="1600" dirty="0" err="1" smtClean="0">
                <a:latin typeface="Colaborate-Regular" pitchFamily="50" charset="0"/>
                <a:cs typeface="Gill Sans MT"/>
              </a:rPr>
              <a:t>php</a:t>
            </a:r>
            <a:r>
              <a:rPr lang="en-US" sz="1600" dirty="0" smtClean="0">
                <a:latin typeface="Colaborate-Regular" pitchFamily="50" charset="0"/>
                <a:cs typeface="Gill Sans MT"/>
              </a:rPr>
              <a:t> </a:t>
            </a:r>
            <a:r>
              <a:rPr lang="en-US" sz="1600" dirty="0" err="1" smtClean="0">
                <a:latin typeface="Colaborate-Regular" pitchFamily="50" charset="0"/>
                <a:cs typeface="Gill Sans MT"/>
              </a:rPr>
              <a:t>printf</a:t>
            </a:r>
            <a:r>
              <a:rPr lang="en-US" sz="1600" dirty="0" smtClean="0">
                <a:latin typeface="Colaborate-Regular" pitchFamily="50" charset="0"/>
                <a:cs typeface="Gill Sans MT"/>
              </a:rPr>
              <a:t>( __( 'Proudly powered by %s', '</a:t>
            </a:r>
            <a:r>
              <a:rPr lang="en-US" sz="1600" dirty="0" err="1" smtClean="0">
                <a:latin typeface="Colaborate-Regular" pitchFamily="50" charset="0"/>
                <a:cs typeface="Gill Sans MT"/>
              </a:rPr>
              <a:t>twentythirteen</a:t>
            </a:r>
            <a:r>
              <a:rPr lang="en-US" sz="1600" dirty="0" smtClean="0">
                <a:latin typeface="Colaborate-Regular" pitchFamily="50" charset="0"/>
                <a:cs typeface="Gill Sans MT"/>
              </a:rPr>
              <a:t>' ), '</a:t>
            </a:r>
            <a:r>
              <a:rPr lang="en-US" sz="1600" dirty="0" err="1" smtClean="0">
                <a:latin typeface="Colaborate-Regular" pitchFamily="50" charset="0"/>
                <a:cs typeface="Gill Sans MT"/>
              </a:rPr>
              <a:t>WordPress</a:t>
            </a:r>
            <a:r>
              <a:rPr lang="en-US" sz="1600" dirty="0" smtClean="0">
                <a:latin typeface="Colaborate-Regular" pitchFamily="50" charset="0"/>
                <a:cs typeface="Gill Sans MT"/>
              </a:rPr>
              <a:t>' ); ?&gt;&lt;/a&gt;</a:t>
            </a:r>
          </a:p>
          <a:p>
            <a:r>
              <a:rPr lang="en-US" sz="1600" dirty="0" smtClean="0">
                <a:latin typeface="Colaborate-Regular" pitchFamily="50" charset="0"/>
                <a:cs typeface="Gill Sans MT"/>
              </a:rPr>
              <a:t> &lt;/div&gt;&lt;!-- .site-info --&gt;</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Save a copy of footer.php into the Child Theme folder. Edits can safely be made to the Child Theme file, leaving the original copy of footer.php in </a:t>
            </a:r>
            <a:r>
              <a:rPr lang="en-US" sz="1600" dirty="0" err="1" smtClean="0">
                <a:latin typeface="Colaborate-Regular" pitchFamily="50" charset="0"/>
                <a:cs typeface="Gill Sans MT"/>
              </a:rPr>
              <a:t>wp</a:t>
            </a:r>
            <a:r>
              <a:rPr lang="en-US" sz="1600" dirty="0" smtClean="0">
                <a:latin typeface="Colaborate-Regular" pitchFamily="50" charset="0"/>
                <a:cs typeface="Gill Sans MT"/>
              </a:rPr>
              <a:t>-content/themes/</a:t>
            </a:r>
            <a:r>
              <a:rPr lang="en-US" sz="1600" dirty="0" err="1" smtClean="0">
                <a:latin typeface="Colaborate-Regular" pitchFamily="50" charset="0"/>
                <a:cs typeface="Gill Sans MT"/>
              </a:rPr>
              <a:t>twentythirteen</a:t>
            </a:r>
            <a:r>
              <a:rPr lang="en-US" sz="1600" dirty="0" smtClean="0">
                <a:latin typeface="Colaborate-Regular" pitchFamily="50" charset="0"/>
                <a:cs typeface="Gill Sans MT"/>
              </a:rPr>
              <a:t> intact. Just like our other Child Theme files, </a:t>
            </a:r>
            <a:r>
              <a:rPr lang="en-US" sz="1600" dirty="0" err="1" smtClean="0">
                <a:latin typeface="Colaborate-Regular" pitchFamily="50" charset="0"/>
                <a:cs typeface="Gill Sans MT"/>
              </a:rPr>
              <a:t>wp</a:t>
            </a:r>
            <a:r>
              <a:rPr lang="en-US" sz="1600" dirty="0" smtClean="0">
                <a:latin typeface="Colaborate-Regular" pitchFamily="50" charset="0"/>
                <a:cs typeface="Gill Sans MT"/>
              </a:rPr>
              <a:t>-content/themes/awesome/footer.php will override the Parent copy.</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To display a Copyright line, replace the content of footer.php in </a:t>
            </a:r>
            <a:r>
              <a:rPr lang="en-US" sz="1600" dirty="0" err="1" smtClean="0">
                <a:latin typeface="Colaborate-Regular" pitchFamily="50" charset="0"/>
                <a:cs typeface="Gill Sans MT"/>
              </a:rPr>
              <a:t>wp</a:t>
            </a:r>
            <a:r>
              <a:rPr lang="en-US" sz="1600" dirty="0" smtClean="0">
                <a:latin typeface="Colaborate-Regular" pitchFamily="50" charset="0"/>
                <a:cs typeface="Gill Sans MT"/>
              </a:rPr>
              <a:t>-content/themes/awesome with the following code:</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 &lt;div class="site-info"&gt;</a:t>
            </a:r>
          </a:p>
          <a:p>
            <a:r>
              <a:rPr lang="en-US" sz="1600" dirty="0" smtClean="0">
                <a:latin typeface="Colaborate-Regular" pitchFamily="50" charset="0"/>
                <a:cs typeface="Gill Sans MT"/>
              </a:rPr>
              <a:t>	Copyright &amp;copy; &lt;?</a:t>
            </a:r>
            <a:r>
              <a:rPr lang="en-US" sz="1600" dirty="0" err="1" smtClean="0">
                <a:latin typeface="Colaborate-Regular" pitchFamily="50" charset="0"/>
                <a:cs typeface="Gill Sans MT"/>
              </a:rPr>
              <a:t>php</a:t>
            </a:r>
            <a:r>
              <a:rPr lang="en-US" sz="1600" dirty="0" smtClean="0">
                <a:latin typeface="Colaborate-Regular" pitchFamily="50" charset="0"/>
                <a:cs typeface="Gill Sans MT"/>
              </a:rPr>
              <a:t> echo date('Y'); ?&gt;</a:t>
            </a:r>
          </a:p>
          <a:p>
            <a:r>
              <a:rPr lang="en-US" sz="1600" dirty="0" smtClean="0">
                <a:latin typeface="Colaborate-Regular" pitchFamily="50" charset="0"/>
                <a:cs typeface="Gill Sans MT"/>
              </a:rPr>
              <a:t> &lt;/div&gt;&lt;!-- .site-info --&gt;</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The result on the front-end of the site:</a:t>
            </a:r>
          </a:p>
        </p:txBody>
      </p:sp>
      <p:pic>
        <p:nvPicPr>
          <p:cNvPr id="6148" name="Picture 4" descr="C:\Users\FCDW-StuDesktop\Desktop\footer.png"/>
          <p:cNvPicPr>
            <a:picLocks noChangeAspect="1" noChangeArrowheads="1"/>
          </p:cNvPicPr>
          <p:nvPr/>
        </p:nvPicPr>
        <p:blipFill>
          <a:blip r:embed="rId2"/>
          <a:srcRect/>
          <a:stretch>
            <a:fillRect/>
          </a:stretch>
        </p:blipFill>
        <p:spPr bwMode="auto">
          <a:xfrm>
            <a:off x="203200" y="1680425"/>
            <a:ext cx="6475413" cy="1143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2426" y="4377267"/>
            <a:ext cx="6032897" cy="683684"/>
          </a:xfrm>
        </p:spPr>
        <p:txBody>
          <a:bodyPr rtlCol="0">
            <a:noAutofit/>
          </a:bodyPr>
          <a:lstStyle/>
          <a:p>
            <a:pPr eaLnBrk="1" fontAlgn="auto" hangingPunct="1">
              <a:spcAft>
                <a:spcPts val="0"/>
              </a:spcAft>
              <a:buFont typeface="Arial"/>
              <a:buNone/>
              <a:defRPr/>
            </a:pPr>
            <a:r>
              <a:rPr lang="en-US" dirty="0" smtClean="0">
                <a:latin typeface="Colaborate-Thin" pitchFamily="50" charset="0"/>
              </a:rPr>
              <a:t>Introductions &amp; </a:t>
            </a:r>
          </a:p>
          <a:p>
            <a:pPr eaLnBrk="1" fontAlgn="auto" hangingPunct="1">
              <a:spcAft>
                <a:spcPts val="0"/>
              </a:spcAft>
              <a:buFont typeface="Arial"/>
              <a:buNone/>
              <a:defRPr/>
            </a:pPr>
            <a:r>
              <a:rPr lang="en-US" dirty="0" smtClean="0">
                <a:latin typeface="Colaborate-Thin" pitchFamily="50" charset="0"/>
              </a:rPr>
              <a:t>Class Overview</a:t>
            </a:r>
            <a:endParaRPr lang="en-US" dirty="0">
              <a:latin typeface="Colaborate-Thin" pitchFamily="50"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Creating your own Child Theme</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2971800"/>
            <a:ext cx="6068533" cy="5396019"/>
          </a:xfrm>
        </p:spPr>
        <p:txBody>
          <a:bodyPr>
            <a:normAutofit fontScale="85000" lnSpcReduction="20000"/>
          </a:bodyPr>
          <a:lstStyle/>
          <a:p>
            <a:r>
              <a:rPr lang="en-US" sz="1600" b="1" dirty="0" smtClean="0">
                <a:latin typeface="Colaborate-Regular" pitchFamily="50" charset="0"/>
                <a:cs typeface="Gill Sans MT"/>
              </a:rPr>
              <a:t>Adding new Templates</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In addition to being able to override existing templates with a Child Theme, you can also create new templates.</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Let’s say you want to add a new Template without a sidebar. Make a copy of page.php in your Child Theme and rename it page-nosidebar.php.</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Edit the existing code at the top:</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 &lt;?</a:t>
            </a:r>
            <a:r>
              <a:rPr lang="en-US" sz="1600" dirty="0" err="1" smtClean="0">
                <a:latin typeface="Colaborate-Regular" pitchFamily="50" charset="0"/>
                <a:cs typeface="Gill Sans MT"/>
              </a:rPr>
              <a:t>php</a:t>
            </a:r>
            <a:endParaRPr lang="en-US" sz="1600" dirty="0" smtClean="0">
              <a:latin typeface="Colaborate-Regular" pitchFamily="50" charset="0"/>
              <a:cs typeface="Gill Sans MT"/>
            </a:endParaRPr>
          </a:p>
          <a:p>
            <a:r>
              <a:rPr lang="en-US" sz="1600" dirty="0" smtClean="0">
                <a:latin typeface="Colaborate-Regular" pitchFamily="50" charset="0"/>
                <a:cs typeface="Gill Sans MT"/>
              </a:rPr>
              <a:t> /**</a:t>
            </a:r>
          </a:p>
          <a:p>
            <a:r>
              <a:rPr lang="en-US" sz="1600" dirty="0" smtClean="0">
                <a:latin typeface="Colaborate-Regular" pitchFamily="50" charset="0"/>
                <a:cs typeface="Gill Sans MT"/>
              </a:rPr>
              <a:t>  * The template for displaying all pages</a:t>
            </a:r>
          </a:p>
          <a:p>
            <a:r>
              <a:rPr lang="en-US" sz="1600" dirty="0" smtClean="0">
                <a:latin typeface="Colaborate-Regular" pitchFamily="50" charset="0"/>
                <a:cs typeface="Gill Sans MT"/>
              </a:rPr>
              <a:t>  *</a:t>
            </a:r>
          </a:p>
          <a:p>
            <a:r>
              <a:rPr lang="en-US" sz="1600" dirty="0" smtClean="0">
                <a:latin typeface="Colaborate-Regular" pitchFamily="50" charset="0"/>
                <a:cs typeface="Gill Sans MT"/>
              </a:rPr>
              <a:t>  * This is the template that displays all pages by default.</a:t>
            </a:r>
          </a:p>
          <a:p>
            <a:r>
              <a:rPr lang="en-US" sz="1600" dirty="0" smtClean="0">
                <a:latin typeface="Colaborate-Regular" pitchFamily="50" charset="0"/>
                <a:cs typeface="Gill Sans MT"/>
              </a:rPr>
              <a:t>  * Please note that this is the </a:t>
            </a:r>
            <a:r>
              <a:rPr lang="en-US" sz="1600" dirty="0" err="1" smtClean="0">
                <a:latin typeface="Colaborate-Regular" pitchFamily="50" charset="0"/>
                <a:cs typeface="Gill Sans MT"/>
              </a:rPr>
              <a:t>WordPress</a:t>
            </a:r>
            <a:r>
              <a:rPr lang="en-US" sz="1600" dirty="0" smtClean="0">
                <a:latin typeface="Colaborate-Regular" pitchFamily="50" charset="0"/>
                <a:cs typeface="Gill Sans MT"/>
              </a:rPr>
              <a:t> construct of pages and that other</a:t>
            </a:r>
          </a:p>
          <a:p>
            <a:r>
              <a:rPr lang="en-US" sz="1600" dirty="0" smtClean="0">
                <a:latin typeface="Colaborate-Regular" pitchFamily="50" charset="0"/>
                <a:cs typeface="Gill Sans MT"/>
              </a:rPr>
              <a:t>  * 'pages' on your </a:t>
            </a:r>
            <a:r>
              <a:rPr lang="en-US" sz="1600" dirty="0" err="1" smtClean="0">
                <a:latin typeface="Colaborate-Regular" pitchFamily="50" charset="0"/>
                <a:cs typeface="Gill Sans MT"/>
              </a:rPr>
              <a:t>WordPress</a:t>
            </a:r>
            <a:r>
              <a:rPr lang="en-US" sz="1600" dirty="0" smtClean="0">
                <a:latin typeface="Colaborate-Regular" pitchFamily="50" charset="0"/>
                <a:cs typeface="Gill Sans MT"/>
              </a:rPr>
              <a:t> site will use a different template.</a:t>
            </a:r>
          </a:p>
          <a:p>
            <a:r>
              <a:rPr lang="en-US" sz="1600" dirty="0" smtClean="0">
                <a:latin typeface="Colaborate-Regular" pitchFamily="50" charset="0"/>
                <a:cs typeface="Gill Sans MT"/>
              </a:rPr>
              <a:t>  *</a:t>
            </a:r>
          </a:p>
          <a:p>
            <a:r>
              <a:rPr lang="en-US" sz="1600" dirty="0" smtClean="0">
                <a:latin typeface="Colaborate-Regular" pitchFamily="50" charset="0"/>
                <a:cs typeface="Gill Sans MT"/>
              </a:rPr>
              <a:t>  * @package </a:t>
            </a:r>
            <a:r>
              <a:rPr lang="en-US" sz="1600" dirty="0" err="1" smtClean="0">
                <a:latin typeface="Colaborate-Regular" pitchFamily="50" charset="0"/>
                <a:cs typeface="Gill Sans MT"/>
              </a:rPr>
              <a:t>WordPress</a:t>
            </a:r>
            <a:endParaRPr lang="en-US" sz="1600" dirty="0" smtClean="0">
              <a:latin typeface="Colaborate-Regular" pitchFamily="50" charset="0"/>
              <a:cs typeface="Gill Sans MT"/>
            </a:endParaRPr>
          </a:p>
          <a:p>
            <a:r>
              <a:rPr lang="en-US" sz="1600" dirty="0" smtClean="0">
                <a:latin typeface="Colaborate-Regular" pitchFamily="50" charset="0"/>
                <a:cs typeface="Gill Sans MT"/>
              </a:rPr>
              <a:t>  * @</a:t>
            </a:r>
            <a:r>
              <a:rPr lang="en-US" sz="1600" dirty="0" err="1" smtClean="0">
                <a:latin typeface="Colaborate-Regular" pitchFamily="50" charset="0"/>
                <a:cs typeface="Gill Sans MT"/>
              </a:rPr>
              <a:t>subpackage</a:t>
            </a:r>
            <a:r>
              <a:rPr lang="en-US" sz="1600" dirty="0" smtClean="0">
                <a:latin typeface="Colaborate-Regular" pitchFamily="50" charset="0"/>
                <a:cs typeface="Gill Sans MT"/>
              </a:rPr>
              <a:t> </a:t>
            </a:r>
            <a:r>
              <a:rPr lang="en-US" sz="1600" dirty="0" err="1" smtClean="0">
                <a:latin typeface="Colaborate-Regular" pitchFamily="50" charset="0"/>
                <a:cs typeface="Gill Sans MT"/>
              </a:rPr>
              <a:t>Twenty_Thirteen</a:t>
            </a:r>
            <a:endParaRPr lang="en-US" sz="1600" dirty="0" smtClean="0">
              <a:latin typeface="Colaborate-Regular" pitchFamily="50" charset="0"/>
              <a:cs typeface="Gill Sans MT"/>
            </a:endParaRPr>
          </a:p>
          <a:p>
            <a:r>
              <a:rPr lang="en-US" sz="1600" dirty="0" smtClean="0">
                <a:latin typeface="Colaborate-Regular" pitchFamily="50" charset="0"/>
                <a:cs typeface="Gill Sans MT"/>
              </a:rPr>
              <a:t>  * @since Twenty Thirteen 1.0</a:t>
            </a:r>
          </a:p>
          <a:p>
            <a:r>
              <a:rPr lang="en-US" sz="1600" dirty="0" smtClean="0">
                <a:latin typeface="Colaborate-Regular" pitchFamily="50" charset="0"/>
                <a:cs typeface="Gill Sans MT"/>
              </a:rPr>
              <a:t>  */</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 </a:t>
            </a:r>
            <a:r>
              <a:rPr lang="en-US" sz="1600" dirty="0" err="1" smtClean="0">
                <a:latin typeface="Colaborate-Regular" pitchFamily="50" charset="0"/>
                <a:cs typeface="Gill Sans MT"/>
              </a:rPr>
              <a:t>get_header</a:t>
            </a:r>
            <a:r>
              <a:rPr lang="en-US" sz="1600" dirty="0" smtClean="0">
                <a:latin typeface="Colaborate-Regular" pitchFamily="50" charset="0"/>
                <a:cs typeface="Gill Sans MT"/>
              </a:rPr>
              <a:t>(); ?&gt;</a:t>
            </a:r>
          </a:p>
        </p:txBody>
      </p:sp>
      <p:pic>
        <p:nvPicPr>
          <p:cNvPr id="8" name="Picture 2" descr="C:\Users\FCDW-StuDesktop\Desktop\footer4.png"/>
          <p:cNvPicPr>
            <a:picLocks noChangeAspect="1" noChangeArrowheads="1"/>
          </p:cNvPicPr>
          <p:nvPr/>
        </p:nvPicPr>
        <p:blipFill>
          <a:blip r:embed="rId2"/>
          <a:srcRect/>
          <a:stretch>
            <a:fillRect/>
          </a:stretch>
        </p:blipFill>
        <p:spPr bwMode="auto">
          <a:xfrm>
            <a:off x="480632" y="1658938"/>
            <a:ext cx="5794744" cy="9917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Creating your own Child Theme</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710266"/>
            <a:ext cx="6068533" cy="6657553"/>
          </a:xfrm>
        </p:spPr>
        <p:txBody>
          <a:bodyPr>
            <a:normAutofit/>
          </a:bodyPr>
          <a:lstStyle/>
          <a:p>
            <a:r>
              <a:rPr lang="en-US" sz="1600" dirty="0" smtClean="0">
                <a:latin typeface="Colaborate-Regular" pitchFamily="50" charset="0"/>
                <a:cs typeface="Gill Sans MT"/>
              </a:rPr>
              <a:t>To:</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 &lt;?</a:t>
            </a:r>
            <a:r>
              <a:rPr lang="en-US" sz="1600" dirty="0" err="1" smtClean="0">
                <a:latin typeface="Colaborate-Regular" pitchFamily="50" charset="0"/>
                <a:cs typeface="Gill Sans MT"/>
              </a:rPr>
              <a:t>php</a:t>
            </a:r>
            <a:endParaRPr lang="en-US" sz="1600" dirty="0" smtClean="0">
              <a:latin typeface="Colaborate-Regular" pitchFamily="50" charset="0"/>
              <a:cs typeface="Gill Sans MT"/>
            </a:endParaRPr>
          </a:p>
          <a:p>
            <a:r>
              <a:rPr lang="en-US" sz="1600" dirty="0" smtClean="0">
                <a:latin typeface="Colaborate-Regular" pitchFamily="50" charset="0"/>
                <a:cs typeface="Gill Sans MT"/>
              </a:rPr>
              <a:t> /* Template Name: Page with no sidebar */</a:t>
            </a:r>
          </a:p>
          <a:p>
            <a:r>
              <a:rPr lang="en-US" sz="1600" dirty="0" smtClean="0">
                <a:latin typeface="Colaborate-Regular" pitchFamily="50" charset="0"/>
                <a:cs typeface="Gill Sans MT"/>
              </a:rPr>
              <a:t> </a:t>
            </a:r>
            <a:r>
              <a:rPr lang="en-US" sz="1600" dirty="0" err="1" smtClean="0">
                <a:latin typeface="Colaborate-Regular" pitchFamily="50" charset="0"/>
                <a:cs typeface="Gill Sans MT"/>
              </a:rPr>
              <a:t>get_header</a:t>
            </a:r>
            <a:r>
              <a:rPr lang="en-US" sz="1600" dirty="0" smtClean="0">
                <a:latin typeface="Colaborate-Regular" pitchFamily="50" charset="0"/>
                <a:cs typeface="Gill Sans MT"/>
              </a:rPr>
              <a:t>(); ?&gt;</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The name of the template goes after the variable Template Name:.</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Finally, find and remove the line of code which loads the sidebar. This is called </a:t>
            </a:r>
            <a:r>
              <a:rPr lang="en-US" sz="1600" dirty="0" err="1" smtClean="0">
                <a:latin typeface="Colaborate-Regular" pitchFamily="50" charset="0"/>
                <a:cs typeface="Gill Sans MT"/>
              </a:rPr>
              <a:t>get_sidebar</a:t>
            </a:r>
            <a:r>
              <a:rPr lang="en-US" sz="1600" dirty="0" smtClean="0">
                <a:latin typeface="Colaborate-Regular" pitchFamily="50" charset="0"/>
                <a:cs typeface="Gill Sans MT"/>
              </a:rPr>
              <a:t>();:</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 &lt;?</a:t>
            </a:r>
            <a:r>
              <a:rPr lang="en-US" sz="1600" dirty="0" err="1" smtClean="0">
                <a:latin typeface="Colaborate-Regular" pitchFamily="50" charset="0"/>
                <a:cs typeface="Gill Sans MT"/>
              </a:rPr>
              <a:t>php</a:t>
            </a:r>
            <a:r>
              <a:rPr lang="en-US" sz="1600" dirty="0" smtClean="0">
                <a:latin typeface="Colaborate-Regular" pitchFamily="50" charset="0"/>
                <a:cs typeface="Gill Sans MT"/>
              </a:rPr>
              <a:t> </a:t>
            </a:r>
            <a:r>
              <a:rPr lang="en-US" sz="1600" dirty="0" err="1" smtClean="0">
                <a:latin typeface="Colaborate-Regular" pitchFamily="50" charset="0"/>
                <a:cs typeface="Gill Sans MT"/>
              </a:rPr>
              <a:t>get_sidebar</a:t>
            </a:r>
            <a:r>
              <a:rPr lang="en-US" sz="1600" dirty="0" smtClean="0">
                <a:latin typeface="Colaborate-Regular" pitchFamily="50" charset="0"/>
                <a:cs typeface="Gill Sans MT"/>
              </a:rPr>
              <a:t>(); // delete this entire line ?&gt; </a:t>
            </a:r>
          </a:p>
          <a:p>
            <a:r>
              <a:rPr lang="en-US" sz="1600" dirty="0" smtClean="0">
                <a:latin typeface="Colaborate-Regular" pitchFamily="50" charset="0"/>
                <a:cs typeface="Gill Sans MT"/>
              </a:rPr>
              <a:t> &lt;?</a:t>
            </a:r>
            <a:r>
              <a:rPr lang="en-US" sz="1600" dirty="0" err="1" smtClean="0">
                <a:latin typeface="Colaborate-Regular" pitchFamily="50" charset="0"/>
                <a:cs typeface="Gill Sans MT"/>
              </a:rPr>
              <a:t>php</a:t>
            </a:r>
            <a:r>
              <a:rPr lang="en-US" sz="1600" dirty="0" smtClean="0">
                <a:latin typeface="Colaborate-Regular" pitchFamily="50" charset="0"/>
                <a:cs typeface="Gill Sans MT"/>
              </a:rPr>
              <a:t> </a:t>
            </a:r>
            <a:r>
              <a:rPr lang="en-US" sz="1600" dirty="0" err="1" smtClean="0">
                <a:latin typeface="Colaborate-Regular" pitchFamily="50" charset="0"/>
                <a:cs typeface="Gill Sans MT"/>
              </a:rPr>
              <a:t>get_footer</a:t>
            </a:r>
            <a:r>
              <a:rPr lang="en-US" sz="1600" dirty="0" smtClean="0">
                <a:latin typeface="Colaborate-Regular" pitchFamily="50" charset="0"/>
                <a:cs typeface="Gill Sans MT"/>
              </a:rPr>
              <a:t>(); // leave this line in! ?&gt;</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The new template will now appear under Page Attributes on the Edit Page screen:</a:t>
            </a:r>
          </a:p>
          <a:p>
            <a:endParaRPr lang="en-US" sz="1600" dirty="0" smtClean="0">
              <a:latin typeface="Colaborate-Regular" pitchFamily="50" charset="0"/>
              <a:cs typeface="Gill Sans MT"/>
            </a:endParaRPr>
          </a:p>
        </p:txBody>
      </p:sp>
      <p:pic>
        <p:nvPicPr>
          <p:cNvPr id="8194" name="Picture 2" descr="C:\Users\FCDW-StuDesktop\Desktop\newtemplate3.png"/>
          <p:cNvPicPr>
            <a:picLocks noChangeAspect="1" noChangeArrowheads="1"/>
          </p:cNvPicPr>
          <p:nvPr/>
        </p:nvPicPr>
        <p:blipFill>
          <a:blip r:embed="rId2"/>
          <a:srcRect/>
          <a:stretch>
            <a:fillRect/>
          </a:stretch>
        </p:blipFill>
        <p:spPr bwMode="auto">
          <a:xfrm>
            <a:off x="3708437" y="6116460"/>
            <a:ext cx="2160735" cy="2254366"/>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Creating your own Child Theme - Summary</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769532"/>
            <a:ext cx="6068533" cy="6598287"/>
          </a:xfrm>
        </p:spPr>
        <p:txBody>
          <a:bodyPr>
            <a:normAutofit/>
          </a:bodyPr>
          <a:lstStyle/>
          <a:p>
            <a:r>
              <a:rPr lang="en-US" sz="1600" dirty="0" smtClean="0">
                <a:latin typeface="Colaborate-Regular" pitchFamily="50" charset="0"/>
                <a:cs typeface="Gill Sans MT"/>
              </a:rPr>
              <a:t>Your Child Theme now has 1 file that overrides elements in its Parent Theme’s file, 2 files that replace files in the Parent Theme, and 1 brand new file that does not exist in the Parent Theme.</a:t>
            </a: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When the Parent Theme is updated, none of these Child Theme files will be modified.</a:t>
            </a:r>
          </a:p>
          <a:p>
            <a:endParaRPr lang="en-US" sz="1600" dirty="0" smtClean="0">
              <a:latin typeface="Colaborate-Regular" pitchFamily="50" charset="0"/>
              <a:cs typeface="Gill Sans MT"/>
            </a:endParaRPr>
          </a:p>
          <a:p>
            <a:r>
              <a:rPr lang="en-US" sz="1600" dirty="0" smtClean="0">
                <a:latin typeface="Colaborate-Regular" pitchFamily="50" charset="0"/>
                <a:cs typeface="Gill Sans MT"/>
              </a:rPr>
              <a:t>Child Themes are a safe and powerful way to override and add elements to an existing theme. Now that you know how to make one, go forth and make some awesome looking sites!</a:t>
            </a:r>
          </a:p>
          <a:p>
            <a:endParaRPr lang="en-US" sz="1600" dirty="0" smtClean="0">
              <a:latin typeface="Colaborate-Regular" pitchFamily="50" charset="0"/>
              <a:cs typeface="Gill Sans MT"/>
            </a:endParaRPr>
          </a:p>
          <a:p>
            <a:endParaRPr lang="en-US" sz="1600" dirty="0" smtClean="0">
              <a:latin typeface="Colaborate-Regular" pitchFamily="50" charset="0"/>
              <a:cs typeface="Gill Sans MT"/>
            </a:endParaRPr>
          </a:p>
        </p:txBody>
      </p:sp>
      <p:pic>
        <p:nvPicPr>
          <p:cNvPr id="9218" name="Picture 2" descr="C:\Users\FCDW-StuDesktop\Desktop\file-flow-diagram-032.png"/>
          <p:cNvPicPr>
            <a:picLocks noChangeAspect="1" noChangeArrowheads="1"/>
          </p:cNvPicPr>
          <p:nvPr/>
        </p:nvPicPr>
        <p:blipFill>
          <a:blip r:embed="rId2"/>
          <a:srcRect/>
          <a:stretch>
            <a:fillRect/>
          </a:stretch>
        </p:blipFill>
        <p:spPr bwMode="auto">
          <a:xfrm>
            <a:off x="364590" y="2684522"/>
            <a:ext cx="5991821" cy="2130425"/>
          </a:xfrm>
          <a:prstGeom prst="rect">
            <a:avLst/>
          </a:prstGeom>
          <a:noFill/>
        </p:spPr>
      </p:pic>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2900" y="366185"/>
            <a:ext cx="6172200" cy="994782"/>
          </a:xfrm>
        </p:spPr>
        <p:txBody>
          <a:bodyPr>
            <a:noAutofit/>
          </a:bodyPr>
          <a:lstStyle/>
          <a:p>
            <a:r>
              <a:rPr lang="en-US" sz="2600" dirty="0" smtClean="0">
                <a:latin typeface="Colaborate-Regular" pitchFamily="50" charset="0"/>
              </a:rPr>
              <a:t>Using the </a:t>
            </a:r>
            <a:r>
              <a:rPr lang="en-US" sz="2600" dirty="0" err="1" smtClean="0">
                <a:latin typeface="Colaborate-Regular" pitchFamily="50" charset="0"/>
              </a:rPr>
              <a:t>WordPress</a:t>
            </a:r>
            <a:r>
              <a:rPr lang="en-US" sz="2600" dirty="0" smtClean="0">
                <a:latin typeface="Colaborate-Regular" pitchFamily="50" charset="0"/>
              </a:rPr>
              <a:t> Hierarchy with CSS</a:t>
            </a:r>
            <a:endParaRPr lang="en-US" sz="2600" dirty="0">
              <a:latin typeface="Colaborate-Regular" pitchFamily="50" charset="0"/>
            </a:endParaRPr>
          </a:p>
        </p:txBody>
      </p:sp>
      <p:sp>
        <p:nvSpPr>
          <p:cNvPr id="6" name="Rectangle 5"/>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7" name="Text Placeholder 6"/>
          <p:cNvSpPr>
            <a:spLocks noGrp="1"/>
          </p:cNvSpPr>
          <p:nvPr>
            <p:ph type="body" sz="quarter" idx="12"/>
          </p:nvPr>
        </p:nvSpPr>
        <p:spPr>
          <a:xfrm>
            <a:off x="342900" y="1905000"/>
            <a:ext cx="6068533" cy="6462819"/>
          </a:xfrm>
        </p:spPr>
        <p:txBody>
          <a:bodyPr>
            <a:normAutofit fontScale="92500" lnSpcReduction="10000"/>
          </a:bodyPr>
          <a:lstStyle/>
          <a:p>
            <a:r>
              <a:rPr lang="en-US" sz="1600" b="1" dirty="0" smtClean="0">
                <a:latin typeface="+mj-lt"/>
              </a:rPr>
              <a:t>Exercises</a:t>
            </a:r>
            <a:endParaRPr lang="en-US" sz="1600" dirty="0" smtClean="0">
              <a:latin typeface="+mj-lt"/>
            </a:endParaRPr>
          </a:p>
          <a:p>
            <a:r>
              <a:rPr lang="en-US" sz="1600" b="1" dirty="0" smtClean="0">
                <a:latin typeface="+mj-lt"/>
              </a:rPr>
              <a:t>Create a child theme </a:t>
            </a:r>
          </a:p>
          <a:p>
            <a:pPr>
              <a:buFont typeface="Arial" pitchFamily="34" charset="0"/>
              <a:buChar char="•"/>
            </a:pPr>
            <a:r>
              <a:rPr lang="en-US" sz="1600" dirty="0" smtClean="0">
                <a:latin typeface="+mj-lt"/>
              </a:rPr>
              <a:t>What folders and files did you need to create?</a:t>
            </a:r>
          </a:p>
          <a:p>
            <a:pPr>
              <a:buFont typeface="Arial" pitchFamily="34" charset="0"/>
              <a:buChar char="•"/>
            </a:pPr>
            <a:r>
              <a:rPr lang="en-US" sz="1600" dirty="0" smtClean="0">
                <a:latin typeface="+mj-lt"/>
              </a:rPr>
              <a:t>Did your theme show up under Appearance &gt; Themes in the Dashboard? If not, what steps did you take to troubleshoot?</a:t>
            </a:r>
          </a:p>
          <a:p>
            <a:endParaRPr lang="en-US" sz="1600" dirty="0" smtClean="0">
              <a:latin typeface="+mj-lt"/>
            </a:endParaRPr>
          </a:p>
          <a:p>
            <a:r>
              <a:rPr lang="en-US" sz="1600" b="1" dirty="0" smtClean="0">
                <a:latin typeface="+mj-lt"/>
              </a:rPr>
              <a:t>Change all the links in your theme to red, active links to green, and visited links to orange</a:t>
            </a:r>
          </a:p>
          <a:p>
            <a:pPr>
              <a:buFont typeface="Arial" pitchFamily="34" charset="0"/>
              <a:buChar char="•"/>
            </a:pPr>
            <a:endParaRPr lang="en-US" sz="1600" dirty="0" smtClean="0">
              <a:latin typeface="+mj-lt"/>
            </a:endParaRPr>
          </a:p>
          <a:p>
            <a:pPr>
              <a:buFont typeface="Arial" pitchFamily="34" charset="0"/>
              <a:buChar char="•"/>
            </a:pPr>
            <a:r>
              <a:rPr lang="en-US" sz="1600" dirty="0" smtClean="0">
                <a:latin typeface="+mj-lt"/>
              </a:rPr>
              <a:t>What file did you need to edit to do accomplish this?</a:t>
            </a:r>
          </a:p>
          <a:p>
            <a:pPr>
              <a:buFont typeface="Arial" pitchFamily="34" charset="0"/>
              <a:buChar char="•"/>
            </a:pPr>
            <a:r>
              <a:rPr lang="en-US" sz="1600" dirty="0" smtClean="0">
                <a:latin typeface="+mj-lt"/>
              </a:rPr>
              <a:t>What selectors did you apply the new color styles to?</a:t>
            </a:r>
          </a:p>
          <a:p>
            <a:pPr>
              <a:buFont typeface="Arial" pitchFamily="34" charset="0"/>
              <a:buChar char="•"/>
            </a:pPr>
            <a:r>
              <a:rPr lang="en-US" sz="1600" dirty="0" smtClean="0">
                <a:latin typeface="+mj-lt"/>
              </a:rPr>
              <a:t>How did you determine the selectors to use?</a:t>
            </a:r>
          </a:p>
          <a:p>
            <a:endParaRPr lang="en-US" sz="1600" dirty="0" smtClean="0">
              <a:latin typeface="+mj-lt"/>
            </a:endParaRPr>
          </a:p>
          <a:p>
            <a:r>
              <a:rPr lang="en-US" sz="1600" b="1" dirty="0" smtClean="0">
                <a:latin typeface="+mj-lt"/>
              </a:rPr>
              <a:t>Change the “Proudly powered by </a:t>
            </a:r>
            <a:r>
              <a:rPr lang="en-US" sz="1600" b="1" dirty="0" err="1" smtClean="0">
                <a:latin typeface="+mj-lt"/>
              </a:rPr>
              <a:t>WordPress</a:t>
            </a:r>
            <a:r>
              <a:rPr lang="en-US" sz="1600" b="1" dirty="0" smtClean="0">
                <a:latin typeface="+mj-lt"/>
              </a:rPr>
              <a:t>” message in the site footer</a:t>
            </a:r>
          </a:p>
          <a:p>
            <a:pPr>
              <a:buFont typeface="Arial" pitchFamily="34" charset="0"/>
              <a:buChar char="•"/>
            </a:pPr>
            <a:endParaRPr lang="en-US" sz="1600" dirty="0" smtClean="0">
              <a:latin typeface="+mj-lt"/>
            </a:endParaRPr>
          </a:p>
          <a:p>
            <a:pPr>
              <a:buFont typeface="Arial" pitchFamily="34" charset="0"/>
              <a:buChar char="•"/>
            </a:pPr>
            <a:r>
              <a:rPr lang="en-US" sz="1600" dirty="0" smtClean="0">
                <a:latin typeface="+mj-lt"/>
              </a:rPr>
              <a:t>What file did you need to create?</a:t>
            </a:r>
          </a:p>
          <a:p>
            <a:pPr>
              <a:buFont typeface="Arial" pitchFamily="34" charset="0"/>
              <a:buChar char="•"/>
            </a:pPr>
            <a:r>
              <a:rPr lang="en-US" sz="1600" dirty="0" smtClean="0">
                <a:latin typeface="+mj-lt"/>
              </a:rPr>
              <a:t>What steps did you take to create the file and change the message?</a:t>
            </a:r>
          </a:p>
          <a:p>
            <a:endParaRPr lang="en-US" sz="1600" dirty="0" smtClean="0">
              <a:latin typeface="+mj-lt"/>
            </a:endParaRPr>
          </a:p>
          <a:p>
            <a:r>
              <a:rPr lang="en-US" sz="1600" b="1" dirty="0" smtClean="0">
                <a:latin typeface="+mj-lt"/>
              </a:rPr>
              <a:t>Make a new template for the home page with no sidebar.</a:t>
            </a:r>
          </a:p>
          <a:p>
            <a:pPr>
              <a:buFont typeface="Arial" pitchFamily="34" charset="0"/>
              <a:buChar char="•"/>
            </a:pPr>
            <a:endParaRPr lang="en-US" sz="1600" dirty="0" smtClean="0">
              <a:latin typeface="+mj-lt"/>
            </a:endParaRPr>
          </a:p>
          <a:p>
            <a:pPr>
              <a:buFont typeface="Arial" pitchFamily="34" charset="0"/>
              <a:buChar char="•"/>
            </a:pPr>
            <a:r>
              <a:rPr lang="en-US" sz="1600" dirty="0" smtClean="0">
                <a:latin typeface="+mj-lt"/>
              </a:rPr>
              <a:t>What file did you create?</a:t>
            </a:r>
          </a:p>
          <a:p>
            <a:pPr>
              <a:buFont typeface="Arial" pitchFamily="34" charset="0"/>
              <a:buChar char="•"/>
            </a:pPr>
            <a:r>
              <a:rPr lang="en-US" sz="1600" dirty="0" smtClean="0">
                <a:latin typeface="+mj-lt"/>
              </a:rPr>
              <a:t>What steps did you take to create the file?</a:t>
            </a:r>
          </a:p>
          <a:p>
            <a:pPr>
              <a:buFont typeface="Arial" pitchFamily="34" charset="0"/>
              <a:buChar char="•"/>
            </a:pPr>
            <a:r>
              <a:rPr lang="en-US" sz="1600" dirty="0" smtClean="0">
                <a:latin typeface="+mj-lt"/>
              </a:rPr>
              <a:t>What code did you add to make it a new template?</a:t>
            </a:r>
          </a:p>
          <a:p>
            <a:pPr>
              <a:buFont typeface="Arial" pitchFamily="34" charset="0"/>
              <a:buChar char="•"/>
            </a:pPr>
            <a:r>
              <a:rPr lang="en-US" sz="1600" dirty="0" smtClean="0">
                <a:latin typeface="+mj-lt"/>
              </a:rPr>
              <a:t>How did you remove the sidebar?</a:t>
            </a:r>
          </a:p>
          <a:p>
            <a:pPr>
              <a:buFont typeface="Arial" pitchFamily="34" charset="0"/>
              <a:buChar char="•"/>
            </a:pPr>
            <a:r>
              <a:rPr lang="en-US" sz="1600" dirty="0" smtClean="0">
                <a:latin typeface="+mj-lt"/>
              </a:rPr>
              <a:t>How did you assign the new template to the home page of your site?</a:t>
            </a:r>
          </a:p>
          <a:p>
            <a:pPr>
              <a:buFont typeface="Arial" pitchFamily="34" charset="0"/>
              <a:buChar char="•"/>
            </a:pPr>
            <a:endParaRPr lang="en-US" sz="1600" dirty="0" smtClean="0">
              <a:latin typeface="+mj-lt"/>
            </a:endParaRPr>
          </a:p>
        </p:txBody>
      </p:sp>
    </p:spTree>
    <p:extLst>
      <p:ext uri="{BB962C8B-B14F-4D97-AF65-F5344CB8AC3E}">
        <p14:creationId xmlns:p14="http://schemas.microsoft.com/office/powerpoint/2010/main" xmlns="" val="29683612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Title 8"/>
          <p:cNvSpPr>
            <a:spLocks noGrp="1"/>
          </p:cNvSpPr>
          <p:nvPr>
            <p:ph type="title"/>
          </p:nvPr>
        </p:nvSpPr>
        <p:spPr>
          <a:xfrm>
            <a:off x="670322" y="3600451"/>
            <a:ext cx="3856434" cy="1524000"/>
          </a:xfrm>
        </p:spPr>
        <p:txBody>
          <a:bodyPr>
            <a:normAutofit/>
          </a:bodyPr>
          <a:lstStyle/>
          <a:p>
            <a:pPr eaLnBrk="1" hangingPunct="1"/>
            <a:r>
              <a:rPr lang="en-US" sz="4400" dirty="0" smtClean="0">
                <a:latin typeface="Colaborate-Regular" pitchFamily="50" charset="0"/>
                <a:cs typeface="Gill Sans MT" pitchFamily="34" charset="0"/>
              </a:rPr>
              <a:t>Thank You!</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975908"/>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
        <p:nvSpPr>
          <p:cNvPr id="4" name="Rectangle 3"/>
          <p:cNvSpPr/>
          <p:nvPr/>
        </p:nvSpPr>
        <p:spPr>
          <a:xfrm>
            <a:off x="329838" y="327800"/>
            <a:ext cx="6528161" cy="523220"/>
          </a:xfrm>
          <a:prstGeom prst="rect">
            <a:avLst/>
          </a:prstGeom>
        </p:spPr>
        <p:txBody>
          <a:bodyPr wrap="square">
            <a:spAutoFit/>
          </a:bodyPr>
          <a:lstStyle/>
          <a:p>
            <a:r>
              <a:rPr lang="en-US" sz="2800" dirty="0" smtClean="0">
                <a:solidFill>
                  <a:srgbClr val="404040"/>
                </a:solidFill>
                <a:latin typeface="Colaborate-Regular" pitchFamily="50" charset="0"/>
              </a:rPr>
              <a:t>Related Classes &amp; Certification Programs</a:t>
            </a:r>
          </a:p>
        </p:txBody>
      </p:sp>
      <p:sp>
        <p:nvSpPr>
          <p:cNvPr id="5" name="TextBox 4"/>
          <p:cNvSpPr txBox="1"/>
          <p:nvPr/>
        </p:nvSpPr>
        <p:spPr>
          <a:xfrm>
            <a:off x="404037" y="1858945"/>
            <a:ext cx="6007396" cy="4278094"/>
          </a:xfrm>
          <a:prstGeom prst="rect">
            <a:avLst/>
          </a:prstGeom>
          <a:noFill/>
        </p:spPr>
        <p:txBody>
          <a:bodyPr wrap="square" rtlCol="0">
            <a:spAutoFit/>
          </a:bodyPr>
          <a:lstStyle/>
          <a:p>
            <a:r>
              <a:rPr lang="en-US" sz="1600" b="1" dirty="0" smtClean="0">
                <a:solidFill>
                  <a:srgbClr val="93C63E"/>
                </a:solidFill>
                <a:latin typeface="Colaborate-Thin" pitchFamily="50" charset="0"/>
              </a:rPr>
              <a:t>GOOGLE ANALYTICS FOR BUSINESS</a:t>
            </a:r>
          </a:p>
          <a:p>
            <a:r>
              <a:rPr lang="en-US" sz="1400" dirty="0" smtClean="0">
                <a:solidFill>
                  <a:srgbClr val="404040"/>
                </a:solidFill>
                <a:latin typeface="Colaborate-Thin" pitchFamily="50" charset="0"/>
              </a:rPr>
              <a:t>Google Analytics is a service offered by Google that generates detailed statistics about a website’s traffic. This class is designed for any individuals intending to use Google Analytics to strengthen their marketing initiatives and increase the number of conversions or sales from their website.</a:t>
            </a:r>
          </a:p>
          <a:p>
            <a:endParaRPr lang="en-US" sz="1600" b="1" dirty="0" smtClean="0">
              <a:solidFill>
                <a:srgbClr val="93C63E"/>
              </a:solidFill>
              <a:latin typeface="Colaborate-Thin" pitchFamily="50" charset="0"/>
            </a:endParaRPr>
          </a:p>
          <a:p>
            <a:r>
              <a:rPr lang="en-US" sz="1600" b="1" dirty="0" smtClean="0">
                <a:solidFill>
                  <a:srgbClr val="93C63E"/>
                </a:solidFill>
                <a:latin typeface="Colaborate-Thin" pitchFamily="50" charset="0"/>
              </a:rPr>
              <a:t>SEO FOR BUSINESS</a:t>
            </a:r>
          </a:p>
          <a:p>
            <a:r>
              <a:rPr lang="en-US" sz="1400" dirty="0" smtClean="0">
                <a:solidFill>
                  <a:srgbClr val="404040"/>
                </a:solidFill>
                <a:latin typeface="Colaborate-Thin" pitchFamily="50" charset="0"/>
              </a:rPr>
              <a:t>All businesses today need to factor an SEO plan into their greater marketing plan in order to maximize how people may find you on search engines. In this class, you will learn the basics of SEO and how to optimize your website to increase web traffic.</a:t>
            </a:r>
          </a:p>
          <a:p>
            <a:endParaRPr lang="en-US" sz="1400" dirty="0" smtClean="0">
              <a:solidFill>
                <a:srgbClr val="404040"/>
              </a:solidFill>
              <a:latin typeface="Colaborate-Thin"/>
            </a:endParaRPr>
          </a:p>
          <a:p>
            <a:pPr lvl="0" defTabSz="914400"/>
            <a:r>
              <a:rPr lang="en-US" sz="1600" b="1" dirty="0" smtClean="0">
                <a:solidFill>
                  <a:srgbClr val="94C63F"/>
                </a:solidFill>
                <a:latin typeface="Colaborate-Thin" pitchFamily="50" charset="0"/>
                <a:cs typeface="+mn-cs"/>
              </a:rPr>
              <a:t>FUNDAMENTAL WEB DESIGN AND DEVELOPMENT CERTIFICATION</a:t>
            </a:r>
          </a:p>
          <a:p>
            <a:pPr lvl="0" defTabSz="914400"/>
            <a:r>
              <a:rPr lang="en-US" sz="1400" dirty="0" smtClean="0">
                <a:solidFill>
                  <a:srgbClr val="404040"/>
                </a:solidFill>
                <a:latin typeface="Colaborate-Thin" pitchFamily="50" charset="0"/>
                <a:cs typeface="+mn-cs"/>
              </a:rPr>
              <a:t>This program offers all of the classes needed to provide a solid foundation in both web design and web development. Whether you are starting a business website, improving an existing site, writing email newsletters, or looking to change careers, this Certification will take you from the basics to advanced quickly.</a:t>
            </a:r>
          </a:p>
          <a:p>
            <a:pPr lvl="0" defTabSz="914400"/>
            <a:r>
              <a:rPr lang="en-US" sz="1400" b="1" dirty="0" smtClean="0">
                <a:solidFill>
                  <a:srgbClr val="404040"/>
                </a:solidFill>
                <a:latin typeface="Colaborate-Thin" pitchFamily="50" charset="0"/>
                <a:cs typeface="+mn-cs"/>
              </a:rPr>
              <a:t>Start when you want! Program classes are offered approximately every 8 weeks.</a:t>
            </a:r>
            <a:endParaRPr lang="en-US" sz="1400" dirty="0" smtClean="0">
              <a:solidFill>
                <a:srgbClr val="404040"/>
              </a:solidFill>
              <a:latin typeface="Colaborate-Thin" pitchFamily="50" charset="0"/>
              <a:cs typeface="+mn-cs"/>
            </a:endParaRPr>
          </a:p>
          <a:p>
            <a:endParaRPr lang="en-US" sz="1400" dirty="0" smtClean="0">
              <a:solidFill>
                <a:srgbClr val="404040"/>
              </a:solidFill>
              <a:latin typeface="Colaborate-Thin" pitchFamily="50" charset="0"/>
            </a:endParaRPr>
          </a:p>
          <a:p>
            <a:r>
              <a:rPr lang="en-US" sz="1400" b="1" dirty="0" smtClean="0">
                <a:solidFill>
                  <a:srgbClr val="93C63E"/>
                </a:solidFill>
                <a:latin typeface="Colaborate-Thin" pitchFamily="50" charset="0"/>
              </a:rPr>
              <a:t>REGISTER </a:t>
            </a:r>
            <a:r>
              <a:rPr lang="en-US" sz="1400" dirty="0" smtClean="0">
                <a:solidFill>
                  <a:srgbClr val="404040"/>
                </a:solidFill>
                <a:latin typeface="Colaborate-Thin" pitchFamily="50" charset="0"/>
              </a:rPr>
              <a:t>for classes at </a:t>
            </a:r>
            <a:r>
              <a:rPr lang="en-US" sz="1400" u="sng" dirty="0" smtClean="0">
                <a:solidFill>
                  <a:srgbClr val="404040"/>
                </a:solidFill>
                <a:latin typeface="Colaborate-Thin" pitchFamily="50" charset="0"/>
              </a:rPr>
              <a:t>www.DigitalWorkshopCenter.com</a:t>
            </a:r>
            <a:r>
              <a:rPr lang="en-US" sz="1400" dirty="0" smtClean="0">
                <a:solidFill>
                  <a:srgbClr val="404040"/>
                </a:solidFill>
                <a:latin typeface="Colaborate-Thin" pitchFamily="50" charset="0"/>
              </a:rPr>
              <a:t> or (970)980-8091</a:t>
            </a:r>
            <a:endParaRPr lang="en-US" sz="1400" dirty="0">
              <a:solidFill>
                <a:srgbClr val="404040"/>
              </a:solidFill>
              <a:latin typeface="Colaborate-Thin" pitchFamily="50"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85750" y="0"/>
            <a:ext cx="6286500" cy="1219200"/>
          </a:xfrm>
        </p:spPr>
        <p:txBody>
          <a:bodyPr/>
          <a:lstStyle/>
          <a:p>
            <a:pPr algn="l"/>
            <a:r>
              <a:rPr lang="en-US" altLang="en-US" sz="3200" dirty="0" smtClean="0">
                <a:solidFill>
                  <a:srgbClr val="404040"/>
                </a:solidFill>
                <a:latin typeface="Colaborate-Regular" panose="02000503060000020004" pitchFamily="50" charset="0"/>
              </a:rPr>
              <a:t>Feedback</a:t>
            </a:r>
            <a:endParaRPr lang="en-US" altLang="en-US" sz="3200" dirty="0">
              <a:solidFill>
                <a:srgbClr val="404040"/>
              </a:solidFill>
              <a:latin typeface="Colaborate-Regular" panose="02000503060000020004" pitchFamily="50" charset="0"/>
            </a:endParaRPr>
          </a:p>
        </p:txBody>
      </p:sp>
      <p:sp>
        <p:nvSpPr>
          <p:cNvPr id="5" name="Rectangle 4"/>
          <p:cNvSpPr/>
          <p:nvPr/>
        </p:nvSpPr>
        <p:spPr>
          <a:xfrm>
            <a:off x="0" y="975910"/>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dirty="0">
              <a:solidFill>
                <a:srgbClr val="9AA41E"/>
              </a:solidFill>
            </a:endParaRPr>
          </a:p>
        </p:txBody>
      </p:sp>
      <p:pic>
        <p:nvPicPr>
          <p:cNvPr id="8194" name="Picture 2" descr="https://hbr.org/resources/images/article_assets/2015/05/MAY15_15_feedback.jpg"/>
          <p:cNvPicPr>
            <a:picLocks noChangeAspect="1" noChangeArrowheads="1"/>
          </p:cNvPicPr>
          <p:nvPr/>
        </p:nvPicPr>
        <p:blipFill>
          <a:blip r:embed="rId3" cstate="print"/>
          <a:srcRect l="13235"/>
          <a:stretch>
            <a:fillRect/>
          </a:stretch>
        </p:blipFill>
        <p:spPr bwMode="auto">
          <a:xfrm>
            <a:off x="2749357" y="4608363"/>
            <a:ext cx="3792065" cy="27068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2" descr="C:\Users\FCDW-Courtney\Pictures\testimonial_cloud2.png"/>
          <p:cNvPicPr>
            <a:picLocks noChangeAspect="1" noChangeArrowheads="1"/>
          </p:cNvPicPr>
          <p:nvPr/>
        </p:nvPicPr>
        <p:blipFill>
          <a:blip r:embed="rId4" cstate="print"/>
          <a:srcRect l="15022" r="16542"/>
          <a:stretch>
            <a:fillRect/>
          </a:stretch>
        </p:blipFill>
        <p:spPr bwMode="auto">
          <a:xfrm>
            <a:off x="591800" y="2416070"/>
            <a:ext cx="3226002" cy="29859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196" name="Picture 4" descr="Feedback"/>
          <p:cNvPicPr>
            <a:picLocks noChangeAspect="1" noChangeArrowheads="1"/>
          </p:cNvPicPr>
          <p:nvPr/>
        </p:nvPicPr>
        <p:blipFill>
          <a:blip r:embed="rId5" cstate="print"/>
          <a:srcRect l="28106"/>
          <a:stretch>
            <a:fillRect/>
          </a:stretch>
        </p:blipFill>
        <p:spPr bwMode="auto">
          <a:xfrm>
            <a:off x="3556490" y="1838755"/>
            <a:ext cx="2394144" cy="2320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975910"/>
            <a:ext cx="6858000" cy="551441"/>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dirty="0">
              <a:solidFill>
                <a:srgbClr val="9AA41E"/>
              </a:solidFill>
            </a:endParaRPr>
          </a:p>
        </p:txBody>
      </p:sp>
      <p:sp>
        <p:nvSpPr>
          <p:cNvPr id="4" name="Rectangle 3"/>
          <p:cNvSpPr/>
          <p:nvPr/>
        </p:nvSpPr>
        <p:spPr>
          <a:xfrm>
            <a:off x="329840" y="435429"/>
            <a:ext cx="6299561" cy="461665"/>
          </a:xfrm>
          <a:prstGeom prst="rect">
            <a:avLst/>
          </a:prstGeom>
        </p:spPr>
        <p:txBody>
          <a:bodyPr wrap="square">
            <a:spAutoFit/>
          </a:bodyPr>
          <a:lstStyle/>
          <a:p>
            <a:pPr defTabSz="914400"/>
            <a:r>
              <a:rPr lang="en-US" sz="2400" dirty="0" smtClean="0">
                <a:solidFill>
                  <a:srgbClr val="404040"/>
                </a:solidFill>
                <a:latin typeface="Colaborate-Regular" panose="02000503060000020004" pitchFamily="50" charset="0"/>
              </a:rPr>
              <a:t>Need More Help? Use Our Consulting Services!</a:t>
            </a:r>
          </a:p>
        </p:txBody>
      </p:sp>
      <p:sp>
        <p:nvSpPr>
          <p:cNvPr id="5" name="TextBox 4"/>
          <p:cNvSpPr txBox="1"/>
          <p:nvPr/>
        </p:nvSpPr>
        <p:spPr>
          <a:xfrm>
            <a:off x="457200" y="1828801"/>
            <a:ext cx="2989385" cy="2246769"/>
          </a:xfrm>
          <a:prstGeom prst="rect">
            <a:avLst/>
          </a:prstGeom>
          <a:noFill/>
        </p:spPr>
        <p:txBody>
          <a:bodyPr wrap="square" rtlCol="0">
            <a:spAutoFit/>
          </a:bodyPr>
          <a:lstStyle/>
          <a:p>
            <a:pPr defTabSz="914400"/>
            <a:r>
              <a:rPr lang="en-US" sz="2000" b="1" dirty="0" smtClean="0">
                <a:solidFill>
                  <a:srgbClr val="93C63E"/>
                </a:solidFill>
                <a:latin typeface="ColaborateLight" pitchFamily="50" charset="0"/>
              </a:rPr>
              <a:t>PRIVATE, CUSTOMIZED TRAINING </a:t>
            </a:r>
            <a:r>
              <a:rPr lang="en-US" sz="2000" dirty="0" smtClean="0">
                <a:solidFill>
                  <a:srgbClr val="404040"/>
                </a:solidFill>
                <a:latin typeface="ColaborateLight" pitchFamily="50" charset="0"/>
              </a:rPr>
              <a:t>is available on an hourly consulting basis.</a:t>
            </a:r>
          </a:p>
          <a:p>
            <a:pPr defTabSz="914400"/>
            <a:endParaRPr lang="en-US" sz="2000" dirty="0" smtClean="0">
              <a:solidFill>
                <a:srgbClr val="000000"/>
              </a:solidFill>
              <a:latin typeface="ColaborateLight" pitchFamily="50" charset="0"/>
            </a:endParaRPr>
          </a:p>
          <a:p>
            <a:pPr defTabSz="914400"/>
            <a:r>
              <a:rPr lang="en-US" sz="2000" b="1" dirty="0" smtClean="0">
                <a:solidFill>
                  <a:srgbClr val="93C63E"/>
                </a:solidFill>
                <a:latin typeface="ColaborateLight" pitchFamily="50" charset="0"/>
              </a:rPr>
              <a:t>ASK OUR OFFICE STAFF </a:t>
            </a:r>
            <a:r>
              <a:rPr lang="en-US" sz="2000" dirty="0" smtClean="0">
                <a:solidFill>
                  <a:srgbClr val="404040"/>
                </a:solidFill>
                <a:latin typeface="ColaborateLight" pitchFamily="50" charset="0"/>
              </a:rPr>
              <a:t>for more information on rates and scheduling!</a:t>
            </a:r>
          </a:p>
        </p:txBody>
      </p:sp>
      <p:pic>
        <p:nvPicPr>
          <p:cNvPr id="1029" name="Picture 5" descr="Two-business-women"/>
          <p:cNvPicPr>
            <a:picLocks noChangeAspect="1" noChangeArrowheads="1"/>
          </p:cNvPicPr>
          <p:nvPr/>
        </p:nvPicPr>
        <p:blipFill>
          <a:blip r:embed="rId2" cstate="print"/>
          <a:srcRect/>
          <a:stretch>
            <a:fillRect/>
          </a:stretch>
        </p:blipFill>
        <p:spPr bwMode="auto">
          <a:xfrm>
            <a:off x="829994" y="4473527"/>
            <a:ext cx="3468988" cy="23211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2" descr="C:\Users\DWC-ADMIN-PC\Google Drive\DWC\Images\Stock images\TwoBusinessPeople.jpg"/>
          <p:cNvPicPr>
            <a:picLocks noChangeAspect="1" noChangeArrowheads="1"/>
          </p:cNvPicPr>
          <p:nvPr/>
        </p:nvPicPr>
        <p:blipFill>
          <a:blip r:embed="rId3" cstate="print"/>
          <a:srcRect l="15321"/>
          <a:stretch>
            <a:fillRect/>
          </a:stretch>
        </p:blipFill>
        <p:spPr bwMode="auto">
          <a:xfrm>
            <a:off x="3691544" y="2067951"/>
            <a:ext cx="2771998" cy="24618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800" dirty="0" smtClean="0">
                <a:latin typeface="Colaborate-Regular" pitchFamily="50" charset="0"/>
              </a:rPr>
              <a:t>Tell Us About You!</a:t>
            </a:r>
            <a:endParaRPr lang="en-US" sz="2800" dirty="0">
              <a:latin typeface="Colaborate-Regular" pitchFamily="50" charset="0"/>
            </a:endParaRPr>
          </a:p>
        </p:txBody>
      </p:sp>
      <p:sp>
        <p:nvSpPr>
          <p:cNvPr id="3" name="Text Placeholder 2"/>
          <p:cNvSpPr>
            <a:spLocks noGrp="1"/>
          </p:cNvSpPr>
          <p:nvPr>
            <p:ph type="body" sz="quarter" idx="12"/>
          </p:nvPr>
        </p:nvSpPr>
        <p:spPr>
          <a:xfrm>
            <a:off x="2057400" y="1048882"/>
            <a:ext cx="4257304" cy="7223053"/>
          </a:xfrm>
        </p:spPr>
        <p:txBody>
          <a:bodyPr/>
          <a:lstStyle/>
          <a:p>
            <a:pPr>
              <a:lnSpc>
                <a:spcPct val="125000"/>
              </a:lnSpc>
              <a:spcBef>
                <a:spcPts val="0"/>
              </a:spcBef>
            </a:pPr>
            <a:r>
              <a:rPr lang="en-US" sz="1600" b="1" dirty="0">
                <a:solidFill>
                  <a:srgbClr val="93C63E"/>
                </a:solidFill>
                <a:latin typeface="Colaborate-Thin" pitchFamily="50" charset="0"/>
              </a:rPr>
              <a:t>PLEASE TELL US </a:t>
            </a:r>
            <a:r>
              <a:rPr lang="en-US" sz="1600" dirty="0">
                <a:latin typeface="Colaborate-Thin" pitchFamily="50" charset="0"/>
              </a:rPr>
              <a:t>a little bit about yourself so we have a better idea of who you are and what you’re hoping to accomplish from taking this class. Sample questions include the following:</a:t>
            </a:r>
          </a:p>
          <a:p>
            <a:pPr>
              <a:lnSpc>
                <a:spcPct val="125000"/>
              </a:lnSpc>
              <a:spcBef>
                <a:spcPts val="0"/>
              </a:spcBef>
            </a:pPr>
            <a:endParaRPr lang="en-US" sz="1600" dirty="0" smtClean="0">
              <a:latin typeface="Colaborate-Thin" pitchFamily="50" charset="0"/>
            </a:endParaRPr>
          </a:p>
          <a:p>
            <a:pPr marL="463550" indent="-238125">
              <a:lnSpc>
                <a:spcPct val="125000"/>
              </a:lnSpc>
              <a:spcBef>
                <a:spcPts val="0"/>
              </a:spcBef>
              <a:buFont typeface="Wingdings" panose="05000000000000000000" pitchFamily="2" charset="2"/>
              <a:buChar char="§"/>
            </a:pPr>
            <a:r>
              <a:rPr lang="en-US" sz="1600" dirty="0" smtClean="0">
                <a:latin typeface="Colaborate-Thin" pitchFamily="50" charset="0"/>
              </a:rPr>
              <a:t>What is your name?</a:t>
            </a:r>
          </a:p>
          <a:p>
            <a:pPr marL="463550" indent="-238125">
              <a:lnSpc>
                <a:spcPct val="125000"/>
              </a:lnSpc>
              <a:spcBef>
                <a:spcPts val="0"/>
              </a:spcBef>
              <a:buFont typeface="Wingdings" panose="05000000000000000000" pitchFamily="2" charset="2"/>
              <a:buChar char="§"/>
            </a:pPr>
            <a:endParaRPr lang="en-US" sz="1600" dirty="0">
              <a:latin typeface="Colaborate-Thin" pitchFamily="50" charset="0"/>
            </a:endParaRPr>
          </a:p>
          <a:p>
            <a:pPr marL="463550" indent="-238125">
              <a:lnSpc>
                <a:spcPct val="125000"/>
              </a:lnSpc>
              <a:spcBef>
                <a:spcPts val="0"/>
              </a:spcBef>
              <a:buFont typeface="Wingdings" panose="05000000000000000000" pitchFamily="2" charset="2"/>
              <a:buChar char="§"/>
            </a:pPr>
            <a:r>
              <a:rPr lang="en-US" sz="1600" dirty="0" smtClean="0">
                <a:latin typeface="Colaborate-Thin" pitchFamily="50" charset="0"/>
              </a:rPr>
              <a:t>What company do you work for?</a:t>
            </a:r>
          </a:p>
          <a:p>
            <a:pPr marL="463550" indent="-238125">
              <a:lnSpc>
                <a:spcPct val="125000"/>
              </a:lnSpc>
              <a:spcBef>
                <a:spcPts val="0"/>
              </a:spcBef>
              <a:buFont typeface="Wingdings" panose="05000000000000000000" pitchFamily="2" charset="2"/>
              <a:buChar char="§"/>
            </a:pPr>
            <a:endParaRPr lang="en-US" sz="1600" dirty="0">
              <a:latin typeface="Colaborate-Thin" pitchFamily="50" charset="0"/>
            </a:endParaRPr>
          </a:p>
          <a:p>
            <a:pPr marL="463550" indent="-238125">
              <a:lnSpc>
                <a:spcPct val="125000"/>
              </a:lnSpc>
              <a:spcBef>
                <a:spcPts val="0"/>
              </a:spcBef>
              <a:buFont typeface="Wingdings" panose="05000000000000000000" pitchFamily="2" charset="2"/>
              <a:buChar char="§"/>
            </a:pPr>
            <a:r>
              <a:rPr lang="en-US" sz="1600" dirty="0" smtClean="0">
                <a:latin typeface="Colaborate-Thin" pitchFamily="50" charset="0"/>
              </a:rPr>
              <a:t>What are you responsible for?</a:t>
            </a:r>
          </a:p>
          <a:p>
            <a:pPr marL="463550" indent="-238125">
              <a:lnSpc>
                <a:spcPct val="125000"/>
              </a:lnSpc>
              <a:spcBef>
                <a:spcPts val="0"/>
              </a:spcBef>
              <a:buFont typeface="Wingdings" panose="05000000000000000000" pitchFamily="2" charset="2"/>
              <a:buChar char="§"/>
            </a:pPr>
            <a:endParaRPr lang="en-US" sz="1600" dirty="0">
              <a:latin typeface="Colaborate-Thin" pitchFamily="50" charset="0"/>
            </a:endParaRPr>
          </a:p>
          <a:p>
            <a:pPr marL="463550" indent="-238125">
              <a:lnSpc>
                <a:spcPct val="125000"/>
              </a:lnSpc>
              <a:spcBef>
                <a:spcPts val="0"/>
              </a:spcBef>
              <a:buFont typeface="Wingdings" panose="05000000000000000000" pitchFamily="2" charset="2"/>
              <a:buChar char="§"/>
            </a:pPr>
            <a:r>
              <a:rPr lang="en-US" sz="1600" dirty="0" smtClean="0">
                <a:latin typeface="Colaborate-Thin" pitchFamily="50" charset="0"/>
              </a:rPr>
              <a:t>What are you hoping to gain from this class?</a:t>
            </a:r>
          </a:p>
          <a:p>
            <a:pPr marL="463550" indent="-238125">
              <a:lnSpc>
                <a:spcPct val="125000"/>
              </a:lnSpc>
              <a:spcBef>
                <a:spcPts val="0"/>
              </a:spcBef>
              <a:buFont typeface="Wingdings" panose="05000000000000000000" pitchFamily="2" charset="2"/>
              <a:buChar char="§"/>
            </a:pPr>
            <a:endParaRPr lang="en-US" sz="1600" dirty="0">
              <a:latin typeface="Colaborate-Thin" pitchFamily="50" charset="0"/>
            </a:endParaRPr>
          </a:p>
          <a:p>
            <a:pPr marL="463550" indent="-238125">
              <a:lnSpc>
                <a:spcPct val="125000"/>
              </a:lnSpc>
              <a:spcBef>
                <a:spcPts val="0"/>
              </a:spcBef>
              <a:buFont typeface="Wingdings" panose="05000000000000000000" pitchFamily="2" charset="2"/>
              <a:buChar char="§"/>
            </a:pPr>
            <a:r>
              <a:rPr lang="en-US" sz="1600" dirty="0" smtClean="0">
                <a:latin typeface="Colaborate-Thin" pitchFamily="50" charset="0"/>
              </a:rPr>
              <a:t>Is there anything else you would like to share?</a:t>
            </a:r>
          </a:p>
          <a:p>
            <a:pPr marL="463550" indent="-238125">
              <a:lnSpc>
                <a:spcPct val="125000"/>
              </a:lnSpc>
              <a:spcBef>
                <a:spcPts val="0"/>
              </a:spcBef>
              <a:buFont typeface="Wingdings" panose="05000000000000000000" pitchFamily="2" charset="2"/>
              <a:buChar char="§"/>
            </a:pPr>
            <a:endParaRPr lang="en-US" dirty="0" smtClean="0">
              <a:latin typeface="Colaborate-Thin" pitchFamily="50" charset="0"/>
            </a:endParaRPr>
          </a:p>
          <a:p>
            <a:pPr marL="463550" indent="-238125">
              <a:lnSpc>
                <a:spcPct val="125000"/>
              </a:lnSpc>
              <a:spcBef>
                <a:spcPts val="0"/>
              </a:spcBef>
              <a:buFont typeface="Wingdings" panose="05000000000000000000" pitchFamily="2" charset="2"/>
              <a:buChar char="§"/>
            </a:pPr>
            <a:endParaRPr lang="en-US" dirty="0">
              <a:latin typeface="Colaborate-Thin" pitchFamily="50" charset="0"/>
            </a:endParaRPr>
          </a:p>
          <a:p>
            <a:pPr marL="463550" indent="-238125">
              <a:lnSpc>
                <a:spcPct val="125000"/>
              </a:lnSpc>
              <a:spcBef>
                <a:spcPts val="0"/>
              </a:spcBef>
              <a:buFont typeface="Wingdings" panose="05000000000000000000" pitchFamily="2" charset="2"/>
              <a:buChar char="§"/>
            </a:pPr>
            <a:endParaRPr lang="en-US" dirty="0">
              <a:latin typeface="Colaborate-Thin" pitchFamily="50" charset="0"/>
            </a:endParaRPr>
          </a:p>
          <a:p>
            <a:pPr>
              <a:lnSpc>
                <a:spcPct val="125000"/>
              </a:lnSpc>
              <a:spcBef>
                <a:spcPts val="0"/>
              </a:spcBef>
            </a:pPr>
            <a:endParaRPr lang="en-US" dirty="0">
              <a:latin typeface="Colaborate-Thin" pitchFamily="50" charset="0"/>
            </a:endParaRPr>
          </a:p>
        </p:txBody>
      </p:sp>
      <p:pic>
        <p:nvPicPr>
          <p:cNvPr id="5122"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0613" t="8517"/>
          <a:stretch/>
        </p:blipFill>
        <p:spPr bwMode="auto">
          <a:xfrm>
            <a:off x="503027" y="1169588"/>
            <a:ext cx="1320085" cy="133970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5317" t="5372"/>
          <a:stretch/>
        </p:blipFill>
        <p:spPr bwMode="auto">
          <a:xfrm>
            <a:off x="490876" y="2980477"/>
            <a:ext cx="1329711" cy="1339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57401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800" dirty="0" smtClean="0">
                <a:latin typeface="Colaborate-Regular" pitchFamily="50" charset="0"/>
              </a:rPr>
              <a:t>About Digital Workshop Center</a:t>
            </a:r>
            <a:endParaRPr lang="en-US" sz="2800" dirty="0">
              <a:latin typeface="Colaborate-Regular" pitchFamily="50" charset="0"/>
            </a:endParaRPr>
          </a:p>
        </p:txBody>
      </p:sp>
      <p:sp>
        <p:nvSpPr>
          <p:cNvPr id="3" name="Text Placeholder 2"/>
          <p:cNvSpPr>
            <a:spLocks noGrp="1"/>
          </p:cNvSpPr>
          <p:nvPr>
            <p:ph type="body" sz="quarter" idx="12"/>
          </p:nvPr>
        </p:nvSpPr>
        <p:spPr>
          <a:xfrm>
            <a:off x="342900" y="1048882"/>
            <a:ext cx="3342835" cy="1532023"/>
          </a:xfrm>
        </p:spPr>
        <p:txBody>
          <a:bodyPr>
            <a:normAutofit fontScale="85000" lnSpcReduction="20000"/>
          </a:bodyPr>
          <a:lstStyle/>
          <a:p>
            <a:pPr>
              <a:lnSpc>
                <a:spcPct val="125000"/>
              </a:lnSpc>
              <a:spcBef>
                <a:spcPts val="0"/>
              </a:spcBef>
              <a:spcAft>
                <a:spcPts val="0"/>
              </a:spcAft>
            </a:pPr>
            <a:r>
              <a:rPr lang="en-US" sz="1600" b="1" dirty="0" smtClean="0">
                <a:solidFill>
                  <a:srgbClr val="93C63E"/>
                </a:solidFill>
                <a:latin typeface="Colaborate-Thin" pitchFamily="50" charset="0"/>
              </a:rPr>
              <a:t>DIGITAL WORKSHOP CENTER WAS </a:t>
            </a:r>
            <a:r>
              <a:rPr lang="en-US" sz="1600" dirty="0" smtClean="0">
                <a:latin typeface="Colaborate-Thin" pitchFamily="50" charset="0"/>
              </a:rPr>
              <a:t>founded in 2006 and is a locally-owned independent computer training school offering classes on almost all major software programs, desktop applications, business solutions and advanced computer training concepts. </a:t>
            </a:r>
            <a:endParaRPr lang="en-US" sz="1600" dirty="0">
              <a:latin typeface="Colaborate-Thin" pitchFamily="50" charset="0"/>
            </a:endParaRPr>
          </a:p>
        </p:txBody>
      </p:sp>
      <p:sp>
        <p:nvSpPr>
          <p:cNvPr id="4" name="TextBox 3"/>
          <p:cNvSpPr txBox="1"/>
          <p:nvPr/>
        </p:nvSpPr>
        <p:spPr>
          <a:xfrm>
            <a:off x="1429098" y="4001449"/>
            <a:ext cx="4880384" cy="985719"/>
          </a:xfrm>
          <a:prstGeom prst="rect">
            <a:avLst/>
          </a:prstGeom>
          <a:noFill/>
        </p:spPr>
        <p:txBody>
          <a:bodyPr wrap="square" rtlCol="0">
            <a:spAutoFit/>
          </a:bodyPr>
          <a:lstStyle/>
          <a:p>
            <a:pPr>
              <a:lnSpc>
                <a:spcPct val="125000"/>
              </a:lnSpc>
            </a:pPr>
            <a:r>
              <a:rPr lang="en-US" sz="1600" dirty="0" smtClean="0">
                <a:solidFill>
                  <a:srgbClr val="404040"/>
                </a:solidFill>
                <a:latin typeface="Colaborate-Thin" pitchFamily="50" charset="0"/>
              </a:rPr>
              <a:t>Instructors have 10+ years of computer training experience, IT/Computer Science or related degrees, and significant job experience in the IT training field. </a:t>
            </a:r>
            <a:endParaRPr lang="en-US" sz="1600" dirty="0">
              <a:solidFill>
                <a:srgbClr val="404040"/>
              </a:solidFill>
              <a:latin typeface="Colaborate-Thin" pitchFamily="50" charset="0"/>
            </a:endParaRPr>
          </a:p>
        </p:txBody>
      </p:sp>
      <p:pic>
        <p:nvPicPr>
          <p:cNvPr id="2050" name="Picture 2"/>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 xmlns:a14="http://schemas.microsoft.com/office/drawing/2010/main" val="0"/>
              </a:ext>
            </a:extLst>
          </a:blip>
          <a:srcRect/>
          <a:stretch>
            <a:fillRect/>
          </a:stretch>
        </p:blipFill>
        <p:spPr bwMode="auto">
          <a:xfrm>
            <a:off x="528613" y="4143328"/>
            <a:ext cx="789886" cy="6144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extBox 5"/>
          <p:cNvSpPr txBox="1"/>
          <p:nvPr/>
        </p:nvSpPr>
        <p:spPr>
          <a:xfrm>
            <a:off x="1442093" y="2670925"/>
            <a:ext cx="4863704" cy="985719"/>
          </a:xfrm>
          <a:prstGeom prst="rect">
            <a:avLst/>
          </a:prstGeom>
          <a:noFill/>
        </p:spPr>
        <p:txBody>
          <a:bodyPr wrap="square" rtlCol="0">
            <a:spAutoFit/>
          </a:bodyPr>
          <a:lstStyle/>
          <a:p>
            <a:pPr>
              <a:lnSpc>
                <a:spcPct val="125000"/>
              </a:lnSpc>
            </a:pPr>
            <a:r>
              <a:rPr lang="en-US" sz="1600" dirty="0" smtClean="0">
                <a:solidFill>
                  <a:srgbClr val="404040"/>
                </a:solidFill>
                <a:latin typeface="Colaborate-Thin" pitchFamily="50" charset="0"/>
              </a:rPr>
              <a:t>All students receive hands-on, personalized training with small class sizes to ensure each student receives focused and personalized attention. </a:t>
            </a:r>
            <a:endParaRPr lang="en-US" sz="1600" dirty="0">
              <a:solidFill>
                <a:srgbClr val="404040"/>
              </a:solidFill>
              <a:latin typeface="Colaborate-Thin" pitchFamily="50" charset="0"/>
            </a:endParaRPr>
          </a:p>
        </p:txBody>
      </p:sp>
      <p:pic>
        <p:nvPicPr>
          <p:cNvPr id="2051" name="Picture 3"/>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 xmlns:a14="http://schemas.microsoft.com/office/drawing/2010/main" val="0"/>
              </a:ext>
            </a:extLst>
          </a:blip>
          <a:srcRect/>
          <a:stretch>
            <a:fillRect/>
          </a:stretch>
        </p:blipFill>
        <p:spPr bwMode="auto">
          <a:xfrm>
            <a:off x="638775" y="2796322"/>
            <a:ext cx="619043" cy="63170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1442093" y="5354383"/>
            <a:ext cx="4863704" cy="985719"/>
          </a:xfrm>
          <a:prstGeom prst="rect">
            <a:avLst/>
          </a:prstGeom>
          <a:noFill/>
        </p:spPr>
        <p:txBody>
          <a:bodyPr wrap="square" rtlCol="0">
            <a:spAutoFit/>
          </a:bodyPr>
          <a:lstStyle/>
          <a:p>
            <a:pPr>
              <a:lnSpc>
                <a:spcPct val="125000"/>
              </a:lnSpc>
            </a:pPr>
            <a:r>
              <a:rPr lang="en-US" sz="1600" dirty="0" smtClean="0">
                <a:solidFill>
                  <a:srgbClr val="404040"/>
                </a:solidFill>
                <a:latin typeface="Colaborate-Thin" pitchFamily="50" charset="0"/>
              </a:rPr>
              <a:t>DWC has a training solutions for class sizes ranging from just one individual and up to 50+ employees with many regularly scheduled courses to choose from.</a:t>
            </a:r>
            <a:endParaRPr lang="en-US" sz="1600" dirty="0">
              <a:solidFill>
                <a:srgbClr val="404040"/>
              </a:solidFill>
              <a:latin typeface="Colaborate-Thin" pitchFamily="50" charset="0"/>
            </a:endParaRPr>
          </a:p>
        </p:txBody>
      </p:sp>
      <p:pic>
        <p:nvPicPr>
          <p:cNvPr id="2052" name="Picture 4"/>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 xmlns:a14="http://schemas.microsoft.com/office/drawing/2010/main" val="0"/>
              </a:ext>
            </a:extLst>
          </a:blip>
          <a:srcRect/>
          <a:stretch>
            <a:fillRect/>
          </a:stretch>
        </p:blipFill>
        <p:spPr bwMode="auto">
          <a:xfrm>
            <a:off x="621466" y="5450080"/>
            <a:ext cx="678808" cy="66278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 xmlns:a14="http://schemas.microsoft.com/office/drawing/2010/main" val="0"/>
              </a:ext>
            </a:extLst>
          </a:blip>
          <a:srcRect/>
          <a:stretch>
            <a:fillRect/>
          </a:stretch>
        </p:blipFill>
        <p:spPr bwMode="auto">
          <a:xfrm>
            <a:off x="513072" y="6702057"/>
            <a:ext cx="843546" cy="77623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3" name="TextBox 12"/>
          <p:cNvSpPr txBox="1"/>
          <p:nvPr/>
        </p:nvSpPr>
        <p:spPr>
          <a:xfrm>
            <a:off x="1429098" y="6618520"/>
            <a:ext cx="4863704" cy="677943"/>
          </a:xfrm>
          <a:prstGeom prst="rect">
            <a:avLst/>
          </a:prstGeom>
          <a:noFill/>
        </p:spPr>
        <p:txBody>
          <a:bodyPr wrap="square" rtlCol="0">
            <a:spAutoFit/>
          </a:bodyPr>
          <a:lstStyle/>
          <a:p>
            <a:pPr>
              <a:lnSpc>
                <a:spcPct val="125000"/>
              </a:lnSpc>
            </a:pPr>
            <a:r>
              <a:rPr lang="en-US" sz="1600" dirty="0" smtClean="0">
                <a:solidFill>
                  <a:srgbClr val="404040"/>
                </a:solidFill>
                <a:latin typeface="Colaborate-Thin" pitchFamily="50" charset="0"/>
              </a:rPr>
              <a:t>DWC provides training location options including our location, on-site at your office, online, and private instruction. </a:t>
            </a:r>
            <a:endParaRPr lang="en-US" sz="1600" dirty="0">
              <a:solidFill>
                <a:srgbClr val="404040"/>
              </a:solidFill>
              <a:latin typeface="Colaborate-Thin" pitchFamily="50" charset="0"/>
            </a:endParaRPr>
          </a:p>
        </p:txBody>
      </p:sp>
      <p:pic>
        <p:nvPicPr>
          <p:cNvPr id="12" name="Picture 3" descr="DIgYourWork_DesignClass"/>
          <p:cNvPicPr>
            <a:picLocks noChangeAspect="1" noChangeArrowheads="1"/>
          </p:cNvPicPr>
          <p:nvPr/>
        </p:nvPicPr>
        <p:blipFill>
          <a:blip r:embed="rId6" cstate="print"/>
          <a:srcRect/>
          <a:stretch>
            <a:fillRect/>
          </a:stretch>
        </p:blipFill>
        <p:spPr bwMode="auto">
          <a:xfrm>
            <a:off x="3896752" y="1119556"/>
            <a:ext cx="2368810" cy="12559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 xmlns:p14="http://schemas.microsoft.com/office/powerpoint/2010/main" val="2525516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Placeholder 1"/>
          <p:cNvSpPr>
            <a:spLocks noGrp="1"/>
          </p:cNvSpPr>
          <p:nvPr>
            <p:ph type="body" sz="quarter" idx="4294967295"/>
          </p:nvPr>
        </p:nvSpPr>
        <p:spPr>
          <a:xfrm>
            <a:off x="342900" y="309489"/>
            <a:ext cx="6172200" cy="740378"/>
          </a:xfrm>
        </p:spPr>
        <p:txBody>
          <a:bodyPr/>
          <a:lstStyle/>
          <a:p>
            <a:pPr>
              <a:buFont typeface="Arial" charset="0"/>
              <a:buNone/>
            </a:pPr>
            <a:r>
              <a:rPr lang="en-US" altLang="en-US" sz="3200" dirty="0" smtClean="0">
                <a:solidFill>
                  <a:srgbClr val="404040"/>
                </a:solidFill>
                <a:latin typeface="Colaborate-Regular" pitchFamily="50" charset="0"/>
              </a:rPr>
              <a:t>What’s Included in this Class?</a:t>
            </a:r>
          </a:p>
        </p:txBody>
      </p:sp>
      <p:sp>
        <p:nvSpPr>
          <p:cNvPr id="14339" name="Text Placeholder 2"/>
          <p:cNvSpPr>
            <a:spLocks noGrp="1"/>
          </p:cNvSpPr>
          <p:nvPr>
            <p:ph type="body" sz="quarter" idx="4294967295"/>
          </p:nvPr>
        </p:nvSpPr>
        <p:spPr>
          <a:xfrm>
            <a:off x="171450" y="1930399"/>
            <a:ext cx="6286500" cy="6745767"/>
          </a:xfrm>
        </p:spPr>
        <p:txBody>
          <a:bodyPr rtlCol="0">
            <a:normAutofit fontScale="55000" lnSpcReduction="20000"/>
          </a:bodyPr>
          <a:lstStyle/>
          <a:p>
            <a:pPr fontAlgn="auto">
              <a:lnSpc>
                <a:spcPct val="125000"/>
              </a:lnSpc>
              <a:spcBef>
                <a:spcPts val="0"/>
              </a:spcBef>
              <a:spcAft>
                <a:spcPts val="0"/>
              </a:spcAft>
              <a:buFont typeface="Arial" pitchFamily="34" charset="0"/>
              <a:buNone/>
              <a:defRPr/>
            </a:pPr>
            <a:endParaRPr lang="en-US" sz="2000" dirty="0" smtClean="0">
              <a:solidFill>
                <a:schemeClr val="tx1">
                  <a:lumMod val="75000"/>
                  <a:lumOff val="25000"/>
                </a:schemeClr>
              </a:solidFill>
              <a:latin typeface="Colaborate-Thin" pitchFamily="50" charset="0"/>
            </a:endParaRPr>
          </a:p>
          <a:p>
            <a:pPr marL="463550" indent="-238125" fontAlgn="auto">
              <a:lnSpc>
                <a:spcPct val="120000"/>
              </a:lnSpc>
              <a:spcBef>
                <a:spcPts val="0"/>
              </a:spcBef>
              <a:spcAft>
                <a:spcPts val="0"/>
              </a:spcAft>
              <a:buFont typeface="Wingdings" panose="05000000000000000000" pitchFamily="2" charset="2"/>
              <a:buChar char="§"/>
              <a:defRPr/>
            </a:pPr>
            <a:r>
              <a:rPr lang="en-US" sz="5100" dirty="0" smtClean="0">
                <a:latin typeface="Colaborate-Thin" pitchFamily="50" charset="0"/>
              </a:rPr>
              <a:t>Reference Packet</a:t>
            </a:r>
          </a:p>
          <a:p>
            <a:pPr marL="463550" indent="-238125" fontAlgn="auto">
              <a:lnSpc>
                <a:spcPct val="125000"/>
              </a:lnSpc>
              <a:spcBef>
                <a:spcPts val="0"/>
              </a:spcBef>
              <a:spcAft>
                <a:spcPts val="0"/>
              </a:spcAft>
              <a:defRPr/>
            </a:pPr>
            <a:r>
              <a:rPr lang="en-US" sz="4400" dirty="0" smtClean="0">
                <a:latin typeface="Colaborate-Thin" pitchFamily="50" charset="0"/>
              </a:rPr>
              <a:t>		- Feel free to mark this up! It is yours to keep</a:t>
            </a:r>
          </a:p>
          <a:p>
            <a:pPr marL="463550" indent="-238125" fontAlgn="auto">
              <a:lnSpc>
                <a:spcPct val="125000"/>
              </a:lnSpc>
              <a:spcBef>
                <a:spcPts val="0"/>
              </a:spcBef>
              <a:spcAft>
                <a:spcPts val="0"/>
              </a:spcAft>
              <a:buFont typeface="Wingdings" panose="05000000000000000000" pitchFamily="2" charset="2"/>
              <a:buChar char="§"/>
              <a:defRPr/>
            </a:pPr>
            <a:r>
              <a:rPr lang="en-US" sz="5100" dirty="0" smtClean="0">
                <a:latin typeface="Colaborate-Thin" pitchFamily="50" charset="0"/>
              </a:rPr>
              <a:t>Certificate of Completion from the DWC</a:t>
            </a:r>
          </a:p>
          <a:p>
            <a:pPr marL="463550" indent="-238125" fontAlgn="auto">
              <a:lnSpc>
                <a:spcPct val="125000"/>
              </a:lnSpc>
              <a:spcBef>
                <a:spcPts val="0"/>
              </a:spcBef>
              <a:spcAft>
                <a:spcPts val="0"/>
              </a:spcAft>
              <a:buFont typeface="Wingdings" panose="05000000000000000000" pitchFamily="2" charset="2"/>
              <a:buChar char="§"/>
              <a:defRPr/>
            </a:pPr>
            <a:r>
              <a:rPr lang="en-US" sz="5100" dirty="0" smtClean="0">
                <a:latin typeface="Colaborate-Thin" pitchFamily="50" charset="0"/>
              </a:rPr>
              <a:t>One month of technical support</a:t>
            </a:r>
          </a:p>
          <a:p>
            <a:pPr marL="463550" lvl="1" indent="-238125" fontAlgn="auto">
              <a:lnSpc>
                <a:spcPct val="125000"/>
              </a:lnSpc>
              <a:spcBef>
                <a:spcPts val="0"/>
              </a:spcBef>
              <a:spcAft>
                <a:spcPts val="0"/>
              </a:spcAft>
              <a:buFont typeface="Arial" pitchFamily="34" charset="0"/>
              <a:buNone/>
              <a:defRPr/>
            </a:pPr>
            <a:r>
              <a:rPr lang="en-US" sz="4400" dirty="0" smtClean="0">
                <a:latin typeface="Colaborate-Thin" pitchFamily="50" charset="0"/>
              </a:rPr>
              <a:t>		- Submit technical support questions at	</a:t>
            </a:r>
            <a:r>
              <a:rPr lang="en-US" sz="4400" u="sng" dirty="0" smtClean="0">
                <a:latin typeface="Colaborate-Thin" pitchFamily="50" charset="0"/>
              </a:rPr>
              <a:t>DigitalWorkshopCenter.com/Technical-</a:t>
            </a:r>
            <a:r>
              <a:rPr lang="en-US" sz="4400" dirty="0" smtClean="0">
                <a:latin typeface="Colaborate-Thin" pitchFamily="50" charset="0"/>
              </a:rPr>
              <a:t>	</a:t>
            </a:r>
            <a:r>
              <a:rPr lang="en-US" sz="4400" u="sng" dirty="0" smtClean="0">
                <a:latin typeface="Colaborate-Thin" pitchFamily="50" charset="0"/>
              </a:rPr>
              <a:t>Support</a:t>
            </a:r>
            <a:endParaRPr lang="en-US" sz="1800" u="sng" dirty="0" smtClean="0">
              <a:latin typeface="Colaborate-Thin" pitchFamily="50" charset="0"/>
            </a:endParaRPr>
          </a:p>
          <a:p>
            <a:pPr marL="463550" indent="-238125" fontAlgn="auto">
              <a:lnSpc>
                <a:spcPct val="125000"/>
              </a:lnSpc>
              <a:spcBef>
                <a:spcPts val="0"/>
              </a:spcBef>
              <a:spcAft>
                <a:spcPts val="0"/>
              </a:spcAft>
              <a:buFont typeface="Wingdings" panose="05000000000000000000" pitchFamily="2" charset="2"/>
              <a:buChar char="§"/>
              <a:defRPr/>
            </a:pPr>
            <a:r>
              <a:rPr lang="en-US" sz="5100" dirty="0" smtClean="0">
                <a:latin typeface="Colaborate-Thin" pitchFamily="50" charset="0"/>
              </a:rPr>
              <a:t>One year for a free class retake*</a:t>
            </a:r>
          </a:p>
          <a:p>
            <a:pPr marL="463550" indent="-238125" fontAlgn="auto">
              <a:lnSpc>
                <a:spcPct val="125000"/>
              </a:lnSpc>
              <a:spcBef>
                <a:spcPts val="0"/>
              </a:spcBef>
              <a:spcAft>
                <a:spcPts val="0"/>
              </a:spcAft>
              <a:buFont typeface="Wingdings" panose="05000000000000000000" pitchFamily="2" charset="2"/>
              <a:buChar char="§"/>
              <a:defRPr/>
            </a:pPr>
            <a:r>
              <a:rPr lang="en-US" sz="5100" dirty="0" smtClean="0">
                <a:latin typeface="Colaborate-Thin" pitchFamily="50" charset="0"/>
              </a:rPr>
              <a:t>Free use of </a:t>
            </a:r>
            <a:r>
              <a:rPr lang="en-US" sz="5100" dirty="0" err="1" smtClean="0">
                <a:latin typeface="Colaborate-Thin" pitchFamily="50" charset="0"/>
              </a:rPr>
              <a:t>coworking</a:t>
            </a:r>
            <a:r>
              <a:rPr lang="en-US" sz="5100" dirty="0" smtClean="0">
                <a:latin typeface="Colaborate-Thin" pitchFamily="50" charset="0"/>
              </a:rPr>
              <a:t> community space on class </a:t>
            </a:r>
            <a:r>
              <a:rPr lang="en-US" sz="5100" dirty="0" smtClean="0">
                <a:latin typeface="Colaborate-Thin" pitchFamily="50" charset="0"/>
              </a:rPr>
              <a:t>days</a:t>
            </a:r>
            <a:endParaRPr lang="en-US" sz="5100" dirty="0" smtClean="0">
              <a:latin typeface="Colaborate-Thin" pitchFamily="50" charset="0"/>
            </a:endParaRPr>
          </a:p>
          <a:p>
            <a:pPr marL="463550" indent="-238125" fontAlgn="auto">
              <a:lnSpc>
                <a:spcPct val="125000"/>
              </a:lnSpc>
              <a:spcBef>
                <a:spcPts val="0"/>
              </a:spcBef>
              <a:spcAft>
                <a:spcPts val="0"/>
              </a:spcAft>
              <a:defRPr/>
            </a:pPr>
            <a:r>
              <a:rPr lang="en-US" sz="3600" dirty="0" smtClean="0">
                <a:latin typeface="Colaborate-Thin" pitchFamily="50" charset="0"/>
              </a:rPr>
              <a:t>	</a:t>
            </a:r>
          </a:p>
          <a:p>
            <a:pPr marL="463550" indent="-238125" fontAlgn="auto">
              <a:lnSpc>
                <a:spcPct val="125000"/>
              </a:lnSpc>
              <a:spcBef>
                <a:spcPts val="0"/>
              </a:spcBef>
              <a:spcAft>
                <a:spcPts val="0"/>
              </a:spcAft>
              <a:defRPr/>
            </a:pPr>
            <a:endParaRPr lang="en-US" sz="3600" dirty="0" smtClean="0">
              <a:latin typeface="Colaborate-Thin" pitchFamily="50" charset="0"/>
            </a:endParaRPr>
          </a:p>
          <a:p>
            <a:pPr marL="463550" indent="-238125" fontAlgn="auto">
              <a:lnSpc>
                <a:spcPct val="125000"/>
              </a:lnSpc>
              <a:spcBef>
                <a:spcPts val="0"/>
              </a:spcBef>
              <a:spcAft>
                <a:spcPts val="0"/>
              </a:spcAft>
              <a:defRPr/>
            </a:pPr>
            <a:r>
              <a:rPr lang="en-US" sz="2500" dirty="0" smtClean="0">
                <a:latin typeface="Colaborate-Thin" pitchFamily="50" charset="0"/>
              </a:rPr>
              <a:t>*applicable to public, group classes </a:t>
            </a:r>
            <a:r>
              <a:rPr lang="en-US" sz="2500" dirty="0" smtClean="0">
                <a:latin typeface="Colaborate-Thin" pitchFamily="50" charset="0"/>
              </a:rPr>
              <a:t>only</a:t>
            </a:r>
            <a:endParaRPr lang="en-US" sz="2500" dirty="0" smtClean="0">
              <a:latin typeface="Colaborate-Thin" pitchFamily="50" charset="0"/>
            </a:endParaRPr>
          </a:p>
        </p:txBody>
      </p:sp>
      <p:sp>
        <p:nvSpPr>
          <p:cNvPr id="13" name="Rectangle 12"/>
          <p:cNvSpPr/>
          <p:nvPr/>
        </p:nvSpPr>
        <p:spPr>
          <a:xfrm>
            <a:off x="0" y="975785"/>
            <a:ext cx="6858000" cy="552449"/>
          </a:xfrm>
          <a:prstGeom prst="rect">
            <a:avLst/>
          </a:prstGeom>
          <a:solidFill>
            <a:srgbClr val="93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9AA41E"/>
              </a:solidFill>
            </a:endParaRPr>
          </a:p>
        </p:txBody>
      </p:sp>
    </p:spTree>
    <p:extLst>
      <p:ext uri="{BB962C8B-B14F-4D97-AF65-F5344CB8AC3E}">
        <p14:creationId xmlns:p14="http://schemas.microsoft.com/office/powerpoint/2010/main" xmlns="" val="3245652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2426" y="4377267"/>
            <a:ext cx="6032897" cy="1395736"/>
          </a:xfrm>
        </p:spPr>
        <p:txBody>
          <a:bodyPr rtlCol="0">
            <a:noAutofit/>
          </a:bodyPr>
          <a:lstStyle/>
          <a:p>
            <a:pPr eaLnBrk="1" fontAlgn="auto" hangingPunct="1">
              <a:spcAft>
                <a:spcPts val="0"/>
              </a:spcAft>
              <a:buFont typeface="Arial"/>
              <a:buNone/>
              <a:defRPr/>
            </a:pPr>
            <a:r>
              <a:rPr lang="en-US" dirty="0" smtClean="0">
                <a:latin typeface="Colaborate-Thin" pitchFamily="50" charset="0"/>
              </a:rPr>
              <a:t>What is a WordPress Theme?</a:t>
            </a:r>
            <a:endParaRPr lang="en-US" dirty="0">
              <a:latin typeface="Colaborate-Thin" pitchFamily="50" charset="0"/>
            </a:endParaRPr>
          </a:p>
        </p:txBody>
      </p:sp>
    </p:spTree>
    <p:extLst>
      <p:ext uri="{BB962C8B-B14F-4D97-AF65-F5344CB8AC3E}">
        <p14:creationId xmlns:p14="http://schemas.microsoft.com/office/powerpoint/2010/main" xmlns="" val="3301618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chor="ctr">
            <a:normAutofit/>
          </a:bodyPr>
          <a:lstStyle/>
          <a:p>
            <a:r>
              <a:rPr lang="en-US" sz="4000" dirty="0" smtClean="0">
                <a:latin typeface="Colaborate-Thin" pitchFamily="50" charset="0"/>
              </a:rPr>
              <a:t>Components of a Theme</a:t>
            </a:r>
            <a:endParaRPr lang="en-US" sz="4000" dirty="0">
              <a:latin typeface="Colaborate-Thin" pitchFamily="50" charset="0"/>
            </a:endParaRPr>
          </a:p>
        </p:txBody>
      </p:sp>
      <p:sp>
        <p:nvSpPr>
          <p:cNvPr id="3" name="Text Placeholder 2"/>
          <p:cNvSpPr>
            <a:spLocks noGrp="1"/>
          </p:cNvSpPr>
          <p:nvPr>
            <p:ph type="body" sz="quarter" idx="11"/>
          </p:nvPr>
        </p:nvSpPr>
        <p:spPr/>
        <p:txBody>
          <a:bodyPr anchor="ctr">
            <a:normAutofit/>
          </a:bodyPr>
          <a:lstStyle/>
          <a:p>
            <a:r>
              <a:rPr lang="en-US" sz="4400" dirty="0" smtClean="0">
                <a:latin typeface="Colaborate-Thin" pitchFamily="50" charset="0"/>
              </a:rPr>
              <a:t>1</a:t>
            </a:r>
            <a:endParaRPr lang="en-US" sz="4400" dirty="0">
              <a:latin typeface="Colaborate-Thin" pitchFamily="50" charset="0"/>
            </a:endParaRPr>
          </a:p>
        </p:txBody>
      </p:sp>
    </p:spTree>
    <p:extLst>
      <p:ext uri="{BB962C8B-B14F-4D97-AF65-F5344CB8AC3E}">
        <p14:creationId xmlns:p14="http://schemas.microsoft.com/office/powerpoint/2010/main" xmlns="" val="626895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MS July 2013">
      <a:dk1>
        <a:srgbClr val="404040"/>
      </a:dk1>
      <a:lt1>
        <a:sysClr val="window" lastClr="FFFFFF"/>
      </a:lt1>
      <a:dk2>
        <a:srgbClr val="000000"/>
      </a:dk2>
      <a:lt2>
        <a:srgbClr val="E1E3D3"/>
      </a:lt2>
      <a:accent1>
        <a:srgbClr val="9AA41E"/>
      </a:accent1>
      <a:accent2>
        <a:srgbClr val="6B7123"/>
      </a:accent2>
      <a:accent3>
        <a:srgbClr val="FAB419"/>
      </a:accent3>
      <a:accent4>
        <a:srgbClr val="006C8B"/>
      </a:accent4>
      <a:accent5>
        <a:srgbClr val="A00A32"/>
      </a:accent5>
      <a:accent6>
        <a:srgbClr val="F4F5E8"/>
      </a:accent6>
      <a:hlink>
        <a:srgbClr val="9AA41E"/>
      </a:hlink>
      <a:folHlink>
        <a:srgbClr val="6B7123"/>
      </a:folHlink>
    </a:clrScheme>
    <a:fontScheme name="Colaborate-Thin">
      <a:majorFont>
        <a:latin typeface="Colaborate-Thin"/>
        <a:ea typeface=""/>
        <a:cs typeface=""/>
      </a:majorFont>
      <a:minorFont>
        <a:latin typeface="Colaborate-Thi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PMS July 2013">
      <a:dk1>
        <a:srgbClr val="404040"/>
      </a:dk1>
      <a:lt1>
        <a:sysClr val="window" lastClr="FFFFFF"/>
      </a:lt1>
      <a:dk2>
        <a:srgbClr val="000000"/>
      </a:dk2>
      <a:lt2>
        <a:srgbClr val="E1E3D3"/>
      </a:lt2>
      <a:accent1>
        <a:srgbClr val="9AA41E"/>
      </a:accent1>
      <a:accent2>
        <a:srgbClr val="6B7123"/>
      </a:accent2>
      <a:accent3>
        <a:srgbClr val="FAB419"/>
      </a:accent3>
      <a:accent4>
        <a:srgbClr val="006C8B"/>
      </a:accent4>
      <a:accent5>
        <a:srgbClr val="A00A32"/>
      </a:accent5>
      <a:accent6>
        <a:srgbClr val="F4F5E8"/>
      </a:accent6>
      <a:hlink>
        <a:srgbClr val="9AA41E"/>
      </a:hlink>
      <a:folHlink>
        <a:srgbClr val="6B712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PMS July 2013">
      <a:dk1>
        <a:srgbClr val="404040"/>
      </a:dk1>
      <a:lt1>
        <a:sysClr val="window" lastClr="FFFFFF"/>
      </a:lt1>
      <a:dk2>
        <a:srgbClr val="000000"/>
      </a:dk2>
      <a:lt2>
        <a:srgbClr val="E1E3D3"/>
      </a:lt2>
      <a:accent1>
        <a:srgbClr val="9AA41E"/>
      </a:accent1>
      <a:accent2>
        <a:srgbClr val="6B7123"/>
      </a:accent2>
      <a:accent3>
        <a:srgbClr val="FAB419"/>
      </a:accent3>
      <a:accent4>
        <a:srgbClr val="006C8B"/>
      </a:accent4>
      <a:accent5>
        <a:srgbClr val="A00A32"/>
      </a:accent5>
      <a:accent6>
        <a:srgbClr val="F4F5E8"/>
      </a:accent6>
      <a:hlink>
        <a:srgbClr val="9AA41E"/>
      </a:hlink>
      <a:folHlink>
        <a:srgbClr val="6B7123"/>
      </a:folHlink>
    </a:clrScheme>
    <a:fontScheme name="Colaborate-Thin">
      <a:majorFont>
        <a:latin typeface="Colaborate-Thin"/>
        <a:ea typeface=""/>
        <a:cs typeface=""/>
      </a:majorFont>
      <a:minorFont>
        <a:latin typeface="Colaborate-Thi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PMS July 2013">
      <a:dk1>
        <a:srgbClr val="404040"/>
      </a:dk1>
      <a:lt1>
        <a:sysClr val="window" lastClr="FFFFFF"/>
      </a:lt1>
      <a:dk2>
        <a:srgbClr val="000000"/>
      </a:dk2>
      <a:lt2>
        <a:srgbClr val="E1E3D3"/>
      </a:lt2>
      <a:accent1>
        <a:srgbClr val="9AA41E"/>
      </a:accent1>
      <a:accent2>
        <a:srgbClr val="6B7123"/>
      </a:accent2>
      <a:accent3>
        <a:srgbClr val="FAB419"/>
      </a:accent3>
      <a:accent4>
        <a:srgbClr val="006C8B"/>
      </a:accent4>
      <a:accent5>
        <a:srgbClr val="A00A32"/>
      </a:accent5>
      <a:accent6>
        <a:srgbClr val="F4F5E8"/>
      </a:accent6>
      <a:hlink>
        <a:srgbClr val="9AA41E"/>
      </a:hlink>
      <a:folHlink>
        <a:srgbClr val="6B712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82168</TotalTime>
  <Words>3873</Words>
  <Application>Microsoft Office PowerPoint</Application>
  <PresentationFormat>On-screen Show (4:3)</PresentationFormat>
  <Paragraphs>533</Paragraphs>
  <Slides>47</Slides>
  <Notes>2</Notes>
  <HiddenSlides>0</HiddenSlides>
  <MMClips>0</MMClips>
  <ScaleCrop>false</ScaleCrop>
  <HeadingPairs>
    <vt:vector size="4" baseType="variant">
      <vt:variant>
        <vt:lpstr>Theme</vt:lpstr>
      </vt:variant>
      <vt:variant>
        <vt:i4>4</vt:i4>
      </vt:variant>
      <vt:variant>
        <vt:lpstr>Slide Titles</vt:lpstr>
      </vt:variant>
      <vt:variant>
        <vt:i4>47</vt:i4>
      </vt:variant>
    </vt:vector>
  </HeadingPairs>
  <TitlesOfParts>
    <vt:vector size="51" baseType="lpstr">
      <vt:lpstr>Office Theme</vt:lpstr>
      <vt:lpstr>1_Office Theme</vt:lpstr>
      <vt:lpstr>2_Office Theme</vt:lpstr>
      <vt:lpstr>3_Office Theme</vt:lpstr>
      <vt:lpstr>WordPress – Customizing Your Theme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Thank You!</vt:lpstr>
      <vt:lpstr>Slide 45</vt:lpstr>
      <vt:lpstr>Feedback</vt:lpstr>
      <vt:lpstr>Slide 47</vt:lpstr>
    </vt:vector>
  </TitlesOfParts>
  <Company>Penton Media,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Christina Brodzky</dc:creator>
  <cp:lastModifiedBy>Admin</cp:lastModifiedBy>
  <cp:revision>1507</cp:revision>
  <cp:lastPrinted>2015-02-05T16:04:41Z</cp:lastPrinted>
  <dcterms:created xsi:type="dcterms:W3CDTF">2013-04-29T13:54:38Z</dcterms:created>
  <dcterms:modified xsi:type="dcterms:W3CDTF">2017-05-01T19:13:41Z</dcterms:modified>
</cp:coreProperties>
</file>