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81E7"/>
    <a:srgbClr val="A68BE9"/>
    <a:srgbClr val="4820AC"/>
    <a:srgbClr val="96E6A1"/>
    <a:srgbClr val="621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>
        <p:scale>
          <a:sx n="140" d="100"/>
          <a:sy n="140" d="100"/>
        </p:scale>
        <p:origin x="30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912C-7F9B-A338-70B5-8ACFF093D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5EF88-E770-21EE-B072-6E43E9EFD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A139-A6B9-3267-ACFC-ED1C7B3B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5AED-C6B6-4E0B-8B85-8BD7BA803EB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3F620-64BB-5C15-41CE-B2749AB9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E5F6D-77E3-1749-4C0F-8094E61A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655-5922-4D44-A032-98968284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DF73-6F0D-1346-C498-0467D703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12518-F58D-7489-9492-6642E19CF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2D105-FCC4-0CD4-CCA5-C779902A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5AED-C6B6-4E0B-8B85-8BD7BA803EB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0B494-A0DE-586A-C935-D46B1C93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A1348-CA45-2989-D9D3-701594CF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655-5922-4D44-A032-98968284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C6AD1-6813-3DDB-0BAC-B9DD05746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638C4-2335-4289-5FA2-E110DF85E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96977-DC21-7A88-BA88-1C375179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5AED-C6B6-4E0B-8B85-8BD7BA803EB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10F78-9E7E-B376-6298-A9C69CA1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16665-95DD-7A2C-BB8A-E6191DC6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655-5922-4D44-A032-98968284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1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279D-11FF-282E-5DD0-CD380ACB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9E21-1E84-7FB8-8542-1481E57E2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08900-EDCA-225F-A2FF-97B36CC8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5AED-C6B6-4E0B-8B85-8BD7BA803EB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364F-86D2-4B1F-9F82-3C9EA719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ED46F-545D-20F2-6CB9-CF9FDB30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655-5922-4D44-A032-98968284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7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DF31-C16E-58BA-28EF-D8BB0815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6351D-AE18-1F19-5763-41A1E6A2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3FB51-B04F-F2A8-C565-E78E5D0B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5AED-C6B6-4E0B-8B85-8BD7BA803EB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27556-0BF5-1266-F12D-C67116B3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7C717-62F5-4275-9941-B072D60A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655-5922-4D44-A032-98968284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9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2CFB-CC46-8537-C448-B6E3DC3C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3C87-1071-B8A8-F750-572A0FD4D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28BAA-77E4-7CA0-304E-1CEFC3A0E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BDD48-DFF8-5BF0-24F4-B9405E90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5AED-C6B6-4E0B-8B85-8BD7BA803EB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8955E-F575-6EFA-5444-BA141999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4E9FA-690E-5002-CDE4-76FB227C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655-5922-4D44-A032-98968284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5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DEEC-8A93-0903-4075-948A3A2C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9C4C7-6870-09CF-B80F-720D961A5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264B1-BF98-94E6-F9EF-8BD06566B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AC9A7-DA56-A6E2-B583-DFA01689F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CADEF-B933-9422-E218-633AEB7B7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F0C19-000B-383A-7F2D-DD106FC8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5AED-C6B6-4E0B-8B85-8BD7BA803EB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1A1FA-8875-CA19-386C-1A6AB425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D7642-D569-8B10-C42F-ECDC2403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655-5922-4D44-A032-98968284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4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2DF7-93D6-B16C-D2F1-30AE00DD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24E05-09FC-12F2-6E76-385F3BAF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5AED-C6B6-4E0B-8B85-8BD7BA803EB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20D19-883B-136C-7955-F8E1E05C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6642B-1A69-E04B-99A8-7E377079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655-5922-4D44-A032-98968284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8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779B0-0027-1679-34BA-5E685664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5AED-C6B6-4E0B-8B85-8BD7BA803EB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3AEED-AC81-42A3-C1A2-7D038BD7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6CFFB-FACC-72DB-1B7C-A385AB7E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655-5922-4D44-A032-98968284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A2F0-0349-F573-BA94-06201088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02E2-C42F-9583-D792-9E685F162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6CE76-D6DA-2041-7CAE-B21E845BD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2AF6B-048E-2FB3-3F3A-28DCCE54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5AED-C6B6-4E0B-8B85-8BD7BA803EB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08A79-41F1-B997-0F5A-3F08AB43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ACE91-6740-A66E-4363-F7674F92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655-5922-4D44-A032-98968284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C07D-9ED3-E64E-8E3D-5F544A8B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A2311-7C9C-E97C-ED66-494BBEBE6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028CB-0621-BE13-F049-7AB86902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D7695-452C-C2D1-297C-DA08760C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5AED-C6B6-4E0B-8B85-8BD7BA803EB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9ED8-BB6A-7179-F864-D76636DB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483A7-7A35-25FA-A1AC-DB898093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9655-5922-4D44-A032-98968284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7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DA1E3-F094-E1A8-59F2-82546AAD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036D9-042B-0323-54F5-3A87CD7E5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9BC5-B0F5-9C8F-1E9F-30E754A45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55AED-C6B6-4E0B-8B85-8BD7BA803EB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21C7-9270-432C-C248-20D1C6656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17AC4-EBB5-5311-BD07-F803051C3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7B9655-5922-4D44-A032-98968284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1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atellite outline">
            <a:extLst>
              <a:ext uri="{FF2B5EF4-FFF2-40B4-BE49-F238E27FC236}">
                <a16:creationId xmlns:a16="http://schemas.microsoft.com/office/drawing/2014/main" id="{0137B6D4-EEC9-8DF8-83EB-9754CC34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862112">
            <a:off x="163461" y="110719"/>
            <a:ext cx="1280566" cy="1280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05DDD9-2E97-A67E-26E4-F23745335CD3}"/>
              </a:ext>
            </a:extLst>
          </p:cNvPr>
          <p:cNvSpPr txBox="1"/>
          <p:nvPr/>
        </p:nvSpPr>
        <p:spPr>
          <a:xfrm>
            <a:off x="8146576" y="5779827"/>
            <a:ext cx="1255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U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014EF-54FB-F11A-F7BA-D8CAA28D015D}"/>
              </a:ext>
            </a:extLst>
          </p:cNvPr>
          <p:cNvSpPr txBox="1"/>
          <p:nvPr/>
        </p:nvSpPr>
        <p:spPr>
          <a:xfrm>
            <a:off x="2572979" y="2429124"/>
            <a:ext cx="379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0101 0011 0101 0101 0100 1110</a:t>
            </a:r>
          </a:p>
        </p:txBody>
      </p:sp>
      <p:pic>
        <p:nvPicPr>
          <p:cNvPr id="40" name="Graphic 39" descr="Monitor outline">
            <a:extLst>
              <a:ext uri="{FF2B5EF4-FFF2-40B4-BE49-F238E27FC236}">
                <a16:creationId xmlns:a16="http://schemas.microsoft.com/office/drawing/2014/main" id="{069D3496-6ABF-A2AC-0CDD-6E73BBD62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6459"/>
          <a:stretch/>
        </p:blipFill>
        <p:spPr>
          <a:xfrm>
            <a:off x="5356746" y="3198311"/>
            <a:ext cx="6835254" cy="365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4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8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59CC17-C4AD-328E-CB60-173CE37B2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230873"/>
              </p:ext>
            </p:extLst>
          </p:nvPr>
        </p:nvGraphicFramePr>
        <p:xfrm>
          <a:off x="7651750" y="897466"/>
          <a:ext cx="1428750" cy="538585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279448199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3943847458"/>
                    </a:ext>
                  </a:extLst>
                </a:gridCol>
              </a:tblGrid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LETTER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741590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02707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101600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495223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288013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98265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985489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885942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739342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648206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683499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269057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014544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94362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4282F1-ACAA-2AA5-CDAD-FC2B3C0AC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06494"/>
              </p:ext>
            </p:extLst>
          </p:nvPr>
        </p:nvGraphicFramePr>
        <p:xfrm>
          <a:off x="9804400" y="897466"/>
          <a:ext cx="1428750" cy="538585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279448199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3943847458"/>
                    </a:ext>
                  </a:extLst>
                </a:gridCol>
              </a:tblGrid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LETTER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741590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02707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101600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495223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288013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98265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985489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885942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739342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648206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683499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269057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014544"/>
                  </a:ext>
                </a:extLst>
              </a:tr>
              <a:tr h="3847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943626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E58B84-830F-B1F8-2C53-7C3BBC81478E}"/>
              </a:ext>
            </a:extLst>
          </p:cNvPr>
          <p:cNvSpPr/>
          <p:nvPr/>
        </p:nvSpPr>
        <p:spPr>
          <a:xfrm>
            <a:off x="2728510" y="2975120"/>
            <a:ext cx="1965278" cy="1821976"/>
          </a:xfrm>
          <a:prstGeom prst="roundRect">
            <a:avLst/>
          </a:prstGeom>
          <a:noFill/>
          <a:ln w="28575">
            <a:solidFill>
              <a:srgbClr val="96E6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AA91E-F446-393D-896B-80E20C2B777B}"/>
              </a:ext>
            </a:extLst>
          </p:cNvPr>
          <p:cNvSpPr txBox="1"/>
          <p:nvPr/>
        </p:nvSpPr>
        <p:spPr>
          <a:xfrm>
            <a:off x="2861576" y="3070655"/>
            <a:ext cx="169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Hexadecimal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“Base-16”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D017FA-B30D-4F88-C57E-027BC2ED2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455177"/>
              </p:ext>
            </p:extLst>
          </p:nvPr>
        </p:nvGraphicFramePr>
        <p:xfrm>
          <a:off x="3106478" y="3716986"/>
          <a:ext cx="1209342" cy="92989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09342">
                  <a:extLst>
                    <a:ext uri="{9D8B030D-6E8A-4147-A177-3AD203B41FA5}">
                      <a16:colId xmlns:a16="http://schemas.microsoft.com/office/drawing/2014/main" val="464466866"/>
                    </a:ext>
                  </a:extLst>
                </a:gridCol>
              </a:tblGrid>
              <a:tr h="2288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Character 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62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{0, 1, 2, 3, 4, 5, 6, 7, 8, 9, A, B, C, D, E, F}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137100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C1053F-3A26-DF9B-B9E7-FB85A21B13FD}"/>
              </a:ext>
            </a:extLst>
          </p:cNvPr>
          <p:cNvSpPr/>
          <p:nvPr/>
        </p:nvSpPr>
        <p:spPr>
          <a:xfrm>
            <a:off x="385264" y="2975120"/>
            <a:ext cx="1965278" cy="1821976"/>
          </a:xfrm>
          <a:prstGeom prst="roundRect">
            <a:avLst/>
          </a:prstGeom>
          <a:noFill/>
          <a:ln w="28575">
            <a:solidFill>
              <a:srgbClr val="96E6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36E79-EA1B-C223-B3CD-00C94211F914}"/>
              </a:ext>
            </a:extLst>
          </p:cNvPr>
          <p:cNvSpPr txBox="1"/>
          <p:nvPr/>
        </p:nvSpPr>
        <p:spPr>
          <a:xfrm>
            <a:off x="589981" y="3070655"/>
            <a:ext cx="156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“Base-2”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0B7C1F0-EF6C-6F66-03F5-34FB93038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54568"/>
              </p:ext>
            </p:extLst>
          </p:nvPr>
        </p:nvGraphicFramePr>
        <p:xfrm>
          <a:off x="763232" y="3891361"/>
          <a:ext cx="1209342" cy="59969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09342">
                  <a:extLst>
                    <a:ext uri="{9D8B030D-6E8A-4147-A177-3AD203B41FA5}">
                      <a16:colId xmlns:a16="http://schemas.microsoft.com/office/drawing/2014/main" val="464466866"/>
                    </a:ext>
                  </a:extLst>
                </a:gridCol>
              </a:tblGrid>
              <a:tr h="2288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Character 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62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{0, 1}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137100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76ABBF-8B6B-1AD4-3B0A-9253F4E5C3D9}"/>
              </a:ext>
            </a:extLst>
          </p:cNvPr>
          <p:cNvSpPr/>
          <p:nvPr/>
        </p:nvSpPr>
        <p:spPr>
          <a:xfrm>
            <a:off x="5071756" y="2975120"/>
            <a:ext cx="1965278" cy="1821976"/>
          </a:xfrm>
          <a:prstGeom prst="roundRect">
            <a:avLst/>
          </a:prstGeom>
          <a:noFill/>
          <a:ln w="28575">
            <a:solidFill>
              <a:srgbClr val="96E6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CFD95-E684-831A-3C06-CE8AAA526707}"/>
              </a:ext>
            </a:extLst>
          </p:cNvPr>
          <p:cNvSpPr txBox="1"/>
          <p:nvPr/>
        </p:nvSpPr>
        <p:spPr>
          <a:xfrm>
            <a:off x="5276473" y="3070655"/>
            <a:ext cx="156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</a:p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“Base-10”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27F8376-AC41-65A4-9837-53AAADFE7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63426"/>
              </p:ext>
            </p:extLst>
          </p:nvPr>
        </p:nvGraphicFramePr>
        <p:xfrm>
          <a:off x="5449724" y="3736085"/>
          <a:ext cx="1209342" cy="82321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09342">
                  <a:extLst>
                    <a:ext uri="{9D8B030D-6E8A-4147-A177-3AD203B41FA5}">
                      <a16:colId xmlns:a16="http://schemas.microsoft.com/office/drawing/2014/main" val="464466866"/>
                    </a:ext>
                  </a:extLst>
                </a:gridCol>
              </a:tblGrid>
              <a:tr h="22885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Character 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62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{0, 1, 2, 3, 4, 5, 6, 7, 8, 9}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13710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8CE57E8-5FBA-E400-CAB6-7D65D9E815D6}"/>
              </a:ext>
            </a:extLst>
          </p:cNvPr>
          <p:cNvSpPr txBox="1"/>
          <p:nvPr/>
        </p:nvSpPr>
        <p:spPr>
          <a:xfrm>
            <a:off x="2401250" y="5200219"/>
            <a:ext cx="2977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</a:t>
            </a:r>
            <a:r>
              <a:rPr lang="en-US" b="1" dirty="0"/>
              <a:t>character encoding </a:t>
            </a:r>
            <a:r>
              <a:rPr lang="en-US" dirty="0"/>
              <a:t>to translate machine binary to human-readable text. </a:t>
            </a:r>
          </a:p>
        </p:txBody>
      </p:sp>
    </p:spTree>
    <p:extLst>
      <p:ext uri="{BB962C8B-B14F-4D97-AF65-F5344CB8AC3E}">
        <p14:creationId xmlns:p14="http://schemas.microsoft.com/office/powerpoint/2010/main" val="356737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154</Words>
  <Application>Microsoft Office PowerPoint</Application>
  <PresentationFormat>Widescreen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Hill, CeeCee Cecelia - (cchill)</dc:creator>
  <cp:lastModifiedBy>Hill, CeeCee Cecelia - (cchill)</cp:lastModifiedBy>
  <cp:revision>1</cp:revision>
  <dcterms:created xsi:type="dcterms:W3CDTF">2024-12-06T16:38:21Z</dcterms:created>
  <dcterms:modified xsi:type="dcterms:W3CDTF">2024-12-06T23:28:46Z</dcterms:modified>
</cp:coreProperties>
</file>