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047"/>
  </p:normalViewPr>
  <p:slideViewPr>
    <p:cSldViewPr snapToGrid="0" snapToObjects="1">
      <p:cViewPr varScale="1">
        <p:scale>
          <a:sx n="119" d="100"/>
          <a:sy n="119" d="100"/>
        </p:scale>
        <p:origin x="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4/16/20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4/16/20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4/16/20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7E8C-E3C4-EE43-BC13-33A64853E8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Achieveit</a:t>
            </a:r>
            <a:r>
              <a:rPr lang="zh-CN" altLang="en-US" dirty="0"/>
              <a:t>项目管理平台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16469-51B9-A444-95ED-AD087454E1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软件开发实践 </a:t>
            </a:r>
            <a:r>
              <a:rPr lang="en-US" altLang="zh-CN" dirty="0"/>
              <a:t>2020.4</a:t>
            </a:r>
          </a:p>
          <a:p>
            <a:r>
              <a:rPr lang="en-US" altLang="zh-CN" dirty="0"/>
              <a:t>G03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8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C280-A289-1048-A0C8-C1A3AF1F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小组成员与分工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F15BAF-8882-DF45-A5F4-8BA9BE9FD6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370430"/>
              </p:ext>
            </p:extLst>
          </p:nvPr>
        </p:nvGraphicFramePr>
        <p:xfrm>
          <a:off x="2230438" y="2638425"/>
          <a:ext cx="7731126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869148">
                  <a:extLst>
                    <a:ext uri="{9D8B030D-6E8A-4147-A177-3AD203B41FA5}">
                      <a16:colId xmlns:a16="http://schemas.microsoft.com/office/drawing/2014/main" val="572282469"/>
                    </a:ext>
                  </a:extLst>
                </a:gridCol>
                <a:gridCol w="3861978">
                  <a:extLst>
                    <a:ext uri="{9D8B030D-6E8A-4147-A177-3AD203B41FA5}">
                      <a16:colId xmlns:a16="http://schemas.microsoft.com/office/drawing/2014/main" val="917908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项目成员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项目分工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陈弈君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项目经理、前端开发、文档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612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赵宁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前端开发、文档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49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叶姝晴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前端开发、文档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64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曹威杰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后端开发、文档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15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陶明沺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测试、文档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925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苏美成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测试、文档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64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982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D0C3-F1EB-9240-AB4F-D60F574D1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项目技术与部署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1D803-8A18-BD4B-840E-A9EB7D015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前端技术：</a:t>
            </a:r>
            <a:r>
              <a:rPr lang="en-US" altLang="zh-CN" dirty="0"/>
              <a:t>Vue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Element</a:t>
            </a:r>
            <a:r>
              <a:rPr lang="zh-CN" altLang="en-US" dirty="0"/>
              <a:t> </a:t>
            </a:r>
            <a:r>
              <a:rPr lang="en-US" altLang="zh-CN" dirty="0"/>
              <a:t>UI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后端技术：</a:t>
            </a:r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Spring</a:t>
            </a:r>
            <a:r>
              <a:rPr lang="zh-CN" altLang="en-US" dirty="0"/>
              <a:t> </a:t>
            </a:r>
            <a:r>
              <a:rPr lang="en-US" altLang="zh-CN" dirty="0"/>
              <a:t>boot</a:t>
            </a:r>
          </a:p>
          <a:p>
            <a:r>
              <a:rPr lang="zh-CN" altLang="en-US" dirty="0"/>
              <a:t>前后端调试：</a:t>
            </a:r>
            <a:r>
              <a:rPr lang="en-US" altLang="zh-CN" dirty="0"/>
              <a:t>Swagger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版本控制：</a:t>
            </a:r>
            <a:r>
              <a:rPr lang="en-US" altLang="zh-CN" dirty="0" err="1"/>
              <a:t>Github</a:t>
            </a:r>
            <a:endParaRPr lang="en-US" altLang="zh-CN" dirty="0"/>
          </a:p>
          <a:p>
            <a:r>
              <a:rPr lang="zh-CN" altLang="en-US" dirty="0"/>
              <a:t>数据库：</a:t>
            </a:r>
            <a:r>
              <a:rPr lang="en-US" altLang="zh-CN" dirty="0"/>
              <a:t>MySQL</a:t>
            </a:r>
          </a:p>
          <a:p>
            <a:r>
              <a:rPr lang="zh-CN" altLang="en-US" dirty="0"/>
              <a:t>前端部署：腾讯云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Nginx</a:t>
            </a:r>
          </a:p>
          <a:p>
            <a:r>
              <a:rPr lang="zh-CN" altLang="en-US" dirty="0"/>
              <a:t>后端与数据库部署：阿里云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7501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BA76-3AEE-644E-9ED1-A344A7CD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项目计划与完成情况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F216E0-EF00-5A4D-A44B-5DE3ADB565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106353"/>
              </p:ext>
            </p:extLst>
          </p:nvPr>
        </p:nvGraphicFramePr>
        <p:xfrm>
          <a:off x="259976" y="2259106"/>
          <a:ext cx="11672048" cy="379105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60956">
                  <a:extLst>
                    <a:ext uri="{9D8B030D-6E8A-4147-A177-3AD203B41FA5}">
                      <a16:colId xmlns:a16="http://schemas.microsoft.com/office/drawing/2014/main" val="3276573704"/>
                    </a:ext>
                  </a:extLst>
                </a:gridCol>
                <a:gridCol w="1452282">
                  <a:extLst>
                    <a:ext uri="{9D8B030D-6E8A-4147-A177-3AD203B41FA5}">
                      <a16:colId xmlns:a16="http://schemas.microsoft.com/office/drawing/2014/main" val="444184841"/>
                    </a:ext>
                  </a:extLst>
                </a:gridCol>
                <a:gridCol w="5378824">
                  <a:extLst>
                    <a:ext uri="{9D8B030D-6E8A-4147-A177-3AD203B41FA5}">
                      <a16:colId xmlns:a16="http://schemas.microsoft.com/office/drawing/2014/main" val="2997728124"/>
                    </a:ext>
                  </a:extLst>
                </a:gridCol>
                <a:gridCol w="1679986">
                  <a:extLst>
                    <a:ext uri="{9D8B030D-6E8A-4147-A177-3AD203B41FA5}">
                      <a16:colId xmlns:a16="http://schemas.microsoft.com/office/drawing/2014/main" val="724141566"/>
                    </a:ext>
                  </a:extLst>
                </a:gridCol>
              </a:tblGrid>
              <a:tr h="438872">
                <a:tc>
                  <a:txBody>
                    <a:bodyPr/>
                    <a:lstStyle/>
                    <a:p>
                      <a:r>
                        <a:rPr lang="zh-CN" altLang="en-US" dirty="0"/>
                        <a:t>主要功能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完成情况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主要原因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是否值得继续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698825"/>
                  </a:ext>
                </a:extLst>
              </a:tr>
              <a:tr h="419023"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用户权限、登录注销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后端权限完整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463571"/>
                  </a:ext>
                </a:extLst>
              </a:tr>
              <a:tr h="419023">
                <a:tc>
                  <a:txBody>
                    <a:bodyPr/>
                    <a:lstStyle/>
                    <a:p>
                      <a:r>
                        <a:rPr lang="en-US" altLang="zh-CN" dirty="0"/>
                        <a:t>Workflow</a:t>
                      </a:r>
                      <a:r>
                        <a:rPr lang="zh-CN" altLang="en-US" dirty="0"/>
                        <a:t>工作流、状态管理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前后端功能权限完整（流程控制、操作通知、权限）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645466"/>
                  </a:ext>
                </a:extLst>
              </a:tr>
              <a:tr h="419023">
                <a:tc>
                  <a:txBody>
                    <a:bodyPr/>
                    <a:lstStyle/>
                    <a:p>
                      <a:r>
                        <a:rPr lang="zh-CN" altLang="en-US" dirty="0"/>
                        <a:t>工时申报、审批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前后端功能完整（审批、申报、打回、筛选）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51674"/>
                  </a:ext>
                </a:extLst>
              </a:tr>
              <a:tr h="419023">
                <a:tc>
                  <a:txBody>
                    <a:bodyPr/>
                    <a:lstStyle/>
                    <a:p>
                      <a:r>
                        <a:rPr lang="zh-CN" altLang="en-US" dirty="0"/>
                        <a:t>成员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权限管理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没有真实企业内部系统验证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303733"/>
                  </a:ext>
                </a:extLst>
              </a:tr>
              <a:tr h="419023">
                <a:tc>
                  <a:txBody>
                    <a:bodyPr/>
                    <a:lstStyle/>
                    <a:p>
                      <a:r>
                        <a:rPr lang="zh-CN" altLang="en-US" dirty="0"/>
                        <a:t>设备管理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前后端功能完整（租借、归还、状态、筛选）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894363"/>
                  </a:ext>
                </a:extLst>
              </a:tr>
              <a:tr h="419023">
                <a:tc>
                  <a:txBody>
                    <a:bodyPr/>
                    <a:lstStyle/>
                    <a:p>
                      <a:r>
                        <a:rPr lang="zh-CN" altLang="en-US" dirty="0"/>
                        <a:t>缺陷管理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前后端功能完整（新建、修改、删除、筛选）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722749"/>
                  </a:ext>
                </a:extLst>
              </a:tr>
              <a:tr h="419023">
                <a:tc>
                  <a:txBody>
                    <a:bodyPr/>
                    <a:lstStyle/>
                    <a:p>
                      <a:r>
                        <a:rPr lang="zh-CN" altLang="en-US" dirty="0"/>
                        <a:t>风险管理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前后端功能完整（新建、修改、删除、筛选、模板）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724865"/>
                  </a:ext>
                </a:extLst>
              </a:tr>
              <a:tr h="419023"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功能管理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界面可优化、可增加搜索功能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148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92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8A5C-6D42-0441-92FE-3F402BD3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项目过程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21D75-8069-8D49-B6E3-2140D41DF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基本符合初期设定时间表、未发生延期或严重赶工情况</a:t>
            </a:r>
            <a:endParaRPr lang="en-US" altLang="zh-CN" dirty="0"/>
          </a:p>
          <a:p>
            <a:r>
              <a:rPr lang="zh-CN" altLang="en-US" dirty="0"/>
              <a:t>项目计划未发生大调整（开发启动时间比预期晚了一个礼拜）</a:t>
            </a:r>
            <a:endParaRPr lang="en-US" altLang="zh-CN" dirty="0"/>
          </a:p>
          <a:p>
            <a:r>
              <a:rPr lang="zh-CN" altLang="en-US" dirty="0"/>
              <a:t>项目需求未发生大变化、总体功能按照初期软件需求分析执行</a:t>
            </a:r>
            <a:endParaRPr lang="en-US" altLang="zh-CN" dirty="0"/>
          </a:p>
          <a:p>
            <a:r>
              <a:rPr lang="zh-CN" altLang="en-US" dirty="0"/>
              <a:t>界面设计发生一些细微需求、适应具体技术选型和操作细节</a:t>
            </a:r>
            <a:endParaRPr lang="en-US" altLang="zh-CN" dirty="0"/>
          </a:p>
          <a:p>
            <a:r>
              <a:rPr lang="zh-CN" altLang="en-US" dirty="0"/>
              <a:t>软件过程中后端开发先于前端开发。由后端提供</a:t>
            </a:r>
            <a:r>
              <a:rPr lang="en-US" altLang="zh-CN" dirty="0"/>
              <a:t>API</a:t>
            </a:r>
            <a:r>
              <a:rPr lang="zh-CN" altLang="en-US" dirty="0"/>
              <a:t>、前端提出修改细节</a:t>
            </a:r>
            <a:endParaRPr lang="en-US" altLang="zh-CN" dirty="0"/>
          </a:p>
          <a:p>
            <a:r>
              <a:rPr lang="zh-CN" altLang="en-US" dirty="0"/>
              <a:t>项目风险主要在于：</a:t>
            </a:r>
            <a:r>
              <a:rPr lang="en-US" altLang="zh-CN" dirty="0"/>
              <a:t>1.</a:t>
            </a:r>
            <a:r>
              <a:rPr lang="zh-CN" altLang="en-US" dirty="0"/>
              <a:t>初期技术的掌握 </a:t>
            </a:r>
            <a:r>
              <a:rPr lang="en-US" altLang="zh-CN" dirty="0"/>
              <a:t>2.</a:t>
            </a:r>
            <a:r>
              <a:rPr lang="zh-CN" altLang="en-US" dirty="0"/>
              <a:t> 组员时间的分配</a:t>
            </a:r>
            <a:endParaRPr lang="en-US" altLang="zh-CN" dirty="0"/>
          </a:p>
          <a:p>
            <a:r>
              <a:rPr lang="zh-CN" altLang="en-US" dirty="0"/>
              <a:t>软件质量：注重代码质量，规范变量命名，后端单元测试覆盖率高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4129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705D-8AD2-7542-B85C-317C1116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595DA-3E18-3644-B59C-D0A39A7C9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8291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123</TotalTime>
  <Words>378</Words>
  <Application>Microsoft Macintosh PowerPoint</Application>
  <PresentationFormat>Widescreen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Achieveit项目管理平台</vt:lpstr>
      <vt:lpstr>小组成员与分工</vt:lpstr>
      <vt:lpstr>项目技术与部署</vt:lpstr>
      <vt:lpstr>项目计划与完成情况</vt:lpstr>
      <vt:lpstr>项目过程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Achieveit项目管理平台</dc:title>
  <dc:creator>YijunChen</dc:creator>
  <cp:lastModifiedBy>YijunChen</cp:lastModifiedBy>
  <cp:revision>7</cp:revision>
  <dcterms:created xsi:type="dcterms:W3CDTF">2020-04-16T13:49:00Z</dcterms:created>
  <dcterms:modified xsi:type="dcterms:W3CDTF">2020-04-16T15:53:36Z</dcterms:modified>
</cp:coreProperties>
</file>