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0"/>
    <p:restoredTop sz="94637"/>
  </p:normalViewPr>
  <p:slideViewPr>
    <p:cSldViewPr snapToGrid="0" snapToObjects="1">
      <p:cViewPr>
        <p:scale>
          <a:sx n="90" d="100"/>
          <a:sy n="9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4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6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9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906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249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7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9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7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7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7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5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72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afternoon-coast-29711.herokuap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3" y="522288"/>
            <a:ext cx="4519612" cy="23876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emotion</a:t>
            </a:r>
            <a:endParaRPr lang="en-US" sz="80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337298" y="1579820"/>
            <a:ext cx="4343402" cy="204152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moment</a:t>
            </a:r>
            <a:endParaRPr lang="en-US" sz="8000" b="1" dirty="0"/>
          </a:p>
        </p:txBody>
      </p:sp>
      <p:sp>
        <p:nvSpPr>
          <p:cNvPr id="7" name="Rectangle 6"/>
          <p:cNvSpPr/>
          <p:nvPr/>
        </p:nvSpPr>
        <p:spPr>
          <a:xfrm>
            <a:off x="2300286" y="4028401"/>
            <a:ext cx="8558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mint of your day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1743383"/>
            <a:ext cx="8821738" cy="45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2" grpId="3"/>
      <p:bldP spid="6" grpId="1" build="p"/>
      <p:bldP spid="6" grpId="2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4513" y="635854"/>
            <a:ext cx="668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Motive for Development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Emotions represent us, they dictate our action and impact our future.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Inspiration from powerful social media tools like Instagram, Snapchat</a:t>
            </a:r>
            <a:r>
              <a:rPr lang="en-US" sz="2800" dirty="0"/>
              <a:t> </a:t>
            </a:r>
            <a:r>
              <a:rPr lang="en-US" sz="2800" dirty="0" smtClean="0"/>
              <a:t>&amp; Facebook.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Your selfies are not just picture</a:t>
            </a:r>
            <a:r>
              <a:rPr lang="is-IS" sz="2800" dirty="0" smtClean="0"/>
              <a:t>… but an identifier to your emotions.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Are you tired of searching to find good movies to watch or good music to listen to?</a:t>
            </a: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63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651" y="657225"/>
            <a:ext cx="2828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Design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33" y="1614486"/>
            <a:ext cx="8986751" cy="46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198" y="2376488"/>
            <a:ext cx="5740401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Face Plus Plus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Spotify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TMDB (The Movie DB)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Firebase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Heroku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14512" y="622012"/>
            <a:ext cx="12830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Under the Hood </a:t>
            </a:r>
          </a:p>
          <a:p>
            <a:r>
              <a:rPr lang="en-US" sz="4000" dirty="0" smtClean="0"/>
              <a:t>Cutting Edge Technology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4419084"/>
            <a:ext cx="2082800" cy="1792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2094743"/>
            <a:ext cx="31242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3266862"/>
            <a:ext cx="3454400" cy="927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7" y="4523514"/>
            <a:ext cx="2032000" cy="491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7" y="5365964"/>
            <a:ext cx="2032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1" y="657225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Functionality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771651" y="4978324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460624" y="5851723"/>
            <a:ext cx="78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Website hyperlink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err="1" smtClean="0"/>
              <a:t>Ospry</a:t>
            </a:r>
            <a:r>
              <a:rPr lang="en-US" sz="2800" dirty="0" smtClean="0"/>
              <a:t> API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Face Plus Plus API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Firebase 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Spotify API &amp; TMDB API</a:t>
            </a:r>
          </a:p>
          <a:p>
            <a:pPr>
              <a:buFont typeface="Wingdings" charset="2"/>
              <a:buChar char="Ø"/>
            </a:pPr>
            <a:r>
              <a:rPr lang="en-US" sz="2800" dirty="0" err="1" smtClean="0"/>
              <a:t>Heroku</a:t>
            </a:r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9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0" y="657225"/>
            <a:ext cx="360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Future Plans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Facial Recognition Software instead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Active Camera (uploading directly from mobile)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Moment tracker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Suggestion for entertainment and activities for lifestyle enhancement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Deployment to health services industry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2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071687"/>
            <a:ext cx="7692707" cy="360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8862" y="2085975"/>
            <a:ext cx="8215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Welcome</a:t>
            </a:r>
          </a:p>
          <a:p>
            <a:pPr algn="ctr"/>
            <a:r>
              <a:rPr lang="en-US" sz="8000" dirty="0" smtClean="0"/>
              <a:t>To the Future</a:t>
            </a:r>
          </a:p>
        </p:txBody>
      </p:sp>
    </p:spTree>
    <p:extLst>
      <p:ext uri="{BB962C8B-B14F-4D97-AF65-F5344CB8AC3E}">
        <p14:creationId xmlns:p14="http://schemas.microsoft.com/office/powerpoint/2010/main" val="16053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727</TotalTime>
  <Words>139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emotion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Kil, Andy</dc:creator>
  <cp:lastModifiedBy>Kil, Andy</cp:lastModifiedBy>
  <cp:revision>18</cp:revision>
  <dcterms:created xsi:type="dcterms:W3CDTF">2016-08-26T18:10:07Z</dcterms:created>
  <dcterms:modified xsi:type="dcterms:W3CDTF">2016-08-27T20:26:41Z</dcterms:modified>
</cp:coreProperties>
</file>