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4" r:id="rId13"/>
    <p:sldId id="265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BFB"/>
    <a:srgbClr val="001687"/>
    <a:srgbClr val="7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893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6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7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85453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0368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854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05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18770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64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5201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9459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366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81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426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73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961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9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2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2AE45-B71B-4AB6-BEF5-90E09756DBA3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0C5EA0-144A-416A-909C-EAE7FDDF06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67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9" r:id="rId1"/>
    <p:sldLayoutId id="2147483800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  <p:sldLayoutId id="2147483812" r:id="rId14"/>
    <p:sldLayoutId id="2147483813" r:id="rId15"/>
    <p:sldLayoutId id="2147483814" r:id="rId16"/>
    <p:sldLayoutId id="2147483815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1296" y="520505"/>
            <a:ext cx="4360766" cy="41042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59168" y="3165231"/>
            <a:ext cx="45040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3BFB"/>
                </a:solidFill>
              </a:rPr>
              <a:t>STUDENTS INDUSTRIAL WORK EXPERIENCE SCHEME (SIWES) </a:t>
            </a:r>
            <a:endParaRPr lang="en-US" sz="2000" dirty="0">
              <a:solidFill>
                <a:srgbClr val="FF3BFB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34085" y="1798320"/>
            <a:ext cx="51511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>
                <a:solidFill>
                  <a:srgbClr val="001687"/>
                </a:solidFill>
                <a:latin typeface="Algerian" panose="04020705040A02060702" pitchFamily="82" charset="0"/>
              </a:rPr>
              <a:t>Gombe state university</a:t>
            </a:r>
            <a:endParaRPr lang="en-US" sz="3600" dirty="0">
              <a:solidFill>
                <a:srgbClr val="001687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717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09292" y="314206"/>
            <a:ext cx="3685736" cy="1293028"/>
          </a:xfrm>
        </p:spPr>
        <p:txBody>
          <a:bodyPr/>
          <a:lstStyle/>
          <a:p>
            <a:r>
              <a:rPr lang="en-US" b="1" u="sng" dirty="0" smtClean="0">
                <a:solidFill>
                  <a:srgbClr val="001687"/>
                </a:solidFill>
              </a:rPr>
              <a:t>Post page</a:t>
            </a:r>
            <a:endParaRPr lang="en-US" b="1" u="sng" dirty="0">
              <a:solidFill>
                <a:srgbClr val="001687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97" y="1961039"/>
            <a:ext cx="5616527" cy="3834850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191" y="1961039"/>
            <a:ext cx="5654040" cy="3834850"/>
          </a:xfrm>
        </p:spPr>
      </p:pic>
      <p:sp>
        <p:nvSpPr>
          <p:cNvPr id="7" name="TextBox 6"/>
          <p:cNvSpPr txBox="1"/>
          <p:nvPr/>
        </p:nvSpPr>
        <p:spPr>
          <a:xfrm>
            <a:off x="1971416" y="6149694"/>
            <a:ext cx="407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BFB"/>
                </a:solidFill>
              </a:rPr>
              <a:t>*</a:t>
            </a:r>
            <a:r>
              <a:rPr lang="en-US" b="1" dirty="0" smtClean="0">
                <a:solidFill>
                  <a:srgbClr val="FF3BFB"/>
                </a:solidFill>
              </a:rPr>
              <a:t> Upload Post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52480" y="6039265"/>
            <a:ext cx="407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BFB"/>
                </a:solidFill>
              </a:rPr>
              <a:t>*</a:t>
            </a:r>
            <a:r>
              <a:rPr lang="en-US" b="1" dirty="0" smtClean="0">
                <a:solidFill>
                  <a:srgbClr val="FF3BFB"/>
                </a:solidFill>
              </a:rPr>
              <a:t> Share Post Page</a:t>
            </a:r>
          </a:p>
        </p:txBody>
      </p:sp>
    </p:spTree>
    <p:extLst>
      <p:ext uri="{BB962C8B-B14F-4D97-AF65-F5344CB8AC3E}">
        <p14:creationId xmlns:p14="http://schemas.microsoft.com/office/powerpoint/2010/main" val="2756359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713871" y="815925"/>
            <a:ext cx="57290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001687"/>
                </a:solidFill>
                <a:latin typeface="Arial Black" panose="020B0A04020102020204" pitchFamily="34" charset="0"/>
              </a:rPr>
              <a:t>Development Challenges</a:t>
            </a:r>
            <a:endParaRPr lang="en-US" sz="3200" u="sng" dirty="0">
              <a:solidFill>
                <a:srgbClr val="001687"/>
              </a:solidFill>
              <a:latin typeface="Arial Black" panose="020B0A040201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21141" y="2124222"/>
            <a:ext cx="8257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1687"/>
                </a:solidFill>
              </a:rPr>
              <a:t>* Maintaining user sessions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Validating input and managing errors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Designing UI without frameworks</a:t>
            </a:r>
          </a:p>
        </p:txBody>
      </p:sp>
    </p:spTree>
    <p:extLst>
      <p:ext uri="{BB962C8B-B14F-4D97-AF65-F5344CB8AC3E}">
        <p14:creationId xmlns:p14="http://schemas.microsoft.com/office/powerpoint/2010/main" val="3145163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3871" y="815925"/>
            <a:ext cx="4743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001687"/>
                </a:solidFill>
                <a:latin typeface="Arial Black" panose="020B0A04020102020204" pitchFamily="34" charset="0"/>
              </a:rPr>
              <a:t>Why Snapzy Matters</a:t>
            </a:r>
            <a:endParaRPr lang="en-US" sz="3200" u="sng" dirty="0">
              <a:solidFill>
                <a:srgbClr val="001687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1141" y="2124222"/>
            <a:ext cx="825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1687"/>
                </a:solidFill>
              </a:rPr>
              <a:t>* Encourages photo sharing among peers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Simple and intuitive UI for all users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Demonstrates full-stack development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Scalable for real-world use</a:t>
            </a:r>
          </a:p>
        </p:txBody>
      </p:sp>
    </p:spTree>
    <p:extLst>
      <p:ext uri="{BB962C8B-B14F-4D97-AF65-F5344CB8AC3E}">
        <p14:creationId xmlns:p14="http://schemas.microsoft.com/office/powerpoint/2010/main" val="2809247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71595" y="815925"/>
            <a:ext cx="31568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001687"/>
                </a:solidFill>
                <a:latin typeface="Arial Black" panose="020B0A04020102020204" pitchFamily="34" charset="0"/>
              </a:rPr>
              <a:t> Future Plans</a:t>
            </a:r>
            <a:endParaRPr lang="en-US" sz="3200" u="sng" dirty="0">
              <a:solidFill>
                <a:srgbClr val="001687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1141" y="2124222"/>
            <a:ext cx="825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1687"/>
                </a:solidFill>
              </a:rPr>
              <a:t>* Add comments to posts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Notification system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Integrate cloud storage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Add hashtags and image filters</a:t>
            </a:r>
          </a:p>
        </p:txBody>
      </p:sp>
    </p:spTree>
    <p:extLst>
      <p:ext uri="{BB962C8B-B14F-4D97-AF65-F5344CB8AC3E}">
        <p14:creationId xmlns:p14="http://schemas.microsoft.com/office/powerpoint/2010/main" val="72623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868615" y="2096085"/>
            <a:ext cx="84687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smtClean="0">
                <a:solidFill>
                  <a:srgbClr val="FF3BFB"/>
                </a:solidFill>
                <a:latin typeface="Chiller" panose="04020404031007020602" pitchFamily="82" charset="0"/>
              </a:rPr>
              <a:t> Thank you!</a:t>
            </a:r>
          </a:p>
          <a:p>
            <a:r>
              <a:rPr lang="en-US" sz="8000" dirty="0" smtClean="0">
                <a:solidFill>
                  <a:srgbClr val="FF3BFB"/>
                </a:solidFill>
                <a:latin typeface="Chiller" panose="04020404031007020602" pitchFamily="82" charset="0"/>
              </a:rPr>
              <a:t> Any questions?</a:t>
            </a:r>
          </a:p>
          <a:p>
            <a:endParaRPr lang="en-US" sz="8000" dirty="0">
              <a:solidFill>
                <a:srgbClr val="FF3BFB"/>
              </a:solidFill>
              <a:latin typeface="Chiller" panose="040204040310070206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097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14733" y="1181684"/>
            <a:ext cx="8581292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1687"/>
                </a:solidFill>
                <a:latin typeface="Algerian" panose="04020705040A02060702" pitchFamily="82" charset="0"/>
              </a:rPr>
              <a:t>Title: </a:t>
            </a:r>
            <a:r>
              <a:rPr lang="en-US" sz="3200" b="1" u="sng" dirty="0" smtClean="0">
                <a:solidFill>
                  <a:srgbClr val="FF3BFB"/>
                </a:solidFill>
                <a:latin typeface="Algerian" panose="04020705040A02060702" pitchFamily="82" charset="0"/>
              </a:rPr>
              <a:t>Snapzy</a:t>
            </a:r>
            <a:r>
              <a:rPr lang="en-US" sz="3200" b="1" dirty="0" smtClean="0">
                <a:solidFill>
                  <a:srgbClr val="001687"/>
                </a:solidFill>
                <a:latin typeface="Algerian" panose="04020705040A02060702" pitchFamily="82" charset="0"/>
              </a:rPr>
              <a:t> – A Social Media Photo Sharing Platform</a:t>
            </a:r>
          </a:p>
          <a:p>
            <a:pPr algn="ctr"/>
            <a:endParaRPr lang="en-US" sz="3200" b="1" dirty="0" smtClean="0">
              <a:solidFill>
                <a:srgbClr val="001687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200" b="1" dirty="0" smtClean="0">
                <a:solidFill>
                  <a:srgbClr val="001687"/>
                </a:solidFill>
                <a:latin typeface="Algerian" panose="04020705040A02060702" pitchFamily="82" charset="0"/>
              </a:rPr>
              <a:t>Subtitled: industrial training (IT) Project Presentation</a:t>
            </a:r>
          </a:p>
          <a:p>
            <a:pPr algn="ctr"/>
            <a:endParaRPr lang="en-US" sz="3200" b="1" dirty="0" smtClean="0">
              <a:solidFill>
                <a:srgbClr val="001687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200" b="1" dirty="0" smtClean="0">
                <a:solidFill>
                  <a:srgbClr val="001687"/>
                </a:solidFill>
                <a:latin typeface="Algerian" panose="04020705040A02060702" pitchFamily="82" charset="0"/>
              </a:rPr>
              <a:t>Presented by: Fatimah </a:t>
            </a:r>
            <a:r>
              <a:rPr lang="en-US" sz="3200" b="1" dirty="0" err="1" smtClean="0">
                <a:solidFill>
                  <a:srgbClr val="001687"/>
                </a:solidFill>
                <a:latin typeface="Algerian" panose="04020705040A02060702" pitchFamily="82" charset="0"/>
              </a:rPr>
              <a:t>Dukku</a:t>
            </a:r>
            <a:endParaRPr lang="en-US" sz="3200" b="1" dirty="0" smtClean="0">
              <a:solidFill>
                <a:srgbClr val="001687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200" b="1" dirty="0" smtClean="0">
                <a:solidFill>
                  <a:srgbClr val="001687"/>
                </a:solidFill>
                <a:latin typeface="Algerian" panose="04020705040A02060702" pitchFamily="82" charset="0"/>
              </a:rPr>
              <a:t>Ug19/</a:t>
            </a:r>
            <a:r>
              <a:rPr lang="en-US" sz="3200" b="1" dirty="0" err="1" smtClean="0">
                <a:solidFill>
                  <a:srgbClr val="001687"/>
                </a:solidFill>
                <a:latin typeface="Algerian" panose="04020705040A02060702" pitchFamily="82" charset="0"/>
              </a:rPr>
              <a:t>sccs</a:t>
            </a:r>
            <a:r>
              <a:rPr lang="en-US" sz="3200" b="1" dirty="0" smtClean="0">
                <a:solidFill>
                  <a:srgbClr val="001687"/>
                </a:solidFill>
                <a:latin typeface="Algerian" panose="04020705040A02060702" pitchFamily="82" charset="0"/>
              </a:rPr>
              <a:t>/0000</a:t>
            </a:r>
          </a:p>
          <a:p>
            <a:pPr algn="ctr"/>
            <a:endParaRPr lang="en-US" sz="3200" b="1" dirty="0" smtClean="0">
              <a:solidFill>
                <a:srgbClr val="001687"/>
              </a:solidFill>
              <a:latin typeface="Algerian" panose="04020705040A02060702" pitchFamily="82" charset="0"/>
            </a:endParaRP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Arial Rounded MT Bold" panose="020F0704030504030204" pitchFamily="34" charset="0"/>
              </a:rPr>
              <a:t>HELD AT NGIT SOFTWARE SOLUTIONS</a:t>
            </a:r>
          </a:p>
          <a:p>
            <a:pPr algn="ctr"/>
            <a:endParaRPr lang="en-US" sz="3200" b="1" dirty="0">
              <a:solidFill>
                <a:srgbClr val="001687"/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706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80839" y="2039817"/>
            <a:ext cx="811705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1687"/>
                </a:solidFill>
              </a:rPr>
              <a:t>What is </a:t>
            </a:r>
            <a:r>
              <a:rPr lang="en-US" sz="2000" b="1" u="sng" dirty="0" smtClean="0">
                <a:solidFill>
                  <a:srgbClr val="001687"/>
                </a:solidFill>
              </a:rPr>
              <a:t>Snapzy</a:t>
            </a:r>
            <a:r>
              <a:rPr lang="en-US" sz="2000" dirty="0" smtClean="0">
                <a:solidFill>
                  <a:srgbClr val="001687"/>
                </a:solidFill>
              </a:rPr>
              <a:t> ?</a:t>
            </a:r>
          </a:p>
          <a:p>
            <a:endParaRPr lang="en-US" sz="2000" dirty="0" smtClean="0">
              <a:solidFill>
                <a:srgbClr val="001687"/>
              </a:solidFill>
            </a:endParaRPr>
          </a:p>
          <a:p>
            <a:r>
              <a:rPr lang="en-US" sz="2000" dirty="0" smtClean="0">
                <a:solidFill>
                  <a:srgbClr val="001687"/>
                </a:solidFill>
              </a:rPr>
              <a:t>* A platform for users to like, share and view photos</a:t>
            </a:r>
          </a:p>
          <a:p>
            <a:r>
              <a:rPr lang="en-US" sz="2000" dirty="0" smtClean="0">
                <a:solidFill>
                  <a:srgbClr val="001687"/>
                </a:solidFill>
              </a:rPr>
              <a:t>* Users can register, login, post images, like and share content</a:t>
            </a:r>
          </a:p>
          <a:p>
            <a:r>
              <a:rPr lang="en-US" sz="2000" dirty="0" smtClean="0">
                <a:solidFill>
                  <a:srgbClr val="001687"/>
                </a:solidFill>
              </a:rPr>
              <a:t>* Built with PHP, MySQL, HTML, and CSS</a:t>
            </a:r>
            <a:endParaRPr lang="en-US" sz="2000" dirty="0">
              <a:solidFill>
                <a:srgbClr val="00168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206240" y="1153551"/>
            <a:ext cx="37555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001687"/>
                </a:solidFill>
                <a:latin typeface="Arial Black" panose="020B0A04020102020204" pitchFamily="34" charset="0"/>
              </a:rPr>
              <a:t>INTRODUCTION</a:t>
            </a:r>
            <a:endParaRPr lang="en-US" sz="3200" u="sng" dirty="0">
              <a:solidFill>
                <a:srgbClr val="001687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2142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08295" y="2110154"/>
            <a:ext cx="72589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1687"/>
                </a:solidFill>
              </a:rPr>
              <a:t>* Build a working social media photo app</a:t>
            </a:r>
          </a:p>
          <a:p>
            <a:r>
              <a:rPr lang="en-US" sz="2000" dirty="0" smtClean="0">
                <a:solidFill>
                  <a:srgbClr val="001687"/>
                </a:solidFill>
              </a:rPr>
              <a:t>* Practice full-stack web development</a:t>
            </a:r>
          </a:p>
          <a:p>
            <a:r>
              <a:rPr lang="en-US" sz="2000" dirty="0" smtClean="0">
                <a:solidFill>
                  <a:srgbClr val="001687"/>
                </a:solidFill>
              </a:rPr>
              <a:t>* Implement user interaction features</a:t>
            </a:r>
          </a:p>
          <a:p>
            <a:r>
              <a:rPr lang="en-US" sz="2000" dirty="0" smtClean="0">
                <a:solidFill>
                  <a:srgbClr val="001687"/>
                </a:solidFill>
              </a:rPr>
              <a:t>* Secure user data with sessions</a:t>
            </a:r>
            <a:endParaRPr lang="en-US" sz="2000" dirty="0">
              <a:solidFill>
                <a:srgbClr val="00168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29797" y="1069144"/>
            <a:ext cx="25673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001687"/>
                </a:solidFill>
                <a:latin typeface="Arial Black" panose="020B0A04020102020204" pitchFamily="34" charset="0"/>
              </a:rPr>
              <a:t>Objectives</a:t>
            </a:r>
            <a:endParaRPr lang="en-US" sz="3200" u="sng" dirty="0">
              <a:solidFill>
                <a:srgbClr val="001687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79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4904" y="2518118"/>
            <a:ext cx="825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1687"/>
                </a:solidFill>
              </a:rPr>
              <a:t>* Frontend: HTML5, CSS3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Backend: PHP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Database: MySQL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Other Tools: Font Awesome, VS Code and Xampp Server.</a:t>
            </a:r>
            <a:endParaRPr lang="en-US" dirty="0">
              <a:solidFill>
                <a:srgbClr val="001687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42006" y="1097279"/>
            <a:ext cx="4441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001687"/>
                </a:solidFill>
                <a:latin typeface="Arial Black" panose="020B0A04020102020204" pitchFamily="34" charset="0"/>
              </a:rPr>
              <a:t>Technologies Used</a:t>
            </a:r>
            <a:endParaRPr lang="en-US" sz="3200" u="sng" dirty="0">
              <a:solidFill>
                <a:srgbClr val="001687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85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29465" y="661180"/>
            <a:ext cx="31441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001687"/>
                </a:solidFill>
                <a:latin typeface="Arial Black" panose="020B0A04020102020204" pitchFamily="34" charset="0"/>
              </a:rPr>
              <a:t>Key Features</a:t>
            </a:r>
            <a:endParaRPr lang="en-US" sz="3200" u="sng" dirty="0">
              <a:solidFill>
                <a:srgbClr val="001687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1141" y="2124222"/>
            <a:ext cx="825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1687"/>
                </a:solidFill>
              </a:rPr>
              <a:t>* User Registration and Login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Upload Photo with Caption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Like and Share Posts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Personal Dashboard</a:t>
            </a:r>
          </a:p>
        </p:txBody>
      </p:sp>
    </p:spTree>
    <p:extLst>
      <p:ext uri="{BB962C8B-B14F-4D97-AF65-F5344CB8AC3E}">
        <p14:creationId xmlns:p14="http://schemas.microsoft.com/office/powerpoint/2010/main" val="2467826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713871" y="815925"/>
            <a:ext cx="45845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001687"/>
                </a:solidFill>
                <a:latin typeface="Arial Black" panose="020B0A04020102020204" pitchFamily="34" charset="0"/>
              </a:rPr>
              <a:t>Database Structure</a:t>
            </a:r>
            <a:endParaRPr lang="en-US" sz="3200" u="sng" dirty="0">
              <a:solidFill>
                <a:srgbClr val="001687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21141" y="2124222"/>
            <a:ext cx="8257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1687"/>
                </a:solidFill>
              </a:rPr>
              <a:t>* Users Table: id, username, email, password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Posts Table: id, </a:t>
            </a:r>
            <a:r>
              <a:rPr lang="en-US" dirty="0" err="1" smtClean="0">
                <a:solidFill>
                  <a:srgbClr val="001687"/>
                </a:solidFill>
              </a:rPr>
              <a:t>user_id</a:t>
            </a:r>
            <a:r>
              <a:rPr lang="en-US" dirty="0" smtClean="0">
                <a:solidFill>
                  <a:srgbClr val="001687"/>
                </a:solidFill>
              </a:rPr>
              <a:t>, </a:t>
            </a:r>
            <a:r>
              <a:rPr lang="en-US" dirty="0" err="1" smtClean="0">
                <a:solidFill>
                  <a:srgbClr val="001687"/>
                </a:solidFill>
              </a:rPr>
              <a:t>image_path</a:t>
            </a:r>
            <a:r>
              <a:rPr lang="en-US" dirty="0" smtClean="0">
                <a:solidFill>
                  <a:srgbClr val="001687"/>
                </a:solidFill>
              </a:rPr>
              <a:t>, caption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Likes Table: id, </a:t>
            </a:r>
            <a:r>
              <a:rPr lang="en-US" dirty="0" err="1" smtClean="0">
                <a:solidFill>
                  <a:srgbClr val="001687"/>
                </a:solidFill>
              </a:rPr>
              <a:t>user_id</a:t>
            </a:r>
            <a:r>
              <a:rPr lang="en-US" dirty="0" smtClean="0">
                <a:solidFill>
                  <a:srgbClr val="001687"/>
                </a:solidFill>
              </a:rPr>
              <a:t>, </a:t>
            </a:r>
            <a:r>
              <a:rPr lang="en-US" dirty="0" err="1" smtClean="0">
                <a:solidFill>
                  <a:srgbClr val="001687"/>
                </a:solidFill>
              </a:rPr>
              <a:t>post_id</a:t>
            </a:r>
            <a:endParaRPr lang="en-US" dirty="0" smtClean="0">
              <a:solidFill>
                <a:srgbClr val="00168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308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74720" y="661181"/>
            <a:ext cx="56895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>
                <a:solidFill>
                  <a:srgbClr val="001687"/>
                </a:solidFill>
                <a:latin typeface="Arial Black" panose="020B0A04020102020204" pitchFamily="34" charset="0"/>
              </a:rPr>
              <a:t>Application Screenshots</a:t>
            </a:r>
            <a:endParaRPr lang="en-US" sz="3200" u="sng" dirty="0">
              <a:solidFill>
                <a:srgbClr val="001687"/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61301" y="1758462"/>
            <a:ext cx="82577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001687"/>
                </a:solidFill>
              </a:rPr>
              <a:t>* Screenshot 1: Home Page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Screenshot 2: Upload Page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Screenshot 3: Register/Login</a:t>
            </a:r>
          </a:p>
          <a:p>
            <a:r>
              <a:rPr lang="en-US" dirty="0" smtClean="0">
                <a:solidFill>
                  <a:srgbClr val="001687"/>
                </a:solidFill>
              </a:rPr>
              <a:t>* Screenshot 4: Share Page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152" y="2275182"/>
            <a:ext cx="6860344" cy="38570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595745" y="6279630"/>
            <a:ext cx="407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BFB"/>
                </a:solidFill>
              </a:rPr>
              <a:t>*</a:t>
            </a:r>
            <a:r>
              <a:rPr lang="en-US" b="1" dirty="0" smtClean="0">
                <a:solidFill>
                  <a:srgbClr val="FF3BFB"/>
                </a:solidFill>
              </a:rPr>
              <a:t> Home Page</a:t>
            </a:r>
          </a:p>
        </p:txBody>
      </p:sp>
    </p:spTree>
    <p:extLst>
      <p:ext uri="{BB962C8B-B14F-4D97-AF65-F5344CB8AC3E}">
        <p14:creationId xmlns:p14="http://schemas.microsoft.com/office/powerpoint/2010/main" val="206643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61602" y="703386"/>
            <a:ext cx="5766582" cy="647114"/>
          </a:xfrm>
        </p:spPr>
        <p:txBody>
          <a:bodyPr>
            <a:normAutofit fontScale="90000"/>
          </a:bodyPr>
          <a:lstStyle/>
          <a:p>
            <a:r>
              <a:rPr lang="en-US" b="1" u="sng" dirty="0" smtClean="0">
                <a:solidFill>
                  <a:srgbClr val="001687"/>
                </a:solidFill>
              </a:rPr>
              <a:t>Authentication page</a:t>
            </a:r>
            <a:endParaRPr lang="en-US" b="1" u="sng" dirty="0">
              <a:solidFill>
                <a:srgbClr val="001687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1" y="2073580"/>
            <a:ext cx="5629423" cy="3877054"/>
          </a:xfrm>
        </p:spPr>
      </p:pic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7920" y="2073580"/>
            <a:ext cx="5639972" cy="3877054"/>
          </a:xfrm>
        </p:spPr>
      </p:pic>
      <p:sp>
        <p:nvSpPr>
          <p:cNvPr id="7" name="TextBox 6"/>
          <p:cNvSpPr txBox="1"/>
          <p:nvPr/>
        </p:nvSpPr>
        <p:spPr>
          <a:xfrm>
            <a:off x="7595745" y="6279630"/>
            <a:ext cx="407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BFB"/>
                </a:solidFill>
              </a:rPr>
              <a:t>*</a:t>
            </a:r>
            <a:r>
              <a:rPr lang="en-US" b="1" dirty="0" smtClean="0">
                <a:solidFill>
                  <a:srgbClr val="FF3BFB"/>
                </a:solidFill>
              </a:rPr>
              <a:t> Register Page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42169" y="6211347"/>
            <a:ext cx="40757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3BFB"/>
                </a:solidFill>
              </a:rPr>
              <a:t>*</a:t>
            </a:r>
            <a:r>
              <a:rPr lang="en-US" b="1" dirty="0" smtClean="0">
                <a:solidFill>
                  <a:srgbClr val="FF3BFB"/>
                </a:solidFill>
              </a:rPr>
              <a:t> Login Page</a:t>
            </a:r>
          </a:p>
        </p:txBody>
      </p:sp>
    </p:spTree>
    <p:extLst>
      <p:ext uri="{BB962C8B-B14F-4D97-AF65-F5344CB8AC3E}">
        <p14:creationId xmlns:p14="http://schemas.microsoft.com/office/powerpoint/2010/main" val="854010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E5224E"/>
      </a:accent1>
      <a:accent2>
        <a:srgbClr val="9D074E"/>
      </a:accent2>
      <a:accent3>
        <a:srgbClr val="7F2294"/>
      </a:accent3>
      <a:accent4>
        <a:srgbClr val="8D65EA"/>
      </a:accent4>
      <a:accent5>
        <a:srgbClr val="588FE2"/>
      </a:accent5>
      <a:accent6>
        <a:srgbClr val="127CA4"/>
      </a:accent6>
      <a:hlink>
        <a:srgbClr val="FB4AB6"/>
      </a:hlink>
      <a:folHlink>
        <a:srgbClr val="F98FE9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6DB8EB18-3657-4051-A897-2ED38832359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138</TotalTime>
  <Words>308</Words>
  <Application>Microsoft Office PowerPoint</Application>
  <PresentationFormat>Widescreen</PresentationFormat>
  <Paragraphs>63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Algerian</vt:lpstr>
      <vt:lpstr>Arial</vt:lpstr>
      <vt:lpstr>Arial Black</vt:lpstr>
      <vt:lpstr>Arial Rounded MT Bold</vt:lpstr>
      <vt:lpstr>Century Gothic</vt:lpstr>
      <vt:lpstr>Chiller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Authentication page</vt:lpstr>
      <vt:lpstr>Post page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isah</dc:creator>
  <cp:lastModifiedBy>isah</cp:lastModifiedBy>
  <cp:revision>35</cp:revision>
  <dcterms:created xsi:type="dcterms:W3CDTF">2025-05-27T16:10:59Z</dcterms:created>
  <dcterms:modified xsi:type="dcterms:W3CDTF">2025-05-27T18:29:57Z</dcterms:modified>
</cp:coreProperties>
</file>