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92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14-03-16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ool.tristanvdl.nl/duursamen/wordpres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22921" y="3333789"/>
            <a:ext cx="6498159" cy="916641"/>
          </a:xfrm>
        </p:spPr>
        <p:txBody>
          <a:bodyPr>
            <a:normAutofit/>
          </a:bodyPr>
          <a:lstStyle/>
          <a:p>
            <a:r>
              <a:rPr lang="nl-NL" sz="2400" dirty="0" smtClean="0"/>
              <a:t>Opdrachtgever: Joris de Wit</a:t>
            </a:r>
            <a:endParaRPr lang="nl-NL" sz="2400" dirty="0"/>
          </a:p>
        </p:txBody>
      </p:sp>
      <p:pic>
        <p:nvPicPr>
          <p:cNvPr id="5" name="Afbeelding 4" descr="Logo VerduurSam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27" y="1379566"/>
            <a:ext cx="6235449" cy="186788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513892" y="43990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869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275" y="931723"/>
            <a:ext cx="8042276" cy="1336956"/>
          </a:xfrm>
        </p:spPr>
        <p:txBody>
          <a:bodyPr/>
          <a:lstStyle/>
          <a:p>
            <a:r>
              <a:rPr lang="nl-NL" dirty="0" smtClean="0"/>
              <a:t>Wat was de opdracht?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657292" y="2614148"/>
            <a:ext cx="580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http://school.tristanvdl.nl/duursamen/wordpress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216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275" y="776054"/>
            <a:ext cx="8042276" cy="1336956"/>
          </a:xfrm>
        </p:spPr>
        <p:txBody>
          <a:bodyPr/>
          <a:lstStyle/>
          <a:p>
            <a:r>
              <a:rPr lang="nl-NL" dirty="0" smtClean="0"/>
              <a:t>Afsluiting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0365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esj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Briesje.thmx</Template>
  <TotalTime>14</TotalTime>
  <Words>21</Words>
  <Application>Microsoft Macintosh PowerPoint</Application>
  <PresentationFormat>Diavoorstelling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Briesje</vt:lpstr>
      <vt:lpstr>PowerPoint-presentatie</vt:lpstr>
      <vt:lpstr>Wat was de opdracht?</vt:lpstr>
      <vt:lpstr>Afsluiting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Mike Hovenier</dc:creator>
  <cp:lastModifiedBy>Mike Hovenier</cp:lastModifiedBy>
  <cp:revision>2</cp:revision>
  <dcterms:created xsi:type="dcterms:W3CDTF">2016-03-14T12:43:12Z</dcterms:created>
  <dcterms:modified xsi:type="dcterms:W3CDTF">2016-03-14T12:57:39Z</dcterms:modified>
</cp:coreProperties>
</file>