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85B5-CC51-8B4F-B815-9110C4096610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4762-B6CD-4E44-8151-0A2AAE0F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r.cs.umass.edu/ml/datasets/Australian+Sign+Language+sig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tiredgeek/predict-bo-tri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yelp-restaurant-photo-classification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Lightning Pitch</a:t>
            </a:r>
          </a:p>
          <a:p>
            <a:r>
              <a:rPr lang="en-US" dirty="0" smtClean="0"/>
              <a:t>Carol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predict that it is possible to use photos to determine whether or not a restaurant is good for kids</a:t>
            </a:r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Duplicate photos</a:t>
            </a:r>
          </a:p>
          <a:p>
            <a:pPr lvl="1"/>
            <a:r>
              <a:rPr lang="en-US" dirty="0" smtClean="0"/>
              <a:t>Photos of different branch of the same chain are uploaded, rather than photos of the specific branch of the chain</a:t>
            </a:r>
          </a:p>
          <a:p>
            <a:pPr lvl="1"/>
            <a:r>
              <a:rPr lang="en-US" dirty="0" smtClean="0"/>
              <a:t>Low sample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  Sign language is a visual language that is not easily understood by hearing people. </a:t>
            </a:r>
          </a:p>
          <a:p>
            <a:endParaRPr lang="en-US" dirty="0" smtClean="0"/>
          </a:p>
          <a:p>
            <a:r>
              <a:rPr lang="en-US" dirty="0" smtClean="0"/>
              <a:t>Objective:  Can we use motion sensor data to translate signs in Australian sign language into written English?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http://mlr.cs.umass.edu/ml/datasets/Australian+Sign+Language+signs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Sample Size:  6650 signs</a:t>
            </a:r>
          </a:p>
          <a:p>
            <a:pPr lvl="2"/>
            <a:r>
              <a:rPr lang="en-US" dirty="0" smtClean="0"/>
              <a:t>5 different signers</a:t>
            </a:r>
          </a:p>
          <a:p>
            <a:pPr lvl="2"/>
            <a:r>
              <a:rPr lang="en-US" dirty="0" smtClean="0"/>
              <a:t>95 signs each</a:t>
            </a:r>
          </a:p>
          <a:p>
            <a:pPr lvl="1"/>
            <a:r>
              <a:rPr lang="en-US" dirty="0" smtClean="0"/>
              <a:t>Position information based on sensors from a Nintendo Power </a:t>
            </a:r>
            <a:r>
              <a:rPr lang="en-US" dirty="0"/>
              <a:t>G</a:t>
            </a:r>
            <a:r>
              <a:rPr lang="en-US" dirty="0" smtClean="0"/>
              <a:t>love</a:t>
            </a:r>
          </a:p>
          <a:p>
            <a:pPr lvl="2"/>
            <a:r>
              <a:rPr lang="en-US" dirty="0" smtClean="0"/>
              <a:t>Left/right</a:t>
            </a:r>
          </a:p>
          <a:p>
            <a:pPr lvl="2"/>
            <a:r>
              <a:rPr lang="en-US" dirty="0" smtClean="0"/>
              <a:t>Up/down</a:t>
            </a:r>
          </a:p>
          <a:p>
            <a:pPr lvl="2"/>
            <a:r>
              <a:rPr lang="en-US" dirty="0" smtClean="0"/>
              <a:t>Backward/forward</a:t>
            </a:r>
          </a:p>
          <a:p>
            <a:pPr lvl="2"/>
            <a:r>
              <a:rPr lang="en-US" dirty="0" smtClean="0"/>
              <a:t>Roll with palm pointing up or down</a:t>
            </a:r>
          </a:p>
          <a:p>
            <a:pPr lvl="1"/>
            <a:r>
              <a:rPr lang="en-US" dirty="0" smtClean="0"/>
              <a:t>Frames per instance:  30-102 (</a:t>
            </a:r>
            <a:r>
              <a:rPr lang="en-US" dirty="0" err="1" smtClean="0"/>
              <a:t>ave</a:t>
            </a:r>
            <a:r>
              <a:rPr lang="en-US" dirty="0" smtClean="0"/>
              <a:t>: 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that it is possible to use motion sensor data to determine when a person is making one of </a:t>
            </a:r>
            <a:r>
              <a:rPr lang="en-US" dirty="0"/>
              <a:t>1</a:t>
            </a:r>
            <a:r>
              <a:rPr lang="en-US" dirty="0" smtClean="0"/>
              <a:t>0 signs</a:t>
            </a:r>
          </a:p>
          <a:p>
            <a:endParaRPr lang="en-US" dirty="0" smtClean="0"/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Many different signs (95):  focus analysis on a few signs</a:t>
            </a:r>
          </a:p>
          <a:p>
            <a:pPr lvl="1"/>
            <a:r>
              <a:rPr lang="en-US" dirty="0" smtClean="0"/>
              <a:t>Motion sensor data is not precise</a:t>
            </a:r>
          </a:p>
        </p:txBody>
      </p:sp>
    </p:spTree>
    <p:extLst>
      <p:ext uri="{BB962C8B-B14F-4D97-AF65-F5344CB8AC3E}">
        <p14:creationId xmlns:p14="http://schemas.microsoft.com/office/powerpoint/2010/main" val="3126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In order to maximize sales, a retailer needs to ensure that goods are always available at the right place at the right time.  </a:t>
            </a:r>
          </a:p>
          <a:p>
            <a:endParaRPr lang="en-US" dirty="0" smtClean="0"/>
          </a:p>
          <a:p>
            <a:pPr marL="341313" lvl="1" indent="0">
              <a:buNone/>
            </a:pPr>
            <a:r>
              <a:rPr lang="en-US" sz="3200" dirty="0" smtClean="0"/>
              <a:t>Enabling a retailer to predict when its supply chain might experience backorders can enable it to mitigate against lost sales.</a:t>
            </a:r>
          </a:p>
          <a:p>
            <a:endParaRPr lang="en-US" dirty="0" smtClean="0"/>
          </a:p>
          <a:p>
            <a:r>
              <a:rPr lang="en-US" dirty="0" smtClean="0"/>
              <a:t>Objective:  Can we predict backorders in this supply chain given 8 weeks of historical backorder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https://www.kaggle.com/tiredgeek/predict-bo-trial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8 weeks of backorder data</a:t>
            </a:r>
          </a:p>
          <a:p>
            <a:pPr lvl="1"/>
            <a:r>
              <a:rPr lang="en-US" dirty="0" smtClean="0"/>
              <a:t>Historical and forecasted sales</a:t>
            </a:r>
          </a:p>
          <a:p>
            <a:pPr lvl="1"/>
            <a:r>
              <a:rPr lang="en-US" dirty="0" smtClean="0"/>
              <a:t>Inventory status</a:t>
            </a:r>
          </a:p>
          <a:p>
            <a:pPr lvl="1"/>
            <a:r>
              <a:rPr lang="en-US" dirty="0" smtClean="0"/>
              <a:t>Risk factors</a:t>
            </a:r>
          </a:p>
          <a:p>
            <a:pPr lvl="2"/>
            <a:r>
              <a:rPr lang="en-US" dirty="0" err="1" smtClean="0"/>
              <a:t>oe_constraint</a:t>
            </a:r>
            <a:endParaRPr lang="en-US" dirty="0"/>
          </a:p>
          <a:p>
            <a:pPr lvl="2"/>
            <a:r>
              <a:rPr lang="en-US" dirty="0" err="1" smtClean="0"/>
              <a:t>ppap_risk</a:t>
            </a:r>
            <a:endParaRPr lang="en-US" dirty="0"/>
          </a:p>
          <a:p>
            <a:pPr lvl="2"/>
            <a:r>
              <a:rPr lang="en-US" dirty="0" err="1" smtClean="0"/>
              <a:t>stop_auto_buy</a:t>
            </a:r>
            <a:endParaRPr lang="en-US" dirty="0"/>
          </a:p>
          <a:p>
            <a:pPr lvl="2"/>
            <a:r>
              <a:rPr lang="en-US" dirty="0" err="1" smtClean="0"/>
              <a:t>rev_stop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1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that it is possible to use historical sales and inventory status data to determine whether or not an item will go on backorder</a:t>
            </a:r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No definition of risk factors</a:t>
            </a:r>
          </a:p>
          <a:p>
            <a:pPr lvl="1"/>
            <a:r>
              <a:rPr lang="en-US" dirty="0" smtClean="0"/>
              <a:t>Limited data (8 weeks) does not enable detection of seasonality trends</a:t>
            </a:r>
          </a:p>
        </p:txBody>
      </p:sp>
    </p:spTree>
    <p:extLst>
      <p:ext uri="{BB962C8B-B14F-4D97-AF65-F5344CB8AC3E}">
        <p14:creationId xmlns:p14="http://schemas.microsoft.com/office/powerpoint/2010/main" val="276273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Yelp users typically choose restaurants based on tags that are relevant to them, e.g., good for kids.  </a:t>
            </a:r>
          </a:p>
          <a:p>
            <a:pPr marL="346075" indent="0">
              <a:buNone/>
            </a:pPr>
            <a:endParaRPr lang="en-US" dirty="0" smtClean="0"/>
          </a:p>
          <a:p>
            <a:pPr marL="346075" indent="0">
              <a:buNone/>
            </a:pPr>
            <a:r>
              <a:rPr lang="en-US" dirty="0" smtClean="0"/>
              <a:t>But these tags are not always applied by the restaurant, making it hard for Yelp users to identify the right restaurant for them.</a:t>
            </a:r>
          </a:p>
          <a:p>
            <a:endParaRPr lang="en-US" dirty="0" smtClean="0"/>
          </a:p>
          <a:p>
            <a:r>
              <a:rPr lang="en-US" dirty="0" smtClean="0"/>
              <a:t>Objective:  Can we predict which restaurants are good for kids using only photos of the restaurant?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https://www.kaggle.com/c/yelp-restaurant-photo-classification/data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Restaurant and its associated photos (uploaded by restaurant and users)</a:t>
            </a:r>
          </a:p>
          <a:p>
            <a:pPr lvl="1"/>
            <a:r>
              <a:rPr lang="en-US" dirty="0" smtClean="0"/>
              <a:t>Restaurant and “good for kids” label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500</Words>
  <Application>Microsoft Macintosh PowerPoint</Application>
  <PresentationFormat>On-screen Show (4:3)</PresentationFormat>
  <Paragraphs>67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Final Project Part 1</vt:lpstr>
      <vt:lpstr>Dataset 1:  Problem</vt:lpstr>
      <vt:lpstr>Dataset 1:  Data</vt:lpstr>
      <vt:lpstr>Dataset 1:  Hypotheses</vt:lpstr>
      <vt:lpstr>Dataset 2:  Problem</vt:lpstr>
      <vt:lpstr>Dataset 2:  Data</vt:lpstr>
      <vt:lpstr>Dataset 2:  Hypotheses</vt:lpstr>
      <vt:lpstr>Dataset 3:  Problem</vt:lpstr>
      <vt:lpstr>Dataset 3:  Data</vt:lpstr>
      <vt:lpstr>Dataset 3:  Hypotheses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 1</dc:title>
  <dc:creator>.</dc:creator>
  <cp:lastModifiedBy>.</cp:lastModifiedBy>
  <cp:revision>16</cp:revision>
  <dcterms:created xsi:type="dcterms:W3CDTF">2017-05-07T19:36:04Z</dcterms:created>
  <dcterms:modified xsi:type="dcterms:W3CDTF">2017-05-07T21:39:32Z</dcterms:modified>
</cp:coreProperties>
</file>