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 custT="1"/>
      <dgm:spPr/>
      <dgm:t>
        <a:bodyPr rtlCol="0"/>
        <a:lstStyle/>
        <a:p>
          <a:pPr rtl="0"/>
          <a:r>
            <a:rPr lang="es-ES" sz="40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1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A7F7584C-6CC5-40A2-9566-2842A5DEA97A}">
      <dgm:prSet phldrT="[Text]" custT="1"/>
      <dgm:spPr/>
      <dgm:t>
        <a:bodyPr rtlCol="0"/>
        <a:lstStyle/>
        <a:p>
          <a:pPr rtl="0"/>
          <a:r>
            <a:rPr lang="es-ES" sz="40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2</a:t>
          </a:r>
          <a:endParaRPr lang="es-ES" sz="40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s-ES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s-ES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es-ES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Desarrollo del software seleccionado</a:t>
          </a:r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s-ES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s-ES" noProof="0" dirty="0"/>
        </a:p>
      </dgm:t>
    </dgm:pt>
    <dgm:pt modelId="{51A6936C-668E-4912-B1B4-BA2D45D3F624}">
      <dgm:prSet phldrT="[Text]" custT="1"/>
      <dgm:spPr/>
      <dgm:t>
        <a:bodyPr rtlCol="0"/>
        <a:lstStyle/>
        <a:p>
          <a:pPr rtl="0"/>
          <a:r>
            <a:rPr lang="es-ES" sz="40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3</a:t>
          </a:r>
          <a:endParaRPr lang="es-ES" sz="40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s-ES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s-ES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es-ES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de avance del programa</a:t>
          </a:r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s-ES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s-ES" noProof="0" dirty="0"/>
        </a:p>
      </dgm:t>
    </dgm:pt>
    <dgm:pt modelId="{928B5CB8-3545-4EE5-8BED-981D3C6157A5}">
      <dgm:prSet phldrT="[Text]" custT="1"/>
      <dgm:spPr/>
      <dgm:t>
        <a:bodyPr rtlCol="0"/>
        <a:lstStyle/>
        <a:p>
          <a:pPr rtl="0"/>
          <a:r>
            <a:rPr lang="es-ES" sz="40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4</a:t>
          </a:r>
          <a:endParaRPr lang="es-ES" sz="40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s-ES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s-ES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es-ES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final correcciones realizadas</a:t>
          </a:r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s-ES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s-ES" noProof="0" dirty="0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s-ES" sz="2000" b="0" i="0" dirty="0" smtClean="0"/>
            <a:t>Selección del Programa a desarrollar / Generación de Diagramas funcionales y Arquitectura de Software </a:t>
          </a:r>
          <a:endParaRPr lang="es-ES" sz="20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1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los casos de usos(actores para el desarrollo de software)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2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Realización de software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3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de avances al usuario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3639E5AA-260F-4697-9470-BB8FD0189EC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Definir la arquitectura del funcionamiento del software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544074-BDDC-4C55-9019-3D456F8A8A0D}" type="parTrans" cxnId="{82EB9C60-D727-4445-B2A4-175A3145D352}">
      <dgm:prSet/>
      <dgm:spPr/>
    </dgm:pt>
    <dgm:pt modelId="{0EBB2663-A920-4FE9-911E-CE4A9260B90D}" type="sibTrans" cxnId="{82EB9C60-D727-4445-B2A4-175A3145D352}">
      <dgm:prSet/>
      <dgm:spPr/>
    </dgm:pt>
    <dgm:pt modelId="{6B61BCD4-490F-4D8C-B652-2A0248365B6A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librerías(</a:t>
          </a:r>
          <a:r>
            <a:rPr lang="es-ES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</a:t>
          </a: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s-ES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31ADA3-7156-4E49-AD87-2E879775ACAE}" type="parTrans" cxnId="{D432D3BE-6F2B-4D1A-91DE-25C75A80B510}">
      <dgm:prSet/>
      <dgm:spPr/>
    </dgm:pt>
    <dgm:pt modelId="{904E5225-4AB0-4BC5-B75E-7B305F564399}" type="sibTrans" cxnId="{D432D3BE-6F2B-4D1A-91DE-25C75A80B510}">
      <dgm:prSet/>
      <dgm:spPr/>
    </dgm:pt>
    <dgm:pt modelId="{95F9F765-8A67-4E32-8DEE-AAA7371DC096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variables para letras, números, símbolos y longitud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1BCA62-9A28-4A12-A145-60913461FBA4}" type="parTrans" cxnId="{85A4C694-7FC5-4FD2-BA92-0E0C160BD1C4}">
      <dgm:prSet/>
      <dgm:spPr/>
    </dgm:pt>
    <dgm:pt modelId="{4080EBEE-FC57-4CD5-BB5A-638D1E8DC999}" type="sibTrans" cxnId="{85A4C694-7FC5-4FD2-BA92-0E0C160BD1C4}">
      <dgm:prSet/>
      <dgm:spPr/>
    </dgm:pt>
    <dgm:pt modelId="{F9DE6DBA-74BC-4572-9E7A-132FA413A3D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cambios 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C0460C-57CF-4C6B-824C-D2345E99C679}" type="parTrans" cxnId="{774B0903-65B4-411D-BD04-CFA878C72AAF}">
      <dgm:prSet/>
      <dgm:spPr/>
    </dgm:pt>
    <dgm:pt modelId="{14B19BE1-34F5-4C31-88D9-32005A867201}" type="sibTrans" cxnId="{774B0903-65B4-411D-BD04-CFA878C72AAF}">
      <dgm:prSet/>
      <dgm:spPr/>
    </dgm:pt>
    <dgm:pt modelId="{AFA50420-11A7-4C39-BF31-8B0F2677AE4B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de producto final 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14C276-9812-4E49-8455-25B1047C2739}" type="parTrans" cxnId="{E29244BD-EBFD-41B8-99F3-3984B0885BE3}">
      <dgm:prSet/>
      <dgm:spPr/>
    </dgm:pt>
    <dgm:pt modelId="{8E20A40E-4EBE-4B75-BE11-79965C28CF72}" type="sibTrans" cxnId="{E29244BD-EBFD-41B8-99F3-3984B0885BE3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D4ECA2AE-7034-4F92-9D50-864E297DFD3B}" type="presOf" srcId="{3639E5AA-260F-4697-9470-BB8FD0189EC4}" destId="{17CA1487-CDD9-4364-92F6-A11DBDAFE16C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E21E06CA-D01F-485D-B5B4-B0CEE1855114}" type="presOf" srcId="{AFA50420-11A7-4C39-BF31-8B0F2677AE4B}" destId="{EA81ED6A-A7EA-4137-A3DC-D16E79F1B938}" srcOrd="0" destOrd="2" presId="urn:microsoft.com/office/officeart/2005/8/layout/hList1"/>
    <dgm:cxn modelId="{60C53637-DECE-4441-8C38-80C6E66105DB}" type="presOf" srcId="{F9DE6DBA-74BC-4572-9E7A-132FA413A3D4}" destId="{EA81ED6A-A7EA-4137-A3DC-D16E79F1B938}" srcOrd="0" destOrd="1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3F1B542-FE80-43B1-B467-ACD1E12A4FB9}" type="presOf" srcId="{6B61BCD4-490F-4D8C-B652-2A0248365B6A}" destId="{E4FD5043-5612-43C5-B6AE-CCD431549399}" srcOrd="0" destOrd="1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774B0903-65B4-411D-BD04-CFA878C72AAF}" srcId="{DA5DFAD8-E443-4F53-9341-A0903BBBD378}" destId="{F9DE6DBA-74BC-4572-9E7A-132FA413A3D4}" srcOrd="1" destOrd="0" parTransId="{A9C0460C-57CF-4C6B-824C-D2345E99C679}" sibTransId="{14B19BE1-34F5-4C31-88D9-32005A867201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82EB9C60-D727-4445-B2A4-175A3145D352}" srcId="{6857B86A-DEC1-407C-A1BB-5BF9ACCBCA6A}" destId="{3639E5AA-260F-4697-9470-BB8FD0189EC4}" srcOrd="1" destOrd="0" parTransId="{B5544074-BDDC-4C55-9019-3D456F8A8A0D}" sibTransId="{0EBB2663-A920-4FE9-911E-CE4A9260B90D}"/>
    <dgm:cxn modelId="{85A4C694-7FC5-4FD2-BA92-0E0C160BD1C4}" srcId="{ABA77F75-8642-4931-8D7E-BE6C6DB9940D}" destId="{95F9F765-8A67-4E32-8DEE-AAA7371DC096}" srcOrd="2" destOrd="0" parTransId="{971BCA62-9A28-4A12-A145-60913461FBA4}" sibTransId="{4080EBEE-FC57-4CD5-BB5A-638D1E8DC999}"/>
    <dgm:cxn modelId="{E29244BD-EBFD-41B8-99F3-3984B0885BE3}" srcId="{DA5DFAD8-E443-4F53-9341-A0903BBBD378}" destId="{AFA50420-11A7-4C39-BF31-8B0F2677AE4B}" srcOrd="2" destOrd="0" parTransId="{C514C276-9812-4E49-8455-25B1047C2739}" sibTransId="{8E20A40E-4EBE-4B75-BE11-79965C28CF72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0BE2294-9175-48CC-AE65-E4C3552AA093}" type="presOf" srcId="{95F9F765-8A67-4E32-8DEE-AAA7371DC096}" destId="{E4FD5043-5612-43C5-B6AE-CCD431549399}" srcOrd="0" destOrd="2" presId="urn:microsoft.com/office/officeart/2005/8/layout/hList1"/>
    <dgm:cxn modelId="{D432D3BE-6F2B-4D1A-91DE-25C75A80B510}" srcId="{ABA77F75-8642-4931-8D7E-BE6C6DB9940D}" destId="{6B61BCD4-490F-4D8C-B652-2A0248365B6A}" srcOrd="1" destOrd="0" parTransId="{5A31ADA3-7156-4E49-AD87-2E879775ACAE}" sibTransId="{904E5225-4AB0-4BC5-B75E-7B305F564399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0" i="0" kern="1200" dirty="0" smtClean="0"/>
            <a:t>Selección del Programa a desarrollar / Generación de Diagramas funcionales y Arquitectura de Software </a:t>
          </a:r>
          <a:endParaRPr lang="es-ES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1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Desarrollo del software seleccionado</a:t>
          </a: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2</a:t>
          </a:r>
          <a:endParaRPr lang="es-ES" sz="4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de avance del programa</a:t>
          </a: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3</a:t>
          </a:r>
          <a:endParaRPr lang="es-ES" sz="4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final correcciones realizadas</a:t>
          </a: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4</a:t>
          </a:r>
          <a:endParaRPr lang="es-ES" sz="4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81504"/>
          <a:ext cx="344737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1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81504"/>
        <a:ext cx="3447370" cy="720000"/>
      </dsp:txXfrm>
    </dsp:sp>
    <dsp:sp modelId="{17CA1487-CDD9-4364-92F6-A11DBDAFE16C}">
      <dsp:nvSpPr>
        <dsp:cNvPr id="0" name=""/>
        <dsp:cNvSpPr/>
      </dsp:nvSpPr>
      <dsp:spPr>
        <a:xfrm>
          <a:off x="3535" y="801504"/>
          <a:ext cx="3447370" cy="36092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los casos de usos(actores para el desarrollo de software)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Definir la arquitectura del funcionamiento del software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801504"/>
        <a:ext cx="3447370" cy="3609246"/>
      </dsp:txXfrm>
    </dsp:sp>
    <dsp:sp modelId="{055A5EAB-EAE0-4501-8649-31F112FF9AD5}">
      <dsp:nvSpPr>
        <dsp:cNvPr id="0" name=""/>
        <dsp:cNvSpPr/>
      </dsp:nvSpPr>
      <dsp:spPr>
        <a:xfrm>
          <a:off x="3933537" y="81504"/>
          <a:ext cx="344737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2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81504"/>
        <a:ext cx="3447370" cy="720000"/>
      </dsp:txXfrm>
    </dsp:sp>
    <dsp:sp modelId="{E4FD5043-5612-43C5-B6AE-CCD431549399}">
      <dsp:nvSpPr>
        <dsp:cNvPr id="0" name=""/>
        <dsp:cNvSpPr/>
      </dsp:nvSpPr>
      <dsp:spPr>
        <a:xfrm>
          <a:off x="3933537" y="801504"/>
          <a:ext cx="3447370" cy="36092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Realización de software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librerías(</a:t>
          </a:r>
          <a:r>
            <a:rPr lang="es-ES" sz="2500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</a:t>
          </a: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s-ES" sz="2500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variables para letras, números, símbolos y longitud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801504"/>
        <a:ext cx="3447370" cy="3609246"/>
      </dsp:txXfrm>
    </dsp:sp>
    <dsp:sp modelId="{23D06E36-F688-4B37-8BB8-73015E665B0E}">
      <dsp:nvSpPr>
        <dsp:cNvPr id="0" name=""/>
        <dsp:cNvSpPr/>
      </dsp:nvSpPr>
      <dsp:spPr>
        <a:xfrm>
          <a:off x="7863539" y="81504"/>
          <a:ext cx="344737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Semana 3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81504"/>
        <a:ext cx="3447370" cy="720000"/>
      </dsp:txXfrm>
    </dsp:sp>
    <dsp:sp modelId="{EA81ED6A-A7EA-4137-A3DC-D16E79F1B938}">
      <dsp:nvSpPr>
        <dsp:cNvPr id="0" name=""/>
        <dsp:cNvSpPr/>
      </dsp:nvSpPr>
      <dsp:spPr>
        <a:xfrm>
          <a:off x="7863539" y="801504"/>
          <a:ext cx="3447370" cy="36092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de avances al usuario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 cambios 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Presentación de producto final </a:t>
          </a:r>
          <a:endParaRPr lang="es-ES" sz="2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801504"/>
        <a:ext cx="3447370" cy="3609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24/08/2025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24/08/2025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fas95/LogicaDeProgramacion1S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&lt; </a:t>
            </a:r>
            <a:r>
              <a:rPr lang="es-ES" sz="5400" dirty="0" smtClean="0">
                <a:latin typeface="Rockwell" panose="02060603020205020403" pitchFamily="18" charset="0"/>
              </a:rPr>
              <a:t>SOFTWARE DE CONTRASEÑA SEGURA&gt;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CESAR FABIAN ACERO SIMBAÑA  &gt;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Rockwell" panose="02060603020205020403" pitchFamily="18" charset="0"/>
              </a:rPr>
              <a:t>CRONOGRAMA DE ACTIVIDADES 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40292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CONTRASEÑA SEGURA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 es una contraseña segura?</a:t>
            </a:r>
          </a:p>
          <a:p>
            <a:pPr rtl="0"/>
            <a:r>
              <a:rPr lang="es-E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contraseña segura es determinada entre varios caracteres combinados (letras, números, y símbolos) combinados entre si, y con una cierta cantidad de caracteres lo que conjuntamente lo vuelve segura</a:t>
            </a:r>
            <a:endParaRPr lang="es-E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¿Por qué realizar una contraseña segura?</a:t>
            </a:r>
          </a:p>
          <a:p>
            <a:pPr lvl="2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la manera en la que se puede evitar que un sistema sea vulnerado por los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ciberatacantes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mantener segura su información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Soluciones aplicables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19243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err="1" smtClean="0">
                <a:latin typeface="Rockwell" panose="02060603020205020403" pitchFamily="18" charset="0"/>
              </a:rPr>
              <a:t>Librerias</a:t>
            </a:r>
            <a:r>
              <a:rPr lang="es-ES" sz="4400" dirty="0" smtClean="0">
                <a:latin typeface="Rockwell" panose="02060603020205020403" pitchFamily="18" charset="0"/>
              </a:rPr>
              <a:t> y variables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59646"/>
            <a:ext cx="5371150" cy="3541714"/>
          </a:xfrm>
        </p:spPr>
        <p:txBody>
          <a:bodyPr rtlCol="0">
            <a:normAutofit fontScale="92500" lnSpcReduction="20000"/>
          </a:bodyPr>
          <a:lstStyle/>
          <a:p>
            <a:pPr lvl="1"/>
            <a:r>
              <a:rPr lang="es-ES" sz="2200" dirty="0" smtClean="0"/>
              <a:t>Son </a:t>
            </a:r>
            <a:r>
              <a:rPr lang="es-ES" sz="2200" dirty="0"/>
              <a:t>colecciones de código y recursos </a:t>
            </a:r>
            <a:r>
              <a:rPr lang="es-ES" sz="2200" dirty="0" smtClean="0"/>
              <a:t>prescritos </a:t>
            </a:r>
            <a:r>
              <a:rPr lang="es-ES" sz="2200" dirty="0"/>
              <a:t>que los desarrolladores pueden usar para realizar tareas comunes sin tener que escribir el código desde cero</a:t>
            </a:r>
            <a:r>
              <a:rPr lang="es-ES" sz="2200" dirty="0" smtClean="0"/>
              <a:t>.</a:t>
            </a:r>
          </a:p>
          <a:p>
            <a:pPr lvl="1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una librería para determinar un orden aleatorio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 es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lvl="2"/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una librería que se utiliza para las letras, números y símbolos</a:t>
            </a:r>
            <a:endParaRPr lang="es-E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5107" y="3212554"/>
            <a:ext cx="390939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err="1" smtClean="0">
                <a:latin typeface="Rockwell" panose="02060603020205020403" pitchFamily="18" charset="0"/>
              </a:rPr>
              <a:t>funcion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7794"/>
            <a:ext cx="9905999" cy="3541714"/>
          </a:xfrm>
        </p:spPr>
        <p:txBody>
          <a:bodyPr rtlCol="0">
            <a:normAutofit/>
          </a:bodyPr>
          <a:lstStyle/>
          <a:p>
            <a:pPr lvl="1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determina la función para la contraseña segura donde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utilizarremos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librería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realizar una combinación aleatoria entre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numeros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letras y símbolos determinada por una longitud ingresada por el usuario </a:t>
            </a:r>
          </a:p>
          <a:p>
            <a:pPr lvl="1" rtl="0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873" y="3996600"/>
            <a:ext cx="5726604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Rockwell" panose="02060603020205020403" pitchFamily="18" charset="0"/>
              </a:rPr>
              <a:t>Determinación de </a:t>
            </a:r>
            <a:r>
              <a:rPr lang="es-ES" dirty="0" err="1" smtClean="0">
                <a:latin typeface="Rockwell" panose="02060603020205020403" pitchFamily="18" charset="0"/>
              </a:rPr>
              <a:t>longitus</a:t>
            </a:r>
            <a:r>
              <a:rPr lang="es-ES" dirty="0" smtClean="0">
                <a:latin typeface="Rockwell" panose="02060603020205020403" pitchFamily="18" charset="0"/>
              </a:rPr>
              <a:t> y validación </a:t>
            </a:r>
            <a:endParaRPr lang="es-ES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pedirá al usuario que ingrese un numero de longitud para la contraseña entre 5 y 16 dígitos donde se validara que la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sea letras, sea mayor a 5 y menor a 16 dígitos caso contrario se mostrara un mensaje de error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69" y="3622429"/>
            <a:ext cx="8359864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>
                <a:latin typeface="Rockwell" panose="02060603020205020403" pitchFamily="18" charset="0"/>
              </a:rPr>
              <a:t>Resultado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lvl="0"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ves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ralizado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validación y corrección de errores se presenta el producto final al usuario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</a:t>
            </a:r>
          </a:p>
          <a:p>
            <a:pPr lvl="0"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de repositorio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</a:t>
            </a: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</a:t>
            </a:r>
            <a:r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github.com/cefas95/LogicaDeProgramacion1S.git</a:t>
            </a:r>
            <a:endParaRPr lang="es-E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buNone/>
            </a:pPr>
            <a:endParaRPr lang="es-E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07" y="2830149"/>
            <a:ext cx="5959356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0</TotalTime>
  <Words>358</Words>
  <Application>Microsoft Office PowerPoint</Application>
  <PresentationFormat>Panorámica</PresentationFormat>
  <Paragraphs>57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Circuito</vt:lpstr>
      <vt:lpstr>&lt; SOFTWARE DE CONTRASEÑA SEGURA&gt;</vt:lpstr>
      <vt:lpstr>CRONOGRAMA DE ACTIVIDADES </vt:lpstr>
      <vt:lpstr>CONTRASEÑA SEGURA</vt:lpstr>
      <vt:lpstr>Soluciones aplicables </vt:lpstr>
      <vt:lpstr>Librerias y variables</vt:lpstr>
      <vt:lpstr>funcion</vt:lpstr>
      <vt:lpstr>Determinación de longitus y validación </vt:lpstr>
      <vt:lpstr>Resultado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2025-08-23T22:21:34Z</dcterms:created>
  <dcterms:modified xsi:type="dcterms:W3CDTF">2025-08-24T18:54:46Z</dcterms:modified>
</cp:coreProperties>
</file>