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2990-B59A-4867-94F2-100B2A03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43443-04E1-4380-8EEA-42B4B1C4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A3651-6CF3-41B3-B1E5-8812D20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DDB25-6E3F-4015-A328-A7325BF5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F22B2-A058-4667-A292-048A6491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8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CD7D7-4BE6-4096-B381-D096D952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5EC83-A837-418D-82C9-66D30C6A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F0F23-270F-4EE0-8EF7-0580E2C5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8CF1D-C6BE-4199-BBF2-DDBFA57C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68C14-775E-40D0-AC95-03CDA5CC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10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6A9828-9CF7-455D-89F5-A0A81012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D1E79-0AE1-4BE2-8C34-C6B5B09C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B49B5-7348-4AA5-A422-030C49A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3F7A2-8D37-46B4-8963-3009549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759947-F6DD-4B63-AC24-01454542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10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C51FE-AAEB-4D73-8DA2-8F0A62A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3B758-0A01-488C-9499-86E8AAD2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18651-420F-4E97-8ECA-AE9C9344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B768BF-C2B2-45E3-AF5A-4C606885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E5954-93DC-47AC-8E29-A2C337B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3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E038-41AE-411B-BDA1-8E0B1870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0EB75-2406-4DE8-8CC2-082537C3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DF41D-9D5C-4884-A08C-748054C3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2A745-D2B2-40F5-A533-81A6166E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44E86-AAC2-4805-804F-37806A0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63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71279-A45F-40DD-9BA7-EE8F4D00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4BB23-E219-44B9-AB12-B91C136ED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349F52-D3F0-4E61-87F2-F3CF97AC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6F320D-7117-466D-9A43-B1B3F97E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05B42-DEE9-4CF7-8FEC-1DB23BC6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F0BEA-E429-4085-84C9-78275D8A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3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EFA6-7135-4132-BC32-74918C47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B073-F813-479D-9EC3-7BC6275A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0465F-BEE0-432C-B57F-BB8C9CCA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6E98D-B2DD-4A87-940F-1408BEDC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134A5D-4A94-4969-BACA-8DEE7EB7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6DFEE3-1566-4CE8-95B2-A3299FEC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EFF276-C974-47C9-BD1A-5C2C261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E057F5-6EAC-4E9F-90DA-37B0CA1A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EF81-097B-4C64-8769-33A856D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917D8D-DAF3-494F-924E-776F813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D63391-76B4-40D1-B921-C13099B0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B2CFCA-EEF7-4C67-8313-94C10F80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27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0A73F7-DB4C-4375-8616-6F358A0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3B226C-A946-496D-921B-45F5E84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80E808-47B9-4A29-A72E-E33FA6C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32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6546-5855-4BE6-B158-00325E9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60F54-C9D6-4189-8D54-645D0B6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18F28-29EE-46F0-A2A4-E0F815F3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0477C0-3B2E-461D-BFDA-CB516019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4BD39-8075-4A2B-9619-193053DB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C1CA7-83D7-411E-AD73-3D6565BC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8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D776-9952-42F5-8539-7ACDC621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9E48B7-E77C-4443-8098-C8706F9F8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E01F0E-D276-4494-993B-1471F17C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68322-1219-40A8-B347-E73F75B6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1F1A5-6548-4C40-A136-D97979D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DC2BB-4037-4F5A-9CE1-3F7EBAD3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94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63142A-F8B6-4797-A88B-862DA955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69BFE-A545-4C7D-93A8-1A91009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05D8F-9048-4C4C-88B3-BD7C59804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FCD0-AB6E-4F46-8E03-A16E90E66800}" type="datetimeFigureOut">
              <a:rPr lang="es-ES" smtClean="0"/>
              <a:t>27/01/2022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F09AA-B640-4ACE-B988-22242A0E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D78695-6A46-46D2-BE63-98267DD01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1DD4-1948-4CA9-86B5-741C106BE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5F050E-5E89-4B67-9C84-C42C319D28BB}"/>
              </a:ext>
            </a:extLst>
          </p:cNvPr>
          <p:cNvSpPr/>
          <p:nvPr/>
        </p:nvSpPr>
        <p:spPr>
          <a:xfrm rot="2700000">
            <a:off x="2472680" y="587504"/>
            <a:ext cx="804746" cy="267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554CCC-F866-40D0-88B2-23F2BEA92DB2}"/>
              </a:ext>
            </a:extLst>
          </p:cNvPr>
          <p:cNvSpPr/>
          <p:nvPr/>
        </p:nvSpPr>
        <p:spPr>
          <a:xfrm rot="-2700000">
            <a:off x="9552102" y="587504"/>
            <a:ext cx="804746" cy="267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C553F8D-2533-45BC-86F1-EAD846EDAE12}"/>
              </a:ext>
            </a:extLst>
          </p:cNvPr>
          <p:cNvSpPr/>
          <p:nvPr/>
        </p:nvSpPr>
        <p:spPr>
          <a:xfrm rot="2700000">
            <a:off x="1224677" y="802885"/>
            <a:ext cx="1449658" cy="5129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1E128D-E1E4-43FA-A8A8-7176208979DC}"/>
              </a:ext>
            </a:extLst>
          </p:cNvPr>
          <p:cNvSpPr/>
          <p:nvPr/>
        </p:nvSpPr>
        <p:spPr>
          <a:xfrm rot="8100000">
            <a:off x="10155192" y="802885"/>
            <a:ext cx="1449658" cy="5129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6D903BB-E573-46C5-B79A-6558D9CA0444}"/>
              </a:ext>
            </a:extLst>
          </p:cNvPr>
          <p:cNvSpPr/>
          <p:nvPr/>
        </p:nvSpPr>
        <p:spPr>
          <a:xfrm rot="3541693">
            <a:off x="7177201" y="949749"/>
            <a:ext cx="1166169" cy="3819010"/>
          </a:xfrm>
          <a:prstGeom prst="arc">
            <a:avLst>
              <a:gd name="adj1" fmla="val 16757805"/>
              <a:gd name="adj2" fmla="val 3666813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6E3F9C14-C6BF-4A63-BF24-C31605A68411}"/>
              </a:ext>
            </a:extLst>
          </p:cNvPr>
          <p:cNvSpPr/>
          <p:nvPr/>
        </p:nvSpPr>
        <p:spPr>
          <a:xfrm rot="18024961">
            <a:off x="4216238" y="777423"/>
            <a:ext cx="1166169" cy="3819010"/>
          </a:xfrm>
          <a:prstGeom prst="arc">
            <a:avLst>
              <a:gd name="adj1" fmla="val 6371668"/>
              <a:gd name="adj2" fmla="val 15318819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2CFF093F-FF47-4B97-81C6-C6CC0D2BB69E}"/>
              </a:ext>
            </a:extLst>
          </p:cNvPr>
          <p:cNvSpPr/>
          <p:nvPr/>
        </p:nvSpPr>
        <p:spPr>
          <a:xfrm>
            <a:off x="6057330" y="3294578"/>
            <a:ext cx="852922" cy="831707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A14E5AC-FDB0-4936-8849-071EC9721378}"/>
              </a:ext>
            </a:extLst>
          </p:cNvPr>
          <p:cNvSpPr txBox="1"/>
          <p:nvPr/>
        </p:nvSpPr>
        <p:spPr>
          <a:xfrm>
            <a:off x="10932034" y="29089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930038-5687-440E-97B7-16966CF2F4CF}"/>
              </a:ext>
            </a:extLst>
          </p:cNvPr>
          <p:cNvSpPr txBox="1"/>
          <p:nvPr/>
        </p:nvSpPr>
        <p:spPr>
          <a:xfrm>
            <a:off x="1437696" y="30935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CDA346-8E89-4D35-ADE1-328F95476FD9}"/>
              </a:ext>
            </a:extLst>
          </p:cNvPr>
          <p:cNvSpPr txBox="1"/>
          <p:nvPr/>
        </p:nvSpPr>
        <p:spPr>
          <a:xfrm>
            <a:off x="4940997" y="4968615"/>
            <a:ext cx="3138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Zona donde se </a:t>
            </a:r>
          </a:p>
          <a:p>
            <a:pPr algn="ctr"/>
            <a:r>
              <a:rPr lang="es-ES" sz="2400" b="1" dirty="0"/>
              <a:t>producen las colisiones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132E73-1FC5-4C8A-BEE3-ACCFACC8C00F}"/>
              </a:ext>
            </a:extLst>
          </p:cNvPr>
          <p:cNvSpPr txBox="1"/>
          <p:nvPr/>
        </p:nvSpPr>
        <p:spPr>
          <a:xfrm>
            <a:off x="10024482" y="382194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protones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603619-17C7-44E1-9D5B-1E9056583201}"/>
              </a:ext>
            </a:extLst>
          </p:cNvPr>
          <p:cNvSpPr txBox="1"/>
          <p:nvPr/>
        </p:nvSpPr>
        <p:spPr>
          <a:xfrm>
            <a:off x="1789820" y="376677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protones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01E07E-A8CF-4AFC-BFA7-DED398352B87}"/>
              </a:ext>
            </a:extLst>
          </p:cNvPr>
          <p:cNvSpPr txBox="1"/>
          <p:nvPr/>
        </p:nvSpPr>
        <p:spPr>
          <a:xfrm>
            <a:off x="8903622" y="3394281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Campo </a:t>
            </a:r>
          </a:p>
          <a:p>
            <a:pPr algn="ctr"/>
            <a:r>
              <a:rPr lang="es-ES" b="1" dirty="0"/>
              <a:t>magnético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6EDCFB7-030A-4061-B024-F63833B3E23A}"/>
              </a:ext>
            </a:extLst>
          </p:cNvPr>
          <p:cNvSpPr/>
          <p:nvPr/>
        </p:nvSpPr>
        <p:spPr>
          <a:xfrm rot="18927042">
            <a:off x="7856606" y="2207825"/>
            <a:ext cx="1911423" cy="123823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CF9FB1-90C2-4622-820B-BF8F0BFDD11E}"/>
              </a:ext>
            </a:extLst>
          </p:cNvPr>
          <p:cNvSpPr txBox="1"/>
          <p:nvPr/>
        </p:nvSpPr>
        <p:spPr>
          <a:xfrm>
            <a:off x="2779273" y="3440195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Campo </a:t>
            </a:r>
          </a:p>
          <a:p>
            <a:pPr algn="ctr"/>
            <a:r>
              <a:rPr lang="es-ES" b="1" dirty="0"/>
              <a:t>magnético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52F404B-B8F0-44E7-91DA-C0A7E3C26499}"/>
              </a:ext>
            </a:extLst>
          </p:cNvPr>
          <p:cNvSpPr/>
          <p:nvPr/>
        </p:nvSpPr>
        <p:spPr>
          <a:xfrm rot="2660051">
            <a:off x="3030608" y="2208759"/>
            <a:ext cx="1911423" cy="123823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Hexágono 35">
            <a:extLst>
              <a:ext uri="{FF2B5EF4-FFF2-40B4-BE49-F238E27FC236}">
                <a16:creationId xmlns:a16="http://schemas.microsoft.com/office/drawing/2014/main" id="{CD99A0AF-29DF-4744-AB4A-EF0A69D68753}"/>
              </a:ext>
            </a:extLst>
          </p:cNvPr>
          <p:cNvSpPr/>
          <p:nvPr/>
        </p:nvSpPr>
        <p:spPr>
          <a:xfrm>
            <a:off x="5447787" y="2700188"/>
            <a:ext cx="2124973" cy="2034516"/>
          </a:xfrm>
          <a:prstGeom prst="hexagon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90608A6-0E17-45B9-A25B-A504C6EA8728}"/>
              </a:ext>
            </a:extLst>
          </p:cNvPr>
          <p:cNvSpPr txBox="1"/>
          <p:nvPr/>
        </p:nvSpPr>
        <p:spPr>
          <a:xfrm>
            <a:off x="5969810" y="2319596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detectores</a:t>
            </a:r>
          </a:p>
        </p:txBody>
      </p:sp>
    </p:spTree>
    <p:extLst>
      <p:ext uri="{BB962C8B-B14F-4D97-AF65-F5344CB8AC3E}">
        <p14:creationId xmlns:p14="http://schemas.microsoft.com/office/powerpoint/2010/main" val="12505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0E37217-F0EA-49AD-A57C-1AD6CE364D44}"/>
              </a:ext>
            </a:extLst>
          </p:cNvPr>
          <p:cNvCxnSpPr/>
          <p:nvPr/>
        </p:nvCxnSpPr>
        <p:spPr>
          <a:xfrm>
            <a:off x="3338292" y="3048000"/>
            <a:ext cx="248920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9B231B4-E03C-48C1-BE65-F58B998DDD09}"/>
              </a:ext>
            </a:extLst>
          </p:cNvPr>
          <p:cNvCxnSpPr>
            <a:cxnSpLocks/>
          </p:cNvCxnSpPr>
          <p:nvPr/>
        </p:nvCxnSpPr>
        <p:spPr>
          <a:xfrm>
            <a:off x="6505084" y="3054814"/>
            <a:ext cx="248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1D4E057-167E-472C-9DBB-4B694278B34F}"/>
              </a:ext>
            </a:extLst>
          </p:cNvPr>
          <p:cNvCxnSpPr>
            <a:cxnSpLocks/>
          </p:cNvCxnSpPr>
          <p:nvPr/>
        </p:nvCxnSpPr>
        <p:spPr>
          <a:xfrm rot="-2700000">
            <a:off x="3787232" y="4147323"/>
            <a:ext cx="248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39C04DF-ABA2-48F0-8E9E-69B34FE3A73D}"/>
              </a:ext>
            </a:extLst>
          </p:cNvPr>
          <p:cNvCxnSpPr>
            <a:cxnSpLocks/>
          </p:cNvCxnSpPr>
          <p:nvPr/>
        </p:nvCxnSpPr>
        <p:spPr>
          <a:xfrm rot="8100000">
            <a:off x="5979630" y="1917034"/>
            <a:ext cx="2489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trella: 7 puntas 7">
            <a:extLst>
              <a:ext uri="{FF2B5EF4-FFF2-40B4-BE49-F238E27FC236}">
                <a16:creationId xmlns:a16="http://schemas.microsoft.com/office/drawing/2014/main" id="{3E10C7BE-EEEE-4BFD-821E-CD8BFB345B4E}"/>
              </a:ext>
            </a:extLst>
          </p:cNvPr>
          <p:cNvSpPr/>
          <p:nvPr/>
        </p:nvSpPr>
        <p:spPr>
          <a:xfrm>
            <a:off x="5911897" y="2797098"/>
            <a:ext cx="513368" cy="501804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E5D6069-97C8-4BE8-BF3E-55DBC01395EA}"/>
                  </a:ext>
                </a:extLst>
              </p:cNvPr>
              <p:cNvSpPr txBox="1"/>
              <p:nvPr/>
            </p:nvSpPr>
            <p:spPr>
              <a:xfrm>
                <a:off x="3628857" y="2612432"/>
                <a:ext cx="445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E5D6069-97C8-4BE8-BF3E-55DBC013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7" y="2612432"/>
                <a:ext cx="445058" cy="369332"/>
              </a:xfrm>
              <a:prstGeom prst="rect">
                <a:avLst/>
              </a:prstGeom>
              <a:blipFill>
                <a:blip r:embed="rId2"/>
                <a:stretch>
                  <a:fillRect l="-8219" r="-68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EB2750E-F335-4DCB-8F2E-450ED71D5ABF}"/>
                  </a:ext>
                </a:extLst>
              </p:cNvPr>
              <p:cNvSpPr txBox="1"/>
              <p:nvPr/>
            </p:nvSpPr>
            <p:spPr>
              <a:xfrm>
                <a:off x="8326825" y="2612432"/>
                <a:ext cx="445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EB2750E-F335-4DCB-8F2E-450ED71D5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825" y="2612432"/>
                <a:ext cx="445058" cy="369332"/>
              </a:xfrm>
              <a:prstGeom prst="rect">
                <a:avLst/>
              </a:prstGeom>
              <a:blipFill>
                <a:blip r:embed="rId3"/>
                <a:stretch>
                  <a:fillRect l="-95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6A9D47-568F-4C53-B1EE-77381ADFC8FB}"/>
                  </a:ext>
                </a:extLst>
              </p:cNvPr>
              <p:cNvSpPr txBox="1"/>
              <p:nvPr/>
            </p:nvSpPr>
            <p:spPr>
              <a:xfrm>
                <a:off x="8104296" y="10926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6A9D47-568F-4C53-B1EE-77381ADF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296" y="1092629"/>
                <a:ext cx="445058" cy="369332"/>
              </a:xfrm>
              <a:prstGeom prst="rect">
                <a:avLst/>
              </a:prstGeom>
              <a:blipFill>
                <a:blip r:embed="rId4"/>
                <a:stretch>
                  <a:fillRect l="-82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E2E3EF1-4934-4361-8685-B79489780047}"/>
                  </a:ext>
                </a:extLst>
              </p:cNvPr>
              <p:cNvSpPr txBox="1"/>
              <p:nvPr/>
            </p:nvSpPr>
            <p:spPr>
              <a:xfrm>
                <a:off x="4586774" y="46673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E2E3EF1-4934-4361-8685-B79489780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74" y="4667397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 l="-8219" r="-68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o 12">
            <a:extLst>
              <a:ext uri="{FF2B5EF4-FFF2-40B4-BE49-F238E27FC236}">
                <a16:creationId xmlns:a16="http://schemas.microsoft.com/office/drawing/2014/main" id="{6C4675F1-420B-4368-841E-D6A0F044D12B}"/>
              </a:ext>
            </a:extLst>
          </p:cNvPr>
          <p:cNvSpPr/>
          <p:nvPr/>
        </p:nvSpPr>
        <p:spPr>
          <a:xfrm rot="3854151">
            <a:off x="6192094" y="2382358"/>
            <a:ext cx="1344522" cy="651142"/>
          </a:xfrm>
          <a:prstGeom prst="arc">
            <a:avLst>
              <a:gd name="adj1" fmla="val 13062672"/>
              <a:gd name="adj2" fmla="val 19931349"/>
            </a:avLst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191FECB-0AF2-4BD2-84FD-8CD9340969F1}"/>
                  </a:ext>
                </a:extLst>
              </p:cNvPr>
              <p:cNvSpPr txBox="1"/>
              <p:nvPr/>
            </p:nvSpPr>
            <p:spPr>
              <a:xfrm>
                <a:off x="7324225" y="2292093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191FECB-0AF2-4BD2-84FD-8CD93409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25" y="2292093"/>
                <a:ext cx="251094" cy="369332"/>
              </a:xfrm>
              <a:prstGeom prst="rect">
                <a:avLst/>
              </a:prstGeom>
              <a:blipFill>
                <a:blip r:embed="rId6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2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7EFA98A1-2907-443D-ACE9-BD4ED1C0AE56}"/>
              </a:ext>
            </a:extLst>
          </p:cNvPr>
          <p:cNvGrpSpPr>
            <a:grpSpLocks noChangeAspect="1"/>
          </p:cNvGrpSpPr>
          <p:nvPr/>
        </p:nvGrpSpPr>
        <p:grpSpPr>
          <a:xfrm>
            <a:off x="6710211" y="1981628"/>
            <a:ext cx="5319169" cy="2520653"/>
            <a:chOff x="1505330" y="1638299"/>
            <a:chExt cx="6009544" cy="2847809"/>
          </a:xfrm>
        </p:grpSpPr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0061AC0F-A780-4B48-9E6A-638EFF4F50F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718525" y="3693736"/>
              <a:ext cx="15832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23E099E-8272-4019-B7D2-364DDC01A22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718526" y="2429932"/>
              <a:ext cx="15832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A06A6AB0-A5CB-4ABD-A901-787B7855F73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469754" y="3693737"/>
              <a:ext cx="15832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2353659-DB7B-4CA0-BE7B-C481EB09AB0E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5469755" y="2429932"/>
              <a:ext cx="15832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5298468-8197-4B1E-BDB2-88B68F233A29}"/>
                </a:ext>
              </a:extLst>
            </p:cNvPr>
            <p:cNvCxnSpPr/>
            <p:nvPr/>
          </p:nvCxnSpPr>
          <p:spPr>
            <a:xfrm>
              <a:off x="3069928" y="3133966"/>
              <a:ext cx="2631688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5B5D0C2-7E98-49F8-8659-0807C6F2BC2B}"/>
                </a:ext>
              </a:extLst>
            </p:cNvPr>
            <p:cNvCxnSpPr/>
            <p:nvPr/>
          </p:nvCxnSpPr>
          <p:spPr>
            <a:xfrm>
              <a:off x="3069928" y="2941853"/>
              <a:ext cx="2631688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0D6B367-EB0B-4769-BEA5-952692DDD203}"/>
                    </a:ext>
                  </a:extLst>
                </p:cNvPr>
                <p:cNvSpPr txBox="1"/>
                <p:nvPr/>
              </p:nvSpPr>
              <p:spPr>
                <a:xfrm>
                  <a:off x="7012051" y="1685496"/>
                  <a:ext cx="445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0D6B367-EB0B-4769-BEA5-952692DD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051" y="1685496"/>
                  <a:ext cx="44505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385" r="-13846" b="-925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D32581E2-A084-4926-AC47-49DAAA2DF73D}"/>
                    </a:ext>
                  </a:extLst>
                </p:cNvPr>
                <p:cNvSpPr txBox="1"/>
                <p:nvPr/>
              </p:nvSpPr>
              <p:spPr>
                <a:xfrm>
                  <a:off x="7012052" y="4068840"/>
                  <a:ext cx="502822" cy="4172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D32581E2-A084-4926-AC47-49DAAA2DF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052" y="4068840"/>
                  <a:ext cx="502822" cy="417268"/>
                </a:xfrm>
                <a:prstGeom prst="rect">
                  <a:avLst/>
                </a:prstGeom>
                <a:blipFill>
                  <a:blip r:embed="rId3"/>
                  <a:stretch>
                    <a:fillRect l="-821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B563725B-DE7F-4C04-93E0-E469A317EA72}"/>
                    </a:ext>
                  </a:extLst>
                </p:cNvPr>
                <p:cNvSpPr txBox="1"/>
                <p:nvPr/>
              </p:nvSpPr>
              <p:spPr>
                <a:xfrm>
                  <a:off x="1505330" y="1685496"/>
                  <a:ext cx="445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B563725B-DE7F-4C04-93E0-E469A317E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330" y="1685496"/>
                  <a:ext cx="44505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188" r="-15625" b="-925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DE982EF-B952-4454-94D2-28C521F580D4}"/>
                    </a:ext>
                  </a:extLst>
                </p:cNvPr>
                <p:cNvSpPr txBox="1"/>
                <p:nvPr/>
              </p:nvSpPr>
              <p:spPr>
                <a:xfrm>
                  <a:off x="1505330" y="4068840"/>
                  <a:ext cx="502822" cy="4172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4DE982EF-B952-4454-94D2-28C521F58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330" y="4068840"/>
                  <a:ext cx="502822" cy="417268"/>
                </a:xfrm>
                <a:prstGeom prst="rect">
                  <a:avLst/>
                </a:prstGeom>
                <a:blipFill>
                  <a:blip r:embed="rId5"/>
                  <a:stretch>
                    <a:fillRect l="-95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55C30BD-29E3-48B3-ABF5-4DE666452105}"/>
                    </a:ext>
                  </a:extLst>
                </p:cNvPr>
                <p:cNvSpPr txBox="1"/>
                <p:nvPr/>
              </p:nvSpPr>
              <p:spPr>
                <a:xfrm>
                  <a:off x="3690934" y="2504113"/>
                  <a:ext cx="13896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𝑅𝑒𝑠𝑜𝑛𝑎𝑛𝑐𝑖𝑎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55C30BD-29E3-48B3-ABF5-4DE666452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934" y="2504113"/>
                  <a:ext cx="138967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931" r="-13861" b="-2045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B07C556-9BCB-42C2-BD32-A77222A88AD3}"/>
              </a:ext>
            </a:extLst>
          </p:cNvPr>
          <p:cNvGrpSpPr/>
          <p:nvPr/>
        </p:nvGrpSpPr>
        <p:grpSpPr>
          <a:xfrm>
            <a:off x="356688" y="2045473"/>
            <a:ext cx="5319168" cy="2520654"/>
            <a:chOff x="112492" y="2035933"/>
            <a:chExt cx="5319168" cy="2520654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4970673-AACF-4B4D-9E69-E94970839CAF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01195" y="3855243"/>
              <a:ext cx="1401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432CE9F-1D73-4AB4-A7B5-F6DD5ACA535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01196" y="2736624"/>
              <a:ext cx="1401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938D5D95-14F1-4B27-8638-A5885DA8BA8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21484" y="3855244"/>
              <a:ext cx="1401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252A3E88-E159-4F11-A963-1701F6D6A50F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621485" y="2736624"/>
              <a:ext cx="14013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74A02A7-43D8-46BE-B052-4664E19C945B}"/>
                </a:ext>
              </a:extLst>
            </p:cNvPr>
            <p:cNvCxnSpPr/>
            <p:nvPr/>
          </p:nvCxnSpPr>
          <p:spPr>
            <a:xfrm>
              <a:off x="1486198" y="3278944"/>
              <a:ext cx="232936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75D9FE91-979E-4F82-9A5C-D00F898EA667}"/>
                    </a:ext>
                  </a:extLst>
                </p:cNvPr>
                <p:cNvSpPr txBox="1"/>
                <p:nvPr/>
              </p:nvSpPr>
              <p:spPr>
                <a:xfrm>
                  <a:off x="4986602" y="2077709"/>
                  <a:ext cx="393930" cy="326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75D9FE91-979E-4F82-9A5C-D00F898EA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602" y="2077709"/>
                  <a:ext cx="393930" cy="326903"/>
                </a:xfrm>
                <a:prstGeom prst="rect">
                  <a:avLst/>
                </a:prstGeom>
                <a:blipFill>
                  <a:blip r:embed="rId7"/>
                  <a:stretch>
                    <a:fillRect l="-15385" r="-13846" b="-1111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F0DB808F-82BB-445E-9723-0CEFD725E689}"/>
                    </a:ext>
                  </a:extLst>
                </p:cNvPr>
                <p:cNvSpPr txBox="1"/>
                <p:nvPr/>
              </p:nvSpPr>
              <p:spPr>
                <a:xfrm>
                  <a:off x="4986602" y="4187255"/>
                  <a:ext cx="445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F0DB808F-82BB-445E-9723-0CEFD725E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602" y="4187255"/>
                  <a:ext cx="44505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50A64B60-4454-4577-9FB3-108F1EEBB03C}"/>
                    </a:ext>
                  </a:extLst>
                </p:cNvPr>
                <p:cNvSpPr txBox="1"/>
                <p:nvPr/>
              </p:nvSpPr>
              <p:spPr>
                <a:xfrm>
                  <a:off x="112492" y="2077709"/>
                  <a:ext cx="393930" cy="326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50A64B60-4454-4577-9FB3-108F1EEBB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92" y="2077709"/>
                  <a:ext cx="393930" cy="326903"/>
                </a:xfrm>
                <a:prstGeom prst="rect">
                  <a:avLst/>
                </a:prstGeom>
                <a:blipFill>
                  <a:blip r:embed="rId9"/>
                  <a:stretch>
                    <a:fillRect l="-17188" r="-15625" b="-1111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46255F6E-A231-4262-B794-2BB6AC42F87B}"/>
                    </a:ext>
                  </a:extLst>
                </p:cNvPr>
                <p:cNvSpPr txBox="1"/>
                <p:nvPr/>
              </p:nvSpPr>
              <p:spPr>
                <a:xfrm>
                  <a:off x="112492" y="4187255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46255F6E-A231-4262-B794-2BB6AC42F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92" y="4187255"/>
                  <a:ext cx="44505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5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2A25D1-2EF7-48A0-AC7F-EA8AC21B6D59}"/>
                    </a:ext>
                  </a:extLst>
                </p:cNvPr>
                <p:cNvSpPr txBox="1"/>
                <p:nvPr/>
              </p:nvSpPr>
              <p:spPr>
                <a:xfrm>
                  <a:off x="2356214" y="2797101"/>
                  <a:ext cx="7895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𝐹𝑜𝑛𝑑𝑜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2A25D1-2EF7-48A0-AC7F-EA8AC21B6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214" y="2797101"/>
                  <a:ext cx="78951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752" r="-6977" b="-588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3049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30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FERNANDEZ RAMIREZ</dc:creator>
  <cp:lastModifiedBy>CESAR FERNANDEZ RAMIREZ</cp:lastModifiedBy>
  <cp:revision>8</cp:revision>
  <dcterms:created xsi:type="dcterms:W3CDTF">2022-01-14T02:44:41Z</dcterms:created>
  <dcterms:modified xsi:type="dcterms:W3CDTF">2022-01-27T23:03:08Z</dcterms:modified>
</cp:coreProperties>
</file>