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7DAC-4EF2-999E-A800-2710B4D47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590CB-E81C-7634-CEE0-50C35BA91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B11F6-D9FA-4124-245E-FB190D273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9EF08-3DF9-452A-A0CF-627160E90FBC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FD910-EBB5-87C5-C044-7F09B8B8F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D8AFF-CA2B-5357-012E-D23A64F97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A846-7439-44E1-BDC9-1B07287CD4A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35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36AC3-1E1B-3303-D434-3CEA74B6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BCCD0-B6D0-509B-8AC0-ACA07EDA5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824BB-EBDC-04AC-4286-6E9EC3242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9EF08-3DF9-452A-A0CF-627160E90FBC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8A55A-09BA-1216-0B64-6A6E54C7E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F6C1C-59A9-62CC-8D2E-E95E4B44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A846-7439-44E1-BDC9-1B07287CD4A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535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9509BB-8274-F2DA-E07A-271060749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BB612-5D9B-731B-6BD5-04DE4B5E8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AE124-5D8D-9848-4761-40E7927B5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9EF08-3DF9-452A-A0CF-627160E90FBC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FF08C-0978-7914-7557-687F1ABB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C3B59-CC96-A731-835F-3BA4D7CB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A846-7439-44E1-BDC9-1B07287CD4A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05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DA295-4D16-BC2E-2BFA-FE632EA4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264B3-D869-E0AB-6215-F8FE0A64A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0F2D2-99B6-CEA0-BF63-2426F423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9EF08-3DF9-452A-A0CF-627160E90FBC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AE3FC-3565-4106-68CB-EEA73D2E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570D9-9C84-5BCE-0F70-A6B9E4E4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A846-7439-44E1-BDC9-1B07287CD4A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38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F865-3B8E-EB9B-4FEF-3E21407CE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CC6E7-E7DC-A4C4-64CF-DD75B53CC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676E4-FEF5-E0C7-6D89-898B3D477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9EF08-3DF9-452A-A0CF-627160E90FBC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A4EE1-1F83-7F4F-25FC-7A28D298A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C8A97-7F56-26FD-664C-B1EE127F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A846-7439-44E1-BDC9-1B07287CD4A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8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440A1-7ED5-9839-E4CC-B091AC47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C6C3E-FDF7-27F7-D0F2-2354D3DCB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8B29C-DF5D-A4E5-5D8F-1E7330505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F3336-8D13-0EB3-82A4-096032B13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9EF08-3DF9-452A-A0CF-627160E90FBC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862A0-BBC5-6C67-FE11-ECB7B67F4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5F6A9-72C8-22DF-B50C-9E4E3BC2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A846-7439-44E1-BDC9-1B07287CD4A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6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6BCC-5A12-1831-3A9A-05182EA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9C383-0AF5-BF46-7E92-CA6646BF2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E9C04-D925-8504-1EC7-AE7C25CB9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8556A-D3C7-6D92-277E-6C0554FCF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2631CA-D86A-D517-FF43-55A33069D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E7AC6-7E55-670A-1BB0-7421CA1D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9EF08-3DF9-452A-A0CF-627160E90FBC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ECD329-C125-E295-6DB5-7BD0A738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B28D6C-EB52-462A-CD2B-7B3AFB0D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A846-7439-44E1-BDC9-1B07287CD4A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05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62F1-83D4-A254-270D-914BAF2F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11110C-2AB0-C3CD-D6B6-D0A82CA4C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9EF08-3DF9-452A-A0CF-627160E90FBC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6D3F9-9B7D-0006-441F-8B663DF4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0484C-EF49-2E18-5E98-0DF9003F4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A846-7439-44E1-BDC9-1B07287CD4A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26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146D5-2C35-FC3F-72EB-D51C8F6E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9EF08-3DF9-452A-A0CF-627160E90FBC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9898B-606F-7662-7608-7632BBC09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77087-93B6-C202-B288-9679A037F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A846-7439-44E1-BDC9-1B07287CD4A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31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2C81E-D946-4E8D-737C-B99AA453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C329E-6C44-ACCC-54BD-7BCA479F1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B9D7B-4051-2640-829C-910774515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6CEF9-A2B1-D2CF-D0BE-E8C4C308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9EF08-3DF9-452A-A0CF-627160E90FBC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2B916-AD28-42C3-57F8-CD4CCE120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3F8CA-F87E-C925-1F63-09BEE53B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A846-7439-44E1-BDC9-1B07287CD4A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29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5788E-1093-9E22-3929-D3879A00D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AFD2DE-0C13-9227-4D6A-B4A0BD2DA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38C65-4E6E-0112-35E1-848E28216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BA899-C357-6194-856D-AA48DF51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9EF08-3DF9-452A-A0CF-627160E90FBC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3E6E8-7C8B-A601-D5B3-F1BB5341B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F061-D211-1AD1-BAC4-42B391DC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A846-7439-44E1-BDC9-1B07287CD4A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66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0BDF3-2D0D-5936-C236-523806EA3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A82C0-CEBF-9256-F55D-C203C6F37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10F55-79D4-35A6-4C4A-528FCBB4F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9EF08-3DF9-452A-A0CF-627160E90FBC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18275-F548-6823-D7DC-A79BE2544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2D05D-F84F-F59B-E7D2-D9C597919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2A846-7439-44E1-BDC9-1B07287CD4A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33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02BD087-5995-90A9-5F4E-B81985ACBC13}"/>
              </a:ext>
            </a:extLst>
          </p:cNvPr>
          <p:cNvGrpSpPr/>
          <p:nvPr/>
        </p:nvGrpSpPr>
        <p:grpSpPr>
          <a:xfrm>
            <a:off x="4468906" y="1351235"/>
            <a:ext cx="3254188" cy="2687365"/>
            <a:chOff x="4468906" y="1351235"/>
            <a:chExt cx="3254188" cy="2687365"/>
          </a:xfrm>
        </p:grpSpPr>
        <p:pic>
          <p:nvPicPr>
            <p:cNvPr id="5" name="Picture 4" descr="A tool box with different tools in it&#10;&#10;Description automatically generated">
              <a:extLst>
                <a:ext uri="{FF2B5EF4-FFF2-40B4-BE49-F238E27FC236}">
                  <a16:creationId xmlns:a16="http://schemas.microsoft.com/office/drawing/2014/main" id="{9C5CBDD5-221D-3185-4884-3B5CBD6E9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0" y="2819400"/>
              <a:ext cx="1219200" cy="12192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FCEEE2-31DC-F3A2-8304-66B6ECFBA760}"/>
                </a:ext>
              </a:extLst>
            </p:cNvPr>
            <p:cNvSpPr txBox="1"/>
            <p:nvPr/>
          </p:nvSpPr>
          <p:spPr>
            <a:xfrm>
              <a:off x="4468906" y="1351235"/>
              <a:ext cx="3254188" cy="17990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9600" b="1" dirty="0">
                  <a:gradFill>
                    <a:gsLst>
                      <a:gs pos="0">
                        <a:srgbClr val="002060"/>
                      </a:gs>
                      <a:gs pos="50000">
                        <a:srgbClr val="2F5597"/>
                      </a:gs>
                      <a:gs pos="100000">
                        <a:srgbClr val="E2E2E7"/>
                      </a:gs>
                    </a:gsLst>
                    <a:lin ang="5400000" scaled="0"/>
                  </a:gradFill>
                  <a:effectLst>
                    <a:outerShdw blurRad="50800" dist="38100" dir="8100000" algn="tr">
                      <a:srgbClr val="000000">
                        <a:alpha val="40000"/>
                      </a:srgbClr>
                    </a:outerShdw>
                  </a:effectLst>
                  <a:latin typeface="Segoe Script" panose="030B0504020000000003" pitchFamily="66" charset="0"/>
                  <a:ea typeface="STCaiyun" panose="02010800040101010101" pitchFamily="2" charset="-122"/>
                  <a:cs typeface="Calibri" panose="020F0502020204030204" pitchFamily="34" charset="0"/>
                </a:rPr>
                <a:t>DAL</a:t>
              </a:r>
              <a:br>
                <a:rPr lang="en-US" sz="9600" b="1" dirty="0">
                  <a:gradFill>
                    <a:gsLst>
                      <a:gs pos="0">
                        <a:srgbClr val="002060"/>
                      </a:gs>
                      <a:gs pos="50000">
                        <a:srgbClr val="2F5597"/>
                      </a:gs>
                      <a:gs pos="100000">
                        <a:srgbClr val="E2E2E7"/>
                      </a:gs>
                    </a:gsLst>
                    <a:lin ang="5400000" scaled="0"/>
                  </a:gradFill>
                  <a:effectLst>
                    <a:outerShdw blurRad="50800" dist="38100" dir="8100000" algn="tr">
                      <a:srgbClr val="000000">
                        <a:alpha val="40000"/>
                      </a:srgbClr>
                    </a:outerShdw>
                  </a:effectLst>
                  <a:latin typeface="Segoe Script" panose="030B0504020000000003" pitchFamily="66" charset="0"/>
                  <a:ea typeface="STCaiyun" panose="02010800040101010101" pitchFamily="2" charset="-122"/>
                  <a:cs typeface="Calibri" panose="020F0502020204030204" pitchFamily="34" charset="0"/>
                </a:rPr>
              </a:br>
              <a:endPara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9839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Script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Ogasawara</dc:creator>
  <cp:lastModifiedBy>Eduardo Ogasawara</cp:lastModifiedBy>
  <cp:revision>1</cp:revision>
  <dcterms:created xsi:type="dcterms:W3CDTF">2023-07-29T22:21:05Z</dcterms:created>
  <dcterms:modified xsi:type="dcterms:W3CDTF">2023-07-29T22:26:50Z</dcterms:modified>
</cp:coreProperties>
</file>