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EBE3-4DE7-268D-DBFB-7FC498C99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260BF-2C2F-BE19-EBEC-D20EDA9ED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0A35-7199-D202-FC89-A36F8B39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C35D-80CD-8C87-482F-70903DB3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2BEF-0F13-5E11-D141-81ED53B5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4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8ECF-C596-936B-6874-E73AC97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BECF-50C0-00DA-97B3-DC474CCCE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E151-F1B8-BF62-2309-2BA9C9D1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A010-F5D5-8234-08B9-66605CFF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2BE3-2758-9C62-D172-4797CFD2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34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F2340-8139-764B-76E3-E106DD88D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718-067E-830D-703E-25D73499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9301-7F56-8447-301F-63E8734F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6A5C-D860-5890-2969-FF36555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8948-FE06-14FA-B5F8-12F081E1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6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9ABD-C92E-8322-759B-C9D1BFA9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905B-6195-1BBD-CB52-32E5F82C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E9A5-203D-6411-6E3B-D3898A5B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5196-1EBE-7FB0-140D-0D8948BD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6B8A-D83F-83C3-6AEA-ADD3CE29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47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14F6-DCB9-BC33-10AC-93F01B14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BF2E-1061-D8B1-1867-7D901EE6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7270-5BD3-87D0-583B-0E2C170A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BE492-B62E-0AC7-810B-0DEC9035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E94D-34C2-F145-F643-5E5F2BC9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3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1ADD-F055-3B9C-4C50-7D25E1EB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4D76-BA68-8C3C-8C85-0A7B974DC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F84BD-7C3E-5634-6A10-B26D1941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1B2DD-C039-1989-C7B4-2457F5CC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C6C0-9D3C-5A5C-9380-B291881D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6514E-06AA-3964-2627-1DD395F2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7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4C90-F6FC-A239-5A51-89A3793B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B978-C4C1-ED63-7E5F-C5308053C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599E6-F9FD-6EC8-AA20-605DEADC9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61A42-ED44-CFA9-66C6-E621263E8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B39E2-87E3-1C57-A117-CA6AF8BC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5E0F5-6194-F2EC-BADD-27024AF4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29569-63E6-2587-686E-79EBD57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30165-3CCC-E3B3-7352-2707DADA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3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A438-7BFC-32C1-A261-FC67E0E9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9EA83-D33D-A56B-EA67-C7BC1FD3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25099-35C9-CB5C-91A3-008A909A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589AA-BB44-F2DF-C110-CA205EC6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0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8B58A-BAAD-3988-8D86-E12EC565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966F5-7755-63B4-F2EB-88BC8EA1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51D8A-F4F4-2E1A-DD60-58781ADA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25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87E3-AF76-0A1D-A62D-A94A7B9E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B0D1-1C7D-1DB1-70D6-C633B1648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9EA7A-3680-8D50-664C-82EAD505B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AC569-8782-D16C-7507-B9ED554B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1429-1AB3-4E0C-526F-23AA467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26B5D-E3E2-F3AD-3CE4-B013AC3D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32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6182-F91E-3AED-53A4-A4FFBC79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9DBBF-4E27-34B5-5893-5C6694915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1B17-E214-F214-B0BC-B1903D06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16550-2E65-C496-5286-0BDC5E4B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C4482-148E-8F29-278C-70B932F0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09006-2256-E498-D53C-58AFAE2E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07F84-1C00-13B7-8E71-80C7DD7B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A5FB-84F5-ED6F-C8D5-B0D926D9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92F-BC8A-0A62-A5B5-D6C6496D4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58556-7F5F-4C11-B3C9-881D278DB5CF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43D0-E856-5FF3-DB7F-F820852C5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19F8-77FF-E1AC-844C-81B89B276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9A7856-FA1A-47F5-A0E7-DBF8AEE2F8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5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2FE1645-9022-A7F5-6B19-9A722B4A8492}"/>
              </a:ext>
            </a:extLst>
          </p:cNvPr>
          <p:cNvGrpSpPr/>
          <p:nvPr/>
        </p:nvGrpSpPr>
        <p:grpSpPr>
          <a:xfrm>
            <a:off x="5237703" y="819491"/>
            <a:ext cx="1249555" cy="1454341"/>
            <a:chOff x="5237703" y="819491"/>
            <a:chExt cx="1249555" cy="14543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FB522D-3A1D-A1D8-3301-8F441B90D7C6}"/>
                </a:ext>
              </a:extLst>
            </p:cNvPr>
            <p:cNvGrpSpPr/>
            <p:nvPr/>
          </p:nvGrpSpPr>
          <p:grpSpPr>
            <a:xfrm>
              <a:off x="5259037" y="819491"/>
              <a:ext cx="1228221" cy="1294840"/>
              <a:chOff x="7750148" y="246365"/>
              <a:chExt cx="1228221" cy="129484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1FA4F4-D3D6-8CA0-9D0C-877B265AC815}"/>
                  </a:ext>
                </a:extLst>
              </p:cNvPr>
              <p:cNvSpPr txBox="1"/>
              <p:nvPr/>
            </p:nvSpPr>
            <p:spPr>
              <a:xfrm>
                <a:off x="7750148" y="246365"/>
                <a:ext cx="12282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Heimdall</a:t>
                </a:r>
                <a:endParaRPr lang="pt-BR" sz="20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B97DBD-1AF8-3174-BC7F-9BCF22A50E1D}"/>
                  </a:ext>
                </a:extLst>
              </p:cNvPr>
              <p:cNvGrpSpPr/>
              <p:nvPr/>
            </p:nvGrpSpPr>
            <p:grpSpPr>
              <a:xfrm>
                <a:off x="7770806" y="708744"/>
                <a:ext cx="1186905" cy="832461"/>
                <a:chOff x="7783629" y="708744"/>
                <a:chExt cx="1186905" cy="83246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4E548EC-A4AE-AEEF-FF02-9552FC2AF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3629" y="1122520"/>
                  <a:ext cx="118690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B3F8F03-806C-D391-4D05-8AD69A94DE2F}"/>
                    </a:ext>
                  </a:extLst>
                </p:cNvPr>
                <p:cNvSpPr/>
                <p:nvPr/>
              </p:nvSpPr>
              <p:spPr>
                <a:xfrm>
                  <a:off x="7928487" y="708744"/>
                  <a:ext cx="235974" cy="23597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406BCAA-3204-B7EE-66BA-20FC46CD197A}"/>
                    </a:ext>
                  </a:extLst>
                </p:cNvPr>
                <p:cNvSpPr/>
                <p:nvPr/>
              </p:nvSpPr>
              <p:spPr>
                <a:xfrm>
                  <a:off x="8259096" y="708744"/>
                  <a:ext cx="235974" cy="23597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66C1148-D623-AFDC-CD53-F8AF83A238D7}"/>
                    </a:ext>
                  </a:extLst>
                </p:cNvPr>
                <p:cNvSpPr/>
                <p:nvPr/>
              </p:nvSpPr>
              <p:spPr>
                <a:xfrm>
                  <a:off x="8583560" y="708744"/>
                  <a:ext cx="235974" cy="23597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2BD1B88-69B2-EAFB-7D12-CAFF1D067895}"/>
                    </a:ext>
                  </a:extLst>
                </p:cNvPr>
                <p:cNvSpPr/>
                <p:nvPr/>
              </p:nvSpPr>
              <p:spPr>
                <a:xfrm>
                  <a:off x="7928487" y="1006988"/>
                  <a:ext cx="235974" cy="23597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CEC1D29-E578-D227-8818-43C425262162}"/>
                    </a:ext>
                  </a:extLst>
                </p:cNvPr>
                <p:cNvSpPr/>
                <p:nvPr/>
              </p:nvSpPr>
              <p:spPr>
                <a:xfrm>
                  <a:off x="8245705" y="1004533"/>
                  <a:ext cx="235974" cy="23597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2000">
                      <a:srgbClr val="71A0B6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FB6762E-DAB1-31DC-6195-01A1AB1BA024}"/>
                    </a:ext>
                  </a:extLst>
                </p:cNvPr>
                <p:cNvSpPr/>
                <p:nvPr/>
              </p:nvSpPr>
              <p:spPr>
                <a:xfrm>
                  <a:off x="7928487" y="1305231"/>
                  <a:ext cx="235974" cy="23597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A1BCE54-E865-A8CD-A6B6-519C585B8932}"/>
                    </a:ext>
                  </a:extLst>
                </p:cNvPr>
                <p:cNvSpPr/>
                <p:nvPr/>
              </p:nvSpPr>
              <p:spPr>
                <a:xfrm>
                  <a:off x="8252335" y="1305231"/>
                  <a:ext cx="235974" cy="235974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FA6FF99-463A-A897-94BB-038C0645C4F7}"/>
                    </a:ext>
                  </a:extLst>
                </p:cNvPr>
                <p:cNvSpPr/>
                <p:nvPr/>
              </p:nvSpPr>
              <p:spPr>
                <a:xfrm>
                  <a:off x="8594751" y="1305231"/>
                  <a:ext cx="235974" cy="235974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C2DD466-41FF-1C43-9A69-26A98F72E388}"/>
                    </a:ext>
                  </a:extLst>
                </p:cNvPr>
                <p:cNvSpPr/>
                <p:nvPr/>
              </p:nvSpPr>
              <p:spPr>
                <a:xfrm>
                  <a:off x="8594751" y="1004533"/>
                  <a:ext cx="235974" cy="23597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2000">
                      <a:srgbClr val="71A0B6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3594C9-6348-DA28-F09F-B0E2718D828B}"/>
                </a:ext>
              </a:extLst>
            </p:cNvPr>
            <p:cNvSpPr/>
            <p:nvPr/>
          </p:nvSpPr>
          <p:spPr>
            <a:xfrm>
              <a:off x="5237703" y="819491"/>
              <a:ext cx="1228897" cy="1454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343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Ogasawara</dc:creator>
  <cp:lastModifiedBy>Eduardo Ogasawara</cp:lastModifiedBy>
  <cp:revision>1</cp:revision>
  <dcterms:created xsi:type="dcterms:W3CDTF">2024-05-27T23:40:18Z</dcterms:created>
  <dcterms:modified xsi:type="dcterms:W3CDTF">2024-05-27T23:59:32Z</dcterms:modified>
</cp:coreProperties>
</file>