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9" r:id="rId2"/>
    <p:sldMasterId id="2147483686" r:id="rId3"/>
  </p:sldMasterIdLst>
  <p:notesMasterIdLst>
    <p:notesMasterId r:id="rId43"/>
  </p:notesMasterIdLst>
  <p:sldIdLst>
    <p:sldId id="1247" r:id="rId4"/>
    <p:sldId id="1248" r:id="rId5"/>
    <p:sldId id="1319" r:id="rId6"/>
    <p:sldId id="1341" r:id="rId7"/>
    <p:sldId id="1352" r:id="rId8"/>
    <p:sldId id="1347" r:id="rId9"/>
    <p:sldId id="1348" r:id="rId10"/>
    <p:sldId id="1350" r:id="rId11"/>
    <p:sldId id="1340" r:id="rId12"/>
    <p:sldId id="1373" r:id="rId13"/>
    <p:sldId id="1357" r:id="rId14"/>
    <p:sldId id="1382" r:id="rId15"/>
    <p:sldId id="1374" r:id="rId16"/>
    <p:sldId id="1355" r:id="rId17"/>
    <p:sldId id="1349" r:id="rId18"/>
    <p:sldId id="1356" r:id="rId19"/>
    <p:sldId id="1354" r:id="rId20"/>
    <p:sldId id="1375" r:id="rId21"/>
    <p:sldId id="1372" r:id="rId22"/>
    <p:sldId id="1353" r:id="rId23"/>
    <p:sldId id="1376" r:id="rId24"/>
    <p:sldId id="1344" r:id="rId25"/>
    <p:sldId id="1345" r:id="rId26"/>
    <p:sldId id="1378" r:id="rId27"/>
    <p:sldId id="1381" r:id="rId28"/>
    <p:sldId id="1361" r:id="rId29"/>
    <p:sldId id="1342" r:id="rId30"/>
    <p:sldId id="1346" r:id="rId31"/>
    <p:sldId id="1363" r:id="rId32"/>
    <p:sldId id="1364" r:id="rId33"/>
    <p:sldId id="1362" r:id="rId34"/>
    <p:sldId id="1219" r:id="rId35"/>
    <p:sldId id="1331" r:id="rId36"/>
    <p:sldId id="1272" r:id="rId37"/>
    <p:sldId id="1326" r:id="rId38"/>
    <p:sldId id="1370" r:id="rId39"/>
    <p:sldId id="1369" r:id="rId40"/>
    <p:sldId id="1371" r:id="rId41"/>
    <p:sldId id="1380" r:id="rId4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Salles" initials="RS" lastIdx="3" clrIdx="0">
    <p:extLst>
      <p:ext uri="{19B8F6BF-5375-455C-9EA6-DF929625EA0E}">
        <p15:presenceInfo xmlns:p15="http://schemas.microsoft.com/office/powerpoint/2012/main" userId="42ee71945f155b2a" providerId="Windows Live"/>
      </p:ext>
    </p:extLst>
  </p:cmAuthor>
  <p:cmAuthor id="2" name="Rebecca Salles" initials="RS [2]" lastIdx="1" clrIdx="1">
    <p:extLst>
      <p:ext uri="{19B8F6BF-5375-455C-9EA6-DF929625EA0E}">
        <p15:presenceInfo xmlns:p15="http://schemas.microsoft.com/office/powerpoint/2012/main" userId="66a2db3d815e23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59B7C7"/>
    <a:srgbClr val="000000"/>
    <a:srgbClr val="E7E6E6"/>
    <a:srgbClr val="4472C4"/>
    <a:srgbClr val="D0CECE"/>
    <a:srgbClr val="A4C9F6"/>
    <a:srgbClr val="9CC4F6"/>
    <a:srgbClr val="91B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67C3F-ADD5-4552-A2D1-8334A58827CC}" v="99" dt="2022-09-02T17:40:57.26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Estilo Médio 3 - Ênfas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Estilo Médio 3 - Ênfas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2" autoAdjust="0"/>
    <p:restoredTop sz="94474" autoAdjust="0"/>
  </p:normalViewPr>
  <p:slideViewPr>
    <p:cSldViewPr snapToGrid="0">
      <p:cViewPr varScale="1">
        <p:scale>
          <a:sx n="86" d="100"/>
          <a:sy n="86"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Salles" userId="66a2db3d815e233f" providerId="LiveId" clId="{700FB072-AAE5-46FD-A88C-9CE2C8E7D310}"/>
    <pc:docChg chg="undo custSel addSld delSld modSld">
      <pc:chgData name="Rebecca Salles" userId="66a2db3d815e233f" providerId="LiveId" clId="{700FB072-AAE5-46FD-A88C-9CE2C8E7D310}" dt="2020-04-24T19:29:55.519" v="964" actId="165"/>
      <pc:docMkLst>
        <pc:docMk/>
      </pc:docMkLst>
      <pc:sldChg chg="modSp mod">
        <pc:chgData name="Rebecca Salles" userId="66a2db3d815e233f" providerId="LiveId" clId="{700FB072-AAE5-46FD-A88C-9CE2C8E7D310}" dt="2020-04-02T13:50:48.089" v="963" actId="20577"/>
        <pc:sldMkLst>
          <pc:docMk/>
          <pc:sldMk cId="1483654122" sldId="1050"/>
        </pc:sldMkLst>
        <pc:spChg chg="mod">
          <ac:chgData name="Rebecca Salles" userId="66a2db3d815e233f" providerId="LiveId" clId="{700FB072-AAE5-46FD-A88C-9CE2C8E7D310}" dt="2020-04-02T13:50:48.089" v="963" actId="20577"/>
          <ac:spMkLst>
            <pc:docMk/>
            <pc:sldMk cId="1483654122" sldId="1050"/>
            <ac:spMk id="14" creationId="{435AA4BC-9530-462E-B13E-C39E1C9895E8}"/>
          </ac:spMkLst>
        </pc:spChg>
        <pc:grpChg chg="mod">
          <ac:chgData name="Rebecca Salles" userId="66a2db3d815e233f" providerId="LiveId" clId="{700FB072-AAE5-46FD-A88C-9CE2C8E7D310}" dt="2020-03-31T16:01:01.774" v="35" actId="1076"/>
          <ac:grpSpMkLst>
            <pc:docMk/>
            <pc:sldMk cId="1483654122" sldId="1050"/>
            <ac:grpSpMk id="8" creationId="{C528A783-A048-40C9-9D09-D3E98B9734DC}"/>
          </ac:grpSpMkLst>
        </pc:grpChg>
      </pc:sldChg>
      <pc:sldChg chg="delSp modSp mod">
        <pc:chgData name="Rebecca Salles" userId="66a2db3d815e233f" providerId="LiveId" clId="{700FB072-AAE5-46FD-A88C-9CE2C8E7D310}" dt="2020-04-24T19:29:55.519" v="964" actId="165"/>
        <pc:sldMkLst>
          <pc:docMk/>
          <pc:sldMk cId="2852551529" sldId="1065"/>
        </pc:sldMkLst>
        <pc:spChg chg="mod">
          <ac:chgData name="Rebecca Salles" userId="66a2db3d815e233f" providerId="LiveId" clId="{700FB072-AAE5-46FD-A88C-9CE2C8E7D310}" dt="2020-03-31T13:18:53.550" v="33" actId="1037"/>
          <ac:spMkLst>
            <pc:docMk/>
            <pc:sldMk cId="2852551529" sldId="1065"/>
            <ac:spMk id="2" creationId="{1AC3EAD9-4336-44EA-9779-F06B59BD7AAC}"/>
          </ac:spMkLst>
        </pc:spChg>
        <pc:grpChg chg="mod topLvl">
          <ac:chgData name="Rebecca Salles" userId="66a2db3d815e233f" providerId="LiveId" clId="{700FB072-AAE5-46FD-A88C-9CE2C8E7D310}" dt="2020-04-24T19:29:55.519" v="964" actId="165"/>
          <ac:grpSpMkLst>
            <pc:docMk/>
            <pc:sldMk cId="2852551529" sldId="1065"/>
            <ac:grpSpMk id="168" creationId="{041426C9-BC91-4A8F-8D7C-0EAAA0A84FE7}"/>
          </ac:grpSpMkLst>
        </pc:grpChg>
        <pc:grpChg chg="del">
          <ac:chgData name="Rebecca Salles" userId="66a2db3d815e233f" providerId="LiveId" clId="{700FB072-AAE5-46FD-A88C-9CE2C8E7D310}" dt="2020-04-24T19:29:55.519" v="964" actId="165"/>
          <ac:grpSpMkLst>
            <pc:docMk/>
            <pc:sldMk cId="2852551529" sldId="1065"/>
            <ac:grpSpMk id="169" creationId="{490B4045-1D12-4B0A-AA41-E043C64CC7E1}"/>
          </ac:grpSpMkLst>
        </pc:grpChg>
        <pc:grpChg chg="mod topLvl">
          <ac:chgData name="Rebecca Salles" userId="66a2db3d815e233f" providerId="LiveId" clId="{700FB072-AAE5-46FD-A88C-9CE2C8E7D310}" dt="2020-04-24T19:29:55.519" v="964" actId="165"/>
          <ac:grpSpMkLst>
            <pc:docMk/>
            <pc:sldMk cId="2852551529" sldId="1065"/>
            <ac:grpSpMk id="181" creationId="{5C0B0028-F03D-4A8F-8DEC-5365513EEEFB}"/>
          </ac:grpSpMkLst>
        </pc:grpChg>
        <pc:grpChg chg="mod topLvl">
          <ac:chgData name="Rebecca Salles" userId="66a2db3d815e233f" providerId="LiveId" clId="{700FB072-AAE5-46FD-A88C-9CE2C8E7D310}" dt="2020-04-24T19:29:55.519" v="964" actId="165"/>
          <ac:grpSpMkLst>
            <pc:docMk/>
            <pc:sldMk cId="2852551529" sldId="1065"/>
            <ac:grpSpMk id="353" creationId="{595CA7C4-0495-43E0-ABD8-D6438D936FA5}"/>
          </ac:grpSpMkLst>
        </pc:grpChg>
        <pc:grpChg chg="mod topLvl">
          <ac:chgData name="Rebecca Salles" userId="66a2db3d815e233f" providerId="LiveId" clId="{700FB072-AAE5-46FD-A88C-9CE2C8E7D310}" dt="2020-04-24T19:29:55.519" v="964" actId="165"/>
          <ac:grpSpMkLst>
            <pc:docMk/>
            <pc:sldMk cId="2852551529" sldId="1065"/>
            <ac:grpSpMk id="354" creationId="{CA25AC83-4533-4A31-9B96-2568CD4DE7EB}"/>
          </ac:grpSpMkLst>
        </pc:grpChg>
        <pc:grpChg chg="mod topLvl">
          <ac:chgData name="Rebecca Salles" userId="66a2db3d815e233f" providerId="LiveId" clId="{700FB072-AAE5-46FD-A88C-9CE2C8E7D310}" dt="2020-04-24T19:29:55.519" v="964" actId="165"/>
          <ac:grpSpMkLst>
            <pc:docMk/>
            <pc:sldMk cId="2852551529" sldId="1065"/>
            <ac:grpSpMk id="355" creationId="{95574246-E9F4-4498-A45A-B3853EC1FB06}"/>
          </ac:grpSpMkLst>
        </pc:grpChg>
      </pc:sldChg>
      <pc:sldChg chg="modSp add mod">
        <pc:chgData name="Rebecca Salles" userId="66a2db3d815e233f" providerId="LiveId" clId="{700FB072-AAE5-46FD-A88C-9CE2C8E7D310}" dt="2020-04-02T13:50:14.203" v="944" actId="1036"/>
        <pc:sldMkLst>
          <pc:docMk/>
          <pc:sldMk cId="3191525564" sldId="1149"/>
        </pc:sldMkLst>
        <pc:spChg chg="mod">
          <ac:chgData name="Rebecca Salles" userId="66a2db3d815e233f" providerId="LiveId" clId="{700FB072-AAE5-46FD-A88C-9CE2C8E7D310}" dt="2020-04-02T13:33:41.408" v="483" actId="20577"/>
          <ac:spMkLst>
            <pc:docMk/>
            <pc:sldMk cId="3191525564" sldId="1149"/>
            <ac:spMk id="7" creationId="{29A80215-AE3A-43F7-892F-BC745416B1CF}"/>
          </ac:spMkLst>
        </pc:spChg>
        <pc:spChg chg="mod">
          <ac:chgData name="Rebecca Salles" userId="66a2db3d815e233f" providerId="LiveId" clId="{700FB072-AAE5-46FD-A88C-9CE2C8E7D310}" dt="2020-03-31T16:01:39.491" v="52" actId="20577"/>
          <ac:spMkLst>
            <pc:docMk/>
            <pc:sldMk cId="3191525564" sldId="1149"/>
            <ac:spMk id="13" creationId="{B45E6090-B17F-4C66-9698-08EF388AFCFD}"/>
          </ac:spMkLst>
        </pc:spChg>
        <pc:spChg chg="mod">
          <ac:chgData name="Rebecca Salles" userId="66a2db3d815e233f" providerId="LiveId" clId="{700FB072-AAE5-46FD-A88C-9CE2C8E7D310}" dt="2020-04-02T13:50:14.203" v="944" actId="1036"/>
          <ac:spMkLst>
            <pc:docMk/>
            <pc:sldMk cId="3191525564" sldId="1149"/>
            <ac:spMk id="14" creationId="{435AA4BC-9530-462E-B13E-C39E1C9895E8}"/>
          </ac:spMkLst>
        </pc:spChg>
      </pc:sldChg>
      <pc:sldChg chg="addSp delSp modSp add mod">
        <pc:chgData name="Rebecca Salles" userId="66a2db3d815e233f" providerId="LiveId" clId="{700FB072-AAE5-46FD-A88C-9CE2C8E7D310}" dt="2020-04-02T13:32:45.446" v="469" actId="1036"/>
        <pc:sldMkLst>
          <pc:docMk/>
          <pc:sldMk cId="1502721013" sldId="1150"/>
        </pc:sldMkLst>
        <pc:spChg chg="mod">
          <ac:chgData name="Rebecca Salles" userId="66a2db3d815e233f" providerId="LiveId" clId="{700FB072-AAE5-46FD-A88C-9CE2C8E7D310}" dt="2020-04-02T13:31:00.675" v="430" actId="21"/>
          <ac:spMkLst>
            <pc:docMk/>
            <pc:sldMk cId="1502721013" sldId="1150"/>
            <ac:spMk id="14" creationId="{435AA4BC-9530-462E-B13E-C39E1C9895E8}"/>
          </ac:spMkLst>
        </pc:spChg>
        <pc:spChg chg="mod">
          <ac:chgData name="Rebecca Salles" userId="66a2db3d815e233f" providerId="LiveId" clId="{700FB072-AAE5-46FD-A88C-9CE2C8E7D310}" dt="2020-04-02T13:32:35.167" v="449" actId="14100"/>
          <ac:spMkLst>
            <pc:docMk/>
            <pc:sldMk cId="1502721013" sldId="1150"/>
            <ac:spMk id="17" creationId="{71D0DD86-A9B8-4D4F-9061-4D941CF08306}"/>
          </ac:spMkLst>
        </pc:spChg>
        <pc:grpChg chg="add del mod">
          <ac:chgData name="Rebecca Salles" userId="66a2db3d815e233f" providerId="LiveId" clId="{700FB072-AAE5-46FD-A88C-9CE2C8E7D310}" dt="2020-04-02T13:32:38.244" v="450" actId="14100"/>
          <ac:grpSpMkLst>
            <pc:docMk/>
            <pc:sldMk cId="1502721013" sldId="1150"/>
            <ac:grpSpMk id="15" creationId="{F137352C-1F22-48E9-8139-141A7993482D}"/>
          </ac:grpSpMkLst>
        </pc:grpChg>
        <pc:picChg chg="add mod">
          <ac:chgData name="Rebecca Salles" userId="66a2db3d815e233f" providerId="LiveId" clId="{700FB072-AAE5-46FD-A88C-9CE2C8E7D310}" dt="2020-04-02T13:32:45.446" v="469" actId="1036"/>
          <ac:picMkLst>
            <pc:docMk/>
            <pc:sldMk cId="1502721013" sldId="1150"/>
            <ac:picMk id="2" creationId="{A5C60471-558F-4F36-8A5A-E974BAEEAAC5}"/>
          </ac:picMkLst>
        </pc:picChg>
        <pc:picChg chg="add mod">
          <ac:chgData name="Rebecca Salles" userId="66a2db3d815e233f" providerId="LiveId" clId="{700FB072-AAE5-46FD-A88C-9CE2C8E7D310}" dt="2020-04-02T13:32:45.446" v="469" actId="1036"/>
          <ac:picMkLst>
            <pc:docMk/>
            <pc:sldMk cId="1502721013" sldId="1150"/>
            <ac:picMk id="3" creationId="{9AA7E8D5-4847-444C-858E-174743BCD858}"/>
          </ac:picMkLst>
        </pc:picChg>
        <pc:picChg chg="add mod">
          <ac:chgData name="Rebecca Salles" userId="66a2db3d815e233f" providerId="LiveId" clId="{700FB072-AAE5-46FD-A88C-9CE2C8E7D310}" dt="2020-04-02T13:32:45.446" v="469" actId="1036"/>
          <ac:picMkLst>
            <pc:docMk/>
            <pc:sldMk cId="1502721013" sldId="1150"/>
            <ac:picMk id="4" creationId="{37ADF1AE-CF8C-4E08-A72B-DDE99FB49CE8}"/>
          </ac:picMkLst>
        </pc:picChg>
      </pc:sldChg>
      <pc:sldChg chg="add del">
        <pc:chgData name="Rebecca Salles" userId="66a2db3d815e233f" providerId="LiveId" clId="{700FB072-AAE5-46FD-A88C-9CE2C8E7D310}" dt="2020-04-02T13:14:31.624" v="199" actId="2696"/>
        <pc:sldMkLst>
          <pc:docMk/>
          <pc:sldMk cId="2770524853" sldId="1150"/>
        </pc:sldMkLst>
      </pc:sldChg>
    </pc:docChg>
  </pc:docChgLst>
  <pc:docChgLst>
    <pc:chgData name="Rebecca Salles" userId="66a2db3d815e233f" providerId="LiveId" clId="{60FD9A33-2CDA-43DD-A0A1-EE84638D7372}"/>
    <pc:docChg chg="modSld">
      <pc:chgData name="Rebecca Salles" userId="66a2db3d815e233f" providerId="LiveId" clId="{60FD9A33-2CDA-43DD-A0A1-EE84638D7372}" dt="2021-06-08T13:44:21.911" v="23" actId="20577"/>
      <pc:docMkLst>
        <pc:docMk/>
      </pc:docMkLst>
      <pc:sldChg chg="modNotesTx">
        <pc:chgData name="Rebecca Salles" userId="66a2db3d815e233f" providerId="LiveId" clId="{60FD9A33-2CDA-43DD-A0A1-EE84638D7372}" dt="2021-06-08T13:44:21.911" v="23" actId="20577"/>
        <pc:sldMkLst>
          <pc:docMk/>
          <pc:sldMk cId="1627691096" sldId="1331"/>
        </pc:sldMkLst>
      </pc:sldChg>
    </pc:docChg>
  </pc:docChgLst>
  <pc:docChgLst>
    <pc:chgData name="Rebecca Salles" userId="66a2db3d815e233f" providerId="LiveId" clId="{68F4179F-3823-4D17-B9B1-A071F4A847A6}"/>
    <pc:docChg chg="undo redo custSel modSld">
      <pc:chgData name="Rebecca Salles" userId="66a2db3d815e233f" providerId="LiveId" clId="{68F4179F-3823-4D17-B9B1-A071F4A847A6}" dt="2021-08-31T21:55:49.427" v="33" actId="16959"/>
      <pc:docMkLst>
        <pc:docMk/>
      </pc:docMkLst>
      <pc:sldChg chg="addSp delSp modSp mod">
        <pc:chgData name="Rebecca Salles" userId="66a2db3d815e233f" providerId="LiveId" clId="{68F4179F-3823-4D17-B9B1-A071F4A847A6}" dt="2021-08-31T21:54:17.468" v="29" actId="1076"/>
        <pc:sldMkLst>
          <pc:docMk/>
          <pc:sldMk cId="991762559" sldId="1344"/>
        </pc:sldMkLst>
        <pc:spChg chg="mod topLvl">
          <ac:chgData name="Rebecca Salles" userId="66a2db3d815e233f" providerId="LiveId" clId="{68F4179F-3823-4D17-B9B1-A071F4A847A6}" dt="2021-08-31T21:54:17.164" v="28" actId="165"/>
          <ac:spMkLst>
            <pc:docMk/>
            <pc:sldMk cId="991762559" sldId="1344"/>
            <ac:spMk id="56" creationId="{0544892A-E8E9-494B-8C15-1EE0E86A2E20}"/>
          </ac:spMkLst>
        </pc:spChg>
        <pc:spChg chg="mod">
          <ac:chgData name="Rebecca Salles" userId="66a2db3d815e233f" providerId="LiveId" clId="{68F4179F-3823-4D17-B9B1-A071F4A847A6}" dt="2021-08-31T21:54:17.164" v="28" actId="165"/>
          <ac:spMkLst>
            <pc:docMk/>
            <pc:sldMk cId="991762559" sldId="1344"/>
            <ac:spMk id="67" creationId="{448F7866-0E43-4711-A848-6580F964FAF5}"/>
          </ac:spMkLst>
        </pc:spChg>
        <pc:spChg chg="mod">
          <ac:chgData name="Rebecca Salles" userId="66a2db3d815e233f" providerId="LiveId" clId="{68F4179F-3823-4D17-B9B1-A071F4A847A6}" dt="2021-08-31T21:54:17.164" v="28" actId="165"/>
          <ac:spMkLst>
            <pc:docMk/>
            <pc:sldMk cId="991762559" sldId="1344"/>
            <ac:spMk id="68" creationId="{C358E1BF-114B-4D9B-A5F6-4C6A0E40B3F9}"/>
          </ac:spMkLst>
        </pc:spChg>
        <pc:spChg chg="mod">
          <ac:chgData name="Rebecca Salles" userId="66a2db3d815e233f" providerId="LiveId" clId="{68F4179F-3823-4D17-B9B1-A071F4A847A6}" dt="2021-08-31T21:54:17.164" v="28" actId="165"/>
          <ac:spMkLst>
            <pc:docMk/>
            <pc:sldMk cId="991762559" sldId="1344"/>
            <ac:spMk id="69" creationId="{09EDA222-B1F0-481E-9D71-D6419E793C40}"/>
          </ac:spMkLst>
        </pc:spChg>
        <pc:spChg chg="mod">
          <ac:chgData name="Rebecca Salles" userId="66a2db3d815e233f" providerId="LiveId" clId="{68F4179F-3823-4D17-B9B1-A071F4A847A6}" dt="2021-08-31T21:54:17.164" v="28" actId="165"/>
          <ac:spMkLst>
            <pc:docMk/>
            <pc:sldMk cId="991762559" sldId="1344"/>
            <ac:spMk id="70" creationId="{84F09EE4-40B2-4556-BA4E-7AAB6397332A}"/>
          </ac:spMkLst>
        </pc:spChg>
        <pc:spChg chg="mod">
          <ac:chgData name="Rebecca Salles" userId="66a2db3d815e233f" providerId="LiveId" clId="{68F4179F-3823-4D17-B9B1-A071F4A847A6}" dt="2021-08-31T21:54:17.164" v="28" actId="165"/>
          <ac:spMkLst>
            <pc:docMk/>
            <pc:sldMk cId="991762559" sldId="1344"/>
            <ac:spMk id="71" creationId="{2272A4BE-71A3-4390-B35F-18E9D6DE4C66}"/>
          </ac:spMkLst>
        </pc:spChg>
        <pc:spChg chg="mod">
          <ac:chgData name="Rebecca Salles" userId="66a2db3d815e233f" providerId="LiveId" clId="{68F4179F-3823-4D17-B9B1-A071F4A847A6}" dt="2021-08-31T21:54:17.164" v="28" actId="165"/>
          <ac:spMkLst>
            <pc:docMk/>
            <pc:sldMk cId="991762559" sldId="1344"/>
            <ac:spMk id="74" creationId="{99FD9B0F-729D-46EB-A4C0-D40D164186FB}"/>
          </ac:spMkLst>
        </pc:spChg>
        <pc:spChg chg="mod">
          <ac:chgData name="Rebecca Salles" userId="66a2db3d815e233f" providerId="LiveId" clId="{68F4179F-3823-4D17-B9B1-A071F4A847A6}" dt="2021-08-31T21:54:17.468" v="29" actId="1076"/>
          <ac:spMkLst>
            <pc:docMk/>
            <pc:sldMk cId="991762559" sldId="1344"/>
            <ac:spMk id="75" creationId="{B40219D0-8B15-47FC-A682-676618462072}"/>
          </ac:spMkLst>
        </pc:spChg>
        <pc:spChg chg="mod">
          <ac:chgData name="Rebecca Salles" userId="66a2db3d815e233f" providerId="LiveId" clId="{68F4179F-3823-4D17-B9B1-A071F4A847A6}" dt="2021-08-31T21:54:17.164" v="28" actId="165"/>
          <ac:spMkLst>
            <pc:docMk/>
            <pc:sldMk cId="991762559" sldId="1344"/>
            <ac:spMk id="77" creationId="{9069FF96-230E-440D-9213-DCEE9C409935}"/>
          </ac:spMkLst>
        </pc:spChg>
        <pc:spChg chg="mod">
          <ac:chgData name="Rebecca Salles" userId="66a2db3d815e233f" providerId="LiveId" clId="{68F4179F-3823-4D17-B9B1-A071F4A847A6}" dt="2021-08-31T21:54:17.164" v="28" actId="165"/>
          <ac:spMkLst>
            <pc:docMk/>
            <pc:sldMk cId="991762559" sldId="1344"/>
            <ac:spMk id="79" creationId="{B4051D05-8F03-47D1-8C74-8B9A6C512AA8}"/>
          </ac:spMkLst>
        </pc:spChg>
        <pc:spChg chg="mod">
          <ac:chgData name="Rebecca Salles" userId="66a2db3d815e233f" providerId="LiveId" clId="{68F4179F-3823-4D17-B9B1-A071F4A847A6}" dt="2021-08-31T21:54:17.164" v="28" actId="165"/>
          <ac:spMkLst>
            <pc:docMk/>
            <pc:sldMk cId="991762559" sldId="1344"/>
            <ac:spMk id="81" creationId="{D93B3168-6653-4B99-93BD-489A7067FEFC}"/>
          </ac:spMkLst>
        </pc:spChg>
        <pc:spChg chg="mod">
          <ac:chgData name="Rebecca Salles" userId="66a2db3d815e233f" providerId="LiveId" clId="{68F4179F-3823-4D17-B9B1-A071F4A847A6}" dt="2021-08-31T21:54:17.164" v="28" actId="165"/>
          <ac:spMkLst>
            <pc:docMk/>
            <pc:sldMk cId="991762559" sldId="1344"/>
            <ac:spMk id="83" creationId="{5DB2CFA0-17B0-4A41-97B3-B0F135708120}"/>
          </ac:spMkLst>
        </pc:spChg>
        <pc:spChg chg="mod topLvl">
          <ac:chgData name="Rebecca Salles" userId="66a2db3d815e233f" providerId="LiveId" clId="{68F4179F-3823-4D17-B9B1-A071F4A847A6}" dt="2021-08-31T21:54:17.164" v="28" actId="165"/>
          <ac:spMkLst>
            <pc:docMk/>
            <pc:sldMk cId="991762559" sldId="1344"/>
            <ac:spMk id="84" creationId="{BDF60D07-518F-4C81-9A8A-EBDDF6950674}"/>
          </ac:spMkLst>
        </pc:spChg>
        <pc:spChg chg="mod">
          <ac:chgData name="Rebecca Salles" userId="66a2db3d815e233f" providerId="LiveId" clId="{68F4179F-3823-4D17-B9B1-A071F4A847A6}" dt="2021-08-31T21:54:17.164" v="28" actId="165"/>
          <ac:spMkLst>
            <pc:docMk/>
            <pc:sldMk cId="991762559" sldId="1344"/>
            <ac:spMk id="88" creationId="{F6221B8A-DE91-4F78-998C-AD55F061175F}"/>
          </ac:spMkLst>
        </pc:spChg>
        <pc:spChg chg="mod">
          <ac:chgData name="Rebecca Salles" userId="66a2db3d815e233f" providerId="LiveId" clId="{68F4179F-3823-4D17-B9B1-A071F4A847A6}" dt="2021-08-31T21:54:17.164" v="28" actId="165"/>
          <ac:spMkLst>
            <pc:docMk/>
            <pc:sldMk cId="991762559" sldId="1344"/>
            <ac:spMk id="90" creationId="{E6CD4F57-2BE2-4779-8EC1-F2FE1A32BBEC}"/>
          </ac:spMkLst>
        </pc:spChg>
        <pc:grpChg chg="mod">
          <ac:chgData name="Rebecca Salles" userId="66a2db3d815e233f" providerId="LiveId" clId="{68F4179F-3823-4D17-B9B1-A071F4A847A6}" dt="2021-08-31T21:54:17.164" v="28" actId="165"/>
          <ac:grpSpMkLst>
            <pc:docMk/>
            <pc:sldMk cId="991762559" sldId="1344"/>
            <ac:grpSpMk id="57" creationId="{8477F5C7-B03D-4489-89AD-745F8EA0A5A3}"/>
          </ac:grpSpMkLst>
        </pc:grpChg>
        <pc:grpChg chg="mod topLvl">
          <ac:chgData name="Rebecca Salles" userId="66a2db3d815e233f" providerId="LiveId" clId="{68F4179F-3823-4D17-B9B1-A071F4A847A6}" dt="2021-08-31T21:54:17.164" v="28" actId="165"/>
          <ac:grpSpMkLst>
            <pc:docMk/>
            <pc:sldMk cId="991762559" sldId="1344"/>
            <ac:grpSpMk id="91" creationId="{D361A1A2-0769-4778-8C70-D95FF6AF56C6}"/>
          </ac:grpSpMkLst>
        </pc:grpChg>
        <pc:grpChg chg="add del mod">
          <ac:chgData name="Rebecca Salles" userId="66a2db3d815e233f" providerId="LiveId" clId="{68F4179F-3823-4D17-B9B1-A071F4A847A6}" dt="2021-08-31T21:54:17.164" v="28" actId="165"/>
          <ac:grpSpMkLst>
            <pc:docMk/>
            <pc:sldMk cId="991762559" sldId="1344"/>
            <ac:grpSpMk id="92" creationId="{C7768AF7-6F28-4D6D-9A5E-8584185BEEDA}"/>
          </ac:grpSpMkLst>
        </pc:grpChg>
        <pc:cxnChg chg="mod">
          <ac:chgData name="Rebecca Salles" userId="66a2db3d815e233f" providerId="LiveId" clId="{68F4179F-3823-4D17-B9B1-A071F4A847A6}" dt="2021-08-31T21:54:17.164" v="28" actId="165"/>
          <ac:cxnSpMkLst>
            <pc:docMk/>
            <pc:sldMk cId="991762559" sldId="1344"/>
            <ac:cxnSpMk id="58" creationId="{BF3E543C-302B-48DB-82AF-A355DB25B969}"/>
          </ac:cxnSpMkLst>
        </pc:cxnChg>
        <pc:cxnChg chg="mod">
          <ac:chgData name="Rebecca Salles" userId="66a2db3d815e233f" providerId="LiveId" clId="{68F4179F-3823-4D17-B9B1-A071F4A847A6}" dt="2021-08-31T21:54:17.164" v="28" actId="165"/>
          <ac:cxnSpMkLst>
            <pc:docMk/>
            <pc:sldMk cId="991762559" sldId="1344"/>
            <ac:cxnSpMk id="59" creationId="{0ABEE0E2-AAEF-4137-97FC-515B7E50EF7E}"/>
          </ac:cxnSpMkLst>
        </pc:cxnChg>
        <pc:cxnChg chg="mod">
          <ac:chgData name="Rebecca Salles" userId="66a2db3d815e233f" providerId="LiveId" clId="{68F4179F-3823-4D17-B9B1-A071F4A847A6}" dt="2021-08-31T21:54:17.164" v="28" actId="165"/>
          <ac:cxnSpMkLst>
            <pc:docMk/>
            <pc:sldMk cId="991762559" sldId="1344"/>
            <ac:cxnSpMk id="60" creationId="{F6B68052-F51B-4EAA-9299-B4E80C470027}"/>
          </ac:cxnSpMkLst>
        </pc:cxnChg>
        <pc:cxnChg chg="mod">
          <ac:chgData name="Rebecca Salles" userId="66a2db3d815e233f" providerId="LiveId" clId="{68F4179F-3823-4D17-B9B1-A071F4A847A6}" dt="2021-08-31T21:54:17.164" v="28" actId="165"/>
          <ac:cxnSpMkLst>
            <pc:docMk/>
            <pc:sldMk cId="991762559" sldId="1344"/>
            <ac:cxnSpMk id="61" creationId="{8F9DAB61-60DA-49A2-9C62-C16EE2AE8C33}"/>
          </ac:cxnSpMkLst>
        </pc:cxnChg>
        <pc:cxnChg chg="mod">
          <ac:chgData name="Rebecca Salles" userId="66a2db3d815e233f" providerId="LiveId" clId="{68F4179F-3823-4D17-B9B1-A071F4A847A6}" dt="2021-08-31T21:54:17.164" v="28" actId="165"/>
          <ac:cxnSpMkLst>
            <pc:docMk/>
            <pc:sldMk cId="991762559" sldId="1344"/>
            <ac:cxnSpMk id="62" creationId="{0EC5AD00-541B-41C1-8F33-042BA9F790E3}"/>
          </ac:cxnSpMkLst>
        </pc:cxnChg>
        <pc:cxnChg chg="mod">
          <ac:chgData name="Rebecca Salles" userId="66a2db3d815e233f" providerId="LiveId" clId="{68F4179F-3823-4D17-B9B1-A071F4A847A6}" dt="2021-08-31T21:54:17.164" v="28" actId="165"/>
          <ac:cxnSpMkLst>
            <pc:docMk/>
            <pc:sldMk cId="991762559" sldId="1344"/>
            <ac:cxnSpMk id="63" creationId="{13B2B539-2AE8-4A9C-9D66-BDDFA9E8C113}"/>
          </ac:cxnSpMkLst>
        </pc:cxnChg>
        <pc:cxnChg chg="mod">
          <ac:chgData name="Rebecca Salles" userId="66a2db3d815e233f" providerId="LiveId" clId="{68F4179F-3823-4D17-B9B1-A071F4A847A6}" dt="2021-08-31T21:54:17.164" v="28" actId="165"/>
          <ac:cxnSpMkLst>
            <pc:docMk/>
            <pc:sldMk cId="991762559" sldId="1344"/>
            <ac:cxnSpMk id="64" creationId="{C1090020-27FA-45F1-8BCC-FEDED358495D}"/>
          </ac:cxnSpMkLst>
        </pc:cxnChg>
        <pc:cxnChg chg="mod">
          <ac:chgData name="Rebecca Salles" userId="66a2db3d815e233f" providerId="LiveId" clId="{68F4179F-3823-4D17-B9B1-A071F4A847A6}" dt="2021-08-31T21:54:17.164" v="28" actId="165"/>
          <ac:cxnSpMkLst>
            <pc:docMk/>
            <pc:sldMk cId="991762559" sldId="1344"/>
            <ac:cxnSpMk id="72" creationId="{F17CC3C0-DE7E-4354-B865-6C1EA830096D}"/>
          </ac:cxnSpMkLst>
        </pc:cxnChg>
        <pc:cxnChg chg="mod">
          <ac:chgData name="Rebecca Salles" userId="66a2db3d815e233f" providerId="LiveId" clId="{68F4179F-3823-4D17-B9B1-A071F4A847A6}" dt="2021-08-31T21:54:17.164" v="28" actId="165"/>
          <ac:cxnSpMkLst>
            <pc:docMk/>
            <pc:sldMk cId="991762559" sldId="1344"/>
            <ac:cxnSpMk id="73" creationId="{C30983EF-6BE0-4D19-BFA2-19C08F0C4236}"/>
          </ac:cxnSpMkLst>
        </pc:cxnChg>
        <pc:cxnChg chg="mod">
          <ac:chgData name="Rebecca Salles" userId="66a2db3d815e233f" providerId="LiveId" clId="{68F4179F-3823-4D17-B9B1-A071F4A847A6}" dt="2021-08-31T21:54:17.164" v="28" actId="165"/>
          <ac:cxnSpMkLst>
            <pc:docMk/>
            <pc:sldMk cId="991762559" sldId="1344"/>
            <ac:cxnSpMk id="76" creationId="{A56286C2-F04C-46BC-95BA-C61E33A32905}"/>
          </ac:cxnSpMkLst>
        </pc:cxnChg>
        <pc:cxnChg chg="mod">
          <ac:chgData name="Rebecca Salles" userId="66a2db3d815e233f" providerId="LiveId" clId="{68F4179F-3823-4D17-B9B1-A071F4A847A6}" dt="2021-08-31T21:54:17.164" v="28" actId="165"/>
          <ac:cxnSpMkLst>
            <pc:docMk/>
            <pc:sldMk cId="991762559" sldId="1344"/>
            <ac:cxnSpMk id="78" creationId="{0C75EA71-77DC-431B-A283-A416D37456EE}"/>
          </ac:cxnSpMkLst>
        </pc:cxnChg>
        <pc:cxnChg chg="mod">
          <ac:chgData name="Rebecca Salles" userId="66a2db3d815e233f" providerId="LiveId" clId="{68F4179F-3823-4D17-B9B1-A071F4A847A6}" dt="2021-08-31T21:54:17.164" v="28" actId="165"/>
          <ac:cxnSpMkLst>
            <pc:docMk/>
            <pc:sldMk cId="991762559" sldId="1344"/>
            <ac:cxnSpMk id="80" creationId="{8F81FDE1-0D58-45D1-B9AF-FD35E398BD61}"/>
          </ac:cxnSpMkLst>
        </pc:cxnChg>
        <pc:cxnChg chg="mod">
          <ac:chgData name="Rebecca Salles" userId="66a2db3d815e233f" providerId="LiveId" clId="{68F4179F-3823-4D17-B9B1-A071F4A847A6}" dt="2021-08-31T21:54:17.164" v="28" actId="165"/>
          <ac:cxnSpMkLst>
            <pc:docMk/>
            <pc:sldMk cId="991762559" sldId="1344"/>
            <ac:cxnSpMk id="82" creationId="{5AE700CF-8AAA-47E1-B56C-03B2D239B895}"/>
          </ac:cxnSpMkLst>
        </pc:cxnChg>
        <pc:cxnChg chg="mod">
          <ac:chgData name="Rebecca Salles" userId="66a2db3d815e233f" providerId="LiveId" clId="{68F4179F-3823-4D17-B9B1-A071F4A847A6}" dt="2021-08-31T21:54:17.164" v="28" actId="165"/>
          <ac:cxnSpMkLst>
            <pc:docMk/>
            <pc:sldMk cId="991762559" sldId="1344"/>
            <ac:cxnSpMk id="87" creationId="{4BF523AE-8BF2-4385-9E7A-295FA76C26C3}"/>
          </ac:cxnSpMkLst>
        </pc:cxnChg>
        <pc:cxnChg chg="mod">
          <ac:chgData name="Rebecca Salles" userId="66a2db3d815e233f" providerId="LiveId" clId="{68F4179F-3823-4D17-B9B1-A071F4A847A6}" dt="2021-08-31T21:54:17.164" v="28" actId="165"/>
          <ac:cxnSpMkLst>
            <pc:docMk/>
            <pc:sldMk cId="991762559" sldId="1344"/>
            <ac:cxnSpMk id="89" creationId="{5D03E0D9-2582-4224-A40E-9781036D4780}"/>
          </ac:cxnSpMkLst>
        </pc:cxnChg>
      </pc:sldChg>
      <pc:sldChg chg="addSp delSp modSp mod">
        <pc:chgData name="Rebecca Salles" userId="66a2db3d815e233f" providerId="LiveId" clId="{68F4179F-3823-4D17-B9B1-A071F4A847A6}" dt="2021-08-31T19:49:41.024" v="11"/>
        <pc:sldMkLst>
          <pc:docMk/>
          <pc:sldMk cId="2272347153" sldId="1349"/>
        </pc:sldMkLst>
        <pc:spChg chg="add del">
          <ac:chgData name="Rebecca Salles" userId="66a2db3d815e233f" providerId="LiveId" clId="{68F4179F-3823-4D17-B9B1-A071F4A847A6}" dt="2021-08-31T19:49:39.652" v="10" actId="478"/>
          <ac:spMkLst>
            <pc:docMk/>
            <pc:sldMk cId="2272347153" sldId="1349"/>
            <ac:spMk id="13" creationId="{04A73651-084E-4FE3-B106-EF055D198C9A}"/>
          </ac:spMkLst>
        </pc:spChg>
        <pc:spChg chg="add del mod">
          <ac:chgData name="Rebecca Salles" userId="66a2db3d815e233f" providerId="LiveId" clId="{68F4179F-3823-4D17-B9B1-A071F4A847A6}" dt="2021-08-31T19:49:41.024" v="11"/>
          <ac:spMkLst>
            <pc:docMk/>
            <pc:sldMk cId="2272347153" sldId="1349"/>
            <ac:spMk id="36" creationId="{AE58D5B5-0980-417D-A0C8-0F7BB9E26B68}"/>
          </ac:spMkLst>
        </pc:spChg>
      </pc:sldChg>
      <pc:sldChg chg="addSp delSp modSp mod">
        <pc:chgData name="Rebecca Salles" userId="66a2db3d815e233f" providerId="LiveId" clId="{68F4179F-3823-4D17-B9B1-A071F4A847A6}" dt="2021-08-31T21:52:59.874" v="25" actId="1076"/>
        <pc:sldMkLst>
          <pc:docMk/>
          <pc:sldMk cId="2402397208" sldId="1356"/>
        </pc:sldMkLst>
        <pc:spChg chg="mod">
          <ac:chgData name="Rebecca Salles" userId="66a2db3d815e233f" providerId="LiveId" clId="{68F4179F-3823-4D17-B9B1-A071F4A847A6}" dt="2021-08-31T21:52:59.874" v="25" actId="1076"/>
          <ac:spMkLst>
            <pc:docMk/>
            <pc:sldMk cId="2402397208" sldId="1356"/>
            <ac:spMk id="13" creationId="{04A73651-084E-4FE3-B106-EF055D198C9A}"/>
          </ac:spMkLst>
        </pc:spChg>
        <pc:spChg chg="mod">
          <ac:chgData name="Rebecca Salles" userId="66a2db3d815e233f" providerId="LiveId" clId="{68F4179F-3823-4D17-B9B1-A071F4A847A6}" dt="2021-08-31T21:52:33.526" v="23" actId="20577"/>
          <ac:spMkLst>
            <pc:docMk/>
            <pc:sldMk cId="2402397208" sldId="1356"/>
            <ac:spMk id="23" creationId="{947AC2CF-266A-4799-8D13-F75AC936E494}"/>
          </ac:spMkLst>
        </pc:spChg>
        <pc:spChg chg="mod">
          <ac:chgData name="Rebecca Salles" userId="66a2db3d815e233f" providerId="LiveId" clId="{68F4179F-3823-4D17-B9B1-A071F4A847A6}" dt="2021-08-31T21:52:38.010" v="24" actId="20577"/>
          <ac:spMkLst>
            <pc:docMk/>
            <pc:sldMk cId="2402397208" sldId="1356"/>
            <ac:spMk id="36" creationId="{CA79B3A5-F2C8-4380-83B8-7D88B14BB8CE}"/>
          </ac:spMkLst>
        </pc:spChg>
        <pc:spChg chg="add del mod">
          <ac:chgData name="Rebecca Salles" userId="66a2db3d815e233f" providerId="LiveId" clId="{68F4179F-3823-4D17-B9B1-A071F4A847A6}" dt="2021-08-31T19:49:38.757" v="9"/>
          <ac:spMkLst>
            <pc:docMk/>
            <pc:sldMk cId="2402397208" sldId="1356"/>
            <ac:spMk id="39" creationId="{58894BC4-F483-49BA-903F-6A2F9657A209}"/>
          </ac:spMkLst>
        </pc:spChg>
      </pc:sldChg>
      <pc:sldChg chg="modSp mod">
        <pc:chgData name="Rebecca Salles" userId="66a2db3d815e233f" providerId="LiveId" clId="{68F4179F-3823-4D17-B9B1-A071F4A847A6}" dt="2021-08-31T19:47:01.448" v="3" actId="1076"/>
        <pc:sldMkLst>
          <pc:docMk/>
          <pc:sldMk cId="4233710401" sldId="1357"/>
        </pc:sldMkLst>
        <pc:spChg chg="mod">
          <ac:chgData name="Rebecca Salles" userId="66a2db3d815e233f" providerId="LiveId" clId="{68F4179F-3823-4D17-B9B1-A071F4A847A6}" dt="2021-08-31T19:47:01.448" v="3" actId="1076"/>
          <ac:spMkLst>
            <pc:docMk/>
            <pc:sldMk cId="4233710401" sldId="1357"/>
            <ac:spMk id="13" creationId="{04A73651-084E-4FE3-B106-EF055D198C9A}"/>
          </ac:spMkLst>
        </pc:spChg>
      </pc:sldChg>
      <pc:sldChg chg="modSp">
        <pc:chgData name="Rebecca Salles" userId="66a2db3d815e233f" providerId="LiveId" clId="{68F4179F-3823-4D17-B9B1-A071F4A847A6}" dt="2021-08-31T21:55:49.427" v="33" actId="16959"/>
        <pc:sldMkLst>
          <pc:docMk/>
          <pc:sldMk cId="3217895333" sldId="1361"/>
        </pc:sldMkLst>
        <pc:spChg chg="mod">
          <ac:chgData name="Rebecca Salles" userId="66a2db3d815e233f" providerId="LiveId" clId="{68F4179F-3823-4D17-B9B1-A071F4A847A6}" dt="2021-08-31T21:55:49.427" v="33" actId="16959"/>
          <ac:spMkLst>
            <pc:docMk/>
            <pc:sldMk cId="3217895333" sldId="1361"/>
            <ac:spMk id="8" creationId="{19739147-8E42-4693-B106-C04F6E3CEBE6}"/>
          </ac:spMkLst>
        </pc:spChg>
      </pc:sldChg>
    </pc:docChg>
  </pc:docChgLst>
  <pc:docChgLst>
    <pc:chgData name="Rebecca Salles" userId="66a2db3d815e233f" providerId="LiveId" clId="{10A581DC-50A3-4B86-8D2F-B2B95EB501E7}"/>
    <pc:docChg chg="delSld">
      <pc:chgData name="Rebecca Salles" userId="66a2db3d815e233f" providerId="LiveId" clId="{10A581DC-50A3-4B86-8D2F-B2B95EB501E7}" dt="2019-11-05T00:32:51.244" v="0" actId="2696"/>
      <pc:docMkLst>
        <pc:docMk/>
      </pc:docMkLst>
      <pc:sldChg chg="del">
        <pc:chgData name="Rebecca Salles" userId="66a2db3d815e233f" providerId="LiveId" clId="{10A581DC-50A3-4B86-8D2F-B2B95EB501E7}" dt="2019-11-05T00:32:51.244" v="0" actId="2696"/>
        <pc:sldMkLst>
          <pc:docMk/>
          <pc:sldMk cId="2569794842" sldId="1051"/>
        </pc:sldMkLst>
      </pc:sldChg>
    </pc:docChg>
  </pc:docChgLst>
  <pc:docChgLst>
    <pc:chgData name="Rebecca Salles" userId="66a2db3d815e233f" providerId="LiveId" clId="{2DC25C73-F211-4B5B-9914-3D2669637242}"/>
    <pc:docChg chg="undo custSel addSld delSld modSld delMainMaster">
      <pc:chgData name="Rebecca Salles" userId="66a2db3d815e233f" providerId="LiveId" clId="{2DC25C73-F211-4B5B-9914-3D2669637242}" dt="2020-03-03T03:34:26.889" v="219"/>
      <pc:docMkLst>
        <pc:docMk/>
      </pc:docMkLst>
      <pc:sldChg chg="del">
        <pc:chgData name="Rebecca Salles" userId="66a2db3d815e233f" providerId="LiveId" clId="{2DC25C73-F211-4B5B-9914-3D2669637242}" dt="2020-03-03T00:53:52.772" v="198" actId="47"/>
        <pc:sldMkLst>
          <pc:docMk/>
          <pc:sldMk cId="0" sldId="260"/>
        </pc:sldMkLst>
      </pc:sldChg>
      <pc:sldChg chg="modSp mod">
        <pc:chgData name="Rebecca Salles" userId="66a2db3d815e233f" providerId="LiveId" clId="{2DC25C73-F211-4B5B-9914-3D2669637242}" dt="2020-03-03T03:34:26.889" v="219"/>
        <pc:sldMkLst>
          <pc:docMk/>
          <pc:sldMk cId="1483654122" sldId="1050"/>
        </pc:sldMkLst>
        <pc:spChg chg="mod">
          <ac:chgData name="Rebecca Salles" userId="66a2db3d815e233f" providerId="LiveId" clId="{2DC25C73-F211-4B5B-9914-3D2669637242}" dt="2020-03-03T00:53:28.763" v="197" actId="1035"/>
          <ac:spMkLst>
            <pc:docMk/>
            <pc:sldMk cId="1483654122" sldId="1050"/>
            <ac:spMk id="7" creationId="{29A80215-AE3A-43F7-892F-BC745416B1CF}"/>
          </ac:spMkLst>
        </pc:spChg>
        <pc:spChg chg="mod">
          <ac:chgData name="Rebecca Salles" userId="66a2db3d815e233f" providerId="LiveId" clId="{2DC25C73-F211-4B5B-9914-3D2669637242}" dt="2020-03-03T03:34:26.889" v="219"/>
          <ac:spMkLst>
            <pc:docMk/>
            <pc:sldMk cId="1483654122" sldId="1050"/>
            <ac:spMk id="14" creationId="{435AA4BC-9530-462E-B13E-C39E1C9895E8}"/>
          </ac:spMkLst>
        </pc:spChg>
        <pc:grpChg chg="mod">
          <ac:chgData name="Rebecca Salles" userId="66a2db3d815e233f" providerId="LiveId" clId="{2DC25C73-F211-4B5B-9914-3D2669637242}" dt="2020-03-03T00:53:28.763" v="197" actId="1035"/>
          <ac:grpSpMkLst>
            <pc:docMk/>
            <pc:sldMk cId="1483654122" sldId="1050"/>
            <ac:grpSpMk id="8" creationId="{C528A783-A048-40C9-9D09-D3E98B9734DC}"/>
          </ac:grpSpMkLst>
        </pc:grpChg>
      </pc:sldChg>
      <pc:sldChg chg="modSp mod">
        <pc:chgData name="Rebecca Salles" userId="66a2db3d815e233f" providerId="LiveId" clId="{2DC25C73-F211-4B5B-9914-3D2669637242}" dt="2020-03-03T00:33:45.820" v="70" actId="108"/>
        <pc:sldMkLst>
          <pc:docMk/>
          <pc:sldMk cId="2852551529" sldId="1065"/>
        </pc:sldMkLst>
        <pc:spChg chg="mod">
          <ac:chgData name="Rebecca Salles" userId="66a2db3d815e233f" providerId="LiveId" clId="{2DC25C73-F211-4B5B-9914-3D2669637242}" dt="2020-03-03T00:29:40.251" v="67" actId="1038"/>
          <ac:spMkLst>
            <pc:docMk/>
            <pc:sldMk cId="2852551529" sldId="1065"/>
            <ac:spMk id="2" creationId="{1AC3EAD9-4336-44EA-9779-F06B59BD7AAC}"/>
          </ac:spMkLst>
        </pc:spChg>
        <pc:spChg chg="mod">
          <ac:chgData name="Rebecca Salles" userId="66a2db3d815e233f" providerId="LiveId" clId="{2DC25C73-F211-4B5B-9914-3D2669637242}" dt="2020-03-03T00:29:15.152" v="2" actId="207"/>
          <ac:spMkLst>
            <pc:docMk/>
            <pc:sldMk cId="2852551529" sldId="1065"/>
            <ac:spMk id="298" creationId="{2A90FD54-4E90-41FA-BAC8-D3C1EC729604}"/>
          </ac:spMkLst>
        </pc:spChg>
        <pc:spChg chg="mod">
          <ac:chgData name="Rebecca Salles" userId="66a2db3d815e233f" providerId="LiveId" clId="{2DC25C73-F211-4B5B-9914-3D2669637242}" dt="2020-03-03T00:29:19.933" v="3" actId="207"/>
          <ac:spMkLst>
            <pc:docMk/>
            <pc:sldMk cId="2852551529" sldId="1065"/>
            <ac:spMk id="313" creationId="{60C5EA12-91D1-4604-A207-259CF1672795}"/>
          </ac:spMkLst>
        </pc:spChg>
        <pc:spChg chg="mod">
          <ac:chgData name="Rebecca Salles" userId="66a2db3d815e233f" providerId="LiveId" clId="{2DC25C73-F211-4B5B-9914-3D2669637242}" dt="2020-03-03T00:33:42.029" v="69" actId="113"/>
          <ac:spMkLst>
            <pc:docMk/>
            <pc:sldMk cId="2852551529" sldId="1065"/>
            <ac:spMk id="334" creationId="{34035332-EA7C-4B17-A473-9E22A801E9FA}"/>
          </ac:spMkLst>
        </pc:spChg>
        <pc:spChg chg="mod">
          <ac:chgData name="Rebecca Salles" userId="66a2db3d815e233f" providerId="LiveId" clId="{2DC25C73-F211-4B5B-9914-3D2669637242}" dt="2020-03-03T00:33:45.820" v="70" actId="108"/>
          <ac:spMkLst>
            <pc:docMk/>
            <pc:sldMk cId="2852551529" sldId="1065"/>
            <ac:spMk id="338" creationId="{262572BD-E519-463E-85F5-7582B7A627F3}"/>
          </ac:spMkLst>
        </pc:spChg>
      </pc:sldChg>
      <pc:sldChg chg="del">
        <pc:chgData name="Rebecca Salles" userId="66a2db3d815e233f" providerId="LiveId" clId="{2DC25C73-F211-4B5B-9914-3D2669637242}" dt="2020-03-03T00:53:53.665" v="199" actId="47"/>
        <pc:sldMkLst>
          <pc:docMk/>
          <pc:sldMk cId="889286239" sldId="1067"/>
        </pc:sldMkLst>
      </pc:sldChg>
      <pc:sldChg chg="del">
        <pc:chgData name="Rebecca Salles" userId="66a2db3d815e233f" providerId="LiveId" clId="{2DC25C73-F211-4B5B-9914-3D2669637242}" dt="2020-03-03T00:53:54.752" v="200" actId="47"/>
        <pc:sldMkLst>
          <pc:docMk/>
          <pc:sldMk cId="2451771944" sldId="1068"/>
        </pc:sldMkLst>
      </pc:sldChg>
      <pc:sldChg chg="modSp mod">
        <pc:chgData name="Rebecca Salles" userId="66a2db3d815e233f" providerId="LiveId" clId="{2DC25C73-F211-4B5B-9914-3D2669637242}" dt="2020-03-03T00:26:20.049" v="1"/>
        <pc:sldMkLst>
          <pc:docMk/>
          <pc:sldMk cId="3300585041" sldId="1148"/>
        </pc:sldMkLst>
        <pc:graphicFrameChg chg="mod modGraphic">
          <ac:chgData name="Rebecca Salles" userId="66a2db3d815e233f" providerId="LiveId" clId="{2DC25C73-F211-4B5B-9914-3D2669637242}" dt="2020-03-03T00:26:20.049" v="1"/>
          <ac:graphicFrameMkLst>
            <pc:docMk/>
            <pc:sldMk cId="3300585041" sldId="1148"/>
            <ac:graphicFrameMk id="2" creationId="{E98DFEED-11A0-4DE2-9C62-A67F4F348280}"/>
          </ac:graphicFrameMkLst>
        </pc:graphicFrameChg>
      </pc:sldChg>
      <pc:sldChg chg="delSp modSp add del mod">
        <pc:chgData name="Rebecca Salles" userId="66a2db3d815e233f" providerId="LiveId" clId="{2DC25C73-F211-4B5B-9914-3D2669637242}" dt="2020-03-03T01:31:48.645" v="216" actId="47"/>
        <pc:sldMkLst>
          <pc:docMk/>
          <pc:sldMk cId="3545033422" sldId="1149"/>
        </pc:sldMkLst>
        <pc:spChg chg="del mod">
          <ac:chgData name="Rebecca Salles" userId="66a2db3d815e233f" providerId="LiveId" clId="{2DC25C73-F211-4B5B-9914-3D2669637242}" dt="2020-03-03T00:54:42.766" v="214" actId="478"/>
          <ac:spMkLst>
            <pc:docMk/>
            <pc:sldMk cId="3545033422" sldId="1149"/>
            <ac:spMk id="7" creationId="{29A80215-AE3A-43F7-892F-BC745416B1CF}"/>
          </ac:spMkLst>
        </pc:spChg>
        <pc:spChg chg="mod">
          <ac:chgData name="Rebecca Salles" userId="66a2db3d815e233f" providerId="LiveId" clId="{2DC25C73-F211-4B5B-9914-3D2669637242}" dt="2020-03-03T00:54:33.349" v="212" actId="20577"/>
          <ac:spMkLst>
            <pc:docMk/>
            <pc:sldMk cId="3545033422" sldId="1149"/>
            <ac:spMk id="13" creationId="{B45E6090-B17F-4C66-9698-08EF388AFCFD}"/>
          </ac:spMkLst>
        </pc:spChg>
        <pc:grpChg chg="mod">
          <ac:chgData name="Rebecca Salles" userId="66a2db3d815e233f" providerId="LiveId" clId="{2DC25C73-F211-4B5B-9914-3D2669637242}" dt="2020-03-03T00:54:46.002" v="215" actId="1076"/>
          <ac:grpSpMkLst>
            <pc:docMk/>
            <pc:sldMk cId="3545033422" sldId="1149"/>
            <ac:grpSpMk id="8" creationId="{C528A783-A048-40C9-9D09-D3E98B9734DC}"/>
          </ac:grpSpMkLst>
        </pc:grpChg>
      </pc:sldChg>
      <pc:sldMasterChg chg="del delSldLayout">
        <pc:chgData name="Rebecca Salles" userId="66a2db3d815e233f" providerId="LiveId" clId="{2DC25C73-F211-4B5B-9914-3D2669637242}" dt="2020-03-03T00:53:54.752" v="200" actId="47"/>
        <pc:sldMasterMkLst>
          <pc:docMk/>
          <pc:sldMasterMk cId="249921621" sldId="2147483686"/>
        </pc:sldMasterMkLst>
        <pc:sldLayoutChg chg="del">
          <pc:chgData name="Rebecca Salles" userId="66a2db3d815e233f" providerId="LiveId" clId="{2DC25C73-F211-4B5B-9914-3D2669637242}" dt="2020-03-03T00:53:54.752" v="200" actId="47"/>
          <pc:sldLayoutMkLst>
            <pc:docMk/>
            <pc:sldMasterMk cId="249921621" sldId="2147483686"/>
            <pc:sldLayoutMk cId="3742659159" sldId="2147483687"/>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1410789243" sldId="2147483688"/>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293070707" sldId="2147483689"/>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27687861" sldId="2147483690"/>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204929494" sldId="2147483691"/>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4263024382" sldId="2147483692"/>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1202321988" sldId="2147483693"/>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2073932677" sldId="2147483694"/>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198669937" sldId="2147483695"/>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2148180750" sldId="2147483696"/>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3462455163" sldId="2147483697"/>
          </pc:sldLayoutMkLst>
        </pc:sldLayoutChg>
        <pc:sldLayoutChg chg="del">
          <pc:chgData name="Rebecca Salles" userId="66a2db3d815e233f" providerId="LiveId" clId="{2DC25C73-F211-4B5B-9914-3D2669637242}" dt="2020-03-03T00:53:54.752" v="200" actId="47"/>
          <pc:sldLayoutMkLst>
            <pc:docMk/>
            <pc:sldMasterMk cId="249921621" sldId="2147483686"/>
            <pc:sldLayoutMk cId="1036571940" sldId="2147483698"/>
          </pc:sldLayoutMkLst>
        </pc:sldLayoutChg>
      </pc:sldMasterChg>
    </pc:docChg>
  </pc:docChgLst>
  <pc:docChgLst>
    <pc:chgData name="Rebecca Salles" userId="66a2db3d815e233f" providerId="LiveId" clId="{5EC33AE3-2BAF-4C35-896F-823B8F6E5C34}"/>
    <pc:docChg chg="custSel modSld">
      <pc:chgData name="Rebecca Salles" userId="66a2db3d815e233f" providerId="LiveId" clId="{5EC33AE3-2BAF-4C35-896F-823B8F6E5C34}" dt="2020-05-06T15:11:09.325" v="364" actId="20577"/>
      <pc:docMkLst>
        <pc:docMk/>
      </pc:docMkLst>
      <pc:sldChg chg="modSp mod modNotesTx">
        <pc:chgData name="Rebecca Salles" userId="66a2db3d815e233f" providerId="LiveId" clId="{5EC33AE3-2BAF-4C35-896F-823B8F6E5C34}" dt="2020-05-06T14:56:06.312" v="222" actId="20578"/>
        <pc:sldMkLst>
          <pc:docMk/>
          <pc:sldMk cId="1483654122" sldId="1050"/>
        </pc:sldMkLst>
        <pc:spChg chg="mod">
          <ac:chgData name="Rebecca Salles" userId="66a2db3d815e233f" providerId="LiveId" clId="{5EC33AE3-2BAF-4C35-896F-823B8F6E5C34}" dt="2020-05-06T14:56:06.312" v="222" actId="20578"/>
          <ac:spMkLst>
            <pc:docMk/>
            <pc:sldMk cId="1483654122" sldId="1050"/>
            <ac:spMk id="14" creationId="{435AA4BC-9530-462E-B13E-C39E1C9895E8}"/>
          </ac:spMkLst>
        </pc:spChg>
        <pc:grpChg chg="mod">
          <ac:chgData name="Rebecca Salles" userId="66a2db3d815e233f" providerId="LiveId" clId="{5EC33AE3-2BAF-4C35-896F-823B8F6E5C34}" dt="2020-05-06T14:54:27.008" v="190" actId="1076"/>
          <ac:grpSpMkLst>
            <pc:docMk/>
            <pc:sldMk cId="1483654122" sldId="1050"/>
            <ac:grpSpMk id="8" creationId="{C528A783-A048-40C9-9D09-D3E98B9734DC}"/>
          </ac:grpSpMkLst>
        </pc:grpChg>
      </pc:sldChg>
      <pc:sldChg chg="modSp mod">
        <pc:chgData name="Rebecca Salles" userId="66a2db3d815e233f" providerId="LiveId" clId="{5EC33AE3-2BAF-4C35-896F-823B8F6E5C34}" dt="2020-05-06T14:47:24.898" v="52" actId="1037"/>
        <pc:sldMkLst>
          <pc:docMk/>
          <pc:sldMk cId="2852551529" sldId="1065"/>
        </pc:sldMkLst>
        <pc:spChg chg="mod">
          <ac:chgData name="Rebecca Salles" userId="66a2db3d815e233f" providerId="LiveId" clId="{5EC33AE3-2BAF-4C35-896F-823B8F6E5C34}" dt="2020-05-06T14:47:24.898" v="52" actId="1037"/>
          <ac:spMkLst>
            <pc:docMk/>
            <pc:sldMk cId="2852551529" sldId="1065"/>
            <ac:spMk id="2" creationId="{1AC3EAD9-4336-44EA-9779-F06B59BD7AAC}"/>
          </ac:spMkLst>
        </pc:spChg>
      </pc:sldChg>
      <pc:sldChg chg="modSp mod">
        <pc:chgData name="Rebecca Salles" userId="66a2db3d815e233f" providerId="LiveId" clId="{5EC33AE3-2BAF-4C35-896F-823B8F6E5C34}" dt="2020-05-06T15:11:09.325" v="364" actId="20577"/>
        <pc:sldMkLst>
          <pc:docMk/>
          <pc:sldMk cId="3191525564" sldId="1149"/>
        </pc:sldMkLst>
        <pc:spChg chg="mod">
          <ac:chgData name="Rebecca Salles" userId="66a2db3d815e233f" providerId="LiveId" clId="{5EC33AE3-2BAF-4C35-896F-823B8F6E5C34}" dt="2020-05-06T15:11:09.325" v="364" actId="20577"/>
          <ac:spMkLst>
            <pc:docMk/>
            <pc:sldMk cId="3191525564" sldId="1149"/>
            <ac:spMk id="14" creationId="{435AA4BC-9530-462E-B13E-C39E1C9895E8}"/>
          </ac:spMkLst>
        </pc:spChg>
      </pc:sldChg>
    </pc:docChg>
  </pc:docChgLst>
  <pc:docChgLst>
    <pc:chgData name="Rebecca Salles" userId="66a2db3d815e233f" providerId="LiveId" clId="{36AAA647-EF87-4EAE-8CD3-17BDD4CA2D9E}"/>
    <pc:docChg chg="undo custSel addSld delSld modSld sldOrd">
      <pc:chgData name="Rebecca Salles" userId="66a2db3d815e233f" providerId="LiveId" clId="{36AAA647-EF87-4EAE-8CD3-17BDD4CA2D9E}" dt="2019-11-05T01:27:48.940" v="88" actId="1076"/>
      <pc:docMkLst>
        <pc:docMk/>
      </pc:docMkLst>
      <pc:sldChg chg="addSp delSp modSp add del ord">
        <pc:chgData name="Rebecca Salles" userId="66a2db3d815e233f" providerId="LiveId" clId="{36AAA647-EF87-4EAE-8CD3-17BDD4CA2D9E}" dt="2019-11-05T01:16:47.481" v="36" actId="2696"/>
        <pc:sldMkLst>
          <pc:docMk/>
          <pc:sldMk cId="471103331" sldId="1034"/>
        </pc:sldMkLst>
        <pc:spChg chg="add del mod">
          <ac:chgData name="Rebecca Salles" userId="66a2db3d815e233f" providerId="LiveId" clId="{36AAA647-EF87-4EAE-8CD3-17BDD4CA2D9E}" dt="2019-11-05T01:16:20.105" v="17"/>
          <ac:spMkLst>
            <pc:docMk/>
            <pc:sldMk cId="471103331" sldId="1034"/>
            <ac:spMk id="2" creationId="{46D3259D-938E-46DC-8602-DBCABF9E935E}"/>
          </ac:spMkLst>
        </pc:spChg>
        <pc:spChg chg="add mod">
          <ac:chgData name="Rebecca Salles" userId="66a2db3d815e233f" providerId="LiveId" clId="{36AAA647-EF87-4EAE-8CD3-17BDD4CA2D9E}" dt="2019-11-05T01:16:29.453" v="18"/>
          <ac:spMkLst>
            <pc:docMk/>
            <pc:sldMk cId="471103331" sldId="1034"/>
            <ac:spMk id="5" creationId="{BDF1FD4E-D070-4279-B0AB-C8A77A6D5A41}"/>
          </ac:spMkLst>
        </pc:spChg>
        <pc:spChg chg="add del mod">
          <ac:chgData name="Rebecca Salles" userId="66a2db3d815e233f" providerId="LiveId" clId="{36AAA647-EF87-4EAE-8CD3-17BDD4CA2D9E}" dt="2019-11-05T01:16:29.453" v="18"/>
          <ac:spMkLst>
            <pc:docMk/>
            <pc:sldMk cId="471103331" sldId="1034"/>
            <ac:spMk id="66" creationId="{49EEB0E5-3BE8-4AF3-9BD0-70660F35F2EA}"/>
          </ac:spMkLst>
        </pc:spChg>
        <pc:spChg chg="add del">
          <ac:chgData name="Rebecca Salles" userId="66a2db3d815e233f" providerId="LiveId" clId="{36AAA647-EF87-4EAE-8CD3-17BDD4CA2D9E}" dt="2019-11-05T01:16:29.453" v="18"/>
          <ac:spMkLst>
            <pc:docMk/>
            <pc:sldMk cId="471103331" sldId="1034"/>
            <ac:spMk id="67" creationId="{37E1E79E-26BA-4D1D-9089-D64384D452E5}"/>
          </ac:spMkLst>
        </pc:spChg>
        <pc:spChg chg="add del">
          <ac:chgData name="Rebecca Salles" userId="66a2db3d815e233f" providerId="LiveId" clId="{36AAA647-EF87-4EAE-8CD3-17BDD4CA2D9E}" dt="2019-11-05T01:16:29.453" v="18"/>
          <ac:spMkLst>
            <pc:docMk/>
            <pc:sldMk cId="471103331" sldId="1034"/>
            <ac:spMk id="68" creationId="{C82D814D-27B6-4F02-9971-6618CD6616AD}"/>
          </ac:spMkLst>
        </pc:spChg>
        <pc:spChg chg="add del">
          <ac:chgData name="Rebecca Salles" userId="66a2db3d815e233f" providerId="LiveId" clId="{36AAA647-EF87-4EAE-8CD3-17BDD4CA2D9E}" dt="2019-11-05T01:16:29.453" v="18"/>
          <ac:spMkLst>
            <pc:docMk/>
            <pc:sldMk cId="471103331" sldId="1034"/>
            <ac:spMk id="75" creationId="{F5F5237A-280C-4B44-9F89-DA78CA270FD7}"/>
          </ac:spMkLst>
        </pc:spChg>
        <pc:spChg chg="add del">
          <ac:chgData name="Rebecca Salles" userId="66a2db3d815e233f" providerId="LiveId" clId="{36AAA647-EF87-4EAE-8CD3-17BDD4CA2D9E}" dt="2019-11-05T01:16:29.453" v="18"/>
          <ac:spMkLst>
            <pc:docMk/>
            <pc:sldMk cId="471103331" sldId="1034"/>
            <ac:spMk id="76" creationId="{21D55278-0788-4100-BAA9-D7AAD106DE32}"/>
          </ac:spMkLst>
        </pc:spChg>
        <pc:spChg chg="add del">
          <ac:chgData name="Rebecca Salles" userId="66a2db3d815e233f" providerId="LiveId" clId="{36AAA647-EF87-4EAE-8CD3-17BDD4CA2D9E}" dt="2019-11-05T01:16:29.453" v="18"/>
          <ac:spMkLst>
            <pc:docMk/>
            <pc:sldMk cId="471103331" sldId="1034"/>
            <ac:spMk id="77" creationId="{ACD5229B-7115-4BFC-8A09-5ACBB9A5D370}"/>
          </ac:spMkLst>
        </pc:spChg>
        <pc:spChg chg="add del">
          <ac:chgData name="Rebecca Salles" userId="66a2db3d815e233f" providerId="LiveId" clId="{36AAA647-EF87-4EAE-8CD3-17BDD4CA2D9E}" dt="2019-11-05T01:16:29.453" v="18"/>
          <ac:spMkLst>
            <pc:docMk/>
            <pc:sldMk cId="471103331" sldId="1034"/>
            <ac:spMk id="94" creationId="{71308B3F-DE87-4A05-B509-59D5F666D0F1}"/>
          </ac:spMkLst>
        </pc:spChg>
        <pc:spChg chg="add del">
          <ac:chgData name="Rebecca Salles" userId="66a2db3d815e233f" providerId="LiveId" clId="{36AAA647-EF87-4EAE-8CD3-17BDD4CA2D9E}" dt="2019-11-05T01:16:29.453" v="18"/>
          <ac:spMkLst>
            <pc:docMk/>
            <pc:sldMk cId="471103331" sldId="1034"/>
            <ac:spMk id="95" creationId="{E0EAF539-4BA7-4998-BFA4-86A096B5B0FE}"/>
          </ac:spMkLst>
        </pc:spChg>
        <pc:spChg chg="del">
          <ac:chgData name="Rebecca Salles" userId="66a2db3d815e233f" providerId="LiveId" clId="{36AAA647-EF87-4EAE-8CD3-17BDD4CA2D9E}" dt="2019-11-05T01:16:29.453" v="18"/>
          <ac:spMkLst>
            <pc:docMk/>
            <pc:sldMk cId="471103331" sldId="1034"/>
            <ac:spMk id="96" creationId="{EEC6655B-862D-4D1A-8B60-F1D3F82F1D2F}"/>
          </ac:spMkLst>
        </pc:spChg>
        <pc:spChg chg="add del">
          <ac:chgData name="Rebecca Salles" userId="66a2db3d815e233f" providerId="LiveId" clId="{36AAA647-EF87-4EAE-8CD3-17BDD4CA2D9E}" dt="2019-11-05T01:16:29.453" v="18"/>
          <ac:spMkLst>
            <pc:docMk/>
            <pc:sldMk cId="471103331" sldId="1034"/>
            <ac:spMk id="98" creationId="{0D21E380-90C1-43E2-8DB8-AD2A884D11CE}"/>
          </ac:spMkLst>
        </pc:spChg>
        <pc:grpChg chg="add del">
          <ac:chgData name="Rebecca Salles" userId="66a2db3d815e233f" providerId="LiveId" clId="{36AAA647-EF87-4EAE-8CD3-17BDD4CA2D9E}" dt="2019-11-05T01:16:29.453" v="18"/>
          <ac:grpSpMkLst>
            <pc:docMk/>
            <pc:sldMk cId="471103331" sldId="1034"/>
            <ac:grpSpMk id="89" creationId="{7A433346-5827-4029-A25E-4D98986FE989}"/>
          </ac:grpSpMkLst>
        </pc:grpChg>
        <pc:grpChg chg="add del">
          <ac:chgData name="Rebecca Salles" userId="66a2db3d815e233f" providerId="LiveId" clId="{36AAA647-EF87-4EAE-8CD3-17BDD4CA2D9E}" dt="2019-11-05T01:16:29.453" v="18"/>
          <ac:grpSpMkLst>
            <pc:docMk/>
            <pc:sldMk cId="471103331" sldId="1034"/>
            <ac:grpSpMk id="90" creationId="{80DC11A9-E513-422C-97AC-BF48D04F5E1F}"/>
          </ac:grpSpMkLst>
        </pc:grpChg>
        <pc:cxnChg chg="add del">
          <ac:chgData name="Rebecca Salles" userId="66a2db3d815e233f" providerId="LiveId" clId="{36AAA647-EF87-4EAE-8CD3-17BDD4CA2D9E}" dt="2019-11-05T01:16:29.453" v="18"/>
          <ac:cxnSpMkLst>
            <pc:docMk/>
            <pc:sldMk cId="471103331" sldId="1034"/>
            <ac:cxnSpMk id="4" creationId="{E5260591-5109-4C44-A4ED-388CB0CE11D9}"/>
          </ac:cxnSpMkLst>
        </pc:cxnChg>
        <pc:cxnChg chg="add del">
          <ac:chgData name="Rebecca Salles" userId="66a2db3d815e233f" providerId="LiveId" clId="{36AAA647-EF87-4EAE-8CD3-17BDD4CA2D9E}" dt="2019-11-05T01:16:29.453" v="18"/>
          <ac:cxnSpMkLst>
            <pc:docMk/>
            <pc:sldMk cId="471103331" sldId="1034"/>
            <ac:cxnSpMk id="25" creationId="{D92EB6D0-0E68-452A-868E-85D29977F40D}"/>
          </ac:cxnSpMkLst>
        </pc:cxnChg>
        <pc:cxnChg chg="add del">
          <ac:chgData name="Rebecca Salles" userId="66a2db3d815e233f" providerId="LiveId" clId="{36AAA647-EF87-4EAE-8CD3-17BDD4CA2D9E}" dt="2019-11-05T01:16:29.453" v="18"/>
          <ac:cxnSpMkLst>
            <pc:docMk/>
            <pc:sldMk cId="471103331" sldId="1034"/>
            <ac:cxnSpMk id="69" creationId="{42EA6925-520A-4720-9C77-B66875091DEA}"/>
          </ac:cxnSpMkLst>
        </pc:cxnChg>
        <pc:cxnChg chg="add del">
          <ac:chgData name="Rebecca Salles" userId="66a2db3d815e233f" providerId="LiveId" clId="{36AAA647-EF87-4EAE-8CD3-17BDD4CA2D9E}" dt="2019-11-05T01:16:29.453" v="18"/>
          <ac:cxnSpMkLst>
            <pc:docMk/>
            <pc:sldMk cId="471103331" sldId="1034"/>
            <ac:cxnSpMk id="71" creationId="{0C5F9726-2820-4E3C-9CC4-2EC52BDA1355}"/>
          </ac:cxnSpMkLst>
        </pc:cxnChg>
      </pc:sldChg>
      <pc:sldChg chg="modSp">
        <pc:chgData name="Rebecca Salles" userId="66a2db3d815e233f" providerId="LiveId" clId="{36AAA647-EF87-4EAE-8CD3-17BDD4CA2D9E}" dt="2019-11-05T00:43:08.369" v="0" actId="478"/>
        <pc:sldMkLst>
          <pc:docMk/>
          <pc:sldMk cId="992841617" sldId="1045"/>
        </pc:sldMkLst>
        <pc:graphicFrameChg chg="mod">
          <ac:chgData name="Rebecca Salles" userId="66a2db3d815e233f" providerId="LiveId" clId="{36AAA647-EF87-4EAE-8CD3-17BDD4CA2D9E}" dt="2019-11-05T00:43:08.369" v="0" actId="478"/>
          <ac:graphicFrameMkLst>
            <pc:docMk/>
            <pc:sldMk cId="992841617" sldId="1045"/>
            <ac:graphicFrameMk id="2" creationId="{376C91C3-ACE6-4946-AA4F-827F0271BEF7}"/>
          </ac:graphicFrameMkLst>
        </pc:graphicFrameChg>
      </pc:sldChg>
      <pc:sldChg chg="modSp">
        <pc:chgData name="Rebecca Salles" userId="66a2db3d815e233f" providerId="LiveId" clId="{36AAA647-EF87-4EAE-8CD3-17BDD4CA2D9E}" dt="2019-11-05T01:23:55.263" v="45" actId="14100"/>
        <pc:sldMkLst>
          <pc:docMk/>
          <pc:sldMk cId="1483654122" sldId="1050"/>
        </pc:sldMkLst>
        <pc:spChg chg="mod">
          <ac:chgData name="Rebecca Salles" userId="66a2db3d815e233f" providerId="LiveId" clId="{36AAA647-EF87-4EAE-8CD3-17BDD4CA2D9E}" dt="2019-11-05T01:23:55.263" v="45" actId="14100"/>
          <ac:spMkLst>
            <pc:docMk/>
            <pc:sldMk cId="1483654122" sldId="1050"/>
            <ac:spMk id="7" creationId="{29A80215-AE3A-43F7-892F-BC745416B1CF}"/>
          </ac:spMkLst>
        </pc:spChg>
      </pc:sldChg>
      <pc:sldChg chg="modSp">
        <pc:chgData name="Rebecca Salles" userId="66a2db3d815e233f" providerId="LiveId" clId="{36AAA647-EF87-4EAE-8CD3-17BDD4CA2D9E}" dt="2019-11-05T00:43:38.798" v="1" actId="20577"/>
        <pc:sldMkLst>
          <pc:docMk/>
          <pc:sldMk cId="1175268721" sldId="1052"/>
        </pc:sldMkLst>
        <pc:graphicFrameChg chg="modGraphic">
          <ac:chgData name="Rebecca Salles" userId="66a2db3d815e233f" providerId="LiveId" clId="{36AAA647-EF87-4EAE-8CD3-17BDD4CA2D9E}" dt="2019-11-05T00:43:38.798" v="1" actId="20577"/>
          <ac:graphicFrameMkLst>
            <pc:docMk/>
            <pc:sldMk cId="1175268721" sldId="1052"/>
            <ac:graphicFrameMk id="2" creationId="{E98DFEED-11A0-4DE2-9C62-A67F4F348280}"/>
          </ac:graphicFrameMkLst>
        </pc:graphicFrameChg>
      </pc:sldChg>
      <pc:sldChg chg="del">
        <pc:chgData name="Rebecca Salles" userId="66a2db3d815e233f" providerId="LiveId" clId="{36AAA647-EF87-4EAE-8CD3-17BDD4CA2D9E}" dt="2019-11-05T01:24:40.897" v="46" actId="2696"/>
        <pc:sldMkLst>
          <pc:docMk/>
          <pc:sldMk cId="1268758567" sldId="1054"/>
        </pc:sldMkLst>
      </pc:sldChg>
      <pc:sldChg chg="del">
        <pc:chgData name="Rebecca Salles" userId="66a2db3d815e233f" providerId="LiveId" clId="{36AAA647-EF87-4EAE-8CD3-17BDD4CA2D9E}" dt="2019-11-05T01:24:45.007" v="47" actId="2696"/>
        <pc:sldMkLst>
          <pc:docMk/>
          <pc:sldMk cId="1648341008" sldId="1055"/>
        </pc:sldMkLst>
      </pc:sldChg>
      <pc:sldChg chg="del">
        <pc:chgData name="Rebecca Salles" userId="66a2db3d815e233f" providerId="LiveId" clId="{36AAA647-EF87-4EAE-8CD3-17BDD4CA2D9E}" dt="2019-11-05T00:44:34.178" v="2" actId="2696"/>
        <pc:sldMkLst>
          <pc:docMk/>
          <pc:sldMk cId="2046960423" sldId="1056"/>
        </pc:sldMkLst>
      </pc:sldChg>
      <pc:sldChg chg="del">
        <pc:chgData name="Rebecca Salles" userId="66a2db3d815e233f" providerId="LiveId" clId="{36AAA647-EF87-4EAE-8CD3-17BDD4CA2D9E}" dt="2019-11-05T00:44:35.772" v="3" actId="2696"/>
        <pc:sldMkLst>
          <pc:docMk/>
          <pc:sldMk cId="617710175" sldId="1058"/>
        </pc:sldMkLst>
      </pc:sldChg>
      <pc:sldChg chg="delSp modSp">
        <pc:chgData name="Rebecca Salles" userId="66a2db3d815e233f" providerId="LiveId" clId="{36AAA647-EF87-4EAE-8CD3-17BDD4CA2D9E}" dt="2019-11-05T01:27:48.940" v="88" actId="1076"/>
        <pc:sldMkLst>
          <pc:docMk/>
          <pc:sldMk cId="3278420030" sldId="1059"/>
        </pc:sldMkLst>
        <pc:spChg chg="mod">
          <ac:chgData name="Rebecca Salles" userId="66a2db3d815e233f" providerId="LiveId" clId="{36AAA647-EF87-4EAE-8CD3-17BDD4CA2D9E}" dt="2019-11-05T01:27:43.876" v="87" actId="20577"/>
          <ac:spMkLst>
            <pc:docMk/>
            <pc:sldMk cId="3278420030" sldId="1059"/>
            <ac:spMk id="7" creationId="{29A80215-AE3A-43F7-892F-BC745416B1CF}"/>
          </ac:spMkLst>
        </pc:spChg>
        <pc:spChg chg="del">
          <ac:chgData name="Rebecca Salles" userId="66a2db3d815e233f" providerId="LiveId" clId="{36AAA647-EF87-4EAE-8CD3-17BDD4CA2D9E}" dt="2019-11-05T01:25:19.505" v="48" actId="478"/>
          <ac:spMkLst>
            <pc:docMk/>
            <pc:sldMk cId="3278420030" sldId="1059"/>
            <ac:spMk id="15" creationId="{A162AA3B-C85D-4906-987A-92A44F85B6AA}"/>
          </ac:spMkLst>
        </pc:spChg>
        <pc:picChg chg="mod">
          <ac:chgData name="Rebecca Salles" userId="66a2db3d815e233f" providerId="LiveId" clId="{36AAA647-EF87-4EAE-8CD3-17BDD4CA2D9E}" dt="2019-11-05T01:27:48.940" v="88" actId="1076"/>
          <ac:picMkLst>
            <pc:docMk/>
            <pc:sldMk cId="3278420030" sldId="1059"/>
            <ac:picMk id="14" creationId="{13321539-C11C-4998-86AF-57E74E17F939}"/>
          </ac:picMkLst>
        </pc:picChg>
      </pc:sldChg>
      <pc:sldChg chg="add del">
        <pc:chgData name="Rebecca Salles" userId="66a2db3d815e233f" providerId="LiveId" clId="{36AAA647-EF87-4EAE-8CD3-17BDD4CA2D9E}" dt="2019-11-05T01:15:41.295" v="10" actId="2696"/>
        <pc:sldMkLst>
          <pc:docMk/>
          <pc:sldMk cId="2434004042" sldId="1063"/>
        </pc:sldMkLst>
      </pc:sldChg>
      <pc:sldChg chg="addSp delSp modSp add ord">
        <pc:chgData name="Rebecca Salles" userId="66a2db3d815e233f" providerId="LiveId" clId="{36AAA647-EF87-4EAE-8CD3-17BDD4CA2D9E}" dt="2019-11-05T01:23:11.393" v="37"/>
        <pc:sldMkLst>
          <pc:docMk/>
          <pc:sldMk cId="2562463578" sldId="1063"/>
        </pc:sldMkLst>
        <pc:spChg chg="del">
          <ac:chgData name="Rebecca Salles" userId="66a2db3d815e233f" providerId="LiveId" clId="{36AAA647-EF87-4EAE-8CD3-17BDD4CA2D9E}" dt="2019-11-05T01:16:07.699" v="15" actId="478"/>
          <ac:spMkLst>
            <pc:docMk/>
            <pc:sldMk cId="2562463578" sldId="1063"/>
            <ac:spMk id="7" creationId="{29A80215-AE3A-43F7-892F-BC745416B1CF}"/>
          </ac:spMkLst>
        </pc:spChg>
        <pc:spChg chg="add mod">
          <ac:chgData name="Rebecca Salles" userId="66a2db3d815e233f" providerId="LiveId" clId="{36AAA647-EF87-4EAE-8CD3-17BDD4CA2D9E}" dt="2019-11-05T01:16:42.762" v="35" actId="1035"/>
          <ac:spMkLst>
            <pc:docMk/>
            <pc:sldMk cId="2562463578" sldId="1063"/>
            <ac:spMk id="60" creationId="{3253C645-CEC1-44C9-ABD2-44AEFE92AB59}"/>
          </ac:spMkLst>
        </pc:spChg>
        <pc:spChg chg="add mod">
          <ac:chgData name="Rebecca Salles" userId="66a2db3d815e233f" providerId="LiveId" clId="{36AAA647-EF87-4EAE-8CD3-17BDD4CA2D9E}" dt="2019-11-05T01:16:42.762" v="35" actId="1035"/>
          <ac:spMkLst>
            <pc:docMk/>
            <pc:sldMk cId="2562463578" sldId="1063"/>
            <ac:spMk id="61" creationId="{56633EF8-166E-40DA-91CD-C22050A5E9FE}"/>
          </ac:spMkLst>
        </pc:spChg>
        <pc:spChg chg="add mod">
          <ac:chgData name="Rebecca Salles" userId="66a2db3d815e233f" providerId="LiveId" clId="{36AAA647-EF87-4EAE-8CD3-17BDD4CA2D9E}" dt="2019-11-05T01:16:42.762" v="35" actId="1035"/>
          <ac:spMkLst>
            <pc:docMk/>
            <pc:sldMk cId="2562463578" sldId="1063"/>
            <ac:spMk id="62" creationId="{2E5C86FF-E57A-429D-ABC6-19C13AA78674}"/>
          </ac:spMkLst>
        </pc:spChg>
        <pc:spChg chg="add mod">
          <ac:chgData name="Rebecca Salles" userId="66a2db3d815e233f" providerId="LiveId" clId="{36AAA647-EF87-4EAE-8CD3-17BDD4CA2D9E}" dt="2019-11-05T01:16:42.762" v="35" actId="1035"/>
          <ac:spMkLst>
            <pc:docMk/>
            <pc:sldMk cId="2562463578" sldId="1063"/>
            <ac:spMk id="67" creationId="{D6E5BC66-0B2F-41E5-8046-0EAAB289CFAF}"/>
          </ac:spMkLst>
        </pc:spChg>
        <pc:spChg chg="add mod">
          <ac:chgData name="Rebecca Salles" userId="66a2db3d815e233f" providerId="LiveId" clId="{36AAA647-EF87-4EAE-8CD3-17BDD4CA2D9E}" dt="2019-11-05T01:16:42.762" v="35" actId="1035"/>
          <ac:spMkLst>
            <pc:docMk/>
            <pc:sldMk cId="2562463578" sldId="1063"/>
            <ac:spMk id="68" creationId="{B4148B36-92DF-4E52-B388-6DAE6AFC8F6C}"/>
          </ac:spMkLst>
        </pc:spChg>
        <pc:spChg chg="add mod">
          <ac:chgData name="Rebecca Salles" userId="66a2db3d815e233f" providerId="LiveId" clId="{36AAA647-EF87-4EAE-8CD3-17BDD4CA2D9E}" dt="2019-11-05T01:16:42.762" v="35" actId="1035"/>
          <ac:spMkLst>
            <pc:docMk/>
            <pc:sldMk cId="2562463578" sldId="1063"/>
            <ac:spMk id="69" creationId="{3FB9FD10-C8DE-4B84-A9B8-3B3623D45E02}"/>
          </ac:spMkLst>
        </pc:spChg>
        <pc:spChg chg="add mod">
          <ac:chgData name="Rebecca Salles" userId="66a2db3d815e233f" providerId="LiveId" clId="{36AAA647-EF87-4EAE-8CD3-17BDD4CA2D9E}" dt="2019-11-05T01:16:42.762" v="35" actId="1035"/>
          <ac:spMkLst>
            <pc:docMk/>
            <pc:sldMk cId="2562463578" sldId="1063"/>
            <ac:spMk id="70" creationId="{9472567D-2610-418C-A80D-3289780CFD3D}"/>
          </ac:spMkLst>
        </pc:spChg>
        <pc:spChg chg="add mod">
          <ac:chgData name="Rebecca Salles" userId="66a2db3d815e233f" providerId="LiveId" clId="{36AAA647-EF87-4EAE-8CD3-17BDD4CA2D9E}" dt="2019-11-05T01:16:42.762" v="35" actId="1035"/>
          <ac:spMkLst>
            <pc:docMk/>
            <pc:sldMk cId="2562463578" sldId="1063"/>
            <ac:spMk id="71" creationId="{A2296514-C3C0-4BA2-8A0D-1310EA3DF4E6}"/>
          </ac:spMkLst>
        </pc:spChg>
        <pc:spChg chg="add mod">
          <ac:chgData name="Rebecca Salles" userId="66a2db3d815e233f" providerId="LiveId" clId="{36AAA647-EF87-4EAE-8CD3-17BDD4CA2D9E}" dt="2019-11-05T01:16:42.762" v="35" actId="1035"/>
          <ac:spMkLst>
            <pc:docMk/>
            <pc:sldMk cId="2562463578" sldId="1063"/>
            <ac:spMk id="72" creationId="{FA77516C-09FB-4BB1-B40F-8132349AE335}"/>
          </ac:spMkLst>
        </pc:spChg>
        <pc:spChg chg="add mod">
          <ac:chgData name="Rebecca Salles" userId="66a2db3d815e233f" providerId="LiveId" clId="{36AAA647-EF87-4EAE-8CD3-17BDD4CA2D9E}" dt="2019-11-05T01:16:42.762" v="35" actId="1035"/>
          <ac:spMkLst>
            <pc:docMk/>
            <pc:sldMk cId="2562463578" sldId="1063"/>
            <ac:spMk id="73" creationId="{6A3D1427-3620-4257-8243-564D30FF1312}"/>
          </ac:spMkLst>
        </pc:spChg>
        <pc:grpChg chg="add mod">
          <ac:chgData name="Rebecca Salles" userId="66a2db3d815e233f" providerId="LiveId" clId="{36AAA647-EF87-4EAE-8CD3-17BDD4CA2D9E}" dt="2019-11-05T01:16:42.762" v="35" actId="1035"/>
          <ac:grpSpMkLst>
            <pc:docMk/>
            <pc:sldMk cId="2562463578" sldId="1063"/>
            <ac:grpSpMk id="11" creationId="{341413D0-0CEE-45AC-A7DE-AE24DAB7A830}"/>
          </ac:grpSpMkLst>
        </pc:grpChg>
        <pc:grpChg chg="add mod">
          <ac:chgData name="Rebecca Salles" userId="66a2db3d815e233f" providerId="LiveId" clId="{36AAA647-EF87-4EAE-8CD3-17BDD4CA2D9E}" dt="2019-11-05T01:16:42.762" v="35" actId="1035"/>
          <ac:grpSpMkLst>
            <pc:docMk/>
            <pc:sldMk cId="2562463578" sldId="1063"/>
            <ac:grpSpMk id="57" creationId="{4188DBEC-7E14-410B-AA9E-492D02560035}"/>
          </ac:grpSpMkLst>
        </pc:grpChg>
        <pc:picChg chg="del">
          <ac:chgData name="Rebecca Salles" userId="66a2db3d815e233f" providerId="LiveId" clId="{36AAA647-EF87-4EAE-8CD3-17BDD4CA2D9E}" dt="2019-11-05T01:16:03.038" v="13" actId="478"/>
          <ac:picMkLst>
            <pc:docMk/>
            <pc:sldMk cId="2562463578" sldId="1063"/>
            <ac:picMk id="8" creationId="{FAE66EF5-9D27-4002-9BCA-0545F140627C}"/>
          </ac:picMkLst>
        </pc:picChg>
        <pc:picChg chg="del">
          <ac:chgData name="Rebecca Salles" userId="66a2db3d815e233f" providerId="LiveId" clId="{36AAA647-EF87-4EAE-8CD3-17BDD4CA2D9E}" dt="2019-11-05T01:16:04.727" v="14" actId="478"/>
          <ac:picMkLst>
            <pc:docMk/>
            <pc:sldMk cId="2562463578" sldId="1063"/>
            <ac:picMk id="10" creationId="{3003FD4F-F35E-4BAB-9B24-8C1A5637A583}"/>
          </ac:picMkLst>
        </pc:picChg>
        <pc:cxnChg chg="add mod">
          <ac:chgData name="Rebecca Salles" userId="66a2db3d815e233f" providerId="LiveId" clId="{36AAA647-EF87-4EAE-8CD3-17BDD4CA2D9E}" dt="2019-11-05T01:16:42.762" v="35" actId="1035"/>
          <ac:cxnSpMkLst>
            <pc:docMk/>
            <pc:sldMk cId="2562463578" sldId="1063"/>
            <ac:cxnSpMk id="63" creationId="{E8E961DC-EF47-42F0-82E2-93EDF4EDC834}"/>
          </ac:cxnSpMkLst>
        </pc:cxnChg>
        <pc:cxnChg chg="add mod">
          <ac:chgData name="Rebecca Salles" userId="66a2db3d815e233f" providerId="LiveId" clId="{36AAA647-EF87-4EAE-8CD3-17BDD4CA2D9E}" dt="2019-11-05T01:16:42.762" v="35" actId="1035"/>
          <ac:cxnSpMkLst>
            <pc:docMk/>
            <pc:sldMk cId="2562463578" sldId="1063"/>
            <ac:cxnSpMk id="64" creationId="{1FBC471B-C0CE-4C98-A411-578129163FF9}"/>
          </ac:cxnSpMkLst>
        </pc:cxnChg>
        <pc:cxnChg chg="add mod">
          <ac:chgData name="Rebecca Salles" userId="66a2db3d815e233f" providerId="LiveId" clId="{36AAA647-EF87-4EAE-8CD3-17BDD4CA2D9E}" dt="2019-11-05T01:16:42.762" v="35" actId="1035"/>
          <ac:cxnSpMkLst>
            <pc:docMk/>
            <pc:sldMk cId="2562463578" sldId="1063"/>
            <ac:cxnSpMk id="65" creationId="{61C038C1-0A1C-4B77-9000-89C56D74BED2}"/>
          </ac:cxnSpMkLst>
        </pc:cxnChg>
        <pc:cxnChg chg="add mod">
          <ac:chgData name="Rebecca Salles" userId="66a2db3d815e233f" providerId="LiveId" clId="{36AAA647-EF87-4EAE-8CD3-17BDD4CA2D9E}" dt="2019-11-05T01:16:42.762" v="35" actId="1035"/>
          <ac:cxnSpMkLst>
            <pc:docMk/>
            <pc:sldMk cId="2562463578" sldId="1063"/>
            <ac:cxnSpMk id="66" creationId="{620C2A4B-7339-4AA4-8BC0-C57979BB4023}"/>
          </ac:cxnSpMkLst>
        </pc:cxnChg>
      </pc:sldChg>
    </pc:docChg>
  </pc:docChgLst>
  <pc:docChgLst>
    <pc:chgData name="Rebecca Salles" userId="66a2db3d815e233f" providerId="LiveId" clId="{BE1FBFE0-2DC8-4E2B-B6B2-B09DF1305684}"/>
    <pc:docChg chg="undo redo custSel delSld modSld">
      <pc:chgData name="Rebecca Salles" userId="66a2db3d815e233f" providerId="LiveId" clId="{BE1FBFE0-2DC8-4E2B-B6B2-B09DF1305684}" dt="2020-08-13T16:50:02.551" v="308" actId="108"/>
      <pc:docMkLst>
        <pc:docMk/>
      </pc:docMkLst>
      <pc:sldChg chg="modSp">
        <pc:chgData name="Rebecca Salles" userId="66a2db3d815e233f" providerId="LiveId" clId="{BE1FBFE0-2DC8-4E2B-B6B2-B09DF1305684}" dt="2020-08-13T16:30:34.217" v="304" actId="20577"/>
        <pc:sldMkLst>
          <pc:docMk/>
          <pc:sldMk cId="364109873" sldId="256"/>
        </pc:sldMkLst>
        <pc:spChg chg="mod">
          <ac:chgData name="Rebecca Salles" userId="66a2db3d815e233f" providerId="LiveId" clId="{BE1FBFE0-2DC8-4E2B-B6B2-B09DF1305684}" dt="2020-08-13T16:30:34.217" v="304" actId="20577"/>
          <ac:spMkLst>
            <pc:docMk/>
            <pc:sldMk cId="364109873" sldId="256"/>
            <ac:spMk id="9" creationId="{00000000-0000-0000-0000-000000000000}"/>
          </ac:spMkLst>
        </pc:spChg>
      </pc:sldChg>
      <pc:sldChg chg="addSp delSp modSp mod">
        <pc:chgData name="Rebecca Salles" userId="66a2db3d815e233f" providerId="LiveId" clId="{BE1FBFE0-2DC8-4E2B-B6B2-B09DF1305684}" dt="2020-08-13T16:17:20.228" v="301" actId="1076"/>
        <pc:sldMkLst>
          <pc:docMk/>
          <pc:sldMk cId="1483654122" sldId="1050"/>
        </pc:sldMkLst>
        <pc:spChg chg="mod">
          <ac:chgData name="Rebecca Salles" userId="66a2db3d815e233f" providerId="LiveId" clId="{BE1FBFE0-2DC8-4E2B-B6B2-B09DF1305684}" dt="2020-08-13T14:19:24.011" v="169"/>
          <ac:spMkLst>
            <pc:docMk/>
            <pc:sldMk cId="1483654122" sldId="1050"/>
            <ac:spMk id="10" creationId="{FC1AC216-642B-4A4B-809A-8A0E3F0691D7}"/>
          </ac:spMkLst>
        </pc:spChg>
        <pc:spChg chg="mod">
          <ac:chgData name="Rebecca Salles" userId="66a2db3d815e233f" providerId="LiveId" clId="{BE1FBFE0-2DC8-4E2B-B6B2-B09DF1305684}" dt="2020-08-13T16:17:16.272" v="300" actId="20577"/>
          <ac:spMkLst>
            <pc:docMk/>
            <pc:sldMk cId="1483654122" sldId="1050"/>
            <ac:spMk id="14" creationId="{435AA4BC-9530-462E-B13E-C39E1C9895E8}"/>
          </ac:spMkLst>
        </pc:spChg>
        <pc:spChg chg="mod">
          <ac:chgData name="Rebecca Salles" userId="66a2db3d815e233f" providerId="LiveId" clId="{BE1FBFE0-2DC8-4E2B-B6B2-B09DF1305684}" dt="2020-08-13T14:19:24.011" v="169"/>
          <ac:spMkLst>
            <pc:docMk/>
            <pc:sldMk cId="1483654122" sldId="1050"/>
            <ac:spMk id="15" creationId="{448E6E3A-F898-4DC5-B165-2D44A90481B2}"/>
          </ac:spMkLst>
        </pc:spChg>
        <pc:spChg chg="mod">
          <ac:chgData name="Rebecca Salles" userId="66a2db3d815e233f" providerId="LiveId" clId="{BE1FBFE0-2DC8-4E2B-B6B2-B09DF1305684}" dt="2020-08-13T14:19:24.011" v="169"/>
          <ac:spMkLst>
            <pc:docMk/>
            <pc:sldMk cId="1483654122" sldId="1050"/>
            <ac:spMk id="21" creationId="{BED171DB-B245-4464-891D-502F38E4B057}"/>
          </ac:spMkLst>
        </pc:spChg>
        <pc:spChg chg="mod">
          <ac:chgData name="Rebecca Salles" userId="66a2db3d815e233f" providerId="LiveId" clId="{BE1FBFE0-2DC8-4E2B-B6B2-B09DF1305684}" dt="2020-08-13T14:19:24.011" v="169"/>
          <ac:spMkLst>
            <pc:docMk/>
            <pc:sldMk cId="1483654122" sldId="1050"/>
            <ac:spMk id="22" creationId="{BF3D56DA-078D-4C0D-BAE0-A870D489A212}"/>
          </ac:spMkLst>
        </pc:spChg>
        <pc:spChg chg="mod">
          <ac:chgData name="Rebecca Salles" userId="66a2db3d815e233f" providerId="LiveId" clId="{BE1FBFE0-2DC8-4E2B-B6B2-B09DF1305684}" dt="2020-08-13T14:19:24.011" v="169"/>
          <ac:spMkLst>
            <pc:docMk/>
            <pc:sldMk cId="1483654122" sldId="1050"/>
            <ac:spMk id="25" creationId="{17C70048-2EBE-430A-BD3F-E320EC3DDDA9}"/>
          </ac:spMkLst>
        </pc:spChg>
        <pc:spChg chg="mod">
          <ac:chgData name="Rebecca Salles" userId="66a2db3d815e233f" providerId="LiveId" clId="{BE1FBFE0-2DC8-4E2B-B6B2-B09DF1305684}" dt="2020-08-13T14:19:24.011" v="169"/>
          <ac:spMkLst>
            <pc:docMk/>
            <pc:sldMk cId="1483654122" sldId="1050"/>
            <ac:spMk id="31" creationId="{E5064B43-289D-4B2D-A921-257B73CF673D}"/>
          </ac:spMkLst>
        </pc:spChg>
        <pc:spChg chg="mod">
          <ac:chgData name="Rebecca Salles" userId="66a2db3d815e233f" providerId="LiveId" clId="{BE1FBFE0-2DC8-4E2B-B6B2-B09DF1305684}" dt="2020-08-13T14:19:24.011" v="169"/>
          <ac:spMkLst>
            <pc:docMk/>
            <pc:sldMk cId="1483654122" sldId="1050"/>
            <ac:spMk id="32" creationId="{B1FA90C3-8FA0-42A3-8DF7-EEE7FA1EC54C}"/>
          </ac:spMkLst>
        </pc:spChg>
        <pc:spChg chg="mod">
          <ac:chgData name="Rebecca Salles" userId="66a2db3d815e233f" providerId="LiveId" clId="{BE1FBFE0-2DC8-4E2B-B6B2-B09DF1305684}" dt="2020-08-13T14:19:24.011" v="169"/>
          <ac:spMkLst>
            <pc:docMk/>
            <pc:sldMk cId="1483654122" sldId="1050"/>
            <ac:spMk id="33" creationId="{44F696E2-FDE5-4FB7-845C-3E0F3F2A9408}"/>
          </ac:spMkLst>
        </pc:spChg>
        <pc:spChg chg="mod">
          <ac:chgData name="Rebecca Salles" userId="66a2db3d815e233f" providerId="LiveId" clId="{BE1FBFE0-2DC8-4E2B-B6B2-B09DF1305684}" dt="2020-08-13T14:19:24.011" v="169"/>
          <ac:spMkLst>
            <pc:docMk/>
            <pc:sldMk cId="1483654122" sldId="1050"/>
            <ac:spMk id="34" creationId="{87CA3534-6010-4F50-9797-50504280D7A6}"/>
          </ac:spMkLst>
        </pc:spChg>
        <pc:grpChg chg="add del mod">
          <ac:chgData name="Rebecca Salles" userId="66a2db3d815e233f" providerId="LiveId" clId="{BE1FBFE0-2DC8-4E2B-B6B2-B09DF1305684}" dt="2020-08-13T14:19:33.914" v="172"/>
          <ac:grpSpMkLst>
            <pc:docMk/>
            <pc:sldMk cId="1483654122" sldId="1050"/>
            <ac:grpSpMk id="8" creationId="{17E705E2-760F-4F15-B0A8-2076471FFCF8}"/>
          </ac:grpSpMkLst>
        </pc:grpChg>
        <pc:grpChg chg="mod">
          <ac:chgData name="Rebecca Salles" userId="66a2db3d815e233f" providerId="LiveId" clId="{BE1FBFE0-2DC8-4E2B-B6B2-B09DF1305684}" dt="2020-08-13T14:19:24.011" v="169"/>
          <ac:grpSpMkLst>
            <pc:docMk/>
            <pc:sldMk cId="1483654122" sldId="1050"/>
            <ac:grpSpMk id="20" creationId="{1C048349-21DF-4161-A776-704AEF6545D8}"/>
          </ac:grpSpMkLst>
        </pc:grpChg>
        <pc:picChg chg="add mod">
          <ac:chgData name="Rebecca Salles" userId="66a2db3d815e233f" providerId="LiveId" clId="{BE1FBFE0-2DC8-4E2B-B6B2-B09DF1305684}" dt="2020-08-13T16:17:20.228" v="301" actId="1076"/>
          <ac:picMkLst>
            <pc:docMk/>
            <pc:sldMk cId="1483654122" sldId="1050"/>
            <ac:picMk id="3" creationId="{ADF6E836-298C-4511-AAC2-ACD572ABAA57}"/>
          </ac:picMkLst>
        </pc:picChg>
        <pc:cxnChg chg="mod">
          <ac:chgData name="Rebecca Salles" userId="66a2db3d815e233f" providerId="LiveId" clId="{BE1FBFE0-2DC8-4E2B-B6B2-B09DF1305684}" dt="2020-08-13T14:19:24.011" v="169"/>
          <ac:cxnSpMkLst>
            <pc:docMk/>
            <pc:sldMk cId="1483654122" sldId="1050"/>
            <ac:cxnSpMk id="11" creationId="{BAF1024C-F10D-454F-8E85-ECC9B9B04CE5}"/>
          </ac:cxnSpMkLst>
        </pc:cxnChg>
        <pc:cxnChg chg="mod">
          <ac:chgData name="Rebecca Salles" userId="66a2db3d815e233f" providerId="LiveId" clId="{BE1FBFE0-2DC8-4E2B-B6B2-B09DF1305684}" dt="2020-08-13T14:19:24.011" v="169"/>
          <ac:cxnSpMkLst>
            <pc:docMk/>
            <pc:sldMk cId="1483654122" sldId="1050"/>
            <ac:cxnSpMk id="16" creationId="{4FED73E9-7B6E-4A95-9FE2-F2A70FAFC583}"/>
          </ac:cxnSpMkLst>
        </pc:cxnChg>
        <pc:cxnChg chg="mod">
          <ac:chgData name="Rebecca Salles" userId="66a2db3d815e233f" providerId="LiveId" clId="{BE1FBFE0-2DC8-4E2B-B6B2-B09DF1305684}" dt="2020-08-13T14:19:24.011" v="169"/>
          <ac:cxnSpMkLst>
            <pc:docMk/>
            <pc:sldMk cId="1483654122" sldId="1050"/>
            <ac:cxnSpMk id="17" creationId="{68DAE90E-7F87-40C8-8AC0-30FEA41DE9A2}"/>
          </ac:cxnSpMkLst>
        </pc:cxnChg>
        <pc:cxnChg chg="mod">
          <ac:chgData name="Rebecca Salles" userId="66a2db3d815e233f" providerId="LiveId" clId="{BE1FBFE0-2DC8-4E2B-B6B2-B09DF1305684}" dt="2020-08-13T14:19:24.011" v="169"/>
          <ac:cxnSpMkLst>
            <pc:docMk/>
            <pc:sldMk cId="1483654122" sldId="1050"/>
            <ac:cxnSpMk id="18" creationId="{6BD50F5C-0E00-4D08-9F41-977FEDFEDCA2}"/>
          </ac:cxnSpMkLst>
        </pc:cxnChg>
        <pc:cxnChg chg="mod">
          <ac:chgData name="Rebecca Salles" userId="66a2db3d815e233f" providerId="LiveId" clId="{BE1FBFE0-2DC8-4E2B-B6B2-B09DF1305684}" dt="2020-08-13T14:19:24.011" v="169"/>
          <ac:cxnSpMkLst>
            <pc:docMk/>
            <pc:sldMk cId="1483654122" sldId="1050"/>
            <ac:cxnSpMk id="19" creationId="{234F01A2-AB3E-4531-99B5-19AFEFB904F4}"/>
          </ac:cxnSpMkLst>
        </pc:cxnChg>
        <pc:cxnChg chg="mod">
          <ac:chgData name="Rebecca Salles" userId="66a2db3d815e233f" providerId="LiveId" clId="{BE1FBFE0-2DC8-4E2B-B6B2-B09DF1305684}" dt="2020-08-13T14:19:24.011" v="169"/>
          <ac:cxnSpMkLst>
            <pc:docMk/>
            <pc:sldMk cId="1483654122" sldId="1050"/>
            <ac:cxnSpMk id="23" creationId="{BE41298E-E573-456B-9595-7C1C3B3DDD6B}"/>
          </ac:cxnSpMkLst>
        </pc:cxnChg>
        <pc:cxnChg chg="mod">
          <ac:chgData name="Rebecca Salles" userId="66a2db3d815e233f" providerId="LiveId" clId="{BE1FBFE0-2DC8-4E2B-B6B2-B09DF1305684}" dt="2020-08-13T14:19:24.011" v="169"/>
          <ac:cxnSpMkLst>
            <pc:docMk/>
            <pc:sldMk cId="1483654122" sldId="1050"/>
            <ac:cxnSpMk id="24" creationId="{B183578E-29D7-46C8-BABC-E314D298953E}"/>
          </ac:cxnSpMkLst>
        </pc:cxnChg>
        <pc:cxnChg chg="mod">
          <ac:chgData name="Rebecca Salles" userId="66a2db3d815e233f" providerId="LiveId" clId="{BE1FBFE0-2DC8-4E2B-B6B2-B09DF1305684}" dt="2020-08-13T14:19:24.011" v="169"/>
          <ac:cxnSpMkLst>
            <pc:docMk/>
            <pc:sldMk cId="1483654122" sldId="1050"/>
            <ac:cxnSpMk id="26" creationId="{E8387B63-B0C1-4301-9AAD-8485808B145F}"/>
          </ac:cxnSpMkLst>
        </pc:cxnChg>
        <pc:cxnChg chg="mod">
          <ac:chgData name="Rebecca Salles" userId="66a2db3d815e233f" providerId="LiveId" clId="{BE1FBFE0-2DC8-4E2B-B6B2-B09DF1305684}" dt="2020-08-13T14:19:24.011" v="169"/>
          <ac:cxnSpMkLst>
            <pc:docMk/>
            <pc:sldMk cId="1483654122" sldId="1050"/>
            <ac:cxnSpMk id="27" creationId="{4A71C63B-FC49-4061-B769-6B69B13A0976}"/>
          </ac:cxnSpMkLst>
        </pc:cxnChg>
        <pc:cxnChg chg="mod">
          <ac:chgData name="Rebecca Salles" userId="66a2db3d815e233f" providerId="LiveId" clId="{BE1FBFE0-2DC8-4E2B-B6B2-B09DF1305684}" dt="2020-08-13T14:19:24.011" v="169"/>
          <ac:cxnSpMkLst>
            <pc:docMk/>
            <pc:sldMk cId="1483654122" sldId="1050"/>
            <ac:cxnSpMk id="28" creationId="{0BBA2327-ED15-4017-A1E0-15FD7568B091}"/>
          </ac:cxnSpMkLst>
        </pc:cxnChg>
        <pc:cxnChg chg="mod">
          <ac:chgData name="Rebecca Salles" userId="66a2db3d815e233f" providerId="LiveId" clId="{BE1FBFE0-2DC8-4E2B-B6B2-B09DF1305684}" dt="2020-08-13T14:19:24.011" v="169"/>
          <ac:cxnSpMkLst>
            <pc:docMk/>
            <pc:sldMk cId="1483654122" sldId="1050"/>
            <ac:cxnSpMk id="29" creationId="{5CFF2DBE-BF3A-449E-A907-0912FCAAD427}"/>
          </ac:cxnSpMkLst>
        </pc:cxnChg>
        <pc:cxnChg chg="mod">
          <ac:chgData name="Rebecca Salles" userId="66a2db3d815e233f" providerId="LiveId" clId="{BE1FBFE0-2DC8-4E2B-B6B2-B09DF1305684}" dt="2020-08-13T14:19:24.011" v="169"/>
          <ac:cxnSpMkLst>
            <pc:docMk/>
            <pc:sldMk cId="1483654122" sldId="1050"/>
            <ac:cxnSpMk id="30" creationId="{77C2FD1E-99EF-4424-A15C-DA555737BAF8}"/>
          </ac:cxnSpMkLst>
        </pc:cxnChg>
      </pc:sldChg>
      <pc:sldChg chg="addSp modSp mod">
        <pc:chgData name="Rebecca Salles" userId="66a2db3d815e233f" providerId="LiveId" clId="{BE1FBFE0-2DC8-4E2B-B6B2-B09DF1305684}" dt="2020-08-13T16:50:02.551" v="308" actId="108"/>
        <pc:sldMkLst>
          <pc:docMk/>
          <pc:sldMk cId="2852551529" sldId="1065"/>
        </pc:sldMkLst>
        <pc:spChg chg="mod">
          <ac:chgData name="Rebecca Salles" userId="66a2db3d815e233f" providerId="LiveId" clId="{BE1FBFE0-2DC8-4E2B-B6B2-B09DF1305684}" dt="2020-08-13T14:46:10.248" v="257" actId="1037"/>
          <ac:spMkLst>
            <pc:docMk/>
            <pc:sldMk cId="2852551529" sldId="1065"/>
            <ac:spMk id="2" creationId="{1AC3EAD9-4336-44EA-9779-F06B59BD7AAC}"/>
          </ac:spMkLst>
        </pc:spChg>
        <pc:spChg chg="add mod">
          <ac:chgData name="Rebecca Salles" userId="66a2db3d815e233f" providerId="LiveId" clId="{BE1FBFE0-2DC8-4E2B-B6B2-B09DF1305684}" dt="2020-08-13T14:48:41.454" v="296"/>
          <ac:spMkLst>
            <pc:docMk/>
            <pc:sldMk cId="2852551529" sldId="1065"/>
            <ac:spMk id="3" creationId="{457D54F3-F8B9-4DDF-A806-4C8583EB2412}"/>
          </ac:spMkLst>
        </pc:spChg>
        <pc:spChg chg="add mod">
          <ac:chgData name="Rebecca Salles" userId="66a2db3d815e233f" providerId="LiveId" clId="{BE1FBFE0-2DC8-4E2B-B6B2-B09DF1305684}" dt="2020-08-13T14:47:44.710" v="295" actId="207"/>
          <ac:spMkLst>
            <pc:docMk/>
            <pc:sldMk cId="2852551529" sldId="1065"/>
            <ac:spMk id="4" creationId="{5787BC26-84D1-4988-A318-9FBA9B86C6C2}"/>
          </ac:spMkLst>
        </pc:spChg>
        <pc:spChg chg="mod">
          <ac:chgData name="Rebecca Salles" userId="66a2db3d815e233f" providerId="LiveId" clId="{BE1FBFE0-2DC8-4E2B-B6B2-B09DF1305684}" dt="2020-08-13T14:46:29.549" v="258" actId="108"/>
          <ac:spMkLst>
            <pc:docMk/>
            <pc:sldMk cId="2852551529" sldId="1065"/>
            <ac:spMk id="290" creationId="{99FBD266-B0A9-42A1-A801-80462CB4976B}"/>
          </ac:spMkLst>
        </pc:spChg>
        <pc:spChg chg="mod">
          <ac:chgData name="Rebecca Salles" userId="66a2db3d815e233f" providerId="LiveId" clId="{BE1FBFE0-2DC8-4E2B-B6B2-B09DF1305684}" dt="2020-08-13T16:50:02.551" v="308" actId="108"/>
          <ac:spMkLst>
            <pc:docMk/>
            <pc:sldMk cId="2852551529" sldId="1065"/>
            <ac:spMk id="319" creationId="{8F1D5A7B-8725-467C-AEC5-73FB506B6CE3}"/>
          </ac:spMkLst>
        </pc:spChg>
        <pc:spChg chg="mod">
          <ac:chgData name="Rebecca Salles" userId="66a2db3d815e233f" providerId="LiveId" clId="{BE1FBFE0-2DC8-4E2B-B6B2-B09DF1305684}" dt="2020-08-13T14:48:46.474" v="297" actId="207"/>
          <ac:spMkLst>
            <pc:docMk/>
            <pc:sldMk cId="2852551529" sldId="1065"/>
            <ac:spMk id="338" creationId="{262572BD-E519-463E-85F5-7582B7A627F3}"/>
          </ac:spMkLst>
        </pc:spChg>
      </pc:sldChg>
      <pc:sldChg chg="modSp del">
        <pc:chgData name="Rebecca Salles" userId="66a2db3d815e233f" providerId="LiveId" clId="{BE1FBFE0-2DC8-4E2B-B6B2-B09DF1305684}" dt="2020-08-13T14:06:11.784" v="2" actId="2696"/>
        <pc:sldMkLst>
          <pc:docMk/>
          <pc:sldMk cId="3300585041" sldId="1148"/>
        </pc:sldMkLst>
        <pc:graphicFrameChg chg="mod">
          <ac:chgData name="Rebecca Salles" userId="66a2db3d815e233f" providerId="LiveId" clId="{BE1FBFE0-2DC8-4E2B-B6B2-B09DF1305684}" dt="2020-08-13T14:05:43.313" v="1"/>
          <ac:graphicFrameMkLst>
            <pc:docMk/>
            <pc:sldMk cId="3300585041" sldId="1148"/>
            <ac:graphicFrameMk id="2" creationId="{E98DFEED-11A0-4DE2-9C62-A67F4F348280}"/>
          </ac:graphicFrameMkLst>
        </pc:graphicFrameChg>
      </pc:sldChg>
      <pc:sldChg chg="modSp mod">
        <pc:chgData name="Rebecca Salles" userId="66a2db3d815e233f" providerId="LiveId" clId="{BE1FBFE0-2DC8-4E2B-B6B2-B09DF1305684}" dt="2020-08-13T16:42:27.291" v="306"/>
        <pc:sldMkLst>
          <pc:docMk/>
          <pc:sldMk cId="3191525564" sldId="1149"/>
        </pc:sldMkLst>
        <pc:spChg chg="mod">
          <ac:chgData name="Rebecca Salles" userId="66a2db3d815e233f" providerId="LiveId" clId="{BE1FBFE0-2DC8-4E2B-B6B2-B09DF1305684}" dt="2020-08-13T16:42:27.291" v="306"/>
          <ac:spMkLst>
            <pc:docMk/>
            <pc:sldMk cId="3191525564" sldId="1149"/>
            <ac:spMk id="10" creationId="{9F6F8780-F65C-4CC2-901C-1EB59B343F1E}"/>
          </ac:spMkLst>
        </pc:spChg>
      </pc:sldChg>
    </pc:docChg>
  </pc:docChgLst>
  <pc:docChgLst>
    <pc:chgData name="Rebecca Salles" userId="66a2db3d815e233f" providerId="LiveId" clId="{5446D67A-F890-4C12-AED4-F5A5542C07FE}"/>
    <pc:docChg chg="undo custSel addSld delSld modSld sldOrd">
      <pc:chgData name="Rebecca Salles" userId="66a2db3d815e233f" providerId="LiveId" clId="{5446D67A-F890-4C12-AED4-F5A5542C07FE}" dt="2019-06-04T16:01:09.113" v="2531" actId="2696"/>
      <pc:docMkLst>
        <pc:docMk/>
      </pc:docMkLst>
      <pc:sldChg chg="modSp add">
        <pc:chgData name="Rebecca Salles" userId="66a2db3d815e233f" providerId="LiveId" clId="{5446D67A-F890-4C12-AED4-F5A5542C07FE}" dt="2019-06-04T14:46:16.489" v="996" actId="20577"/>
        <pc:sldMkLst>
          <pc:docMk/>
          <pc:sldMk cId="364109873" sldId="256"/>
        </pc:sldMkLst>
        <pc:spChg chg="mod">
          <ac:chgData name="Rebecca Salles" userId="66a2db3d815e233f" providerId="LiveId" clId="{5446D67A-F890-4C12-AED4-F5A5542C07FE}" dt="2019-06-04T14:46:16.489" v="996" actId="20577"/>
          <ac:spMkLst>
            <pc:docMk/>
            <pc:sldMk cId="364109873" sldId="256"/>
            <ac:spMk id="2" creationId="{00000000-0000-0000-0000-000000000000}"/>
          </ac:spMkLst>
        </pc:spChg>
        <pc:spChg chg="mod">
          <ac:chgData name="Rebecca Salles" userId="66a2db3d815e233f" providerId="LiveId" clId="{5446D67A-F890-4C12-AED4-F5A5542C07FE}" dt="2019-06-04T13:46:23.543" v="65" actId="20577"/>
          <ac:spMkLst>
            <pc:docMk/>
            <pc:sldMk cId="364109873" sldId="256"/>
            <ac:spMk id="9" creationId="{00000000-0000-0000-0000-000000000000}"/>
          </ac:spMkLst>
        </pc:spChg>
      </pc:sldChg>
      <pc:sldChg chg="add del">
        <pc:chgData name="Rebecca Salles" userId="66a2db3d815e233f" providerId="LiveId" clId="{5446D67A-F890-4C12-AED4-F5A5542C07FE}" dt="2019-06-04T14:54:58.006" v="1310" actId="2696"/>
        <pc:sldMkLst>
          <pc:docMk/>
          <pc:sldMk cId="3187751662" sldId="258"/>
        </pc:sldMkLst>
      </pc:sldChg>
      <pc:sldChg chg="addSp delSp modSp add del delAnim modAnim">
        <pc:chgData name="Rebecca Salles" userId="66a2db3d815e233f" providerId="LiveId" clId="{5446D67A-F890-4C12-AED4-F5A5542C07FE}" dt="2019-06-04T15:06:30.136" v="1471" actId="2696"/>
        <pc:sldMkLst>
          <pc:docMk/>
          <pc:sldMk cId="3681179712" sldId="261"/>
        </pc:sldMkLst>
        <pc:spChg chg="del">
          <ac:chgData name="Rebecca Salles" userId="66a2db3d815e233f" providerId="LiveId" clId="{5446D67A-F890-4C12-AED4-F5A5542C07FE}" dt="2019-06-04T14:55:09.941" v="1311" actId="478"/>
          <ac:spMkLst>
            <pc:docMk/>
            <pc:sldMk cId="3681179712" sldId="261"/>
            <ac:spMk id="4" creationId="{00000000-0000-0000-0000-000000000000}"/>
          </ac:spMkLst>
        </pc:spChg>
        <pc:spChg chg="mod">
          <ac:chgData name="Rebecca Salles" userId="66a2db3d815e233f" providerId="LiveId" clId="{5446D67A-F890-4C12-AED4-F5A5542C07FE}" dt="2019-06-04T15:04:58.202" v="1465" actId="164"/>
          <ac:spMkLst>
            <pc:docMk/>
            <pc:sldMk cId="3681179712" sldId="261"/>
            <ac:spMk id="11" creationId="{00000000-0000-0000-0000-000000000000}"/>
          </ac:spMkLst>
        </pc:spChg>
        <pc:spChg chg="mod">
          <ac:chgData name="Rebecca Salles" userId="66a2db3d815e233f" providerId="LiveId" clId="{5446D67A-F890-4C12-AED4-F5A5542C07FE}" dt="2019-06-04T15:04:58.202" v="1465" actId="164"/>
          <ac:spMkLst>
            <pc:docMk/>
            <pc:sldMk cId="3681179712" sldId="261"/>
            <ac:spMk id="12" creationId="{00000000-0000-0000-0000-000000000000}"/>
          </ac:spMkLst>
        </pc:spChg>
        <pc:spChg chg="mod">
          <ac:chgData name="Rebecca Salles" userId="66a2db3d815e233f" providerId="LiveId" clId="{5446D67A-F890-4C12-AED4-F5A5542C07FE}" dt="2019-06-04T15:04:58.202" v="1465" actId="164"/>
          <ac:spMkLst>
            <pc:docMk/>
            <pc:sldMk cId="3681179712" sldId="261"/>
            <ac:spMk id="52" creationId="{00000000-0000-0000-0000-000000000000}"/>
          </ac:spMkLst>
        </pc:spChg>
        <pc:spChg chg="mod">
          <ac:chgData name="Rebecca Salles" userId="66a2db3d815e233f" providerId="LiveId" clId="{5446D67A-F890-4C12-AED4-F5A5542C07FE}" dt="2019-06-04T15:04:58.202" v="1465" actId="164"/>
          <ac:spMkLst>
            <pc:docMk/>
            <pc:sldMk cId="3681179712" sldId="261"/>
            <ac:spMk id="56" creationId="{00000000-0000-0000-0000-000000000000}"/>
          </ac:spMkLst>
        </pc:spChg>
        <pc:spChg chg="mod">
          <ac:chgData name="Rebecca Salles" userId="66a2db3d815e233f" providerId="LiveId" clId="{5446D67A-F890-4C12-AED4-F5A5542C07FE}" dt="2019-06-04T15:04:58.202" v="1465" actId="164"/>
          <ac:spMkLst>
            <pc:docMk/>
            <pc:sldMk cId="3681179712" sldId="261"/>
            <ac:spMk id="57" creationId="{00000000-0000-0000-0000-000000000000}"/>
          </ac:spMkLst>
        </pc:spChg>
        <pc:spChg chg="mod">
          <ac:chgData name="Rebecca Salles" userId="66a2db3d815e233f" providerId="LiveId" clId="{5446D67A-F890-4C12-AED4-F5A5542C07FE}" dt="2019-06-04T15:04:58.202" v="1465" actId="164"/>
          <ac:spMkLst>
            <pc:docMk/>
            <pc:sldMk cId="3681179712" sldId="261"/>
            <ac:spMk id="58" creationId="{00000000-0000-0000-0000-000000000000}"/>
          </ac:spMkLst>
        </pc:spChg>
        <pc:spChg chg="mod">
          <ac:chgData name="Rebecca Salles" userId="66a2db3d815e233f" providerId="LiveId" clId="{5446D67A-F890-4C12-AED4-F5A5542C07FE}" dt="2019-06-04T15:04:58.202" v="1465" actId="164"/>
          <ac:spMkLst>
            <pc:docMk/>
            <pc:sldMk cId="3681179712" sldId="261"/>
            <ac:spMk id="59" creationId="{00000000-0000-0000-0000-000000000000}"/>
          </ac:spMkLst>
        </pc:spChg>
        <pc:grpChg chg="add mod">
          <ac:chgData name="Rebecca Salles" userId="66a2db3d815e233f" providerId="LiveId" clId="{5446D67A-F890-4C12-AED4-F5A5542C07FE}" dt="2019-06-04T15:04:58.202" v="1465" actId="164"/>
          <ac:grpSpMkLst>
            <pc:docMk/>
            <pc:sldMk cId="3681179712" sldId="261"/>
            <ac:grpSpMk id="10" creationId="{C3941B84-37FC-4877-A65C-83658679F9D1}"/>
          </ac:grpSpMkLst>
        </pc:grpChg>
        <pc:grpChg chg="mod">
          <ac:chgData name="Rebecca Salles" userId="66a2db3d815e233f" providerId="LiveId" clId="{5446D67A-F890-4C12-AED4-F5A5542C07FE}" dt="2019-06-04T15:04:58.202" v="1465" actId="164"/>
          <ac:grpSpMkLst>
            <pc:docMk/>
            <pc:sldMk cId="3681179712" sldId="261"/>
            <ac:grpSpMk id="14" creationId="{00000000-0000-0000-0000-000000000000}"/>
          </ac:grpSpMkLst>
        </pc:grpChg>
        <pc:grpChg chg="mod">
          <ac:chgData name="Rebecca Salles" userId="66a2db3d815e233f" providerId="LiveId" clId="{5446D67A-F890-4C12-AED4-F5A5542C07FE}" dt="2019-06-04T15:04:58.202" v="1465" actId="164"/>
          <ac:grpSpMkLst>
            <pc:docMk/>
            <pc:sldMk cId="3681179712" sldId="261"/>
            <ac:grpSpMk id="54" creationId="{00000000-0000-0000-0000-000000000000}"/>
          </ac:grpSpMkLst>
        </pc:grpChg>
        <pc:grpChg chg="mod">
          <ac:chgData name="Rebecca Salles" userId="66a2db3d815e233f" providerId="LiveId" clId="{5446D67A-F890-4C12-AED4-F5A5542C07FE}" dt="2019-06-04T15:04:58.202" v="1465" actId="164"/>
          <ac:grpSpMkLst>
            <pc:docMk/>
            <pc:sldMk cId="3681179712" sldId="261"/>
            <ac:grpSpMk id="55" creationId="{00000000-0000-0000-0000-000000000000}"/>
          </ac:grpSpMkLst>
        </pc:grpChg>
      </pc:sldChg>
      <pc:sldChg chg="add del">
        <pc:chgData name="Rebecca Salles" userId="66a2db3d815e233f" providerId="LiveId" clId="{5446D67A-F890-4C12-AED4-F5A5542C07FE}" dt="2019-06-04T15:06:32.684" v="1472" actId="2696"/>
        <pc:sldMkLst>
          <pc:docMk/>
          <pc:sldMk cId="2088582936" sldId="262"/>
        </pc:sldMkLst>
      </pc:sldChg>
      <pc:sldChg chg="add del">
        <pc:chgData name="Rebecca Salles" userId="66a2db3d815e233f" providerId="LiveId" clId="{5446D67A-F890-4C12-AED4-F5A5542C07FE}" dt="2019-06-04T15:00:40.645" v="1424" actId="2696"/>
        <pc:sldMkLst>
          <pc:docMk/>
          <pc:sldMk cId="3192434751" sldId="276"/>
        </pc:sldMkLst>
      </pc:sldChg>
      <pc:sldChg chg="del">
        <pc:chgData name="Rebecca Salles" userId="66a2db3d815e233f" providerId="LiveId" clId="{5446D67A-F890-4C12-AED4-F5A5542C07FE}" dt="2019-06-04T15:00:46.335" v="1425" actId="2696"/>
        <pc:sldMkLst>
          <pc:docMk/>
          <pc:sldMk cId="1797510852" sldId="324"/>
        </pc:sldMkLst>
      </pc:sldChg>
      <pc:sldChg chg="del">
        <pc:chgData name="Rebecca Salles" userId="66a2db3d815e233f" providerId="LiveId" clId="{5446D67A-F890-4C12-AED4-F5A5542C07FE}" dt="2019-06-04T13:47:05.274" v="74" actId="2696"/>
        <pc:sldMkLst>
          <pc:docMk/>
          <pc:sldMk cId="1022805507" sldId="356"/>
        </pc:sldMkLst>
      </pc:sldChg>
      <pc:sldChg chg="del">
        <pc:chgData name="Rebecca Salles" userId="66a2db3d815e233f" providerId="LiveId" clId="{5446D67A-F890-4C12-AED4-F5A5542C07FE}" dt="2019-06-04T13:47:05.274" v="73" actId="2696"/>
        <pc:sldMkLst>
          <pc:docMk/>
          <pc:sldMk cId="1293060799" sldId="367"/>
        </pc:sldMkLst>
      </pc:sldChg>
      <pc:sldChg chg="addSp delSp modSp ord">
        <pc:chgData name="Rebecca Salles" userId="66a2db3d815e233f" providerId="LiveId" clId="{5446D67A-F890-4C12-AED4-F5A5542C07FE}" dt="2019-06-04T15:02:02.165" v="1446" actId="20577"/>
        <pc:sldMkLst>
          <pc:docMk/>
          <pc:sldMk cId="2580940323" sldId="368"/>
        </pc:sldMkLst>
        <pc:spChg chg="del">
          <ac:chgData name="Rebecca Salles" userId="66a2db3d815e233f" providerId="LiveId" clId="{5446D67A-F890-4C12-AED4-F5A5542C07FE}" dt="2019-06-04T15:01:40.072" v="1442" actId="478"/>
          <ac:spMkLst>
            <pc:docMk/>
            <pc:sldMk cId="2580940323" sldId="368"/>
            <ac:spMk id="2" creationId="{00000000-0000-0000-0000-000000000000}"/>
          </ac:spMkLst>
        </pc:spChg>
        <pc:spChg chg="add del mod">
          <ac:chgData name="Rebecca Salles" userId="66a2db3d815e233f" providerId="LiveId" clId="{5446D67A-F890-4C12-AED4-F5A5542C07FE}" dt="2019-06-04T15:01:43.450" v="1443" actId="478"/>
          <ac:spMkLst>
            <pc:docMk/>
            <pc:sldMk cId="2580940323" sldId="368"/>
            <ac:spMk id="16" creationId="{C5CB8949-CC32-40F5-8C1F-D0AFA2C1768D}"/>
          </ac:spMkLst>
        </pc:spChg>
        <pc:spChg chg="mod">
          <ac:chgData name="Rebecca Salles" userId="66a2db3d815e233f" providerId="LiveId" clId="{5446D67A-F890-4C12-AED4-F5A5542C07FE}" dt="2019-06-04T15:02:02.165" v="1446" actId="20577"/>
          <ac:spMkLst>
            <pc:docMk/>
            <pc:sldMk cId="2580940323" sldId="368"/>
            <ac:spMk id="17" creationId="{00000000-0000-0000-0000-000000000000}"/>
          </ac:spMkLst>
        </pc:spChg>
      </pc:sldChg>
      <pc:sldChg chg="del">
        <pc:chgData name="Rebecca Salles" userId="66a2db3d815e233f" providerId="LiveId" clId="{5446D67A-F890-4C12-AED4-F5A5542C07FE}" dt="2019-06-04T15:17:56.486" v="1540" actId="2696"/>
        <pc:sldMkLst>
          <pc:docMk/>
          <pc:sldMk cId="2176016731" sldId="372"/>
        </pc:sldMkLst>
      </pc:sldChg>
      <pc:sldChg chg="addSp delSp modSp">
        <pc:chgData name="Rebecca Salles" userId="66a2db3d815e233f" providerId="LiveId" clId="{5446D67A-F890-4C12-AED4-F5A5542C07FE}" dt="2019-06-04T15:02:52.478" v="1461" actId="20577"/>
        <pc:sldMkLst>
          <pc:docMk/>
          <pc:sldMk cId="1115045095" sldId="376"/>
        </pc:sldMkLst>
        <pc:spChg chg="add del mod">
          <ac:chgData name="Rebecca Salles" userId="66a2db3d815e233f" providerId="LiveId" clId="{5446D67A-F890-4C12-AED4-F5A5542C07FE}" dt="2019-06-04T14:17:30.166" v="493" actId="478"/>
          <ac:spMkLst>
            <pc:docMk/>
            <pc:sldMk cId="1115045095" sldId="376"/>
            <ac:spMk id="7" creationId="{59C41C0A-DF15-40E2-A839-132B5F5408EA}"/>
          </ac:spMkLst>
        </pc:spChg>
        <pc:spChg chg="mod">
          <ac:chgData name="Rebecca Salles" userId="66a2db3d815e233f" providerId="LiveId" clId="{5446D67A-F890-4C12-AED4-F5A5542C07FE}" dt="2019-06-04T15:02:52.478" v="1461" actId="20577"/>
          <ac:spMkLst>
            <pc:docMk/>
            <pc:sldMk cId="1115045095" sldId="376"/>
            <ac:spMk id="11" creationId="{E4919AD2-0C09-4175-85CB-E5EA485074BD}"/>
          </ac:spMkLst>
        </pc:spChg>
        <pc:graphicFrameChg chg="mod">
          <ac:chgData name="Rebecca Salles" userId="66a2db3d815e233f" providerId="LiveId" clId="{5446D67A-F890-4C12-AED4-F5A5542C07FE}" dt="2019-06-04T14:17:33.276" v="494" actId="1076"/>
          <ac:graphicFrameMkLst>
            <pc:docMk/>
            <pc:sldMk cId="1115045095" sldId="376"/>
            <ac:graphicFrameMk id="6" creationId="{A118CD44-728F-4E6B-B300-B10A79DE5350}"/>
          </ac:graphicFrameMkLst>
        </pc:graphicFrameChg>
      </pc:sldChg>
      <pc:sldChg chg="del">
        <pc:chgData name="Rebecca Salles" userId="66a2db3d815e233f" providerId="LiveId" clId="{5446D67A-F890-4C12-AED4-F5A5542C07FE}" dt="2019-06-04T13:47:05.274" v="72" actId="2696"/>
        <pc:sldMkLst>
          <pc:docMk/>
          <pc:sldMk cId="3710976108" sldId="378"/>
        </pc:sldMkLst>
      </pc:sldChg>
      <pc:sldChg chg="del">
        <pc:chgData name="Rebecca Salles" userId="66a2db3d815e233f" providerId="LiveId" clId="{5446D67A-F890-4C12-AED4-F5A5542C07FE}" dt="2019-06-04T14:43:32.874" v="908" actId="2696"/>
        <pc:sldMkLst>
          <pc:docMk/>
          <pc:sldMk cId="679668738" sldId="384"/>
        </pc:sldMkLst>
      </pc:sldChg>
      <pc:sldChg chg="modSp ord">
        <pc:chgData name="Rebecca Salles" userId="66a2db3d815e233f" providerId="LiveId" clId="{5446D67A-F890-4C12-AED4-F5A5542C07FE}" dt="2019-06-04T15:09:42.928" v="1490" actId="27636"/>
        <pc:sldMkLst>
          <pc:docMk/>
          <pc:sldMk cId="2165316815" sldId="1022"/>
        </pc:sldMkLst>
        <pc:spChg chg="mod">
          <ac:chgData name="Rebecca Salles" userId="66a2db3d815e233f" providerId="LiveId" clId="{5446D67A-F890-4C12-AED4-F5A5542C07FE}" dt="2019-06-04T15:09:42.928" v="1490" actId="27636"/>
          <ac:spMkLst>
            <pc:docMk/>
            <pc:sldMk cId="2165316815" sldId="1022"/>
            <ac:spMk id="11" creationId="{E4919AD2-0C09-4175-85CB-E5EA485074BD}"/>
          </ac:spMkLst>
        </pc:spChg>
      </pc:sldChg>
      <pc:sldChg chg="del">
        <pc:chgData name="Rebecca Salles" userId="66a2db3d815e233f" providerId="LiveId" clId="{5446D67A-F890-4C12-AED4-F5A5542C07FE}" dt="2019-06-04T14:43:21.283" v="902" actId="2696"/>
        <pc:sldMkLst>
          <pc:docMk/>
          <pc:sldMk cId="1902953788" sldId="1023"/>
        </pc:sldMkLst>
      </pc:sldChg>
      <pc:sldChg chg="del">
        <pc:chgData name="Rebecca Salles" userId="66a2db3d815e233f" providerId="LiveId" clId="{5446D67A-F890-4C12-AED4-F5A5542C07FE}" dt="2019-06-04T14:43:24.153" v="903" actId="2696"/>
        <pc:sldMkLst>
          <pc:docMk/>
          <pc:sldMk cId="3900112766" sldId="1024"/>
        </pc:sldMkLst>
      </pc:sldChg>
      <pc:sldChg chg="del">
        <pc:chgData name="Rebecca Salles" userId="66a2db3d815e233f" providerId="LiveId" clId="{5446D67A-F890-4C12-AED4-F5A5542C07FE}" dt="2019-06-04T14:43:25.078" v="904" actId="2696"/>
        <pc:sldMkLst>
          <pc:docMk/>
          <pc:sldMk cId="4154386269" sldId="1026"/>
        </pc:sldMkLst>
      </pc:sldChg>
      <pc:sldChg chg="del">
        <pc:chgData name="Rebecca Salles" userId="66a2db3d815e233f" providerId="LiveId" clId="{5446D67A-F890-4C12-AED4-F5A5542C07FE}" dt="2019-06-04T14:43:15.688" v="901" actId="2696"/>
        <pc:sldMkLst>
          <pc:docMk/>
          <pc:sldMk cId="3443435107" sldId="1027"/>
        </pc:sldMkLst>
      </pc:sldChg>
      <pc:sldChg chg="del">
        <pc:chgData name="Rebecca Salles" userId="66a2db3d815e233f" providerId="LiveId" clId="{5446D67A-F890-4C12-AED4-F5A5542C07FE}" dt="2019-06-04T14:43:25.697" v="905" actId="2696"/>
        <pc:sldMkLst>
          <pc:docMk/>
          <pc:sldMk cId="4246870824" sldId="1028"/>
        </pc:sldMkLst>
      </pc:sldChg>
      <pc:sldChg chg="del">
        <pc:chgData name="Rebecca Salles" userId="66a2db3d815e233f" providerId="LiveId" clId="{5446D67A-F890-4C12-AED4-F5A5542C07FE}" dt="2019-06-04T14:43:32.203" v="907" actId="2696"/>
        <pc:sldMkLst>
          <pc:docMk/>
          <pc:sldMk cId="1415173803" sldId="1031"/>
        </pc:sldMkLst>
      </pc:sldChg>
      <pc:sldChg chg="del">
        <pc:chgData name="Rebecca Salles" userId="66a2db3d815e233f" providerId="LiveId" clId="{5446D67A-F890-4C12-AED4-F5A5542C07FE}" dt="2019-06-04T13:47:05.206" v="68" actId="2696"/>
        <pc:sldMkLst>
          <pc:docMk/>
          <pc:sldMk cId="2189940237" sldId="1032"/>
        </pc:sldMkLst>
      </pc:sldChg>
      <pc:sldChg chg="del">
        <pc:chgData name="Rebecca Salles" userId="66a2db3d815e233f" providerId="LiveId" clId="{5446D67A-F890-4C12-AED4-F5A5542C07FE}" dt="2019-06-04T13:43:53.481" v="1" actId="2696"/>
        <pc:sldMkLst>
          <pc:docMk/>
          <pc:sldMk cId="2486739989" sldId="1033"/>
        </pc:sldMkLst>
      </pc:sldChg>
      <pc:sldChg chg="modSp ord modTransition">
        <pc:chgData name="Rebecca Salles" userId="66a2db3d815e233f" providerId="LiveId" clId="{5446D67A-F890-4C12-AED4-F5A5542C07FE}" dt="2019-06-04T15:02:59.340" v="1462"/>
        <pc:sldMkLst>
          <pc:docMk/>
          <pc:sldMk cId="518626037" sldId="1035"/>
        </pc:sldMkLst>
        <pc:spChg chg="mod">
          <ac:chgData name="Rebecca Salles" userId="66a2db3d815e233f" providerId="LiveId" clId="{5446D67A-F890-4C12-AED4-F5A5542C07FE}" dt="2019-06-04T15:02:59.340" v="1462"/>
          <ac:spMkLst>
            <pc:docMk/>
            <pc:sldMk cId="518626037" sldId="1035"/>
            <ac:spMk id="11" creationId="{E4919AD2-0C09-4175-85CB-E5EA485074BD}"/>
          </ac:spMkLst>
        </pc:spChg>
      </pc:sldChg>
      <pc:sldChg chg="del">
        <pc:chgData name="Rebecca Salles" userId="66a2db3d815e233f" providerId="LiveId" clId="{5446D67A-F890-4C12-AED4-F5A5542C07FE}" dt="2019-06-04T13:47:05.259" v="71" actId="2696"/>
        <pc:sldMkLst>
          <pc:docMk/>
          <pc:sldMk cId="87531639" sldId="1036"/>
        </pc:sldMkLst>
      </pc:sldChg>
      <pc:sldChg chg="del">
        <pc:chgData name="Rebecca Salles" userId="66a2db3d815e233f" providerId="LiveId" clId="{5446D67A-F890-4C12-AED4-F5A5542C07FE}" dt="2019-06-04T13:47:05.259" v="70" actId="2696"/>
        <pc:sldMkLst>
          <pc:docMk/>
          <pc:sldMk cId="3009735319" sldId="1037"/>
        </pc:sldMkLst>
      </pc:sldChg>
      <pc:sldChg chg="del">
        <pc:chgData name="Rebecca Salles" userId="66a2db3d815e233f" providerId="LiveId" clId="{5446D67A-F890-4C12-AED4-F5A5542C07FE}" dt="2019-06-04T13:47:05.221" v="69" actId="2696"/>
        <pc:sldMkLst>
          <pc:docMk/>
          <pc:sldMk cId="640480683" sldId="1038"/>
        </pc:sldMkLst>
      </pc:sldChg>
      <pc:sldChg chg="del">
        <pc:chgData name="Rebecca Salles" userId="66a2db3d815e233f" providerId="LiveId" clId="{5446D67A-F890-4C12-AED4-F5A5542C07FE}" dt="2019-06-04T14:43:26.165" v="906" actId="2696"/>
        <pc:sldMkLst>
          <pc:docMk/>
          <pc:sldMk cId="4221754285" sldId="1039"/>
        </pc:sldMkLst>
      </pc:sldChg>
      <pc:sldChg chg="modSp ord">
        <pc:chgData name="Rebecca Salles" userId="66a2db3d815e233f" providerId="LiveId" clId="{5446D67A-F890-4C12-AED4-F5A5542C07FE}" dt="2019-06-04T15:08:27.758" v="1487"/>
        <pc:sldMkLst>
          <pc:docMk/>
          <pc:sldMk cId="3706635729" sldId="1041"/>
        </pc:sldMkLst>
        <pc:spChg chg="mod">
          <ac:chgData name="Rebecca Salles" userId="66a2db3d815e233f" providerId="LiveId" clId="{5446D67A-F890-4C12-AED4-F5A5542C07FE}" dt="2019-06-04T15:08:11.678" v="1486" actId="27636"/>
          <ac:spMkLst>
            <pc:docMk/>
            <pc:sldMk cId="3706635729" sldId="1041"/>
            <ac:spMk id="11" creationId="{E4919AD2-0C09-4175-85CB-E5EA485074BD}"/>
          </ac:spMkLst>
        </pc:spChg>
      </pc:sldChg>
      <pc:sldChg chg="del">
        <pc:chgData name="Rebecca Salles" userId="66a2db3d815e233f" providerId="LiveId" clId="{5446D67A-F890-4C12-AED4-F5A5542C07FE}" dt="2019-06-04T14:43:38.215" v="909" actId="2696"/>
        <pc:sldMkLst>
          <pc:docMk/>
          <pc:sldMk cId="1843669076" sldId="1043"/>
        </pc:sldMkLst>
      </pc:sldChg>
      <pc:sldChg chg="add del ord">
        <pc:chgData name="Rebecca Salles" userId="66a2db3d815e233f" providerId="LiveId" clId="{5446D67A-F890-4C12-AED4-F5A5542C07FE}" dt="2019-06-04T16:01:09.113" v="2531" actId="2696"/>
        <pc:sldMkLst>
          <pc:docMk/>
          <pc:sldMk cId="3635526745" sldId="1044"/>
        </pc:sldMkLst>
      </pc:sldChg>
      <pc:sldChg chg="modSp add ord modNotesTx">
        <pc:chgData name="Rebecca Salles" userId="66a2db3d815e233f" providerId="LiveId" clId="{5446D67A-F890-4C12-AED4-F5A5542C07FE}" dt="2019-06-04T15:29:24.255" v="1651" actId="14100"/>
        <pc:sldMkLst>
          <pc:docMk/>
          <pc:sldMk cId="992841617" sldId="1045"/>
        </pc:sldMkLst>
        <pc:spChg chg="mod">
          <ac:chgData name="Rebecca Salles" userId="66a2db3d815e233f" providerId="LiveId" clId="{5446D67A-F890-4C12-AED4-F5A5542C07FE}" dt="2019-06-04T14:40:12.243" v="826" actId="20577"/>
          <ac:spMkLst>
            <pc:docMk/>
            <pc:sldMk cId="992841617" sldId="1045"/>
            <ac:spMk id="13" creationId="{B45E6090-B17F-4C66-9698-08EF388AFCFD}"/>
          </ac:spMkLst>
        </pc:spChg>
        <pc:spChg chg="mod">
          <ac:chgData name="Rebecca Salles" userId="66a2db3d815e233f" providerId="LiveId" clId="{5446D67A-F890-4C12-AED4-F5A5542C07FE}" dt="2019-06-04T15:29:24.255" v="1651" actId="14100"/>
          <ac:spMkLst>
            <pc:docMk/>
            <pc:sldMk cId="992841617" sldId="1045"/>
            <ac:spMk id="66" creationId="{65A675C9-7F1D-4C02-AF2B-707BA4D8E5E8}"/>
          </ac:spMkLst>
        </pc:spChg>
      </pc:sldChg>
      <pc:sldChg chg="modSp add del">
        <pc:chgData name="Rebecca Salles" userId="66a2db3d815e233f" providerId="LiveId" clId="{5446D67A-F890-4C12-AED4-F5A5542C07FE}" dt="2019-06-04T14:54:42.334" v="1309" actId="2696"/>
        <pc:sldMkLst>
          <pc:docMk/>
          <pc:sldMk cId="3181732377" sldId="1046"/>
        </pc:sldMkLst>
        <pc:spChg chg="mod">
          <ac:chgData name="Rebecca Salles" userId="66a2db3d815e233f" providerId="LiveId" clId="{5446D67A-F890-4C12-AED4-F5A5542C07FE}" dt="2019-06-04T14:15:51.805" v="400" actId="20577"/>
          <ac:spMkLst>
            <pc:docMk/>
            <pc:sldMk cId="3181732377" sldId="1046"/>
            <ac:spMk id="13" creationId="{B45E6090-B17F-4C66-9698-08EF388AFCFD}"/>
          </ac:spMkLst>
        </pc:spChg>
        <pc:spChg chg="mod">
          <ac:chgData name="Rebecca Salles" userId="66a2db3d815e233f" providerId="LiveId" clId="{5446D67A-F890-4C12-AED4-F5A5542C07FE}" dt="2019-06-04T14:17:04.355" v="491" actId="20577"/>
          <ac:spMkLst>
            <pc:docMk/>
            <pc:sldMk cId="3181732377" sldId="1046"/>
            <ac:spMk id="66" creationId="{65A675C9-7F1D-4C02-AF2B-707BA4D8E5E8}"/>
          </ac:spMkLst>
        </pc:spChg>
      </pc:sldChg>
      <pc:sldChg chg="add del ord">
        <pc:chgData name="Rebecca Salles" userId="66a2db3d815e233f" providerId="LiveId" clId="{5446D67A-F890-4C12-AED4-F5A5542C07FE}" dt="2019-06-04T15:06:38.212" v="1473" actId="2696"/>
        <pc:sldMkLst>
          <pc:docMk/>
          <pc:sldMk cId="2109182700" sldId="1047"/>
        </pc:sldMkLst>
      </pc:sldChg>
      <pc:sldChg chg="addSp delSp modSp add ord">
        <pc:chgData name="Rebecca Salles" userId="66a2db3d815e233f" providerId="LiveId" clId="{5446D67A-F890-4C12-AED4-F5A5542C07FE}" dt="2019-06-04T14:38:03.345" v="791" actId="20577"/>
        <pc:sldMkLst>
          <pc:docMk/>
          <pc:sldMk cId="504347836" sldId="1048"/>
        </pc:sldMkLst>
        <pc:spChg chg="mod">
          <ac:chgData name="Rebecca Salles" userId="66a2db3d815e233f" providerId="LiveId" clId="{5446D67A-F890-4C12-AED4-F5A5542C07FE}" dt="2019-06-04T14:38:03.345" v="791" actId="20577"/>
          <ac:spMkLst>
            <pc:docMk/>
            <pc:sldMk cId="504347836" sldId="1048"/>
            <ac:spMk id="11" creationId="{E4919AD2-0C09-4175-85CB-E5EA485074BD}"/>
          </ac:spMkLst>
        </pc:spChg>
        <pc:graphicFrameChg chg="add del mod">
          <ac:chgData name="Rebecca Salles" userId="66a2db3d815e233f" providerId="LiveId" clId="{5446D67A-F890-4C12-AED4-F5A5542C07FE}" dt="2019-06-04T14:34:55.689" v="747" actId="478"/>
          <ac:graphicFrameMkLst>
            <pc:docMk/>
            <pc:sldMk cId="504347836" sldId="1048"/>
            <ac:graphicFrameMk id="2" creationId="{DC88D864-DBAF-449B-BA0B-C57623451191}"/>
          </ac:graphicFrameMkLst>
        </pc:graphicFrameChg>
        <pc:graphicFrameChg chg="mod">
          <ac:chgData name="Rebecca Salles" userId="66a2db3d815e233f" providerId="LiveId" clId="{5446D67A-F890-4C12-AED4-F5A5542C07FE}" dt="2019-06-04T14:35:01.486" v="748" actId="1076"/>
          <ac:graphicFrameMkLst>
            <pc:docMk/>
            <pc:sldMk cId="504347836" sldId="1048"/>
            <ac:graphicFrameMk id="7" creationId="{1F227CC4-5233-4B32-BBB5-65146A005CD6}"/>
          </ac:graphicFrameMkLst>
        </pc:graphicFrameChg>
        <pc:graphicFrameChg chg="add del mod">
          <ac:chgData name="Rebecca Salles" userId="66a2db3d815e233f" providerId="LiveId" clId="{5446D67A-F890-4C12-AED4-F5A5542C07FE}" dt="2019-06-04T14:34:53.154" v="746" actId="478"/>
          <ac:graphicFrameMkLst>
            <pc:docMk/>
            <pc:sldMk cId="504347836" sldId="1048"/>
            <ac:graphicFrameMk id="12" creationId="{DC78F04A-588B-461B-83B5-0A48DFF3C036}"/>
          </ac:graphicFrameMkLst>
        </pc:graphicFrameChg>
      </pc:sldChg>
      <pc:sldChg chg="delSp modSp add">
        <pc:chgData name="Rebecca Salles" userId="66a2db3d815e233f" providerId="LiveId" clId="{5446D67A-F890-4C12-AED4-F5A5542C07FE}" dt="2019-06-04T14:38:10.308" v="792"/>
        <pc:sldMkLst>
          <pc:docMk/>
          <pc:sldMk cId="2475580870" sldId="1049"/>
        </pc:sldMkLst>
        <pc:spChg chg="mod">
          <ac:chgData name="Rebecca Salles" userId="66a2db3d815e233f" providerId="LiveId" clId="{5446D67A-F890-4C12-AED4-F5A5542C07FE}" dt="2019-06-04T14:38:10.308" v="792"/>
          <ac:spMkLst>
            <pc:docMk/>
            <pc:sldMk cId="2475580870" sldId="1049"/>
            <ac:spMk id="11" creationId="{E4919AD2-0C09-4175-85CB-E5EA485074BD}"/>
          </ac:spMkLst>
        </pc:spChg>
        <pc:graphicFrameChg chg="mod">
          <ac:chgData name="Rebecca Salles" userId="66a2db3d815e233f" providerId="LiveId" clId="{5446D67A-F890-4C12-AED4-F5A5542C07FE}" dt="2019-06-04T14:37:20.280" v="767" actId="20577"/>
          <ac:graphicFrameMkLst>
            <pc:docMk/>
            <pc:sldMk cId="2475580870" sldId="1049"/>
            <ac:graphicFrameMk id="2" creationId="{DC88D864-DBAF-449B-BA0B-C57623451191}"/>
          </ac:graphicFrameMkLst>
        </pc:graphicFrameChg>
        <pc:graphicFrameChg chg="del">
          <ac:chgData name="Rebecca Salles" userId="66a2db3d815e233f" providerId="LiveId" clId="{5446D67A-F890-4C12-AED4-F5A5542C07FE}" dt="2019-06-04T14:35:09.079" v="749" actId="478"/>
          <ac:graphicFrameMkLst>
            <pc:docMk/>
            <pc:sldMk cId="2475580870" sldId="1049"/>
            <ac:graphicFrameMk id="7" creationId="{1F227CC4-5233-4B32-BBB5-65146A005CD6}"/>
          </ac:graphicFrameMkLst>
        </pc:graphicFrameChg>
        <pc:graphicFrameChg chg="mod">
          <ac:chgData name="Rebecca Salles" userId="66a2db3d815e233f" providerId="LiveId" clId="{5446D67A-F890-4C12-AED4-F5A5542C07FE}" dt="2019-06-04T14:37:03.667" v="766" actId="1076"/>
          <ac:graphicFrameMkLst>
            <pc:docMk/>
            <pc:sldMk cId="2475580870" sldId="1049"/>
            <ac:graphicFrameMk id="12" creationId="{DC78F04A-588B-461B-83B5-0A48DFF3C036}"/>
          </ac:graphicFrameMkLst>
        </pc:graphicFrameChg>
      </pc:sldChg>
      <pc:sldChg chg="modSp add">
        <pc:chgData name="Rebecca Salles" userId="66a2db3d815e233f" providerId="LiveId" clId="{5446D67A-F890-4C12-AED4-F5A5542C07FE}" dt="2019-06-04T15:42:02.390" v="2125" actId="20577"/>
        <pc:sldMkLst>
          <pc:docMk/>
          <pc:sldMk cId="1023706339" sldId="1050"/>
        </pc:sldMkLst>
        <pc:spChg chg="mod">
          <ac:chgData name="Rebecca Salles" userId="66a2db3d815e233f" providerId="LiveId" clId="{5446D67A-F890-4C12-AED4-F5A5542C07FE}" dt="2019-06-04T14:52:27.543" v="1183" actId="20577"/>
          <ac:spMkLst>
            <pc:docMk/>
            <pc:sldMk cId="1023706339" sldId="1050"/>
            <ac:spMk id="13" creationId="{B45E6090-B17F-4C66-9698-08EF388AFCFD}"/>
          </ac:spMkLst>
        </pc:spChg>
        <pc:spChg chg="mod">
          <ac:chgData name="Rebecca Salles" userId="66a2db3d815e233f" providerId="LiveId" clId="{5446D67A-F890-4C12-AED4-F5A5542C07FE}" dt="2019-06-04T15:42:02.390" v="2125" actId="20577"/>
          <ac:spMkLst>
            <pc:docMk/>
            <pc:sldMk cId="1023706339" sldId="1050"/>
            <ac:spMk id="66" creationId="{65A675C9-7F1D-4C02-AF2B-707BA4D8E5E8}"/>
          </ac:spMkLst>
        </pc:spChg>
      </pc:sldChg>
      <pc:sldChg chg="addSp delSp modSp add modAnim">
        <pc:chgData name="Rebecca Salles" userId="66a2db3d815e233f" providerId="LiveId" clId="{5446D67A-F890-4C12-AED4-F5A5542C07FE}" dt="2019-06-04T15:05:57.002" v="1470" actId="1076"/>
        <pc:sldMkLst>
          <pc:docMk/>
          <pc:sldMk cId="307273632" sldId="1051"/>
        </pc:sldMkLst>
        <pc:spChg chg="add mod">
          <ac:chgData name="Rebecca Salles" userId="66a2db3d815e233f" providerId="LiveId" clId="{5446D67A-F890-4C12-AED4-F5A5542C07FE}" dt="2019-06-04T15:05:57.002" v="1470" actId="1076"/>
          <ac:spMkLst>
            <pc:docMk/>
            <pc:sldMk cId="307273632" sldId="1051"/>
            <ac:spMk id="7" creationId="{EBEBBEF6-D025-45A9-B3D1-58C3EE492A25}"/>
          </ac:spMkLst>
        </pc:spChg>
        <pc:grpChg chg="add mod">
          <ac:chgData name="Rebecca Salles" userId="66a2db3d815e233f" providerId="LiveId" clId="{5446D67A-F890-4C12-AED4-F5A5542C07FE}" dt="2019-06-04T15:05:57.002" v="1470" actId="1076"/>
          <ac:grpSpMkLst>
            <pc:docMk/>
            <pc:sldMk cId="307273632" sldId="1051"/>
            <ac:grpSpMk id="10" creationId="{84FB00DD-848D-4515-9AF9-D14DB7890DCC}"/>
          </ac:grpSpMkLst>
        </pc:grpChg>
        <pc:grpChg chg="mod">
          <ac:chgData name="Rebecca Salles" userId="66a2db3d815e233f" providerId="LiveId" clId="{5446D67A-F890-4C12-AED4-F5A5542C07FE}" dt="2019-06-04T15:05:57.002" v="1470" actId="1076"/>
          <ac:grpSpMkLst>
            <pc:docMk/>
            <pc:sldMk cId="307273632" sldId="1051"/>
            <ac:grpSpMk id="14" creationId="{8F826C75-2049-4F3F-B8E8-4DBE4EFBC2F2}"/>
          </ac:grpSpMkLst>
        </pc:grpChg>
        <pc:grpChg chg="mod">
          <ac:chgData name="Rebecca Salles" userId="66a2db3d815e233f" providerId="LiveId" clId="{5446D67A-F890-4C12-AED4-F5A5542C07FE}" dt="2019-06-04T15:05:57.002" v="1470" actId="1076"/>
          <ac:grpSpMkLst>
            <pc:docMk/>
            <pc:sldMk cId="307273632" sldId="1051"/>
            <ac:grpSpMk id="15" creationId="{D70C6493-49D7-48CE-A8F6-DAD08BC655A3}"/>
          </ac:grpSpMkLst>
        </pc:grpChg>
        <pc:grpChg chg="mod">
          <ac:chgData name="Rebecca Salles" userId="66a2db3d815e233f" providerId="LiveId" clId="{5446D67A-F890-4C12-AED4-F5A5542C07FE}" dt="2019-06-04T15:05:57.002" v="1470" actId="1076"/>
          <ac:grpSpMkLst>
            <pc:docMk/>
            <pc:sldMk cId="307273632" sldId="1051"/>
            <ac:grpSpMk id="21" creationId="{84E0172C-0D27-4D16-8E94-B8A6AEFF8C43}"/>
          </ac:grpSpMkLst>
        </pc:grpChg>
        <pc:grpChg chg="mod">
          <ac:chgData name="Rebecca Salles" userId="66a2db3d815e233f" providerId="LiveId" clId="{5446D67A-F890-4C12-AED4-F5A5542C07FE}" dt="2019-06-04T15:05:57.002" v="1470" actId="1076"/>
          <ac:grpSpMkLst>
            <pc:docMk/>
            <pc:sldMk cId="307273632" sldId="1051"/>
            <ac:grpSpMk id="29" creationId="{D110A4ED-54AD-4004-AECF-67A8E1133670}"/>
          </ac:grpSpMkLst>
        </pc:grpChg>
        <pc:grpChg chg="mod">
          <ac:chgData name="Rebecca Salles" userId="66a2db3d815e233f" providerId="LiveId" clId="{5446D67A-F890-4C12-AED4-F5A5542C07FE}" dt="2019-06-04T15:05:57.002" v="1470" actId="1076"/>
          <ac:grpSpMkLst>
            <pc:docMk/>
            <pc:sldMk cId="307273632" sldId="1051"/>
            <ac:grpSpMk id="30" creationId="{452A8F6C-BA8E-495E-817B-97CCDEFD5535}"/>
          </ac:grpSpMkLst>
        </pc:grpChg>
        <pc:grpChg chg="mod">
          <ac:chgData name="Rebecca Salles" userId="66a2db3d815e233f" providerId="LiveId" clId="{5446D67A-F890-4C12-AED4-F5A5542C07FE}" dt="2019-06-04T15:05:57.002" v="1470" actId="1076"/>
          <ac:grpSpMkLst>
            <pc:docMk/>
            <pc:sldMk cId="307273632" sldId="1051"/>
            <ac:grpSpMk id="34" creationId="{40FC7924-D785-4918-9DA0-024495B20E54}"/>
          </ac:grpSpMkLst>
        </pc:grpChg>
        <pc:grpChg chg="mod">
          <ac:chgData name="Rebecca Salles" userId="66a2db3d815e233f" providerId="LiveId" clId="{5446D67A-F890-4C12-AED4-F5A5542C07FE}" dt="2019-06-04T15:05:57.002" v="1470" actId="1076"/>
          <ac:grpSpMkLst>
            <pc:docMk/>
            <pc:sldMk cId="307273632" sldId="1051"/>
            <ac:grpSpMk id="38" creationId="{6973B7DA-0170-4BF2-ACEB-9773CB54B350}"/>
          </ac:grpSpMkLst>
        </pc:grpChg>
        <pc:picChg chg="del">
          <ac:chgData name="Rebecca Salles" userId="66a2db3d815e233f" providerId="LiveId" clId="{5446D67A-F890-4C12-AED4-F5A5542C07FE}" dt="2019-06-04T15:04:39.184" v="1464" actId="478"/>
          <ac:picMkLst>
            <pc:docMk/>
            <pc:sldMk cId="307273632" sldId="1051"/>
            <ac:picMk id="6" creationId="{6F804ED2-8026-46F6-9791-DEBC79804802}"/>
          </ac:picMkLst>
        </pc:picChg>
      </pc:sldChg>
      <pc:sldChg chg="addSp delSp modSp add modNotesTx">
        <pc:chgData name="Rebecca Salles" userId="66a2db3d815e233f" providerId="LiveId" clId="{5446D67A-F890-4C12-AED4-F5A5542C07FE}" dt="2019-06-04T15:23:56.332" v="1575" actId="1076"/>
        <pc:sldMkLst>
          <pc:docMk/>
          <pc:sldMk cId="3904032566" sldId="1052"/>
        </pc:sldMkLst>
        <pc:spChg chg="mod">
          <ac:chgData name="Rebecca Salles" userId="66a2db3d815e233f" providerId="LiveId" clId="{5446D67A-F890-4C12-AED4-F5A5542C07FE}" dt="2019-06-04T15:10:35.024" v="1508" actId="20577"/>
          <ac:spMkLst>
            <pc:docMk/>
            <pc:sldMk cId="3904032566" sldId="1052"/>
            <ac:spMk id="11" creationId="{E4919AD2-0C09-4175-85CB-E5EA485074BD}"/>
          </ac:spMkLst>
        </pc:spChg>
        <pc:spChg chg="del">
          <ac:chgData name="Rebecca Salles" userId="66a2db3d815e233f" providerId="LiveId" clId="{5446D67A-F890-4C12-AED4-F5A5542C07FE}" dt="2019-06-04T15:10:40.707" v="1509" actId="478"/>
          <ac:spMkLst>
            <pc:docMk/>
            <pc:sldMk cId="3904032566" sldId="1052"/>
            <ac:spMk id="12" creationId="{F3191F8D-CB5F-4D07-BB99-5303F824965B}"/>
          </ac:spMkLst>
        </pc:spChg>
        <pc:spChg chg="del">
          <ac:chgData name="Rebecca Salles" userId="66a2db3d815e233f" providerId="LiveId" clId="{5446D67A-F890-4C12-AED4-F5A5542C07FE}" dt="2019-06-04T15:10:40.707" v="1509" actId="478"/>
          <ac:spMkLst>
            <pc:docMk/>
            <pc:sldMk cId="3904032566" sldId="1052"/>
            <ac:spMk id="13" creationId="{1DF64863-F2CE-4B7D-A557-DC11CAD62EF7}"/>
          </ac:spMkLst>
        </pc:spChg>
        <pc:spChg chg="del">
          <ac:chgData name="Rebecca Salles" userId="66a2db3d815e233f" providerId="LiveId" clId="{5446D67A-F890-4C12-AED4-F5A5542C07FE}" dt="2019-06-04T15:10:40.707" v="1509" actId="478"/>
          <ac:spMkLst>
            <pc:docMk/>
            <pc:sldMk cId="3904032566" sldId="1052"/>
            <ac:spMk id="14" creationId="{FD162AF1-62AA-47FE-912A-1E22121FEB41}"/>
          </ac:spMkLst>
        </pc:spChg>
        <pc:spChg chg="del">
          <ac:chgData name="Rebecca Salles" userId="66a2db3d815e233f" providerId="LiveId" clId="{5446D67A-F890-4C12-AED4-F5A5542C07FE}" dt="2019-06-04T15:10:40.707" v="1509" actId="478"/>
          <ac:spMkLst>
            <pc:docMk/>
            <pc:sldMk cId="3904032566" sldId="1052"/>
            <ac:spMk id="15" creationId="{AEB65C8B-6E6A-4E1F-952C-9132441F55AF}"/>
          </ac:spMkLst>
        </pc:spChg>
        <pc:spChg chg="del">
          <ac:chgData name="Rebecca Salles" userId="66a2db3d815e233f" providerId="LiveId" clId="{5446D67A-F890-4C12-AED4-F5A5542C07FE}" dt="2019-06-04T15:10:40.707" v="1509" actId="478"/>
          <ac:spMkLst>
            <pc:docMk/>
            <pc:sldMk cId="3904032566" sldId="1052"/>
            <ac:spMk id="16" creationId="{730C4A50-7B53-42C4-8AD5-F568FA23ECC8}"/>
          </ac:spMkLst>
        </pc:spChg>
        <pc:spChg chg="del">
          <ac:chgData name="Rebecca Salles" userId="66a2db3d815e233f" providerId="LiveId" clId="{5446D67A-F890-4C12-AED4-F5A5542C07FE}" dt="2019-06-04T15:10:40.707" v="1509" actId="478"/>
          <ac:spMkLst>
            <pc:docMk/>
            <pc:sldMk cId="3904032566" sldId="1052"/>
            <ac:spMk id="18" creationId="{A5746BFC-A69A-4BCD-A1B1-04610F372B1E}"/>
          </ac:spMkLst>
        </pc:spChg>
        <pc:spChg chg="add del mod">
          <ac:chgData name="Rebecca Salles" userId="66a2db3d815e233f" providerId="LiveId" clId="{5446D67A-F890-4C12-AED4-F5A5542C07FE}" dt="2019-06-04T15:23:43.600" v="1571" actId="478"/>
          <ac:spMkLst>
            <pc:docMk/>
            <pc:sldMk cId="3904032566" sldId="1052"/>
            <ac:spMk id="21" creationId="{40AB6E41-2D3B-4192-8733-D0DA0A00D8B9}"/>
          </ac:spMkLst>
        </pc:spChg>
        <pc:picChg chg="del">
          <ac:chgData name="Rebecca Salles" userId="66a2db3d815e233f" providerId="LiveId" clId="{5446D67A-F890-4C12-AED4-F5A5542C07FE}" dt="2019-06-04T15:10:40.707" v="1509" actId="478"/>
          <ac:picMkLst>
            <pc:docMk/>
            <pc:sldMk cId="3904032566" sldId="1052"/>
            <ac:picMk id="7" creationId="{14B2F84D-6AB7-4514-98D0-DB51511675DE}"/>
          </ac:picMkLst>
        </pc:picChg>
        <pc:picChg chg="del">
          <ac:chgData name="Rebecca Salles" userId="66a2db3d815e233f" providerId="LiveId" clId="{5446D67A-F890-4C12-AED4-F5A5542C07FE}" dt="2019-06-04T15:10:40.707" v="1509" actId="478"/>
          <ac:picMkLst>
            <pc:docMk/>
            <pc:sldMk cId="3904032566" sldId="1052"/>
            <ac:picMk id="17" creationId="{F74FB749-24E9-4DE3-BD85-300F36C80480}"/>
          </ac:picMkLst>
        </pc:picChg>
        <pc:picChg chg="add mod">
          <ac:chgData name="Rebecca Salles" userId="66a2db3d815e233f" providerId="LiveId" clId="{5446D67A-F890-4C12-AED4-F5A5542C07FE}" dt="2019-06-04T15:23:45.397" v="1572" actId="1076"/>
          <ac:picMkLst>
            <pc:docMk/>
            <pc:sldMk cId="3904032566" sldId="1052"/>
            <ac:picMk id="19" creationId="{9A0C78DD-A10C-4327-BDAA-6C9C4A5C0220}"/>
          </ac:picMkLst>
        </pc:picChg>
        <pc:picChg chg="add mod">
          <ac:chgData name="Rebecca Salles" userId="66a2db3d815e233f" providerId="LiveId" clId="{5446D67A-F890-4C12-AED4-F5A5542C07FE}" dt="2019-06-04T15:23:56.332" v="1575" actId="1076"/>
          <ac:picMkLst>
            <pc:docMk/>
            <pc:sldMk cId="3904032566" sldId="1052"/>
            <ac:picMk id="20" creationId="{D1C48F0A-C77A-4BBB-A82C-263C0E5BF864}"/>
          </ac:picMkLst>
        </pc:picChg>
      </pc:sldChg>
      <pc:sldChg chg="addSp delSp modSp add modNotesTx">
        <pc:chgData name="Rebecca Salles" userId="66a2db3d815e233f" providerId="LiveId" clId="{5446D67A-F890-4C12-AED4-F5A5542C07FE}" dt="2019-06-04T15:28:53.791" v="1614" actId="1076"/>
        <pc:sldMkLst>
          <pc:docMk/>
          <pc:sldMk cId="3084459863" sldId="1053"/>
        </pc:sldMkLst>
        <pc:spChg chg="add mod">
          <ac:chgData name="Rebecca Salles" userId="66a2db3d815e233f" providerId="LiveId" clId="{5446D67A-F890-4C12-AED4-F5A5542C07FE}" dt="2019-06-04T15:28:53.791" v="1614" actId="1076"/>
          <ac:spMkLst>
            <pc:docMk/>
            <pc:sldMk cId="3084459863" sldId="1053"/>
            <ac:spMk id="3" creationId="{CC19A6A9-C5B9-4C6D-A958-2F6B4666C775}"/>
          </ac:spMkLst>
        </pc:spChg>
        <pc:spChg chg="add mod">
          <ac:chgData name="Rebecca Salles" userId="66a2db3d815e233f" providerId="LiveId" clId="{5446D67A-F890-4C12-AED4-F5A5542C07FE}" dt="2019-06-04T15:28:49.042" v="1613" actId="14100"/>
          <ac:spMkLst>
            <pc:docMk/>
            <pc:sldMk cId="3084459863" sldId="1053"/>
            <ac:spMk id="4" creationId="{40249926-BA5F-49E7-A6C4-B5B62B1FEC03}"/>
          </ac:spMkLst>
        </pc:spChg>
        <pc:spChg chg="del mod">
          <ac:chgData name="Rebecca Salles" userId="66a2db3d815e233f" providerId="LiveId" clId="{5446D67A-F890-4C12-AED4-F5A5542C07FE}" dt="2019-06-04T15:24:00.893" v="1576" actId="478"/>
          <ac:spMkLst>
            <pc:docMk/>
            <pc:sldMk cId="3084459863" sldId="1053"/>
            <ac:spMk id="21" creationId="{40AB6E41-2D3B-4192-8733-D0DA0A00D8B9}"/>
          </ac:spMkLst>
        </pc:spChg>
        <pc:picChg chg="add mod">
          <ac:chgData name="Rebecca Salles" userId="66a2db3d815e233f" providerId="LiveId" clId="{5446D67A-F890-4C12-AED4-F5A5542C07FE}" dt="2019-06-04T15:25:47.737" v="1580" actId="1076"/>
          <ac:picMkLst>
            <pc:docMk/>
            <pc:sldMk cId="3084459863" sldId="1053"/>
            <ac:picMk id="2" creationId="{65DE7E05-FC02-45B2-AB78-DFA549439BAD}"/>
          </ac:picMkLst>
        </pc:picChg>
        <pc:picChg chg="del">
          <ac:chgData name="Rebecca Salles" userId="66a2db3d815e233f" providerId="LiveId" clId="{5446D67A-F890-4C12-AED4-F5A5542C07FE}" dt="2019-06-04T15:16:18.240" v="1535" actId="478"/>
          <ac:picMkLst>
            <pc:docMk/>
            <pc:sldMk cId="3084459863" sldId="1053"/>
            <ac:picMk id="19" creationId="{9A0C78DD-A10C-4327-BDAA-6C9C4A5C0220}"/>
          </ac:picMkLst>
        </pc:picChg>
        <pc:picChg chg="del">
          <ac:chgData name="Rebecca Salles" userId="66a2db3d815e233f" providerId="LiveId" clId="{5446D67A-F890-4C12-AED4-F5A5542C07FE}" dt="2019-06-04T15:16:18.974" v="1536" actId="478"/>
          <ac:picMkLst>
            <pc:docMk/>
            <pc:sldMk cId="3084459863" sldId="1053"/>
            <ac:picMk id="20" creationId="{D1C48F0A-C77A-4BBB-A82C-263C0E5BF864}"/>
          </ac:picMkLst>
        </pc:picChg>
      </pc:sldChg>
      <pc:sldChg chg="delSp modSp add del">
        <pc:chgData name="Rebecca Salles" userId="66a2db3d815e233f" providerId="LiveId" clId="{5446D67A-F890-4C12-AED4-F5A5542C07FE}" dt="2019-06-04T15:37:56.414" v="1978" actId="2696"/>
        <pc:sldMkLst>
          <pc:docMk/>
          <pc:sldMk cId="2078842282" sldId="1054"/>
        </pc:sldMkLst>
        <pc:spChg chg="del mod">
          <ac:chgData name="Rebecca Salles" userId="66a2db3d815e233f" providerId="LiveId" clId="{5446D67A-F890-4C12-AED4-F5A5542C07FE}" dt="2019-06-04T15:37:16.090" v="1963"/>
          <ac:spMkLst>
            <pc:docMk/>
            <pc:sldMk cId="2078842282" sldId="1054"/>
            <ac:spMk id="66" creationId="{65A675C9-7F1D-4C02-AF2B-707BA4D8E5E8}"/>
          </ac:spMkLst>
        </pc:spChg>
      </pc:sldChg>
      <pc:sldChg chg="addSp modSp add modNotesTx">
        <pc:chgData name="Rebecca Salles" userId="66a2db3d815e233f" providerId="LiveId" clId="{5446D67A-F890-4C12-AED4-F5A5542C07FE}" dt="2019-06-04T16:00:36.852" v="2528" actId="1076"/>
        <pc:sldMkLst>
          <pc:docMk/>
          <pc:sldMk cId="4003092879" sldId="1055"/>
        </pc:sldMkLst>
        <pc:spChg chg="mod">
          <ac:chgData name="Rebecca Salles" userId="66a2db3d815e233f" providerId="LiveId" clId="{5446D67A-F890-4C12-AED4-F5A5542C07FE}" dt="2019-06-04T16:00:32.588" v="2527" actId="404"/>
          <ac:spMkLst>
            <pc:docMk/>
            <pc:sldMk cId="4003092879" sldId="1055"/>
            <ac:spMk id="66" creationId="{65A675C9-7F1D-4C02-AF2B-707BA4D8E5E8}"/>
          </ac:spMkLst>
        </pc:spChg>
        <pc:picChg chg="add mod modCrop">
          <ac:chgData name="Rebecca Salles" userId="66a2db3d815e233f" providerId="LiveId" clId="{5446D67A-F890-4C12-AED4-F5A5542C07FE}" dt="2019-06-04T16:00:36.852" v="2528" actId="1076"/>
          <ac:picMkLst>
            <pc:docMk/>
            <pc:sldMk cId="4003092879" sldId="1055"/>
            <ac:picMk id="2" creationId="{A8A0D8DD-BEC1-4358-BD1D-6228558F4986}"/>
          </ac:picMkLst>
        </pc:picChg>
      </pc:sldChg>
      <pc:sldChg chg="add ord">
        <pc:chgData name="Rebecca Salles" userId="66a2db3d815e233f" providerId="LiveId" clId="{5446D67A-F890-4C12-AED4-F5A5542C07FE}" dt="2019-06-04T16:01:07.186" v="2530"/>
        <pc:sldMkLst>
          <pc:docMk/>
          <pc:sldMk cId="3452955628" sldId="1056"/>
        </pc:sldMkLst>
      </pc:sldChg>
    </pc:docChg>
  </pc:docChgLst>
  <pc:docChgLst>
    <pc:chgData name="Rebecca Salles" userId="66a2db3d815e233f" providerId="LiveId" clId="{BC1A7429-AD48-4EA5-9D93-E67924A80EF6}"/>
    <pc:docChg chg="undo custSel delSld modSld">
      <pc:chgData name="Rebecca Salles" userId="66a2db3d815e233f" providerId="LiveId" clId="{BC1A7429-AD48-4EA5-9D93-E67924A80EF6}" dt="2020-06-02T21:01:54.310" v="295" actId="5793"/>
      <pc:docMkLst>
        <pc:docMk/>
      </pc:docMkLst>
      <pc:sldChg chg="delSp modSp mod">
        <pc:chgData name="Rebecca Salles" userId="66a2db3d815e233f" providerId="LiveId" clId="{BC1A7429-AD48-4EA5-9D93-E67924A80EF6}" dt="2020-06-02T21:01:48.435" v="293" actId="5793"/>
        <pc:sldMkLst>
          <pc:docMk/>
          <pc:sldMk cId="1483654122" sldId="1050"/>
        </pc:sldMkLst>
        <pc:spChg chg="del mod topLvl">
          <ac:chgData name="Rebecca Salles" userId="66a2db3d815e233f" providerId="LiveId" clId="{BC1A7429-AD48-4EA5-9D93-E67924A80EF6}" dt="2020-06-02T20:09:01.530" v="232" actId="478"/>
          <ac:spMkLst>
            <pc:docMk/>
            <pc:sldMk cId="1483654122" sldId="1050"/>
            <ac:spMk id="11" creationId="{E1209E59-F0EC-4638-8DFD-CC378DB909D7}"/>
          </ac:spMkLst>
        </pc:spChg>
        <pc:spChg chg="mod topLvl">
          <ac:chgData name="Rebecca Salles" userId="66a2db3d815e233f" providerId="LiveId" clId="{BC1A7429-AD48-4EA5-9D93-E67924A80EF6}" dt="2020-06-02T21:01:48.435" v="293" actId="5793"/>
          <ac:spMkLst>
            <pc:docMk/>
            <pc:sldMk cId="1483654122" sldId="1050"/>
            <ac:spMk id="14" creationId="{435AA4BC-9530-462E-B13E-C39E1C9895E8}"/>
          </ac:spMkLst>
        </pc:spChg>
        <pc:grpChg chg="del">
          <ac:chgData name="Rebecca Salles" userId="66a2db3d815e233f" providerId="LiveId" clId="{BC1A7429-AD48-4EA5-9D93-E67924A80EF6}" dt="2020-06-02T20:08:50.262" v="229" actId="165"/>
          <ac:grpSpMkLst>
            <pc:docMk/>
            <pc:sldMk cId="1483654122" sldId="1050"/>
            <ac:grpSpMk id="8" creationId="{C528A783-A048-40C9-9D09-D3E98B9734DC}"/>
          </ac:grpSpMkLst>
        </pc:grpChg>
      </pc:sldChg>
      <pc:sldChg chg="modSp mod">
        <pc:chgData name="Rebecca Salles" userId="66a2db3d815e233f" providerId="LiveId" clId="{BC1A7429-AD48-4EA5-9D93-E67924A80EF6}" dt="2020-05-31T20:03:34.416" v="53" actId="1038"/>
        <pc:sldMkLst>
          <pc:docMk/>
          <pc:sldMk cId="2852551529" sldId="1065"/>
        </pc:sldMkLst>
        <pc:spChg chg="mod">
          <ac:chgData name="Rebecca Salles" userId="66a2db3d815e233f" providerId="LiveId" clId="{BC1A7429-AD48-4EA5-9D93-E67924A80EF6}" dt="2020-05-31T20:03:34.416" v="53" actId="1038"/>
          <ac:spMkLst>
            <pc:docMk/>
            <pc:sldMk cId="2852551529" sldId="1065"/>
            <ac:spMk id="2" creationId="{1AC3EAD9-4336-44EA-9779-F06B59BD7AAC}"/>
          </ac:spMkLst>
        </pc:spChg>
      </pc:sldChg>
      <pc:sldChg chg="addSp delSp modSp mod">
        <pc:chgData name="Rebecca Salles" userId="66a2db3d815e233f" providerId="LiveId" clId="{BC1A7429-AD48-4EA5-9D93-E67924A80EF6}" dt="2020-06-02T21:01:54.310" v="295" actId="5793"/>
        <pc:sldMkLst>
          <pc:docMk/>
          <pc:sldMk cId="3191525564" sldId="1149"/>
        </pc:sldMkLst>
        <pc:spChg chg="add mod">
          <ac:chgData name="Rebecca Salles" userId="66a2db3d815e233f" providerId="LiveId" clId="{BC1A7429-AD48-4EA5-9D93-E67924A80EF6}" dt="2020-06-02T21:01:54.310" v="295" actId="5793"/>
          <ac:spMkLst>
            <pc:docMk/>
            <pc:sldMk cId="3191525564" sldId="1149"/>
            <ac:spMk id="10" creationId="{9F6F8780-F65C-4CC2-901C-1EB59B343F1E}"/>
          </ac:spMkLst>
        </pc:spChg>
        <pc:spChg chg="del topLvl">
          <ac:chgData name="Rebecca Salles" userId="66a2db3d815e233f" providerId="LiveId" clId="{BC1A7429-AD48-4EA5-9D93-E67924A80EF6}" dt="2020-06-02T20:10:22.805" v="243" actId="478"/>
          <ac:spMkLst>
            <pc:docMk/>
            <pc:sldMk cId="3191525564" sldId="1149"/>
            <ac:spMk id="11" creationId="{E1209E59-F0EC-4638-8DFD-CC378DB909D7}"/>
          </ac:spMkLst>
        </pc:spChg>
        <pc:spChg chg="del mod topLvl">
          <ac:chgData name="Rebecca Salles" userId="66a2db3d815e233f" providerId="LiveId" clId="{BC1A7429-AD48-4EA5-9D93-E67924A80EF6}" dt="2020-06-02T20:10:18.820" v="242" actId="21"/>
          <ac:spMkLst>
            <pc:docMk/>
            <pc:sldMk cId="3191525564" sldId="1149"/>
            <ac:spMk id="14" creationId="{435AA4BC-9530-462E-B13E-C39E1C9895E8}"/>
          </ac:spMkLst>
        </pc:spChg>
        <pc:grpChg chg="del">
          <ac:chgData name="Rebecca Salles" userId="66a2db3d815e233f" providerId="LiveId" clId="{BC1A7429-AD48-4EA5-9D93-E67924A80EF6}" dt="2020-06-02T20:10:18.820" v="242" actId="21"/>
          <ac:grpSpMkLst>
            <pc:docMk/>
            <pc:sldMk cId="3191525564" sldId="1149"/>
            <ac:grpSpMk id="8" creationId="{C528A783-A048-40C9-9D09-D3E98B9734DC}"/>
          </ac:grpSpMkLst>
        </pc:grpChg>
      </pc:sldChg>
      <pc:sldChg chg="del">
        <pc:chgData name="Rebecca Salles" userId="66a2db3d815e233f" providerId="LiveId" clId="{BC1A7429-AD48-4EA5-9D93-E67924A80EF6}" dt="2020-06-02T19:57:34.919" v="56" actId="2696"/>
        <pc:sldMkLst>
          <pc:docMk/>
          <pc:sldMk cId="1502721013" sldId="1150"/>
        </pc:sldMkLst>
      </pc:sldChg>
    </pc:docChg>
  </pc:docChgLst>
  <pc:docChgLst>
    <pc:chgData name="Rebecca Salles" userId="66a2db3d815e233f" providerId="LiveId" clId="{12A67C3F-ADD5-4552-A2D1-8334A58827CC}"/>
    <pc:docChg chg="undo custSel modSld">
      <pc:chgData name="Rebecca Salles" userId="66a2db3d815e233f" providerId="LiveId" clId="{12A67C3F-ADD5-4552-A2D1-8334A58827CC}" dt="2022-09-02T17:40:57.260" v="104" actId="113"/>
      <pc:docMkLst>
        <pc:docMk/>
      </pc:docMkLst>
      <pc:sldChg chg="modSp">
        <pc:chgData name="Rebecca Salles" userId="66a2db3d815e233f" providerId="LiveId" clId="{12A67C3F-ADD5-4552-A2D1-8334A58827CC}" dt="2022-09-02T17:25:22.656" v="22" actId="20577"/>
        <pc:sldMkLst>
          <pc:docMk/>
          <pc:sldMk cId="4087066211" sldId="1363"/>
        </pc:sldMkLst>
        <pc:spChg chg="mod">
          <ac:chgData name="Rebecca Salles" userId="66a2db3d815e233f" providerId="LiveId" clId="{12A67C3F-ADD5-4552-A2D1-8334A58827CC}" dt="2022-09-02T17:25:22.656" v="22" actId="20577"/>
          <ac:spMkLst>
            <pc:docMk/>
            <pc:sldMk cId="4087066211" sldId="1363"/>
            <ac:spMk id="8" creationId="{19739147-8E42-4693-B106-C04F6E3CEBE6}"/>
          </ac:spMkLst>
        </pc:spChg>
        <pc:spChg chg="mod">
          <ac:chgData name="Rebecca Salles" userId="66a2db3d815e233f" providerId="LiveId" clId="{12A67C3F-ADD5-4552-A2D1-8334A58827CC}" dt="2022-09-02T17:25:22.656" v="22" actId="20577"/>
          <ac:spMkLst>
            <pc:docMk/>
            <pc:sldMk cId="4087066211" sldId="1363"/>
            <ac:spMk id="15" creationId="{684BAEB6-AC94-471E-ABC1-17484C7BC9D2}"/>
          </ac:spMkLst>
        </pc:spChg>
        <pc:spChg chg="mod">
          <ac:chgData name="Rebecca Salles" userId="66a2db3d815e233f" providerId="LiveId" clId="{12A67C3F-ADD5-4552-A2D1-8334A58827CC}" dt="2022-09-02T17:25:22.656" v="22" actId="20577"/>
          <ac:spMkLst>
            <pc:docMk/>
            <pc:sldMk cId="4087066211" sldId="1363"/>
            <ac:spMk id="16" creationId="{35DE10BC-A237-476C-9FF9-8C2FE195EF21}"/>
          </ac:spMkLst>
        </pc:spChg>
        <pc:spChg chg="mod">
          <ac:chgData name="Rebecca Salles" userId="66a2db3d815e233f" providerId="LiveId" clId="{12A67C3F-ADD5-4552-A2D1-8334A58827CC}" dt="2022-09-02T17:25:22.656" v="22" actId="20577"/>
          <ac:spMkLst>
            <pc:docMk/>
            <pc:sldMk cId="4087066211" sldId="1363"/>
            <ac:spMk id="17" creationId="{9940F98F-88FF-4290-A1C9-1901FD385B55}"/>
          </ac:spMkLst>
        </pc:spChg>
        <pc:spChg chg="mod">
          <ac:chgData name="Rebecca Salles" userId="66a2db3d815e233f" providerId="LiveId" clId="{12A67C3F-ADD5-4552-A2D1-8334A58827CC}" dt="2022-09-02T17:25:22.656" v="22" actId="20577"/>
          <ac:spMkLst>
            <pc:docMk/>
            <pc:sldMk cId="4087066211" sldId="1363"/>
            <ac:spMk id="18" creationId="{FD66DE22-7E11-4D0F-9BA5-57C1A9FC2220}"/>
          </ac:spMkLst>
        </pc:spChg>
        <pc:spChg chg="mod">
          <ac:chgData name="Rebecca Salles" userId="66a2db3d815e233f" providerId="LiveId" clId="{12A67C3F-ADD5-4552-A2D1-8334A58827CC}" dt="2022-09-02T17:25:22.656" v="22" actId="20577"/>
          <ac:spMkLst>
            <pc:docMk/>
            <pc:sldMk cId="4087066211" sldId="1363"/>
            <ac:spMk id="19" creationId="{79679189-EA9C-4612-9D26-AFF1E1891A3D}"/>
          </ac:spMkLst>
        </pc:spChg>
        <pc:spChg chg="mod">
          <ac:chgData name="Rebecca Salles" userId="66a2db3d815e233f" providerId="LiveId" clId="{12A67C3F-ADD5-4552-A2D1-8334A58827CC}" dt="2022-09-02T17:25:22.656" v="22" actId="20577"/>
          <ac:spMkLst>
            <pc:docMk/>
            <pc:sldMk cId="4087066211" sldId="1363"/>
            <ac:spMk id="20" creationId="{35C4A2D2-03A3-40A6-97CC-8004B6FC797C}"/>
          </ac:spMkLst>
        </pc:spChg>
        <pc:spChg chg="mod">
          <ac:chgData name="Rebecca Salles" userId="66a2db3d815e233f" providerId="LiveId" clId="{12A67C3F-ADD5-4552-A2D1-8334A58827CC}" dt="2022-09-02T17:25:22.656" v="22" actId="20577"/>
          <ac:spMkLst>
            <pc:docMk/>
            <pc:sldMk cId="4087066211" sldId="1363"/>
            <ac:spMk id="26" creationId="{4667EECF-A379-4AAA-9773-4F076CAE48A2}"/>
          </ac:spMkLst>
        </pc:spChg>
        <pc:spChg chg="mod">
          <ac:chgData name="Rebecca Salles" userId="66a2db3d815e233f" providerId="LiveId" clId="{12A67C3F-ADD5-4552-A2D1-8334A58827CC}" dt="2022-09-02T17:25:22.656" v="22" actId="20577"/>
          <ac:spMkLst>
            <pc:docMk/>
            <pc:sldMk cId="4087066211" sldId="1363"/>
            <ac:spMk id="27" creationId="{E2A6ACC3-D393-4648-A7EB-867C15868FC2}"/>
          </ac:spMkLst>
        </pc:spChg>
        <pc:spChg chg="mod">
          <ac:chgData name="Rebecca Salles" userId="66a2db3d815e233f" providerId="LiveId" clId="{12A67C3F-ADD5-4552-A2D1-8334A58827CC}" dt="2022-09-02T17:25:22.656" v="22" actId="20577"/>
          <ac:spMkLst>
            <pc:docMk/>
            <pc:sldMk cId="4087066211" sldId="1363"/>
            <ac:spMk id="28" creationId="{C7219C78-6629-43AC-BB31-915D00128F9D}"/>
          </ac:spMkLst>
        </pc:spChg>
        <pc:spChg chg="mod">
          <ac:chgData name="Rebecca Salles" userId="66a2db3d815e233f" providerId="LiveId" clId="{12A67C3F-ADD5-4552-A2D1-8334A58827CC}" dt="2022-09-02T17:25:22.656" v="22" actId="20577"/>
          <ac:spMkLst>
            <pc:docMk/>
            <pc:sldMk cId="4087066211" sldId="1363"/>
            <ac:spMk id="29" creationId="{B955D52D-4959-43A2-820C-E66993FF1DEF}"/>
          </ac:spMkLst>
        </pc:spChg>
        <pc:spChg chg="mod">
          <ac:chgData name="Rebecca Salles" userId="66a2db3d815e233f" providerId="LiveId" clId="{12A67C3F-ADD5-4552-A2D1-8334A58827CC}" dt="2022-09-02T17:25:22.656" v="22" actId="20577"/>
          <ac:spMkLst>
            <pc:docMk/>
            <pc:sldMk cId="4087066211" sldId="1363"/>
            <ac:spMk id="30" creationId="{32230146-B736-426E-A237-5DA7E4D927DD}"/>
          </ac:spMkLst>
        </pc:spChg>
        <pc:spChg chg="mod">
          <ac:chgData name="Rebecca Salles" userId="66a2db3d815e233f" providerId="LiveId" clId="{12A67C3F-ADD5-4552-A2D1-8334A58827CC}" dt="2022-09-02T17:25:22.656" v="22" actId="20577"/>
          <ac:spMkLst>
            <pc:docMk/>
            <pc:sldMk cId="4087066211" sldId="1363"/>
            <ac:spMk id="31" creationId="{89520ABC-B78B-4BE6-B9C2-D335D014A74F}"/>
          </ac:spMkLst>
        </pc:spChg>
        <pc:spChg chg="mod">
          <ac:chgData name="Rebecca Salles" userId="66a2db3d815e233f" providerId="LiveId" clId="{12A67C3F-ADD5-4552-A2D1-8334A58827CC}" dt="2022-09-02T17:25:22.656" v="22" actId="20577"/>
          <ac:spMkLst>
            <pc:docMk/>
            <pc:sldMk cId="4087066211" sldId="1363"/>
            <ac:spMk id="32" creationId="{A0874443-BAB0-42F5-B586-02FAEEB3FA3F}"/>
          </ac:spMkLst>
        </pc:spChg>
        <pc:spChg chg="mod">
          <ac:chgData name="Rebecca Salles" userId="66a2db3d815e233f" providerId="LiveId" clId="{12A67C3F-ADD5-4552-A2D1-8334A58827CC}" dt="2022-09-02T17:25:22.656" v="22" actId="20577"/>
          <ac:spMkLst>
            <pc:docMk/>
            <pc:sldMk cId="4087066211" sldId="1363"/>
            <ac:spMk id="33" creationId="{0C71216D-924A-47FA-B455-5C682AEEDAE9}"/>
          </ac:spMkLst>
        </pc:spChg>
        <pc:spChg chg="mod">
          <ac:chgData name="Rebecca Salles" userId="66a2db3d815e233f" providerId="LiveId" clId="{12A67C3F-ADD5-4552-A2D1-8334A58827CC}" dt="2022-09-02T17:25:22.656" v="22" actId="20577"/>
          <ac:spMkLst>
            <pc:docMk/>
            <pc:sldMk cId="4087066211" sldId="1363"/>
            <ac:spMk id="34" creationId="{CE7E2DEE-D0E3-4D2E-9623-9A7CBCB4D066}"/>
          </ac:spMkLst>
        </pc:spChg>
        <pc:spChg chg="mod">
          <ac:chgData name="Rebecca Salles" userId="66a2db3d815e233f" providerId="LiveId" clId="{12A67C3F-ADD5-4552-A2D1-8334A58827CC}" dt="2022-09-02T17:25:22.656" v="22" actId="20577"/>
          <ac:spMkLst>
            <pc:docMk/>
            <pc:sldMk cId="4087066211" sldId="1363"/>
            <ac:spMk id="35" creationId="{D785C78D-9DDF-4128-ACEE-58545472FF07}"/>
          </ac:spMkLst>
        </pc:spChg>
        <pc:spChg chg="mod">
          <ac:chgData name="Rebecca Salles" userId="66a2db3d815e233f" providerId="LiveId" clId="{12A67C3F-ADD5-4552-A2D1-8334A58827CC}" dt="2022-09-02T17:25:22.656" v="22" actId="20577"/>
          <ac:spMkLst>
            <pc:docMk/>
            <pc:sldMk cId="4087066211" sldId="1363"/>
            <ac:spMk id="36" creationId="{1FDC3015-14A2-497A-9F9D-BE0E01B8055B}"/>
          </ac:spMkLst>
        </pc:spChg>
        <pc:spChg chg="mod">
          <ac:chgData name="Rebecca Salles" userId="66a2db3d815e233f" providerId="LiveId" clId="{12A67C3F-ADD5-4552-A2D1-8334A58827CC}" dt="2022-09-02T17:25:22.656" v="22" actId="20577"/>
          <ac:spMkLst>
            <pc:docMk/>
            <pc:sldMk cId="4087066211" sldId="1363"/>
            <ac:spMk id="37" creationId="{D16CF4FE-8DEC-4C6F-BC07-21CA43633E75}"/>
          </ac:spMkLst>
        </pc:spChg>
        <pc:spChg chg="mod">
          <ac:chgData name="Rebecca Salles" userId="66a2db3d815e233f" providerId="LiveId" clId="{12A67C3F-ADD5-4552-A2D1-8334A58827CC}" dt="2022-09-02T17:25:22.656" v="22" actId="20577"/>
          <ac:spMkLst>
            <pc:docMk/>
            <pc:sldMk cId="4087066211" sldId="1363"/>
            <ac:spMk id="38" creationId="{999278D5-D464-4B28-98D1-1F9CB76F4B88}"/>
          </ac:spMkLst>
        </pc:spChg>
        <pc:spChg chg="mod">
          <ac:chgData name="Rebecca Salles" userId="66a2db3d815e233f" providerId="LiveId" clId="{12A67C3F-ADD5-4552-A2D1-8334A58827CC}" dt="2022-09-02T17:25:22.656" v="22" actId="20577"/>
          <ac:spMkLst>
            <pc:docMk/>
            <pc:sldMk cId="4087066211" sldId="1363"/>
            <ac:spMk id="39" creationId="{C928A536-7B7B-45C6-82AD-51BB92EB2C2B}"/>
          </ac:spMkLst>
        </pc:spChg>
        <pc:spChg chg="mod">
          <ac:chgData name="Rebecca Salles" userId="66a2db3d815e233f" providerId="LiveId" clId="{12A67C3F-ADD5-4552-A2D1-8334A58827CC}" dt="2022-09-02T17:25:22.656" v="22" actId="20577"/>
          <ac:spMkLst>
            <pc:docMk/>
            <pc:sldMk cId="4087066211" sldId="1363"/>
            <ac:spMk id="40" creationId="{76B3ED6B-9F2C-484A-8E39-2AF4F00BCB14}"/>
          </ac:spMkLst>
        </pc:spChg>
        <pc:spChg chg="mod">
          <ac:chgData name="Rebecca Salles" userId="66a2db3d815e233f" providerId="LiveId" clId="{12A67C3F-ADD5-4552-A2D1-8334A58827CC}" dt="2022-09-02T17:25:22.656" v="22" actId="20577"/>
          <ac:spMkLst>
            <pc:docMk/>
            <pc:sldMk cId="4087066211" sldId="1363"/>
            <ac:spMk id="41" creationId="{5D486F46-0B25-4E0B-95D5-B2AEADBCAD70}"/>
          </ac:spMkLst>
        </pc:spChg>
        <pc:spChg chg="mod">
          <ac:chgData name="Rebecca Salles" userId="66a2db3d815e233f" providerId="LiveId" clId="{12A67C3F-ADD5-4552-A2D1-8334A58827CC}" dt="2022-09-02T17:25:22.656" v="22" actId="20577"/>
          <ac:spMkLst>
            <pc:docMk/>
            <pc:sldMk cId="4087066211" sldId="1363"/>
            <ac:spMk id="42" creationId="{B8165B38-76BD-43EE-B36C-C27FF4013EA0}"/>
          </ac:spMkLst>
        </pc:spChg>
        <pc:spChg chg="mod">
          <ac:chgData name="Rebecca Salles" userId="66a2db3d815e233f" providerId="LiveId" clId="{12A67C3F-ADD5-4552-A2D1-8334A58827CC}" dt="2022-09-02T17:25:22.656" v="22" actId="20577"/>
          <ac:spMkLst>
            <pc:docMk/>
            <pc:sldMk cId="4087066211" sldId="1363"/>
            <ac:spMk id="43" creationId="{3D03AC90-AC51-43FD-99A6-6895BE77ECFA}"/>
          </ac:spMkLst>
        </pc:spChg>
        <pc:spChg chg="mod">
          <ac:chgData name="Rebecca Salles" userId="66a2db3d815e233f" providerId="LiveId" clId="{12A67C3F-ADD5-4552-A2D1-8334A58827CC}" dt="2022-09-02T17:25:22.656" v="22" actId="20577"/>
          <ac:spMkLst>
            <pc:docMk/>
            <pc:sldMk cId="4087066211" sldId="1363"/>
            <ac:spMk id="44" creationId="{57653E8E-A9F5-4240-B163-C455C50CD9D1}"/>
          </ac:spMkLst>
        </pc:spChg>
        <pc:grpChg chg="mod">
          <ac:chgData name="Rebecca Salles" userId="66a2db3d815e233f" providerId="LiveId" clId="{12A67C3F-ADD5-4552-A2D1-8334A58827CC}" dt="2022-09-02T17:25:22.656" v="22" actId="20577"/>
          <ac:grpSpMkLst>
            <pc:docMk/>
            <pc:sldMk cId="4087066211" sldId="1363"/>
            <ac:grpSpMk id="6" creationId="{19EB8F62-F3FE-4E48-887D-520C032F5407}"/>
          </ac:grpSpMkLst>
        </pc:grpChg>
        <pc:grpChg chg="mod">
          <ac:chgData name="Rebecca Salles" userId="66a2db3d815e233f" providerId="LiveId" clId="{12A67C3F-ADD5-4552-A2D1-8334A58827CC}" dt="2022-09-02T17:25:22.656" v="22" actId="20577"/>
          <ac:grpSpMkLst>
            <pc:docMk/>
            <pc:sldMk cId="4087066211" sldId="1363"/>
            <ac:grpSpMk id="14" creationId="{6F57C57D-489A-4814-A8C3-068BE15E47CB}"/>
          </ac:grpSpMkLst>
        </pc:grpChg>
        <pc:grpChg chg="mod">
          <ac:chgData name="Rebecca Salles" userId="66a2db3d815e233f" providerId="LiveId" clId="{12A67C3F-ADD5-4552-A2D1-8334A58827CC}" dt="2022-09-02T17:25:22.656" v="22" actId="20577"/>
          <ac:grpSpMkLst>
            <pc:docMk/>
            <pc:sldMk cId="4087066211" sldId="1363"/>
            <ac:grpSpMk id="21" creationId="{3AFD0162-C8E4-4786-936F-AC603D969A0F}"/>
          </ac:grpSpMkLst>
        </pc:grpChg>
        <pc:graphicFrameChg chg="mod">
          <ac:chgData name="Rebecca Salles" userId="66a2db3d815e233f" providerId="LiveId" clId="{12A67C3F-ADD5-4552-A2D1-8334A58827CC}" dt="2022-09-02T17:25:18.566" v="20" actId="20577"/>
          <ac:graphicFrameMkLst>
            <pc:docMk/>
            <pc:sldMk cId="4087066211" sldId="1363"/>
            <ac:graphicFrameMk id="4" creationId="{237AD244-6F7E-4B7D-8DF3-900AFADA85E9}"/>
          </ac:graphicFrameMkLst>
        </pc:graphicFrameChg>
        <pc:cxnChg chg="mod">
          <ac:chgData name="Rebecca Salles" userId="66a2db3d815e233f" providerId="LiveId" clId="{12A67C3F-ADD5-4552-A2D1-8334A58827CC}" dt="2022-09-02T17:25:22.656" v="22" actId="20577"/>
          <ac:cxnSpMkLst>
            <pc:docMk/>
            <pc:sldMk cId="4087066211" sldId="1363"/>
            <ac:cxnSpMk id="22" creationId="{BFD55CE6-B839-4CBE-8FFB-4CA6A97DD182}"/>
          </ac:cxnSpMkLst>
        </pc:cxnChg>
        <pc:cxnChg chg="mod">
          <ac:chgData name="Rebecca Salles" userId="66a2db3d815e233f" providerId="LiveId" clId="{12A67C3F-ADD5-4552-A2D1-8334A58827CC}" dt="2022-09-02T17:25:22.656" v="22" actId="20577"/>
          <ac:cxnSpMkLst>
            <pc:docMk/>
            <pc:sldMk cId="4087066211" sldId="1363"/>
            <ac:cxnSpMk id="23" creationId="{4D26426E-2647-4FAB-B5CD-A5B63F0E64C9}"/>
          </ac:cxnSpMkLst>
        </pc:cxnChg>
        <pc:cxnChg chg="mod">
          <ac:chgData name="Rebecca Salles" userId="66a2db3d815e233f" providerId="LiveId" clId="{12A67C3F-ADD5-4552-A2D1-8334A58827CC}" dt="2022-09-02T17:25:22.656" v="22" actId="20577"/>
          <ac:cxnSpMkLst>
            <pc:docMk/>
            <pc:sldMk cId="4087066211" sldId="1363"/>
            <ac:cxnSpMk id="24" creationId="{8D603F5D-EB6C-4D05-ABB7-CA99A53343A4}"/>
          </ac:cxnSpMkLst>
        </pc:cxnChg>
        <pc:cxnChg chg="mod">
          <ac:chgData name="Rebecca Salles" userId="66a2db3d815e233f" providerId="LiveId" clId="{12A67C3F-ADD5-4552-A2D1-8334A58827CC}" dt="2022-09-02T17:25:22.656" v="22" actId="20577"/>
          <ac:cxnSpMkLst>
            <pc:docMk/>
            <pc:sldMk cId="4087066211" sldId="1363"/>
            <ac:cxnSpMk id="25" creationId="{A9269920-49A8-42B6-B04D-E3A42C6C8CD8}"/>
          </ac:cxnSpMkLst>
        </pc:cxnChg>
      </pc:sldChg>
      <pc:sldChg chg="modSp mod">
        <pc:chgData name="Rebecca Salles" userId="66a2db3d815e233f" providerId="LiveId" clId="{12A67C3F-ADD5-4552-A2D1-8334A58827CC}" dt="2022-09-02T17:40:57.260" v="104" actId="113"/>
        <pc:sldMkLst>
          <pc:docMk/>
          <pc:sldMk cId="674775095" sldId="1381"/>
        </pc:sldMkLst>
        <pc:spChg chg="mod">
          <ac:chgData name="Rebecca Salles" userId="66a2db3d815e233f" providerId="LiveId" clId="{12A67C3F-ADD5-4552-A2D1-8334A58827CC}" dt="2022-09-02T17:35:24.478" v="88" actId="20577"/>
          <ac:spMkLst>
            <pc:docMk/>
            <pc:sldMk cId="674775095" sldId="1381"/>
            <ac:spMk id="17" creationId="{CEFA0D47-9D7D-45EF-B97C-94773D0164AA}"/>
          </ac:spMkLst>
        </pc:spChg>
        <pc:spChg chg="mod">
          <ac:chgData name="Rebecca Salles" userId="66a2db3d815e233f" providerId="LiveId" clId="{12A67C3F-ADD5-4552-A2D1-8334A58827CC}" dt="2022-09-02T17:35:24.478" v="88" actId="20577"/>
          <ac:spMkLst>
            <pc:docMk/>
            <pc:sldMk cId="674775095" sldId="1381"/>
            <ac:spMk id="19" creationId="{B6590DCE-2426-42C4-B5C3-330573B2F6DC}"/>
          </ac:spMkLst>
        </pc:spChg>
        <pc:grpChg chg="mod">
          <ac:chgData name="Rebecca Salles" userId="66a2db3d815e233f" providerId="LiveId" clId="{12A67C3F-ADD5-4552-A2D1-8334A58827CC}" dt="2022-09-02T17:35:24.478" v="88" actId="20577"/>
          <ac:grpSpMkLst>
            <pc:docMk/>
            <pc:sldMk cId="674775095" sldId="1381"/>
            <ac:grpSpMk id="3" creationId="{D4DB6974-DAAF-40A2-B0BB-D75AAE06521F}"/>
          </ac:grpSpMkLst>
        </pc:grpChg>
        <pc:graphicFrameChg chg="mod">
          <ac:chgData name="Rebecca Salles" userId="66a2db3d815e233f" providerId="LiveId" clId="{12A67C3F-ADD5-4552-A2D1-8334A58827CC}" dt="2022-09-02T17:40:57.260" v="104" actId="113"/>
          <ac:graphicFrameMkLst>
            <pc:docMk/>
            <pc:sldMk cId="674775095" sldId="1381"/>
            <ac:graphicFrameMk id="16" creationId="{CDCE2A05-31EE-4C92-901B-8D84C957566C}"/>
          </ac:graphicFrameMkLst>
        </pc:graphicFrameChg>
      </pc:sldChg>
    </pc:docChg>
  </pc:docChgLst>
  <pc:docChgLst>
    <pc:chgData name="Rebecca Salles" userId="66a2db3d815e233f" providerId="LiveId" clId="{050513FF-D394-48AA-8AE6-C0D5CCA6A853}"/>
    <pc:docChg chg="undo custSel addSld delSld modSld sldOrd">
      <pc:chgData name="Rebecca Salles" userId="66a2db3d815e233f" providerId="LiveId" clId="{050513FF-D394-48AA-8AE6-C0D5CCA6A853}" dt="2021-01-19T15:02:01.833" v="1017"/>
      <pc:docMkLst>
        <pc:docMk/>
      </pc:docMkLst>
      <pc:sldChg chg="ord">
        <pc:chgData name="Rebecca Salles" userId="66a2db3d815e233f" providerId="LiveId" clId="{050513FF-D394-48AA-8AE6-C0D5CCA6A853}" dt="2021-01-19T14:51:39.947" v="725"/>
        <pc:sldMkLst>
          <pc:docMk/>
          <pc:sldMk cId="3829437210" sldId="1243"/>
        </pc:sldMkLst>
      </pc:sldChg>
      <pc:sldChg chg="del">
        <pc:chgData name="Rebecca Salles" userId="66a2db3d815e233f" providerId="LiveId" clId="{050513FF-D394-48AA-8AE6-C0D5CCA6A853}" dt="2021-01-19T14:30:41.398" v="2" actId="47"/>
        <pc:sldMkLst>
          <pc:docMk/>
          <pc:sldMk cId="1813704508" sldId="1330"/>
        </pc:sldMkLst>
      </pc:sldChg>
      <pc:sldChg chg="del">
        <pc:chgData name="Rebecca Salles" userId="66a2db3d815e233f" providerId="LiveId" clId="{050513FF-D394-48AA-8AE6-C0D5CCA6A853}" dt="2021-01-19T14:30:33.599" v="1" actId="47"/>
        <pc:sldMkLst>
          <pc:docMk/>
          <pc:sldMk cId="300618643" sldId="1332"/>
        </pc:sldMkLst>
      </pc:sldChg>
      <pc:sldChg chg="del">
        <pc:chgData name="Rebecca Salles" userId="66a2db3d815e233f" providerId="LiveId" clId="{050513FF-D394-48AA-8AE6-C0D5CCA6A853}" dt="2021-01-19T14:30:32.177" v="0" actId="47"/>
        <pc:sldMkLst>
          <pc:docMk/>
          <pc:sldMk cId="1661058898" sldId="1334"/>
        </pc:sldMkLst>
      </pc:sldChg>
      <pc:sldChg chg="delSp modSp mod">
        <pc:chgData name="Rebecca Salles" userId="66a2db3d815e233f" providerId="LiveId" clId="{050513FF-D394-48AA-8AE6-C0D5CCA6A853}" dt="2021-01-19T14:40:17.015" v="617" actId="14100"/>
        <pc:sldMkLst>
          <pc:docMk/>
          <pc:sldMk cId="4034616646" sldId="1336"/>
        </pc:sldMkLst>
        <pc:spChg chg="mod">
          <ac:chgData name="Rebecca Salles" userId="66a2db3d815e233f" providerId="LiveId" clId="{050513FF-D394-48AA-8AE6-C0D5CCA6A853}" dt="2021-01-19T14:39:41.788" v="532" actId="1038"/>
          <ac:spMkLst>
            <pc:docMk/>
            <pc:sldMk cId="4034616646" sldId="1336"/>
            <ac:spMk id="73" creationId="{41B373C3-8853-4EC1-AA6E-0BFC7707310F}"/>
          </ac:spMkLst>
        </pc:spChg>
        <pc:spChg chg="mod">
          <ac:chgData name="Rebecca Salles" userId="66a2db3d815e233f" providerId="LiveId" clId="{050513FF-D394-48AA-8AE6-C0D5CCA6A853}" dt="2021-01-19T14:38:47.441" v="437" actId="1038"/>
          <ac:spMkLst>
            <pc:docMk/>
            <pc:sldMk cId="4034616646" sldId="1336"/>
            <ac:spMk id="75" creationId="{10EDE50A-4E51-4D83-AB15-0EB38E3ABF37}"/>
          </ac:spMkLst>
        </pc:spChg>
        <pc:spChg chg="del">
          <ac:chgData name="Rebecca Salles" userId="66a2db3d815e233f" providerId="LiveId" clId="{050513FF-D394-48AA-8AE6-C0D5CCA6A853}" dt="2021-01-19T14:37:25.286" v="299" actId="478"/>
          <ac:spMkLst>
            <pc:docMk/>
            <pc:sldMk cId="4034616646" sldId="1336"/>
            <ac:spMk id="102" creationId="{D9290409-C21E-4729-88A8-ED1B7B4E5CC4}"/>
          </ac:spMkLst>
        </pc:spChg>
        <pc:spChg chg="del">
          <ac:chgData name="Rebecca Salles" userId="66a2db3d815e233f" providerId="LiveId" clId="{050513FF-D394-48AA-8AE6-C0D5CCA6A853}" dt="2021-01-19T14:37:25.286" v="299" actId="478"/>
          <ac:spMkLst>
            <pc:docMk/>
            <pc:sldMk cId="4034616646" sldId="1336"/>
            <ac:spMk id="103" creationId="{0354FA95-11CA-4614-99BD-372A66046FE7}"/>
          </ac:spMkLst>
        </pc:spChg>
        <pc:spChg chg="del">
          <ac:chgData name="Rebecca Salles" userId="66a2db3d815e233f" providerId="LiveId" clId="{050513FF-D394-48AA-8AE6-C0D5CCA6A853}" dt="2021-01-19T14:37:25.286" v="299" actId="478"/>
          <ac:spMkLst>
            <pc:docMk/>
            <pc:sldMk cId="4034616646" sldId="1336"/>
            <ac:spMk id="104" creationId="{D1ABABE8-D9F6-4A04-9D20-A6879010D4B1}"/>
          </ac:spMkLst>
        </pc:spChg>
        <pc:grpChg chg="del">
          <ac:chgData name="Rebecca Salles" userId="66a2db3d815e233f" providerId="LiveId" clId="{050513FF-D394-48AA-8AE6-C0D5CCA6A853}" dt="2021-01-19T14:37:25.286" v="299" actId="478"/>
          <ac:grpSpMkLst>
            <pc:docMk/>
            <pc:sldMk cId="4034616646" sldId="1336"/>
            <ac:grpSpMk id="67" creationId="{C7140F5B-E28B-4045-9C15-8A37E03FA1C4}"/>
          </ac:grpSpMkLst>
        </pc:grpChg>
        <pc:picChg chg="del">
          <ac:chgData name="Rebecca Salles" userId="66a2db3d815e233f" providerId="LiveId" clId="{050513FF-D394-48AA-8AE6-C0D5CCA6A853}" dt="2021-01-19T14:37:57.830" v="300" actId="478"/>
          <ac:picMkLst>
            <pc:docMk/>
            <pc:sldMk cId="4034616646" sldId="1336"/>
            <ac:picMk id="63" creationId="{53E956A7-9EB1-4890-B117-2B4892FA1C8F}"/>
          </ac:picMkLst>
        </pc:picChg>
        <pc:picChg chg="mod">
          <ac:chgData name="Rebecca Salles" userId="66a2db3d815e233f" providerId="LiveId" clId="{050513FF-D394-48AA-8AE6-C0D5CCA6A853}" dt="2021-01-19T14:38:24.330" v="381" actId="1037"/>
          <ac:picMkLst>
            <pc:docMk/>
            <pc:sldMk cId="4034616646" sldId="1336"/>
            <ac:picMk id="64" creationId="{75759BFC-3D96-48B6-A6B4-5D8379CD74E8}"/>
          </ac:picMkLst>
        </pc:picChg>
        <pc:picChg chg="del">
          <ac:chgData name="Rebecca Salles" userId="66a2db3d815e233f" providerId="LiveId" clId="{050513FF-D394-48AA-8AE6-C0D5CCA6A853}" dt="2021-01-19T14:39:14.075" v="447" actId="478"/>
          <ac:picMkLst>
            <pc:docMk/>
            <pc:sldMk cId="4034616646" sldId="1336"/>
            <ac:picMk id="65" creationId="{DE0FC462-C91F-4A41-9E8C-A52C6272602A}"/>
          </ac:picMkLst>
        </pc:picChg>
        <pc:cxnChg chg="mod">
          <ac:chgData name="Rebecca Salles" userId="66a2db3d815e233f" providerId="LiveId" clId="{050513FF-D394-48AA-8AE6-C0D5CCA6A853}" dt="2021-01-19T14:38:32.049" v="398" actId="14100"/>
          <ac:cxnSpMkLst>
            <pc:docMk/>
            <pc:sldMk cId="4034616646" sldId="1336"/>
            <ac:cxnSpMk id="32" creationId="{DCCFF87D-E6FC-4B82-82FA-D281445A62D5}"/>
          </ac:cxnSpMkLst>
        </pc:cxnChg>
        <pc:cxnChg chg="mod">
          <ac:chgData name="Rebecca Salles" userId="66a2db3d815e233f" providerId="LiveId" clId="{050513FF-D394-48AA-8AE6-C0D5CCA6A853}" dt="2021-01-19T14:40:10.587" v="608" actId="14100"/>
          <ac:cxnSpMkLst>
            <pc:docMk/>
            <pc:sldMk cId="4034616646" sldId="1336"/>
            <ac:cxnSpMk id="49" creationId="{7F2AE16A-903B-4F1F-A28F-0673EB989BE3}"/>
          </ac:cxnSpMkLst>
        </pc:cxnChg>
        <pc:cxnChg chg="mod">
          <ac:chgData name="Rebecca Salles" userId="66a2db3d815e233f" providerId="LiveId" clId="{050513FF-D394-48AA-8AE6-C0D5CCA6A853}" dt="2021-01-19T14:39:25.909" v="495" actId="14100"/>
          <ac:cxnSpMkLst>
            <pc:docMk/>
            <pc:sldMk cId="4034616646" sldId="1336"/>
            <ac:cxnSpMk id="52" creationId="{5CC49D66-2579-40DE-AF65-24A935795DC0}"/>
          </ac:cxnSpMkLst>
        </pc:cxnChg>
        <pc:cxnChg chg="mod">
          <ac:chgData name="Rebecca Salles" userId="66a2db3d815e233f" providerId="LiveId" clId="{050513FF-D394-48AA-8AE6-C0D5CCA6A853}" dt="2021-01-19T14:38:39.243" v="414" actId="14100"/>
          <ac:cxnSpMkLst>
            <pc:docMk/>
            <pc:sldMk cId="4034616646" sldId="1336"/>
            <ac:cxnSpMk id="54" creationId="{A5723EDC-2E89-4A7E-A80B-7555E263FCF5}"/>
          </ac:cxnSpMkLst>
        </pc:cxnChg>
        <pc:cxnChg chg="mod">
          <ac:chgData name="Rebecca Salles" userId="66a2db3d815e233f" providerId="LiveId" clId="{050513FF-D394-48AA-8AE6-C0D5CCA6A853}" dt="2021-01-19T14:38:10.666" v="357" actId="14100"/>
          <ac:cxnSpMkLst>
            <pc:docMk/>
            <pc:sldMk cId="4034616646" sldId="1336"/>
            <ac:cxnSpMk id="55" creationId="{2CF4A9F1-86CC-4ABF-A5A4-B98D6F8F75BD}"/>
          </ac:cxnSpMkLst>
        </pc:cxnChg>
        <pc:cxnChg chg="mod">
          <ac:chgData name="Rebecca Salles" userId="66a2db3d815e233f" providerId="LiveId" clId="{050513FF-D394-48AA-8AE6-C0D5CCA6A853}" dt="2021-01-19T14:40:17.015" v="617" actId="14100"/>
          <ac:cxnSpMkLst>
            <pc:docMk/>
            <pc:sldMk cId="4034616646" sldId="1336"/>
            <ac:cxnSpMk id="66" creationId="{C022C724-641B-40CF-AEEF-26898B665541}"/>
          </ac:cxnSpMkLst>
        </pc:cxnChg>
        <pc:cxnChg chg="mod">
          <ac:chgData name="Rebecca Salles" userId="66a2db3d815e233f" providerId="LiveId" clId="{050513FF-D394-48AA-8AE6-C0D5CCA6A853}" dt="2021-01-19T14:38:53.240" v="446" actId="14100"/>
          <ac:cxnSpMkLst>
            <pc:docMk/>
            <pc:sldMk cId="4034616646" sldId="1336"/>
            <ac:cxnSpMk id="81" creationId="{15C5020C-A4E8-4D75-A7C9-6872D7D6B040}"/>
          </ac:cxnSpMkLst>
        </pc:cxnChg>
        <pc:cxnChg chg="mod">
          <ac:chgData name="Rebecca Salles" userId="66a2db3d815e233f" providerId="LiveId" clId="{050513FF-D394-48AA-8AE6-C0D5CCA6A853}" dt="2021-01-19T14:39:47.443" v="550" actId="14100"/>
          <ac:cxnSpMkLst>
            <pc:docMk/>
            <pc:sldMk cId="4034616646" sldId="1336"/>
            <ac:cxnSpMk id="82" creationId="{D8F7BCFE-49A6-46B8-A82E-69612358BBA4}"/>
          </ac:cxnSpMkLst>
        </pc:cxnChg>
      </pc:sldChg>
      <pc:sldChg chg="delSp modSp mod">
        <pc:chgData name="Rebecca Salles" userId="66a2db3d815e233f" providerId="LiveId" clId="{050513FF-D394-48AA-8AE6-C0D5CCA6A853}" dt="2021-01-19T14:53:56.014" v="821" actId="1038"/>
        <pc:sldMkLst>
          <pc:docMk/>
          <pc:sldMk cId="718215353" sldId="1337"/>
        </pc:sldMkLst>
        <pc:spChg chg="mod">
          <ac:chgData name="Rebecca Salles" userId="66a2db3d815e233f" providerId="LiveId" clId="{050513FF-D394-48AA-8AE6-C0D5CCA6A853}" dt="2021-01-19T14:53:01.074" v="817" actId="1076"/>
          <ac:spMkLst>
            <pc:docMk/>
            <pc:sldMk cId="718215353" sldId="1337"/>
            <ac:spMk id="36" creationId="{A84EA626-E0FD-4A44-9FFB-6F0843EE528C}"/>
          </ac:spMkLst>
        </pc:spChg>
        <pc:spChg chg="mod">
          <ac:chgData name="Rebecca Salles" userId="66a2db3d815e233f" providerId="LiveId" clId="{050513FF-D394-48AA-8AE6-C0D5CCA6A853}" dt="2021-01-19T14:53:34.783" v="818" actId="207"/>
          <ac:spMkLst>
            <pc:docMk/>
            <pc:sldMk cId="718215353" sldId="1337"/>
            <ac:spMk id="37" creationId="{A7D1D871-D5E5-43D9-9839-282E6A3A6098}"/>
          </ac:spMkLst>
        </pc:spChg>
        <pc:spChg chg="mod">
          <ac:chgData name="Rebecca Salles" userId="66a2db3d815e233f" providerId="LiveId" clId="{050513FF-D394-48AA-8AE6-C0D5CCA6A853}" dt="2021-01-19T14:53:56.014" v="821" actId="1038"/>
          <ac:spMkLst>
            <pc:docMk/>
            <pc:sldMk cId="718215353" sldId="1337"/>
            <ac:spMk id="39" creationId="{9DCE5BA0-FA0C-432A-8E60-8A99213FF669}"/>
          </ac:spMkLst>
        </pc:spChg>
        <pc:spChg chg="mod">
          <ac:chgData name="Rebecca Salles" userId="66a2db3d815e233f" providerId="LiveId" clId="{050513FF-D394-48AA-8AE6-C0D5CCA6A853}" dt="2021-01-19T14:33:43.399" v="211" actId="1037"/>
          <ac:spMkLst>
            <pc:docMk/>
            <pc:sldMk cId="718215353" sldId="1337"/>
            <ac:spMk id="75" creationId="{10EDE50A-4E51-4D83-AB15-0EB38E3ABF37}"/>
          </ac:spMkLst>
        </pc:spChg>
        <pc:spChg chg="del">
          <ac:chgData name="Rebecca Salles" userId="66a2db3d815e233f" providerId="LiveId" clId="{050513FF-D394-48AA-8AE6-C0D5CCA6A853}" dt="2021-01-19T14:37:20.919" v="298" actId="478"/>
          <ac:spMkLst>
            <pc:docMk/>
            <pc:sldMk cId="718215353" sldId="1337"/>
            <ac:spMk id="110" creationId="{51622AA4-A052-4562-BCF2-FFFAD8E3AC4E}"/>
          </ac:spMkLst>
        </pc:spChg>
        <pc:spChg chg="del">
          <ac:chgData name="Rebecca Salles" userId="66a2db3d815e233f" providerId="LiveId" clId="{050513FF-D394-48AA-8AE6-C0D5CCA6A853}" dt="2021-01-19T14:37:20.919" v="298" actId="478"/>
          <ac:spMkLst>
            <pc:docMk/>
            <pc:sldMk cId="718215353" sldId="1337"/>
            <ac:spMk id="121" creationId="{FA75AD76-DE0F-4F98-8AB2-2584B18348F1}"/>
          </ac:spMkLst>
        </pc:spChg>
        <pc:spChg chg="del">
          <ac:chgData name="Rebecca Salles" userId="66a2db3d815e233f" providerId="LiveId" clId="{050513FF-D394-48AA-8AE6-C0D5CCA6A853}" dt="2021-01-19T14:37:20.919" v="298" actId="478"/>
          <ac:spMkLst>
            <pc:docMk/>
            <pc:sldMk cId="718215353" sldId="1337"/>
            <ac:spMk id="125" creationId="{764FFE74-9F68-42D7-9124-156A96504233}"/>
          </ac:spMkLst>
        </pc:spChg>
        <pc:grpChg chg="del">
          <ac:chgData name="Rebecca Salles" userId="66a2db3d815e233f" providerId="LiveId" clId="{050513FF-D394-48AA-8AE6-C0D5CCA6A853}" dt="2021-01-19T14:37:20.919" v="298" actId="478"/>
          <ac:grpSpMkLst>
            <pc:docMk/>
            <pc:sldMk cId="718215353" sldId="1337"/>
            <ac:grpSpMk id="76" creationId="{7730F09C-D7D5-47E9-8C8F-FC248C112E58}"/>
          </ac:grpSpMkLst>
        </pc:grpChg>
        <pc:picChg chg="del">
          <ac:chgData name="Rebecca Salles" userId="66a2db3d815e233f" providerId="LiveId" clId="{050513FF-D394-48AA-8AE6-C0D5CCA6A853}" dt="2021-01-19T14:33:54.346" v="222" actId="478"/>
          <ac:picMkLst>
            <pc:docMk/>
            <pc:sldMk cId="718215353" sldId="1337"/>
            <ac:picMk id="63" creationId="{53E956A7-9EB1-4890-B117-2B4892FA1C8F}"/>
          </ac:picMkLst>
        </pc:picChg>
        <pc:picChg chg="mod">
          <ac:chgData name="Rebecca Salles" userId="66a2db3d815e233f" providerId="LiveId" clId="{050513FF-D394-48AA-8AE6-C0D5CCA6A853}" dt="2021-01-19T14:33:17.842" v="174" actId="1038"/>
          <ac:picMkLst>
            <pc:docMk/>
            <pc:sldMk cId="718215353" sldId="1337"/>
            <ac:picMk id="64" creationId="{75759BFC-3D96-48B6-A6B4-5D8379CD74E8}"/>
          </ac:picMkLst>
        </pc:picChg>
        <pc:cxnChg chg="mod">
          <ac:chgData name="Rebecca Salles" userId="66a2db3d815e233f" providerId="LiveId" clId="{050513FF-D394-48AA-8AE6-C0D5CCA6A853}" dt="2021-01-19T14:33:23.416" v="176" actId="14100"/>
          <ac:cxnSpMkLst>
            <pc:docMk/>
            <pc:sldMk cId="718215353" sldId="1337"/>
            <ac:cxnSpMk id="32" creationId="{DCCFF87D-E6FC-4B82-82FA-D281445A62D5}"/>
          </ac:cxnSpMkLst>
        </pc:cxnChg>
        <pc:cxnChg chg="mod">
          <ac:chgData name="Rebecca Salles" userId="66a2db3d815e233f" providerId="LiveId" clId="{050513FF-D394-48AA-8AE6-C0D5CCA6A853}" dt="2021-01-19T14:33:34.029" v="195" actId="14100"/>
          <ac:cxnSpMkLst>
            <pc:docMk/>
            <pc:sldMk cId="718215353" sldId="1337"/>
            <ac:cxnSpMk id="54" creationId="{A5723EDC-2E89-4A7E-A80B-7555E263FCF5}"/>
          </ac:cxnSpMkLst>
        </pc:cxnChg>
        <pc:cxnChg chg="mod">
          <ac:chgData name="Rebecca Salles" userId="66a2db3d815e233f" providerId="LiveId" clId="{050513FF-D394-48AA-8AE6-C0D5CCA6A853}" dt="2021-01-19T14:34:13.239" v="282" actId="14100"/>
          <ac:cxnSpMkLst>
            <pc:docMk/>
            <pc:sldMk cId="718215353" sldId="1337"/>
            <ac:cxnSpMk id="55" creationId="{2CF4A9F1-86CC-4ABF-A5A4-B98D6F8F75BD}"/>
          </ac:cxnSpMkLst>
        </pc:cxnChg>
        <pc:cxnChg chg="mod">
          <ac:chgData name="Rebecca Salles" userId="66a2db3d815e233f" providerId="LiveId" clId="{050513FF-D394-48AA-8AE6-C0D5CCA6A853}" dt="2021-01-19T14:33:49.491" v="221" actId="14100"/>
          <ac:cxnSpMkLst>
            <pc:docMk/>
            <pc:sldMk cId="718215353" sldId="1337"/>
            <ac:cxnSpMk id="81" creationId="{15C5020C-A4E8-4D75-A7C9-6872D7D6B040}"/>
          </ac:cxnSpMkLst>
        </pc:cxnChg>
      </pc:sldChg>
      <pc:sldChg chg="delSp modSp mod">
        <pc:chgData name="Rebecca Salles" userId="66a2db3d815e233f" providerId="LiveId" clId="{050513FF-D394-48AA-8AE6-C0D5CCA6A853}" dt="2021-01-19T14:53:42.350" v="819" actId="207"/>
        <pc:sldMkLst>
          <pc:docMk/>
          <pc:sldMk cId="785683678" sldId="1338"/>
        </pc:sldMkLst>
        <pc:spChg chg="mod">
          <ac:chgData name="Rebecca Salles" userId="66a2db3d815e233f" providerId="LiveId" clId="{050513FF-D394-48AA-8AE6-C0D5CCA6A853}" dt="2021-01-19T14:52:27.378" v="768" actId="1076"/>
          <ac:spMkLst>
            <pc:docMk/>
            <pc:sldMk cId="785683678" sldId="1338"/>
            <ac:spMk id="22" creationId="{FAAE1AB2-3B93-425B-9255-E706168C1715}"/>
          </ac:spMkLst>
        </pc:spChg>
        <pc:spChg chg="mod">
          <ac:chgData name="Rebecca Salles" userId="66a2db3d815e233f" providerId="LiveId" clId="{050513FF-D394-48AA-8AE6-C0D5CCA6A853}" dt="2021-01-19T14:53:42.350" v="819" actId="207"/>
          <ac:spMkLst>
            <pc:docMk/>
            <pc:sldMk cId="785683678" sldId="1338"/>
            <ac:spMk id="33" creationId="{65492836-331C-4DD1-BE03-BD3025C022EE}"/>
          </ac:spMkLst>
        </pc:spChg>
        <pc:spChg chg="mod">
          <ac:chgData name="Rebecca Salles" userId="66a2db3d815e233f" providerId="LiveId" clId="{050513FF-D394-48AA-8AE6-C0D5CCA6A853}" dt="2021-01-19T14:52:21.513" v="767" actId="1076"/>
          <ac:spMkLst>
            <pc:docMk/>
            <pc:sldMk cId="785683678" sldId="1338"/>
            <ac:spMk id="37" creationId="{20C821CF-DE1A-4FBA-977B-2586F9FF740F}"/>
          </ac:spMkLst>
        </pc:spChg>
        <pc:spChg chg="mod">
          <ac:chgData name="Rebecca Salles" userId="66a2db3d815e233f" providerId="LiveId" clId="{050513FF-D394-48AA-8AE6-C0D5CCA6A853}" dt="2021-01-19T14:31:59.432" v="24" actId="1037"/>
          <ac:spMkLst>
            <pc:docMk/>
            <pc:sldMk cId="785683678" sldId="1338"/>
            <ac:spMk id="61" creationId="{F588A139-FA89-4FB7-B957-EAD5D6AC1B81}"/>
          </ac:spMkLst>
        </pc:spChg>
        <pc:spChg chg="del">
          <ac:chgData name="Rebecca Salles" userId="66a2db3d815e233f" providerId="LiveId" clId="{050513FF-D394-48AA-8AE6-C0D5CCA6A853}" dt="2021-01-19T14:32:17.117" v="82" actId="478"/>
          <ac:spMkLst>
            <pc:docMk/>
            <pc:sldMk cId="785683678" sldId="1338"/>
            <ac:spMk id="72" creationId="{7B05C956-61E1-4157-8105-1960D97B03E4}"/>
          </ac:spMkLst>
        </pc:spChg>
        <pc:cxnChg chg="mod">
          <ac:chgData name="Rebecca Salles" userId="66a2db3d815e233f" providerId="LiveId" clId="{050513FF-D394-48AA-8AE6-C0D5CCA6A853}" dt="2021-01-19T14:32:11.427" v="81" actId="14100"/>
          <ac:cxnSpMkLst>
            <pc:docMk/>
            <pc:sldMk cId="785683678" sldId="1338"/>
            <ac:cxnSpMk id="36" creationId="{50C95CC6-09BE-41B4-8FF9-B540625AAECC}"/>
          </ac:cxnSpMkLst>
        </pc:cxnChg>
        <pc:cxnChg chg="mod">
          <ac:chgData name="Rebecca Salles" userId="66a2db3d815e233f" providerId="LiveId" clId="{050513FF-D394-48AA-8AE6-C0D5CCA6A853}" dt="2021-01-19T14:32:29.427" v="141" actId="14100"/>
          <ac:cxnSpMkLst>
            <pc:docMk/>
            <pc:sldMk cId="785683678" sldId="1338"/>
            <ac:cxnSpMk id="38" creationId="{FA38D06B-1684-4CB7-A120-8C13CBCD1153}"/>
          </ac:cxnSpMkLst>
        </pc:cxnChg>
      </pc:sldChg>
      <pc:sldChg chg="addSp delSp modSp mod">
        <pc:chgData name="Rebecca Salles" userId="66a2db3d815e233f" providerId="LiveId" clId="{050513FF-D394-48AA-8AE6-C0D5CCA6A853}" dt="2021-01-19T15:02:01.833" v="1017"/>
        <pc:sldMkLst>
          <pc:docMk/>
          <pc:sldMk cId="1326656638" sldId="1339"/>
        </pc:sldMkLst>
        <pc:spChg chg="add del mod">
          <ac:chgData name="Rebecca Salles" userId="66a2db3d815e233f" providerId="LiveId" clId="{050513FF-D394-48AA-8AE6-C0D5CCA6A853}" dt="2021-01-19T14:41:21.822" v="619"/>
          <ac:spMkLst>
            <pc:docMk/>
            <pc:sldMk cId="1326656638" sldId="1339"/>
            <ac:spMk id="16" creationId="{2C1D21D6-B8FC-484F-9C5D-FBC27746DA49}"/>
          </ac:spMkLst>
        </pc:spChg>
        <pc:spChg chg="add del mod">
          <ac:chgData name="Rebecca Salles" userId="66a2db3d815e233f" providerId="LiveId" clId="{050513FF-D394-48AA-8AE6-C0D5CCA6A853}" dt="2021-01-19T14:41:21.822" v="619"/>
          <ac:spMkLst>
            <pc:docMk/>
            <pc:sldMk cId="1326656638" sldId="1339"/>
            <ac:spMk id="17" creationId="{519A2759-7559-47AE-8181-8DA61585075D}"/>
          </ac:spMkLst>
        </pc:spChg>
        <pc:spChg chg="add del mod">
          <ac:chgData name="Rebecca Salles" userId="66a2db3d815e233f" providerId="LiveId" clId="{050513FF-D394-48AA-8AE6-C0D5CCA6A853}" dt="2021-01-19T14:41:21.822" v="619"/>
          <ac:spMkLst>
            <pc:docMk/>
            <pc:sldMk cId="1326656638" sldId="1339"/>
            <ac:spMk id="18" creationId="{A96976A6-1967-4350-9B5E-94DB78AA0FD8}"/>
          </ac:spMkLst>
        </pc:spChg>
        <pc:spChg chg="add del mod">
          <ac:chgData name="Rebecca Salles" userId="66a2db3d815e233f" providerId="LiveId" clId="{050513FF-D394-48AA-8AE6-C0D5CCA6A853}" dt="2021-01-19T14:41:21.822" v="619"/>
          <ac:spMkLst>
            <pc:docMk/>
            <pc:sldMk cId="1326656638" sldId="1339"/>
            <ac:spMk id="19" creationId="{D8E779A4-2DC5-4931-AA99-F950978453F9}"/>
          </ac:spMkLst>
        </pc:spChg>
        <pc:spChg chg="add del mod">
          <ac:chgData name="Rebecca Salles" userId="66a2db3d815e233f" providerId="LiveId" clId="{050513FF-D394-48AA-8AE6-C0D5CCA6A853}" dt="2021-01-19T14:41:21.822" v="619"/>
          <ac:spMkLst>
            <pc:docMk/>
            <pc:sldMk cId="1326656638" sldId="1339"/>
            <ac:spMk id="20" creationId="{A8852900-8CC1-40E6-AE47-BA6EE34A1E86}"/>
          </ac:spMkLst>
        </pc:spChg>
        <pc:spChg chg="add del mod">
          <ac:chgData name="Rebecca Salles" userId="66a2db3d815e233f" providerId="LiveId" clId="{050513FF-D394-48AA-8AE6-C0D5CCA6A853}" dt="2021-01-19T14:41:21.822" v="619"/>
          <ac:spMkLst>
            <pc:docMk/>
            <pc:sldMk cId="1326656638" sldId="1339"/>
            <ac:spMk id="22" creationId="{7AB70792-923A-44C3-A751-988430137A53}"/>
          </ac:spMkLst>
        </pc:spChg>
        <pc:spChg chg="add del mod">
          <ac:chgData name="Rebecca Salles" userId="66a2db3d815e233f" providerId="LiveId" clId="{050513FF-D394-48AA-8AE6-C0D5CCA6A853}" dt="2021-01-19T14:41:21.822" v="619"/>
          <ac:spMkLst>
            <pc:docMk/>
            <pc:sldMk cId="1326656638" sldId="1339"/>
            <ac:spMk id="23" creationId="{5FE22EBA-9F83-4A47-81B8-6DE093C46FDB}"/>
          </ac:spMkLst>
        </pc:spChg>
        <pc:spChg chg="add del mod">
          <ac:chgData name="Rebecca Salles" userId="66a2db3d815e233f" providerId="LiveId" clId="{050513FF-D394-48AA-8AE6-C0D5CCA6A853}" dt="2021-01-19T14:41:21.822" v="619"/>
          <ac:spMkLst>
            <pc:docMk/>
            <pc:sldMk cId="1326656638" sldId="1339"/>
            <ac:spMk id="28" creationId="{D214DA33-F0CB-4490-8858-668F738AF036}"/>
          </ac:spMkLst>
        </pc:spChg>
        <pc:spChg chg="add del mod">
          <ac:chgData name="Rebecca Salles" userId="66a2db3d815e233f" providerId="LiveId" clId="{050513FF-D394-48AA-8AE6-C0D5CCA6A853}" dt="2021-01-19T14:41:21.822" v="619"/>
          <ac:spMkLst>
            <pc:docMk/>
            <pc:sldMk cId="1326656638" sldId="1339"/>
            <ac:spMk id="31" creationId="{63222072-6F90-4BCA-BF90-9C9962AB7539}"/>
          </ac:spMkLst>
        </pc:spChg>
        <pc:spChg chg="add del mod">
          <ac:chgData name="Rebecca Salles" userId="66a2db3d815e233f" providerId="LiveId" clId="{050513FF-D394-48AA-8AE6-C0D5CCA6A853}" dt="2021-01-19T14:41:21.822" v="619"/>
          <ac:spMkLst>
            <pc:docMk/>
            <pc:sldMk cId="1326656638" sldId="1339"/>
            <ac:spMk id="32" creationId="{B938BD21-9EA4-4BCB-81B2-0602227B4DA8}"/>
          </ac:spMkLst>
        </pc:spChg>
        <pc:spChg chg="add del mod">
          <ac:chgData name="Rebecca Salles" userId="66a2db3d815e233f" providerId="LiveId" clId="{050513FF-D394-48AA-8AE6-C0D5CCA6A853}" dt="2021-01-19T14:41:21.822" v="619"/>
          <ac:spMkLst>
            <pc:docMk/>
            <pc:sldMk cId="1326656638" sldId="1339"/>
            <ac:spMk id="33" creationId="{781847F0-3C54-4655-B864-09BA22018ABF}"/>
          </ac:spMkLst>
        </pc:spChg>
        <pc:spChg chg="mod topLvl">
          <ac:chgData name="Rebecca Salles" userId="66a2db3d815e233f" providerId="LiveId" clId="{050513FF-D394-48AA-8AE6-C0D5CCA6A853}" dt="2021-01-19T14:42:54.130" v="628" actId="165"/>
          <ac:spMkLst>
            <pc:docMk/>
            <pc:sldMk cId="1326656638" sldId="1339"/>
            <ac:spMk id="42" creationId="{B61C23A7-D856-4981-A8B2-14114787A681}"/>
          </ac:spMkLst>
        </pc:spChg>
        <pc:spChg chg="mod topLvl">
          <ac:chgData name="Rebecca Salles" userId="66a2db3d815e233f" providerId="LiveId" clId="{050513FF-D394-48AA-8AE6-C0D5CCA6A853}" dt="2021-01-19T15:01:45.399" v="1015" actId="20577"/>
          <ac:spMkLst>
            <pc:docMk/>
            <pc:sldMk cId="1326656638" sldId="1339"/>
            <ac:spMk id="43" creationId="{0D115EF3-A9E8-4206-99AA-1BCFD845583C}"/>
          </ac:spMkLst>
        </pc:spChg>
        <pc:spChg chg="mod topLvl">
          <ac:chgData name="Rebecca Salles" userId="66a2db3d815e233f" providerId="LiveId" clId="{050513FF-D394-48AA-8AE6-C0D5CCA6A853}" dt="2021-01-19T15:02:01.833" v="1017"/>
          <ac:spMkLst>
            <pc:docMk/>
            <pc:sldMk cId="1326656638" sldId="1339"/>
            <ac:spMk id="44" creationId="{B6577F22-9768-444D-A148-033FF4C27F60}"/>
          </ac:spMkLst>
        </pc:spChg>
        <pc:spChg chg="add del mod">
          <ac:chgData name="Rebecca Salles" userId="66a2db3d815e233f" providerId="LiveId" clId="{050513FF-D394-48AA-8AE6-C0D5CCA6A853}" dt="2021-01-19T14:56:25.874" v="910"/>
          <ac:spMkLst>
            <pc:docMk/>
            <pc:sldMk cId="1326656638" sldId="1339"/>
            <ac:spMk id="45" creationId="{B49B697D-E50C-4DDA-9115-E56C842F0EAA}"/>
          </ac:spMkLst>
        </pc:spChg>
        <pc:spChg chg="add del mod">
          <ac:chgData name="Rebecca Salles" userId="66a2db3d815e233f" providerId="LiveId" clId="{050513FF-D394-48AA-8AE6-C0D5CCA6A853}" dt="2021-01-19T14:56:25.874" v="910"/>
          <ac:spMkLst>
            <pc:docMk/>
            <pc:sldMk cId="1326656638" sldId="1339"/>
            <ac:spMk id="46" creationId="{83C02F60-B171-4FBD-9536-09D8EF31A7DF}"/>
          </ac:spMkLst>
        </pc:spChg>
        <pc:spChg chg="add del mod">
          <ac:chgData name="Rebecca Salles" userId="66a2db3d815e233f" providerId="LiveId" clId="{050513FF-D394-48AA-8AE6-C0D5CCA6A853}" dt="2021-01-19T14:56:25.874" v="910"/>
          <ac:spMkLst>
            <pc:docMk/>
            <pc:sldMk cId="1326656638" sldId="1339"/>
            <ac:spMk id="47" creationId="{6868F52F-82A8-4C69-A893-DEF0D525E318}"/>
          </ac:spMkLst>
        </pc:spChg>
        <pc:spChg chg="add del mod">
          <ac:chgData name="Rebecca Salles" userId="66a2db3d815e233f" providerId="LiveId" clId="{050513FF-D394-48AA-8AE6-C0D5CCA6A853}" dt="2021-01-19T14:56:25.874" v="910"/>
          <ac:spMkLst>
            <pc:docMk/>
            <pc:sldMk cId="1326656638" sldId="1339"/>
            <ac:spMk id="48" creationId="{8420A5BF-A0CB-4C42-9410-2C9B5411C8A9}"/>
          </ac:spMkLst>
        </pc:spChg>
        <pc:spChg chg="add del mod">
          <ac:chgData name="Rebecca Salles" userId="66a2db3d815e233f" providerId="LiveId" clId="{050513FF-D394-48AA-8AE6-C0D5CCA6A853}" dt="2021-01-19T14:56:25.874" v="910"/>
          <ac:spMkLst>
            <pc:docMk/>
            <pc:sldMk cId="1326656638" sldId="1339"/>
            <ac:spMk id="49" creationId="{E6B5743D-00DC-4D6B-92BF-4012D94ADC53}"/>
          </ac:spMkLst>
        </pc:spChg>
        <pc:spChg chg="add del mod">
          <ac:chgData name="Rebecca Salles" userId="66a2db3d815e233f" providerId="LiveId" clId="{050513FF-D394-48AA-8AE6-C0D5CCA6A853}" dt="2021-01-19T14:56:25.874" v="910"/>
          <ac:spMkLst>
            <pc:docMk/>
            <pc:sldMk cId="1326656638" sldId="1339"/>
            <ac:spMk id="51" creationId="{6E1DE881-1F68-4861-9DDD-00F5B129F34F}"/>
          </ac:spMkLst>
        </pc:spChg>
        <pc:spChg chg="add del mod">
          <ac:chgData name="Rebecca Salles" userId="66a2db3d815e233f" providerId="LiveId" clId="{050513FF-D394-48AA-8AE6-C0D5CCA6A853}" dt="2021-01-19T14:56:25.874" v="910"/>
          <ac:spMkLst>
            <pc:docMk/>
            <pc:sldMk cId="1326656638" sldId="1339"/>
            <ac:spMk id="52" creationId="{AC2559B3-4848-4228-8DBB-2143BE95CE84}"/>
          </ac:spMkLst>
        </pc:spChg>
        <pc:spChg chg="add del mod">
          <ac:chgData name="Rebecca Salles" userId="66a2db3d815e233f" providerId="LiveId" clId="{050513FF-D394-48AA-8AE6-C0D5CCA6A853}" dt="2021-01-19T14:56:25.874" v="910"/>
          <ac:spMkLst>
            <pc:docMk/>
            <pc:sldMk cId="1326656638" sldId="1339"/>
            <ac:spMk id="57" creationId="{E8D87544-5F71-4987-8FD1-77F57147DD1D}"/>
          </ac:spMkLst>
        </pc:spChg>
        <pc:spChg chg="add del mod">
          <ac:chgData name="Rebecca Salles" userId="66a2db3d815e233f" providerId="LiveId" clId="{050513FF-D394-48AA-8AE6-C0D5CCA6A853}" dt="2021-01-19T14:56:25.874" v="910"/>
          <ac:spMkLst>
            <pc:docMk/>
            <pc:sldMk cId="1326656638" sldId="1339"/>
            <ac:spMk id="60" creationId="{7416A64B-3549-4557-8237-60AF247FDAF9}"/>
          </ac:spMkLst>
        </pc:spChg>
        <pc:spChg chg="add del mod">
          <ac:chgData name="Rebecca Salles" userId="66a2db3d815e233f" providerId="LiveId" clId="{050513FF-D394-48AA-8AE6-C0D5CCA6A853}" dt="2021-01-19T14:56:25.874" v="910"/>
          <ac:spMkLst>
            <pc:docMk/>
            <pc:sldMk cId="1326656638" sldId="1339"/>
            <ac:spMk id="61" creationId="{A652F070-584D-47D4-B2DE-59EE1D748022}"/>
          </ac:spMkLst>
        </pc:spChg>
        <pc:spChg chg="add del mod">
          <ac:chgData name="Rebecca Salles" userId="66a2db3d815e233f" providerId="LiveId" clId="{050513FF-D394-48AA-8AE6-C0D5CCA6A853}" dt="2021-01-19T14:56:25.874" v="910"/>
          <ac:spMkLst>
            <pc:docMk/>
            <pc:sldMk cId="1326656638" sldId="1339"/>
            <ac:spMk id="62" creationId="{4255959A-988F-4EB0-A075-7235039E44B0}"/>
          </ac:spMkLst>
        </pc:spChg>
        <pc:spChg chg="add del mod">
          <ac:chgData name="Rebecca Salles" userId="66a2db3d815e233f" providerId="LiveId" clId="{050513FF-D394-48AA-8AE6-C0D5CCA6A853}" dt="2021-01-19T14:56:25.874" v="910"/>
          <ac:spMkLst>
            <pc:docMk/>
            <pc:sldMk cId="1326656638" sldId="1339"/>
            <ac:spMk id="63" creationId="{DB3C4EC9-3372-4A7D-8D1E-7A09BC80AE7B}"/>
          </ac:spMkLst>
        </pc:spChg>
        <pc:spChg chg="add del mod">
          <ac:chgData name="Rebecca Salles" userId="66a2db3d815e233f" providerId="LiveId" clId="{050513FF-D394-48AA-8AE6-C0D5CCA6A853}" dt="2021-01-19T14:58:25.296" v="931"/>
          <ac:spMkLst>
            <pc:docMk/>
            <pc:sldMk cId="1326656638" sldId="1339"/>
            <ac:spMk id="68" creationId="{BCBE709F-3EA8-497D-8D86-497D00C8EE13}"/>
          </ac:spMkLst>
        </pc:spChg>
        <pc:spChg chg="add del mod">
          <ac:chgData name="Rebecca Salles" userId="66a2db3d815e233f" providerId="LiveId" clId="{050513FF-D394-48AA-8AE6-C0D5CCA6A853}" dt="2021-01-19T14:58:25.296" v="931"/>
          <ac:spMkLst>
            <pc:docMk/>
            <pc:sldMk cId="1326656638" sldId="1339"/>
            <ac:spMk id="69" creationId="{C9AB792B-6884-4C46-AB51-2E52B2E11289}"/>
          </ac:spMkLst>
        </pc:spChg>
        <pc:spChg chg="add del mod">
          <ac:chgData name="Rebecca Salles" userId="66a2db3d815e233f" providerId="LiveId" clId="{050513FF-D394-48AA-8AE6-C0D5CCA6A853}" dt="2021-01-19T14:58:25.296" v="931"/>
          <ac:spMkLst>
            <pc:docMk/>
            <pc:sldMk cId="1326656638" sldId="1339"/>
            <ac:spMk id="71" creationId="{E47746C1-FCCA-4508-BCC0-8B1B02CDA3F6}"/>
          </ac:spMkLst>
        </pc:spChg>
        <pc:spChg chg="add del mod">
          <ac:chgData name="Rebecca Salles" userId="66a2db3d815e233f" providerId="LiveId" clId="{050513FF-D394-48AA-8AE6-C0D5CCA6A853}" dt="2021-01-19T14:58:25.296" v="931"/>
          <ac:spMkLst>
            <pc:docMk/>
            <pc:sldMk cId="1326656638" sldId="1339"/>
            <ac:spMk id="72" creationId="{D2F2093A-FADD-4E6A-8E2C-E64DAD9589E7}"/>
          </ac:spMkLst>
        </pc:spChg>
        <pc:spChg chg="add del mod">
          <ac:chgData name="Rebecca Salles" userId="66a2db3d815e233f" providerId="LiveId" clId="{050513FF-D394-48AA-8AE6-C0D5CCA6A853}" dt="2021-01-19T14:58:25.296" v="931"/>
          <ac:spMkLst>
            <pc:docMk/>
            <pc:sldMk cId="1326656638" sldId="1339"/>
            <ac:spMk id="73" creationId="{C3E99B8B-82D6-46E9-A3F7-3B9F7E98700F}"/>
          </ac:spMkLst>
        </pc:spChg>
        <pc:spChg chg="add del mod">
          <ac:chgData name="Rebecca Salles" userId="66a2db3d815e233f" providerId="LiveId" clId="{050513FF-D394-48AA-8AE6-C0D5CCA6A853}" dt="2021-01-19T14:58:25.296" v="931"/>
          <ac:spMkLst>
            <pc:docMk/>
            <pc:sldMk cId="1326656638" sldId="1339"/>
            <ac:spMk id="74" creationId="{4E95C5CB-67C6-461C-BC25-2B83220DFCEB}"/>
          </ac:spMkLst>
        </pc:spChg>
        <pc:spChg chg="add del mod">
          <ac:chgData name="Rebecca Salles" userId="66a2db3d815e233f" providerId="LiveId" clId="{050513FF-D394-48AA-8AE6-C0D5CCA6A853}" dt="2021-01-19T14:58:25.296" v="931"/>
          <ac:spMkLst>
            <pc:docMk/>
            <pc:sldMk cId="1326656638" sldId="1339"/>
            <ac:spMk id="75" creationId="{64797747-DE92-49B6-9B0B-7439D9B418BD}"/>
          </ac:spMkLst>
        </pc:spChg>
        <pc:spChg chg="add del mod">
          <ac:chgData name="Rebecca Salles" userId="66a2db3d815e233f" providerId="LiveId" clId="{050513FF-D394-48AA-8AE6-C0D5CCA6A853}" dt="2021-01-19T14:58:25.296" v="931"/>
          <ac:spMkLst>
            <pc:docMk/>
            <pc:sldMk cId="1326656638" sldId="1339"/>
            <ac:spMk id="76" creationId="{B577BF8C-59C0-421B-9EAB-23A6729A7F70}"/>
          </ac:spMkLst>
        </pc:spChg>
        <pc:spChg chg="add del mod">
          <ac:chgData name="Rebecca Salles" userId="66a2db3d815e233f" providerId="LiveId" clId="{050513FF-D394-48AA-8AE6-C0D5CCA6A853}" dt="2021-01-19T14:58:25.296" v="931"/>
          <ac:spMkLst>
            <pc:docMk/>
            <pc:sldMk cId="1326656638" sldId="1339"/>
            <ac:spMk id="82" creationId="{5C7F974C-5DA0-49B1-AC4C-C288656C5DC3}"/>
          </ac:spMkLst>
        </pc:spChg>
        <pc:spChg chg="add del mod">
          <ac:chgData name="Rebecca Salles" userId="66a2db3d815e233f" providerId="LiveId" clId="{050513FF-D394-48AA-8AE6-C0D5CCA6A853}" dt="2021-01-19T14:58:25.296" v="931"/>
          <ac:spMkLst>
            <pc:docMk/>
            <pc:sldMk cId="1326656638" sldId="1339"/>
            <ac:spMk id="83" creationId="{7F712519-337F-4F6F-AFCF-451F2A01FC14}"/>
          </ac:spMkLst>
        </pc:spChg>
        <pc:spChg chg="add del mod">
          <ac:chgData name="Rebecca Salles" userId="66a2db3d815e233f" providerId="LiveId" clId="{050513FF-D394-48AA-8AE6-C0D5CCA6A853}" dt="2021-01-19T14:58:25.296" v="931"/>
          <ac:spMkLst>
            <pc:docMk/>
            <pc:sldMk cId="1326656638" sldId="1339"/>
            <ac:spMk id="84" creationId="{41094587-D9DB-48E4-88D6-63EB43471936}"/>
          </ac:spMkLst>
        </pc:spChg>
        <pc:grpChg chg="del">
          <ac:chgData name="Rebecca Salles" userId="66a2db3d815e233f" providerId="LiveId" clId="{050513FF-D394-48AA-8AE6-C0D5CCA6A853}" dt="2021-01-19T14:42:26.572" v="625" actId="165"/>
          <ac:grpSpMkLst>
            <pc:docMk/>
            <pc:sldMk cId="1326656638" sldId="1339"/>
            <ac:grpSpMk id="2" creationId="{D91240CB-FF39-4690-85C1-C13CFF5412F5}"/>
          </ac:grpSpMkLst>
        </pc:grpChg>
        <pc:grpChg chg="add del mod">
          <ac:chgData name="Rebecca Salles" userId="66a2db3d815e233f" providerId="LiveId" clId="{050513FF-D394-48AA-8AE6-C0D5CCA6A853}" dt="2021-01-19T14:42:54.130" v="628" actId="165"/>
          <ac:grpSpMkLst>
            <pc:docMk/>
            <pc:sldMk cId="1326656638" sldId="1339"/>
            <ac:grpSpMk id="8" creationId="{DD5E5EE2-9A2B-4298-88BF-25765673A10D}"/>
          </ac:grpSpMkLst>
        </pc:grpChg>
        <pc:picChg chg="del mod topLvl">
          <ac:chgData name="Rebecca Salles" userId="66a2db3d815e233f" providerId="LiveId" clId="{050513FF-D394-48AA-8AE6-C0D5CCA6A853}" dt="2021-01-19T14:57:05.341" v="918" actId="478"/>
          <ac:picMkLst>
            <pc:docMk/>
            <pc:sldMk cId="1326656638" sldId="1339"/>
            <ac:picMk id="3" creationId="{182EC118-F4FF-4CF4-8D1A-025BA47A0F4A}"/>
          </ac:picMkLst>
        </pc:picChg>
        <pc:picChg chg="mod topLvl">
          <ac:chgData name="Rebecca Salles" userId="66a2db3d815e233f" providerId="LiveId" clId="{050513FF-D394-48AA-8AE6-C0D5CCA6A853}" dt="2021-01-19T15:00:53.837" v="999" actId="1035"/>
          <ac:picMkLst>
            <pc:docMk/>
            <pc:sldMk cId="1326656638" sldId="1339"/>
            <ac:picMk id="4" creationId="{618190B8-A3ED-462D-8881-07CEF62A75CE}"/>
          </ac:picMkLst>
        </pc:picChg>
        <pc:picChg chg="add del mod">
          <ac:chgData name="Rebecca Salles" userId="66a2db3d815e233f" providerId="LiveId" clId="{050513FF-D394-48AA-8AE6-C0D5CCA6A853}" dt="2021-01-19T14:43:21.161" v="631" actId="478"/>
          <ac:picMkLst>
            <pc:docMk/>
            <pc:sldMk cId="1326656638" sldId="1339"/>
            <ac:picMk id="6" creationId="{8C2CCB9A-B8AD-4A34-A92E-A47118D7C8DF}"/>
          </ac:picMkLst>
        </pc:picChg>
        <pc:picChg chg="add del mod modCrop">
          <ac:chgData name="Rebecca Salles" userId="66a2db3d815e233f" providerId="LiveId" clId="{050513FF-D394-48AA-8AE6-C0D5CCA6A853}" dt="2021-01-19T14:47:52.848" v="673" actId="478"/>
          <ac:picMkLst>
            <pc:docMk/>
            <pc:sldMk cId="1326656638" sldId="1339"/>
            <ac:picMk id="11" creationId="{CF3FAE1F-092B-488A-B4C6-70B3FC245182}"/>
          </ac:picMkLst>
        </pc:picChg>
        <pc:picChg chg="add del mod modCrop">
          <ac:chgData name="Rebecca Salles" userId="66a2db3d815e233f" providerId="LiveId" clId="{050513FF-D394-48AA-8AE6-C0D5CCA6A853}" dt="2021-01-19T14:49:13.321" v="683" actId="478"/>
          <ac:picMkLst>
            <pc:docMk/>
            <pc:sldMk cId="1326656638" sldId="1339"/>
            <ac:picMk id="13" creationId="{6138E9F0-67F2-49B0-95C3-1D6172953C2D}"/>
          </ac:picMkLst>
        </pc:picChg>
        <pc:picChg chg="add del mod">
          <ac:chgData name="Rebecca Salles" userId="66a2db3d815e233f" providerId="LiveId" clId="{050513FF-D394-48AA-8AE6-C0D5CCA6A853}" dt="2021-01-19T14:41:21.822" v="619"/>
          <ac:picMkLst>
            <pc:docMk/>
            <pc:sldMk cId="1326656638" sldId="1339"/>
            <ac:picMk id="15" creationId="{A86DEE6B-26F6-494D-A33F-97D244274150}"/>
          </ac:picMkLst>
        </pc:picChg>
        <pc:picChg chg="add del mod">
          <ac:chgData name="Rebecca Salles" userId="66a2db3d815e233f" providerId="LiveId" clId="{050513FF-D394-48AA-8AE6-C0D5CCA6A853}" dt="2021-01-19T14:41:21.822" v="619"/>
          <ac:picMkLst>
            <pc:docMk/>
            <pc:sldMk cId="1326656638" sldId="1339"/>
            <ac:picMk id="26" creationId="{779034C4-8AEB-465A-ADCC-F46655BAF357}"/>
          </ac:picMkLst>
        </pc:picChg>
        <pc:picChg chg="add mod">
          <ac:chgData name="Rebecca Salles" userId="66a2db3d815e233f" providerId="LiveId" clId="{050513FF-D394-48AA-8AE6-C0D5CCA6A853}" dt="2021-01-19T14:58:02.961" v="929" actId="1076"/>
          <ac:picMkLst>
            <pc:docMk/>
            <pc:sldMk cId="1326656638" sldId="1339"/>
            <ac:picMk id="35" creationId="{7C00B746-241E-4BF4-A3CB-D289E9D6FE00}"/>
          </ac:picMkLst>
        </pc:picChg>
        <pc:picChg chg="add del mod modCrop">
          <ac:chgData name="Rebecca Salles" userId="66a2db3d815e233f" providerId="LiveId" clId="{050513FF-D394-48AA-8AE6-C0D5CCA6A853}" dt="2021-01-19T14:58:47.704" v="937" actId="478"/>
          <ac:picMkLst>
            <pc:docMk/>
            <pc:sldMk cId="1326656638" sldId="1339"/>
            <ac:picMk id="36" creationId="{383F8FD1-AE68-4E5D-B674-4EAEF417C7B6}"/>
          </ac:picMkLst>
        </pc:picChg>
        <pc:picChg chg="add del mod modCrop">
          <ac:chgData name="Rebecca Salles" userId="66a2db3d815e233f" providerId="LiveId" clId="{050513FF-D394-48AA-8AE6-C0D5CCA6A853}" dt="2021-01-19T14:47:53.794" v="674" actId="478"/>
          <ac:picMkLst>
            <pc:docMk/>
            <pc:sldMk cId="1326656638" sldId="1339"/>
            <ac:picMk id="38" creationId="{F9CFED46-F884-47B0-B7B6-DA5C06B43259}"/>
          </ac:picMkLst>
        </pc:picChg>
        <pc:picChg chg="del mod topLvl">
          <ac:chgData name="Rebecca Salles" userId="66a2db3d815e233f" providerId="LiveId" clId="{050513FF-D394-48AA-8AE6-C0D5CCA6A853}" dt="2021-01-19T14:57:41.537" v="928" actId="478"/>
          <ac:picMkLst>
            <pc:docMk/>
            <pc:sldMk cId="1326656638" sldId="1339"/>
            <ac:picMk id="39" creationId="{62560BEC-BCED-466C-BB20-0FD2BA3EC435}"/>
          </ac:picMkLst>
        </pc:picChg>
        <pc:picChg chg="add del mod">
          <ac:chgData name="Rebecca Salles" userId="66a2db3d815e233f" providerId="LiveId" clId="{050513FF-D394-48AA-8AE6-C0D5CCA6A853}" dt="2021-01-19T14:56:25.874" v="910"/>
          <ac:picMkLst>
            <pc:docMk/>
            <pc:sldMk cId="1326656638" sldId="1339"/>
            <ac:picMk id="41" creationId="{708BB5CE-53FB-4873-A072-751584CFF5EF}"/>
          </ac:picMkLst>
        </pc:picChg>
        <pc:picChg chg="add del mod">
          <ac:chgData name="Rebecca Salles" userId="66a2db3d815e233f" providerId="LiveId" clId="{050513FF-D394-48AA-8AE6-C0D5CCA6A853}" dt="2021-01-19T14:56:25.874" v="910"/>
          <ac:picMkLst>
            <pc:docMk/>
            <pc:sldMk cId="1326656638" sldId="1339"/>
            <ac:picMk id="55" creationId="{FC57182E-3F69-444D-B46A-D1F5F6EDA6E3}"/>
          </ac:picMkLst>
        </pc:picChg>
        <pc:picChg chg="add del mod">
          <ac:chgData name="Rebecca Salles" userId="66a2db3d815e233f" providerId="LiveId" clId="{050513FF-D394-48AA-8AE6-C0D5CCA6A853}" dt="2021-01-19T14:58:25.296" v="931"/>
          <ac:picMkLst>
            <pc:docMk/>
            <pc:sldMk cId="1326656638" sldId="1339"/>
            <ac:picMk id="65" creationId="{0815A772-319C-40BC-9E07-685208A6E65D}"/>
          </ac:picMkLst>
        </pc:picChg>
        <pc:picChg chg="add del mod">
          <ac:chgData name="Rebecca Salles" userId="66a2db3d815e233f" providerId="LiveId" clId="{050513FF-D394-48AA-8AE6-C0D5CCA6A853}" dt="2021-01-19T14:58:25.296" v="931"/>
          <ac:picMkLst>
            <pc:docMk/>
            <pc:sldMk cId="1326656638" sldId="1339"/>
            <ac:picMk id="67" creationId="{B71D5CD0-5B6B-424B-A5F6-A9853CF692C6}"/>
          </ac:picMkLst>
        </pc:picChg>
        <pc:picChg chg="add del mod">
          <ac:chgData name="Rebecca Salles" userId="66a2db3d815e233f" providerId="LiveId" clId="{050513FF-D394-48AA-8AE6-C0D5CCA6A853}" dt="2021-01-19T14:58:25.296" v="931"/>
          <ac:picMkLst>
            <pc:docMk/>
            <pc:sldMk cId="1326656638" sldId="1339"/>
            <ac:picMk id="79" creationId="{02791D1E-5A61-4D20-B5E7-37DBB0422603}"/>
          </ac:picMkLst>
        </pc:picChg>
        <pc:picChg chg="add del mod">
          <ac:chgData name="Rebecca Salles" userId="66a2db3d815e233f" providerId="LiveId" clId="{050513FF-D394-48AA-8AE6-C0D5CCA6A853}" dt="2021-01-19T14:58:25.296" v="931"/>
          <ac:picMkLst>
            <pc:docMk/>
            <pc:sldMk cId="1326656638" sldId="1339"/>
            <ac:picMk id="80" creationId="{15896B03-8F95-40CD-8F30-41F37A84FC8D}"/>
          </ac:picMkLst>
        </pc:picChg>
        <pc:cxnChg chg="add del mod">
          <ac:chgData name="Rebecca Salles" userId="66a2db3d815e233f" providerId="LiveId" clId="{050513FF-D394-48AA-8AE6-C0D5CCA6A853}" dt="2021-01-19T14:41:21.822" v="619"/>
          <ac:cxnSpMkLst>
            <pc:docMk/>
            <pc:sldMk cId="1326656638" sldId="1339"/>
            <ac:cxnSpMk id="14" creationId="{44CB407C-38D4-4D88-B1C8-5147D749BC4A}"/>
          </ac:cxnSpMkLst>
        </pc:cxnChg>
        <pc:cxnChg chg="add del mod">
          <ac:chgData name="Rebecca Salles" userId="66a2db3d815e233f" providerId="LiveId" clId="{050513FF-D394-48AA-8AE6-C0D5CCA6A853}" dt="2021-01-19T14:41:21.822" v="619"/>
          <ac:cxnSpMkLst>
            <pc:docMk/>
            <pc:sldMk cId="1326656638" sldId="1339"/>
            <ac:cxnSpMk id="21" creationId="{74CEE0AE-AE38-4F45-BFE1-A72D647B08C1}"/>
          </ac:cxnSpMkLst>
        </pc:cxnChg>
        <pc:cxnChg chg="add del mod">
          <ac:chgData name="Rebecca Salles" userId="66a2db3d815e233f" providerId="LiveId" clId="{050513FF-D394-48AA-8AE6-C0D5CCA6A853}" dt="2021-01-19T14:41:21.822" v="619"/>
          <ac:cxnSpMkLst>
            <pc:docMk/>
            <pc:sldMk cId="1326656638" sldId="1339"/>
            <ac:cxnSpMk id="24" creationId="{29B3693B-16FB-4779-AB12-BF6AF790B79E}"/>
          </ac:cxnSpMkLst>
        </pc:cxnChg>
        <pc:cxnChg chg="add del mod">
          <ac:chgData name="Rebecca Salles" userId="66a2db3d815e233f" providerId="LiveId" clId="{050513FF-D394-48AA-8AE6-C0D5CCA6A853}" dt="2021-01-19T14:41:21.822" v="619"/>
          <ac:cxnSpMkLst>
            <pc:docMk/>
            <pc:sldMk cId="1326656638" sldId="1339"/>
            <ac:cxnSpMk id="25" creationId="{F7F7C48C-7FEB-4F57-BDB4-6D6F20581BA5}"/>
          </ac:cxnSpMkLst>
        </pc:cxnChg>
        <pc:cxnChg chg="add del mod">
          <ac:chgData name="Rebecca Salles" userId="66a2db3d815e233f" providerId="LiveId" clId="{050513FF-D394-48AA-8AE6-C0D5CCA6A853}" dt="2021-01-19T14:41:21.822" v="619"/>
          <ac:cxnSpMkLst>
            <pc:docMk/>
            <pc:sldMk cId="1326656638" sldId="1339"/>
            <ac:cxnSpMk id="27" creationId="{ABE19CC6-14F4-4038-B427-2AF1FEF8C39B}"/>
          </ac:cxnSpMkLst>
        </pc:cxnChg>
        <pc:cxnChg chg="add del mod">
          <ac:chgData name="Rebecca Salles" userId="66a2db3d815e233f" providerId="LiveId" clId="{050513FF-D394-48AA-8AE6-C0D5CCA6A853}" dt="2021-01-19T14:41:21.822" v="619"/>
          <ac:cxnSpMkLst>
            <pc:docMk/>
            <pc:sldMk cId="1326656638" sldId="1339"/>
            <ac:cxnSpMk id="29" creationId="{64071722-F7B6-44B0-B7F9-1E66009EC1DE}"/>
          </ac:cxnSpMkLst>
        </pc:cxnChg>
        <pc:cxnChg chg="add del mod">
          <ac:chgData name="Rebecca Salles" userId="66a2db3d815e233f" providerId="LiveId" clId="{050513FF-D394-48AA-8AE6-C0D5CCA6A853}" dt="2021-01-19T14:41:21.822" v="619"/>
          <ac:cxnSpMkLst>
            <pc:docMk/>
            <pc:sldMk cId="1326656638" sldId="1339"/>
            <ac:cxnSpMk id="30" creationId="{8D19939D-DD7E-4F54-BBCC-B4A6CB2C6DE9}"/>
          </ac:cxnSpMkLst>
        </pc:cxnChg>
        <pc:cxnChg chg="add del mod">
          <ac:chgData name="Rebecca Salles" userId="66a2db3d815e233f" providerId="LiveId" clId="{050513FF-D394-48AA-8AE6-C0D5CCA6A853}" dt="2021-01-19T14:41:21.822" v="619"/>
          <ac:cxnSpMkLst>
            <pc:docMk/>
            <pc:sldMk cId="1326656638" sldId="1339"/>
            <ac:cxnSpMk id="34" creationId="{184CAF2E-EDB9-401E-9637-7822B6091985}"/>
          </ac:cxnSpMkLst>
        </pc:cxnChg>
        <pc:cxnChg chg="add del mod">
          <ac:chgData name="Rebecca Salles" userId="66a2db3d815e233f" providerId="LiveId" clId="{050513FF-D394-48AA-8AE6-C0D5CCA6A853}" dt="2021-01-19T14:56:25.874" v="910"/>
          <ac:cxnSpMkLst>
            <pc:docMk/>
            <pc:sldMk cId="1326656638" sldId="1339"/>
            <ac:cxnSpMk id="40" creationId="{2DDEBF88-A147-40F9-BA09-EEB9AC0694F1}"/>
          </ac:cxnSpMkLst>
        </pc:cxnChg>
        <pc:cxnChg chg="add del mod">
          <ac:chgData name="Rebecca Salles" userId="66a2db3d815e233f" providerId="LiveId" clId="{050513FF-D394-48AA-8AE6-C0D5CCA6A853}" dt="2021-01-19T14:56:25.874" v="910"/>
          <ac:cxnSpMkLst>
            <pc:docMk/>
            <pc:sldMk cId="1326656638" sldId="1339"/>
            <ac:cxnSpMk id="50" creationId="{F2C7AD89-E80E-41D8-BFA2-7DCD9D4D6019}"/>
          </ac:cxnSpMkLst>
        </pc:cxnChg>
        <pc:cxnChg chg="add del mod">
          <ac:chgData name="Rebecca Salles" userId="66a2db3d815e233f" providerId="LiveId" clId="{050513FF-D394-48AA-8AE6-C0D5CCA6A853}" dt="2021-01-19T14:56:25.874" v="910"/>
          <ac:cxnSpMkLst>
            <pc:docMk/>
            <pc:sldMk cId="1326656638" sldId="1339"/>
            <ac:cxnSpMk id="53" creationId="{ADC59E0D-EFD6-4549-91B6-A7B060E973EA}"/>
          </ac:cxnSpMkLst>
        </pc:cxnChg>
        <pc:cxnChg chg="add del mod">
          <ac:chgData name="Rebecca Salles" userId="66a2db3d815e233f" providerId="LiveId" clId="{050513FF-D394-48AA-8AE6-C0D5CCA6A853}" dt="2021-01-19T14:56:25.874" v="910"/>
          <ac:cxnSpMkLst>
            <pc:docMk/>
            <pc:sldMk cId="1326656638" sldId="1339"/>
            <ac:cxnSpMk id="54" creationId="{90386D5B-1B2F-4FCA-8B19-93864EFC4483}"/>
          </ac:cxnSpMkLst>
        </pc:cxnChg>
        <pc:cxnChg chg="add del mod">
          <ac:chgData name="Rebecca Salles" userId="66a2db3d815e233f" providerId="LiveId" clId="{050513FF-D394-48AA-8AE6-C0D5CCA6A853}" dt="2021-01-19T14:56:25.874" v="910"/>
          <ac:cxnSpMkLst>
            <pc:docMk/>
            <pc:sldMk cId="1326656638" sldId="1339"/>
            <ac:cxnSpMk id="56" creationId="{E9CF7099-2053-46DB-9C64-1DB8CE2F7CDE}"/>
          </ac:cxnSpMkLst>
        </pc:cxnChg>
        <pc:cxnChg chg="add del mod">
          <ac:chgData name="Rebecca Salles" userId="66a2db3d815e233f" providerId="LiveId" clId="{050513FF-D394-48AA-8AE6-C0D5CCA6A853}" dt="2021-01-19T14:56:25.874" v="910"/>
          <ac:cxnSpMkLst>
            <pc:docMk/>
            <pc:sldMk cId="1326656638" sldId="1339"/>
            <ac:cxnSpMk id="58" creationId="{E2D94E36-A04E-4873-ACCB-D402310D6477}"/>
          </ac:cxnSpMkLst>
        </pc:cxnChg>
        <pc:cxnChg chg="add del mod">
          <ac:chgData name="Rebecca Salles" userId="66a2db3d815e233f" providerId="LiveId" clId="{050513FF-D394-48AA-8AE6-C0D5CCA6A853}" dt="2021-01-19T14:56:25.874" v="910"/>
          <ac:cxnSpMkLst>
            <pc:docMk/>
            <pc:sldMk cId="1326656638" sldId="1339"/>
            <ac:cxnSpMk id="59" creationId="{55A4B6F2-7C5F-4747-89C1-100A0471A14F}"/>
          </ac:cxnSpMkLst>
        </pc:cxnChg>
        <pc:cxnChg chg="add del mod">
          <ac:chgData name="Rebecca Salles" userId="66a2db3d815e233f" providerId="LiveId" clId="{050513FF-D394-48AA-8AE6-C0D5CCA6A853}" dt="2021-01-19T14:56:25.874" v="910"/>
          <ac:cxnSpMkLst>
            <pc:docMk/>
            <pc:sldMk cId="1326656638" sldId="1339"/>
            <ac:cxnSpMk id="64" creationId="{8F30AB29-9BB3-456E-A64F-1D05F7543873}"/>
          </ac:cxnSpMkLst>
        </pc:cxnChg>
        <pc:cxnChg chg="add del mod">
          <ac:chgData name="Rebecca Salles" userId="66a2db3d815e233f" providerId="LiveId" clId="{050513FF-D394-48AA-8AE6-C0D5CCA6A853}" dt="2021-01-19T14:58:25.296" v="931"/>
          <ac:cxnSpMkLst>
            <pc:docMk/>
            <pc:sldMk cId="1326656638" sldId="1339"/>
            <ac:cxnSpMk id="66" creationId="{D1B97A6E-EADB-435E-A938-B28CADA0770C}"/>
          </ac:cxnSpMkLst>
        </pc:cxnChg>
        <pc:cxnChg chg="add del mod">
          <ac:chgData name="Rebecca Salles" userId="66a2db3d815e233f" providerId="LiveId" clId="{050513FF-D394-48AA-8AE6-C0D5CCA6A853}" dt="2021-01-19T14:58:25.296" v="931"/>
          <ac:cxnSpMkLst>
            <pc:docMk/>
            <pc:sldMk cId="1326656638" sldId="1339"/>
            <ac:cxnSpMk id="70" creationId="{B6F6BEAF-629D-4543-ADC0-0FAB76EC7901}"/>
          </ac:cxnSpMkLst>
        </pc:cxnChg>
        <pc:cxnChg chg="add del mod">
          <ac:chgData name="Rebecca Salles" userId="66a2db3d815e233f" providerId="LiveId" clId="{050513FF-D394-48AA-8AE6-C0D5CCA6A853}" dt="2021-01-19T14:58:25.296" v="931"/>
          <ac:cxnSpMkLst>
            <pc:docMk/>
            <pc:sldMk cId="1326656638" sldId="1339"/>
            <ac:cxnSpMk id="77" creationId="{1769C363-D564-4E50-8C02-E8BD0767411C}"/>
          </ac:cxnSpMkLst>
        </pc:cxnChg>
        <pc:cxnChg chg="add del mod">
          <ac:chgData name="Rebecca Salles" userId="66a2db3d815e233f" providerId="LiveId" clId="{050513FF-D394-48AA-8AE6-C0D5CCA6A853}" dt="2021-01-19T14:58:25.296" v="931"/>
          <ac:cxnSpMkLst>
            <pc:docMk/>
            <pc:sldMk cId="1326656638" sldId="1339"/>
            <ac:cxnSpMk id="78" creationId="{D0805A23-9F5E-4047-888D-C9DC2D5072B8}"/>
          </ac:cxnSpMkLst>
        </pc:cxnChg>
        <pc:cxnChg chg="add del mod">
          <ac:chgData name="Rebecca Salles" userId="66a2db3d815e233f" providerId="LiveId" clId="{050513FF-D394-48AA-8AE6-C0D5CCA6A853}" dt="2021-01-19T14:58:25.296" v="931"/>
          <ac:cxnSpMkLst>
            <pc:docMk/>
            <pc:sldMk cId="1326656638" sldId="1339"/>
            <ac:cxnSpMk id="81" creationId="{60053117-F663-4CA7-A163-A4C8F16C244E}"/>
          </ac:cxnSpMkLst>
        </pc:cxnChg>
        <pc:cxnChg chg="add del mod">
          <ac:chgData name="Rebecca Salles" userId="66a2db3d815e233f" providerId="LiveId" clId="{050513FF-D394-48AA-8AE6-C0D5CCA6A853}" dt="2021-01-19T14:58:25.296" v="931"/>
          <ac:cxnSpMkLst>
            <pc:docMk/>
            <pc:sldMk cId="1326656638" sldId="1339"/>
            <ac:cxnSpMk id="85" creationId="{9511C7B2-5967-442F-9A6B-E84B148EC2BB}"/>
          </ac:cxnSpMkLst>
        </pc:cxnChg>
        <pc:cxnChg chg="add del mod">
          <ac:chgData name="Rebecca Salles" userId="66a2db3d815e233f" providerId="LiveId" clId="{050513FF-D394-48AA-8AE6-C0D5CCA6A853}" dt="2021-01-19T14:58:25.296" v="931"/>
          <ac:cxnSpMkLst>
            <pc:docMk/>
            <pc:sldMk cId="1326656638" sldId="1339"/>
            <ac:cxnSpMk id="86" creationId="{B2873FF8-CF08-4592-9367-82155837C177}"/>
          </ac:cxnSpMkLst>
        </pc:cxnChg>
      </pc:sldChg>
      <pc:sldChg chg="addSp delSp modSp add del mod ord">
        <pc:chgData name="Rebecca Salles" userId="66a2db3d815e233f" providerId="LiveId" clId="{050513FF-D394-48AA-8AE6-C0D5CCA6A853}" dt="2021-01-19T14:55:55.660" v="908" actId="47"/>
        <pc:sldMkLst>
          <pc:docMk/>
          <pc:sldMk cId="3079579807" sldId="1340"/>
        </pc:sldMkLst>
        <pc:spChg chg="mod">
          <ac:chgData name="Rebecca Salles" userId="66a2db3d815e233f" providerId="LiveId" clId="{050513FF-D394-48AA-8AE6-C0D5CCA6A853}" dt="2021-01-19T14:55:14.528" v="825" actId="164"/>
          <ac:spMkLst>
            <pc:docMk/>
            <pc:sldMk cId="3079579807" sldId="1340"/>
            <ac:spMk id="16" creationId="{AF03D24E-5200-473D-8A31-ABD12C596DF2}"/>
          </ac:spMkLst>
        </pc:spChg>
        <pc:spChg chg="mod">
          <ac:chgData name="Rebecca Salles" userId="66a2db3d815e233f" providerId="LiveId" clId="{050513FF-D394-48AA-8AE6-C0D5CCA6A853}" dt="2021-01-19T14:55:14.528" v="825" actId="164"/>
          <ac:spMkLst>
            <pc:docMk/>
            <pc:sldMk cId="3079579807" sldId="1340"/>
            <ac:spMk id="22" creationId="{FAAE1AB2-3B93-425B-9255-E706168C1715}"/>
          </ac:spMkLst>
        </pc:spChg>
        <pc:spChg chg="mod">
          <ac:chgData name="Rebecca Salles" userId="66a2db3d815e233f" providerId="LiveId" clId="{050513FF-D394-48AA-8AE6-C0D5CCA6A853}" dt="2021-01-19T14:55:14.528" v="825" actId="164"/>
          <ac:spMkLst>
            <pc:docMk/>
            <pc:sldMk cId="3079579807" sldId="1340"/>
            <ac:spMk id="23" creationId="{3D45E195-D11E-4E86-BB3A-BBBA78804D50}"/>
          </ac:spMkLst>
        </pc:spChg>
        <pc:spChg chg="mod">
          <ac:chgData name="Rebecca Salles" userId="66a2db3d815e233f" providerId="LiveId" clId="{050513FF-D394-48AA-8AE6-C0D5CCA6A853}" dt="2021-01-19T14:55:14.528" v="825" actId="164"/>
          <ac:spMkLst>
            <pc:docMk/>
            <pc:sldMk cId="3079579807" sldId="1340"/>
            <ac:spMk id="32" creationId="{2D807431-83FE-4A68-AC1F-3CA8D7294E74}"/>
          </ac:spMkLst>
        </pc:spChg>
        <pc:spChg chg="mod">
          <ac:chgData name="Rebecca Salles" userId="66a2db3d815e233f" providerId="LiveId" clId="{050513FF-D394-48AA-8AE6-C0D5CCA6A853}" dt="2021-01-19T14:55:14.528" v="825" actId="164"/>
          <ac:spMkLst>
            <pc:docMk/>
            <pc:sldMk cId="3079579807" sldId="1340"/>
            <ac:spMk id="33" creationId="{65492836-331C-4DD1-BE03-BD3025C022EE}"/>
          </ac:spMkLst>
        </pc:spChg>
        <pc:spChg chg="mod">
          <ac:chgData name="Rebecca Salles" userId="66a2db3d815e233f" providerId="LiveId" clId="{050513FF-D394-48AA-8AE6-C0D5CCA6A853}" dt="2021-01-19T14:55:14.528" v="825" actId="164"/>
          <ac:spMkLst>
            <pc:docMk/>
            <pc:sldMk cId="3079579807" sldId="1340"/>
            <ac:spMk id="35" creationId="{BB89D7A8-B4CA-48A3-BAA6-922E209431F8}"/>
          </ac:spMkLst>
        </pc:spChg>
        <pc:spChg chg="mod">
          <ac:chgData name="Rebecca Salles" userId="66a2db3d815e233f" providerId="LiveId" clId="{050513FF-D394-48AA-8AE6-C0D5CCA6A853}" dt="2021-01-19T14:55:14.528" v="825" actId="164"/>
          <ac:spMkLst>
            <pc:docMk/>
            <pc:sldMk cId="3079579807" sldId="1340"/>
            <ac:spMk id="37" creationId="{20C821CF-DE1A-4FBA-977B-2586F9FF740F}"/>
          </ac:spMkLst>
        </pc:spChg>
        <pc:spChg chg="mod">
          <ac:chgData name="Rebecca Salles" userId="66a2db3d815e233f" providerId="LiveId" clId="{050513FF-D394-48AA-8AE6-C0D5CCA6A853}" dt="2021-01-19T14:55:14.528" v="825" actId="164"/>
          <ac:spMkLst>
            <pc:docMk/>
            <pc:sldMk cId="3079579807" sldId="1340"/>
            <ac:spMk id="49" creationId="{5C0BA8F2-851B-4C03-8720-A559D16D7349}"/>
          </ac:spMkLst>
        </pc:spChg>
        <pc:spChg chg="mod">
          <ac:chgData name="Rebecca Salles" userId="66a2db3d815e233f" providerId="LiveId" clId="{050513FF-D394-48AA-8AE6-C0D5CCA6A853}" dt="2021-01-19T14:55:14.528" v="825" actId="164"/>
          <ac:spMkLst>
            <pc:docMk/>
            <pc:sldMk cId="3079579807" sldId="1340"/>
            <ac:spMk id="61" creationId="{F588A139-FA89-4FB7-B957-EAD5D6AC1B81}"/>
          </ac:spMkLst>
        </pc:spChg>
        <pc:spChg chg="mod">
          <ac:chgData name="Rebecca Salles" userId="66a2db3d815e233f" providerId="LiveId" clId="{050513FF-D394-48AA-8AE6-C0D5CCA6A853}" dt="2021-01-19T14:55:14.528" v="825" actId="164"/>
          <ac:spMkLst>
            <pc:docMk/>
            <pc:sldMk cId="3079579807" sldId="1340"/>
            <ac:spMk id="67" creationId="{DD71E7F1-0B87-452B-9215-7AF6C66226DF}"/>
          </ac:spMkLst>
        </pc:spChg>
        <pc:spChg chg="mod">
          <ac:chgData name="Rebecca Salles" userId="66a2db3d815e233f" providerId="LiveId" clId="{050513FF-D394-48AA-8AE6-C0D5CCA6A853}" dt="2021-01-19T14:55:14.528" v="825" actId="164"/>
          <ac:spMkLst>
            <pc:docMk/>
            <pc:sldMk cId="3079579807" sldId="1340"/>
            <ac:spMk id="74" creationId="{660385DB-C6E3-4519-A481-99B76F1FB8FE}"/>
          </ac:spMkLst>
        </pc:spChg>
        <pc:spChg chg="mod">
          <ac:chgData name="Rebecca Salles" userId="66a2db3d815e233f" providerId="LiveId" clId="{050513FF-D394-48AA-8AE6-C0D5CCA6A853}" dt="2021-01-19T14:55:14.528" v="825" actId="164"/>
          <ac:spMkLst>
            <pc:docMk/>
            <pc:sldMk cId="3079579807" sldId="1340"/>
            <ac:spMk id="76" creationId="{6EB80921-5079-4BE8-A7B3-4B37A66607C3}"/>
          </ac:spMkLst>
        </pc:spChg>
        <pc:grpChg chg="add del mod">
          <ac:chgData name="Rebecca Salles" userId="66a2db3d815e233f" providerId="LiveId" clId="{050513FF-D394-48AA-8AE6-C0D5CCA6A853}" dt="2021-01-19T14:55:45.265" v="907" actId="478"/>
          <ac:grpSpMkLst>
            <pc:docMk/>
            <pc:sldMk cId="3079579807" sldId="1340"/>
            <ac:grpSpMk id="2" creationId="{EC918A54-C998-48EB-BBD9-533C225E7DCA}"/>
          </ac:grpSpMkLst>
        </pc:grpChg>
        <pc:picChg chg="mod">
          <ac:chgData name="Rebecca Salles" userId="66a2db3d815e233f" providerId="LiveId" clId="{050513FF-D394-48AA-8AE6-C0D5CCA6A853}" dt="2021-01-19T14:55:14.528" v="825" actId="164"/>
          <ac:picMkLst>
            <pc:docMk/>
            <pc:sldMk cId="3079579807" sldId="1340"/>
            <ac:picMk id="56" creationId="{AB57B214-31C2-4CD3-AA4A-DFF45443C124}"/>
          </ac:picMkLst>
        </pc:picChg>
        <pc:picChg chg="mod">
          <ac:chgData name="Rebecca Salles" userId="66a2db3d815e233f" providerId="LiveId" clId="{050513FF-D394-48AA-8AE6-C0D5CCA6A853}" dt="2021-01-19T14:55:14.528" v="825" actId="164"/>
          <ac:picMkLst>
            <pc:docMk/>
            <pc:sldMk cId="3079579807" sldId="1340"/>
            <ac:picMk id="59" creationId="{7225D37C-15F5-45A3-B812-7C8DC8B4D79B}"/>
          </ac:picMkLst>
        </pc:picChg>
        <pc:cxnChg chg="mod">
          <ac:chgData name="Rebecca Salles" userId="66a2db3d815e233f" providerId="LiveId" clId="{050513FF-D394-48AA-8AE6-C0D5CCA6A853}" dt="2021-01-19T14:55:14.528" v="825" actId="164"/>
          <ac:cxnSpMkLst>
            <pc:docMk/>
            <pc:sldMk cId="3079579807" sldId="1340"/>
            <ac:cxnSpMk id="4" creationId="{703A6B73-F9C9-42DC-AC62-4F841C40EDDA}"/>
          </ac:cxnSpMkLst>
        </pc:cxnChg>
        <pc:cxnChg chg="mod">
          <ac:chgData name="Rebecca Salles" userId="66a2db3d815e233f" providerId="LiveId" clId="{050513FF-D394-48AA-8AE6-C0D5CCA6A853}" dt="2021-01-19T14:55:45.265" v="907" actId="478"/>
          <ac:cxnSpMkLst>
            <pc:docMk/>
            <pc:sldMk cId="3079579807" sldId="1340"/>
            <ac:cxnSpMk id="26" creationId="{C6694E75-B524-46BC-903C-875D816B9180}"/>
          </ac:cxnSpMkLst>
        </pc:cxnChg>
        <pc:cxnChg chg="mod">
          <ac:chgData name="Rebecca Salles" userId="66a2db3d815e233f" providerId="LiveId" clId="{050513FF-D394-48AA-8AE6-C0D5CCA6A853}" dt="2021-01-19T14:55:45.265" v="907" actId="478"/>
          <ac:cxnSpMkLst>
            <pc:docMk/>
            <pc:sldMk cId="3079579807" sldId="1340"/>
            <ac:cxnSpMk id="36" creationId="{50C95CC6-09BE-41B4-8FF9-B540625AAECC}"/>
          </ac:cxnSpMkLst>
        </pc:cxnChg>
        <pc:cxnChg chg="mod">
          <ac:chgData name="Rebecca Salles" userId="66a2db3d815e233f" providerId="LiveId" clId="{050513FF-D394-48AA-8AE6-C0D5CCA6A853}" dt="2021-01-19T14:55:45.265" v="907" actId="478"/>
          <ac:cxnSpMkLst>
            <pc:docMk/>
            <pc:sldMk cId="3079579807" sldId="1340"/>
            <ac:cxnSpMk id="38" creationId="{FA38D06B-1684-4CB7-A120-8C13CBCD1153}"/>
          </ac:cxnSpMkLst>
        </pc:cxnChg>
        <pc:cxnChg chg="mod">
          <ac:chgData name="Rebecca Salles" userId="66a2db3d815e233f" providerId="LiveId" clId="{050513FF-D394-48AA-8AE6-C0D5CCA6A853}" dt="2021-01-19T14:55:14.528" v="825" actId="164"/>
          <ac:cxnSpMkLst>
            <pc:docMk/>
            <pc:sldMk cId="3079579807" sldId="1340"/>
            <ac:cxnSpMk id="60" creationId="{2E6B5E54-BC04-471D-9940-EF449B8C6E48}"/>
          </ac:cxnSpMkLst>
        </pc:cxnChg>
        <pc:cxnChg chg="mod">
          <ac:chgData name="Rebecca Salles" userId="66a2db3d815e233f" providerId="LiveId" clId="{050513FF-D394-48AA-8AE6-C0D5CCA6A853}" dt="2021-01-19T14:55:14.528" v="825" actId="164"/>
          <ac:cxnSpMkLst>
            <pc:docMk/>
            <pc:sldMk cId="3079579807" sldId="1340"/>
            <ac:cxnSpMk id="73" creationId="{2D643987-F219-4E2E-8CE3-C4CF8E13057E}"/>
          </ac:cxnSpMkLst>
        </pc:cxnChg>
        <pc:cxnChg chg="mod">
          <ac:chgData name="Rebecca Salles" userId="66a2db3d815e233f" providerId="LiveId" clId="{050513FF-D394-48AA-8AE6-C0D5CCA6A853}" dt="2021-01-19T14:55:14.528" v="825" actId="164"/>
          <ac:cxnSpMkLst>
            <pc:docMk/>
            <pc:sldMk cId="3079579807" sldId="1340"/>
            <ac:cxnSpMk id="75" creationId="{55A4712C-CF64-4719-A882-CAB85052FE8F}"/>
          </ac:cxnSpMkLst>
        </pc:cxnChg>
        <pc:cxnChg chg="mod">
          <ac:chgData name="Rebecca Salles" userId="66a2db3d815e233f" providerId="LiveId" clId="{050513FF-D394-48AA-8AE6-C0D5CCA6A853}" dt="2021-01-19T14:55:14.528" v="825" actId="164"/>
          <ac:cxnSpMkLst>
            <pc:docMk/>
            <pc:sldMk cId="3079579807" sldId="1340"/>
            <ac:cxnSpMk id="77" creationId="{00CDEF3C-7799-4975-ACE5-0BA0825FA374}"/>
          </ac:cxnSpMkLst>
        </pc:cxnChg>
      </pc:sldChg>
    </pc:docChg>
  </pc:docChgLst>
  <pc:docChgLst>
    <pc:chgData name="Rebecca Salles" userId="66a2db3d815e233f" providerId="LiveId" clId="{7562DA1A-1BE6-4743-8F3B-22BF3E9C12B1}"/>
    <pc:docChg chg="undo redo custSel addSld delSld modSld sldOrd">
      <pc:chgData name="Rebecca Salles" userId="66a2db3d815e233f" providerId="LiveId" clId="{7562DA1A-1BE6-4743-8F3B-22BF3E9C12B1}" dt="2021-03-30T19:36:30.739" v="8662"/>
      <pc:docMkLst>
        <pc:docMk/>
      </pc:docMkLst>
      <pc:sldChg chg="modSp mod modNotesTx">
        <pc:chgData name="Rebecca Salles" userId="66a2db3d815e233f" providerId="LiveId" clId="{7562DA1A-1BE6-4743-8F3B-22BF3E9C12B1}" dt="2021-03-08T11:46:09.026" v="8642" actId="20577"/>
        <pc:sldMkLst>
          <pc:docMk/>
          <pc:sldMk cId="2775487275" sldId="1247"/>
        </pc:sldMkLst>
        <pc:spChg chg="mod">
          <ac:chgData name="Rebecca Salles" userId="66a2db3d815e233f" providerId="LiveId" clId="{7562DA1A-1BE6-4743-8F3B-22BF3E9C12B1}" dt="2021-03-03T21:08:20.704" v="8640" actId="20577"/>
          <ac:spMkLst>
            <pc:docMk/>
            <pc:sldMk cId="2775487275" sldId="1247"/>
            <ac:spMk id="9" creationId="{00000000-0000-0000-0000-000000000000}"/>
          </ac:spMkLst>
        </pc:spChg>
      </pc:sldChg>
      <pc:sldChg chg="modSp mod">
        <pc:chgData name="Rebecca Salles" userId="66a2db3d815e233f" providerId="LiveId" clId="{7562DA1A-1BE6-4743-8F3B-22BF3E9C12B1}" dt="2021-03-03T21:08:30.155" v="8641" actId="20577"/>
        <pc:sldMkLst>
          <pc:docMk/>
          <pc:sldMk cId="1626790816" sldId="1326"/>
        </pc:sldMkLst>
        <pc:spChg chg="mod">
          <ac:chgData name="Rebecca Salles" userId="66a2db3d815e233f" providerId="LiveId" clId="{7562DA1A-1BE6-4743-8F3B-22BF3E9C12B1}" dt="2021-03-01T13:26:39.461" v="2162"/>
          <ac:spMkLst>
            <pc:docMk/>
            <pc:sldMk cId="1626790816" sldId="1326"/>
            <ac:spMk id="2" creationId="{00000000-0000-0000-0000-000000000000}"/>
          </ac:spMkLst>
        </pc:spChg>
        <pc:spChg chg="mod">
          <ac:chgData name="Rebecca Salles" userId="66a2db3d815e233f" providerId="LiveId" clId="{7562DA1A-1BE6-4743-8F3B-22BF3E9C12B1}" dt="2021-03-03T21:08:30.155" v="8641" actId="20577"/>
          <ac:spMkLst>
            <pc:docMk/>
            <pc:sldMk cId="1626790816" sldId="1326"/>
            <ac:spMk id="9" creationId="{00000000-0000-0000-0000-000000000000}"/>
          </ac:spMkLst>
        </pc:spChg>
      </pc:sldChg>
      <pc:sldChg chg="modSp mod modNotesTx">
        <pc:chgData name="Rebecca Salles" userId="66a2db3d815e233f" providerId="LiveId" clId="{7562DA1A-1BE6-4743-8F3B-22BF3E9C12B1}" dt="2021-03-01T17:50:10.944" v="3129" actId="20577"/>
        <pc:sldMkLst>
          <pc:docMk/>
          <pc:sldMk cId="1627691096" sldId="1331"/>
        </pc:sldMkLst>
        <pc:spChg chg="mod">
          <ac:chgData name="Rebecca Salles" userId="66a2db3d815e233f" providerId="LiveId" clId="{7562DA1A-1BE6-4743-8F3B-22BF3E9C12B1}" dt="2021-03-01T17:50:10.944" v="3129" actId="20577"/>
          <ac:spMkLst>
            <pc:docMk/>
            <pc:sldMk cId="1627691096" sldId="1331"/>
            <ac:spMk id="7" creationId="{85B41EF4-8FCE-4766-BB6E-2DE90C0F399A}"/>
          </ac:spMkLst>
        </pc:spChg>
      </pc:sldChg>
      <pc:sldChg chg="addSp delSp modSp mod modNotesTx">
        <pc:chgData name="Rebecca Salles" userId="66a2db3d815e233f" providerId="LiveId" clId="{7562DA1A-1BE6-4743-8F3B-22BF3E9C12B1}" dt="2021-03-03T13:14:30.808" v="7188" actId="113"/>
        <pc:sldMkLst>
          <pc:docMk/>
          <pc:sldMk cId="3960768475" sldId="1340"/>
        </pc:sldMkLst>
        <pc:spChg chg="mod">
          <ac:chgData name="Rebecca Salles" userId="66a2db3d815e233f" providerId="LiveId" clId="{7562DA1A-1BE6-4743-8F3B-22BF3E9C12B1}" dt="2021-02-28T15:23:35.945" v="145"/>
          <ac:spMkLst>
            <pc:docMk/>
            <pc:sldMk cId="3960768475" sldId="1340"/>
            <ac:spMk id="10" creationId="{793225F8-65C1-4E6A-B066-20F661C6A5F9}"/>
          </ac:spMkLst>
        </pc:spChg>
        <pc:spChg chg="add mod">
          <ac:chgData name="Rebecca Salles" userId="66a2db3d815e233f" providerId="LiveId" clId="{7562DA1A-1BE6-4743-8F3B-22BF3E9C12B1}" dt="2021-03-01T13:47:36.453" v="2164" actId="20577"/>
          <ac:spMkLst>
            <pc:docMk/>
            <pc:sldMk cId="3960768475" sldId="1340"/>
            <ac:spMk id="13" creationId="{5DEA1948-DCB9-48BA-95F0-2BCD13BCE633}"/>
          </ac:spMkLst>
        </pc:spChg>
        <pc:spChg chg="mod">
          <ac:chgData name="Rebecca Salles" userId="66a2db3d815e233f" providerId="LiveId" clId="{7562DA1A-1BE6-4743-8F3B-22BF3E9C12B1}" dt="2021-03-03T13:03:04.320" v="6431" actId="20577"/>
          <ac:spMkLst>
            <pc:docMk/>
            <pc:sldMk cId="3960768475" sldId="1340"/>
            <ac:spMk id="14" creationId="{19ADEB5D-7015-4B53-9DD1-012241A32540}"/>
          </ac:spMkLst>
        </pc:spChg>
        <pc:spChg chg="add del mod">
          <ac:chgData name="Rebecca Salles" userId="66a2db3d815e233f" providerId="LiveId" clId="{7562DA1A-1BE6-4743-8F3B-22BF3E9C12B1}" dt="2021-02-28T16:03:45.808" v="483" actId="478"/>
          <ac:spMkLst>
            <pc:docMk/>
            <pc:sldMk cId="3960768475" sldId="1340"/>
            <ac:spMk id="15" creationId="{A21E6E47-1451-4DE4-8628-B87984EE1771}"/>
          </ac:spMkLst>
        </pc:spChg>
        <pc:spChg chg="mod">
          <ac:chgData name="Rebecca Salles" userId="66a2db3d815e233f" providerId="LiveId" clId="{7562DA1A-1BE6-4743-8F3B-22BF3E9C12B1}" dt="2021-02-28T15:20:54.742" v="116" actId="20577"/>
          <ac:spMkLst>
            <pc:docMk/>
            <pc:sldMk cId="3960768475" sldId="1340"/>
            <ac:spMk id="43" creationId="{0D115EF3-A9E8-4206-99AA-1BCFD845583C}"/>
          </ac:spMkLst>
        </pc:spChg>
        <pc:spChg chg="mod">
          <ac:chgData name="Rebecca Salles" userId="66a2db3d815e233f" providerId="LiveId" clId="{7562DA1A-1BE6-4743-8F3B-22BF3E9C12B1}" dt="2021-02-28T15:21:09.622" v="121" actId="20577"/>
          <ac:spMkLst>
            <pc:docMk/>
            <pc:sldMk cId="3960768475" sldId="1340"/>
            <ac:spMk id="44" creationId="{B6577F22-9768-444D-A148-033FF4C27F60}"/>
          </ac:spMkLst>
        </pc:spChg>
        <pc:grpChg chg="del">
          <ac:chgData name="Rebecca Salles" userId="66a2db3d815e233f" providerId="LiveId" clId="{7562DA1A-1BE6-4743-8F3B-22BF3E9C12B1}" dt="2021-02-28T15:23:04.994" v="139" actId="478"/>
          <ac:grpSpMkLst>
            <pc:docMk/>
            <pc:sldMk cId="3960768475" sldId="1340"/>
            <ac:grpSpMk id="2" creationId="{50AF0D32-B4CA-4EFF-B88A-6C66C475B821}"/>
          </ac:grpSpMkLst>
        </pc:grpChg>
        <pc:graphicFrameChg chg="add del mod modGraphic">
          <ac:chgData name="Rebecca Salles" userId="66a2db3d815e233f" providerId="LiveId" clId="{7562DA1A-1BE6-4743-8F3B-22BF3E9C12B1}" dt="2021-02-28T16:01:48.505" v="472" actId="478"/>
          <ac:graphicFrameMkLst>
            <pc:docMk/>
            <pc:sldMk cId="3960768475" sldId="1340"/>
            <ac:graphicFrameMk id="3" creationId="{8845B02A-CB55-4D3E-8621-D3FCD2A75FDD}"/>
          </ac:graphicFrameMkLst>
        </pc:graphicFrameChg>
        <pc:graphicFrameChg chg="add mod modGraphic">
          <ac:chgData name="Rebecca Salles" userId="66a2db3d815e233f" providerId="LiveId" clId="{7562DA1A-1BE6-4743-8F3B-22BF3E9C12B1}" dt="2021-02-28T16:07:39.680" v="538" actId="1036"/>
          <ac:graphicFrameMkLst>
            <pc:docMk/>
            <pc:sldMk cId="3960768475" sldId="1340"/>
            <ac:graphicFrameMk id="17" creationId="{3D3F5122-4199-4A27-88D0-0BA0A922F8B1}"/>
          </ac:graphicFrameMkLst>
        </pc:graphicFrameChg>
        <pc:picChg chg="add del mod">
          <ac:chgData name="Rebecca Salles" userId="66a2db3d815e233f" providerId="LiveId" clId="{7562DA1A-1BE6-4743-8F3B-22BF3E9C12B1}" dt="2021-02-28T16:04:53.326" v="487" actId="478"/>
          <ac:picMkLst>
            <pc:docMk/>
            <pc:sldMk cId="3960768475" sldId="1340"/>
            <ac:picMk id="1026" creationId="{CA254297-A025-45EC-8F3E-9FDB98FC2124}"/>
          </ac:picMkLst>
        </pc:picChg>
      </pc:sldChg>
      <pc:sldChg chg="addSp modSp mod modNotesTx">
        <pc:chgData name="Rebecca Salles" userId="66a2db3d815e233f" providerId="LiveId" clId="{7562DA1A-1BE6-4743-8F3B-22BF3E9C12B1}" dt="2021-03-03T12:54:57.796" v="5986" actId="6549"/>
        <pc:sldMkLst>
          <pc:docMk/>
          <pc:sldMk cId="3665260066" sldId="1341"/>
        </pc:sldMkLst>
        <pc:spChg chg="mod">
          <ac:chgData name="Rebecca Salles" userId="66a2db3d815e233f" providerId="LiveId" clId="{7562DA1A-1BE6-4743-8F3B-22BF3E9C12B1}" dt="2021-03-03T12:21:47.549" v="4955" actId="20577"/>
          <ac:spMkLst>
            <pc:docMk/>
            <pc:sldMk cId="3665260066" sldId="1341"/>
            <ac:spMk id="7" creationId="{85B41EF4-8FCE-4766-BB6E-2DE90C0F399A}"/>
          </ac:spMkLst>
        </pc:spChg>
        <pc:grpChg chg="add mod">
          <ac:chgData name="Rebecca Salles" userId="66a2db3d815e233f" providerId="LiveId" clId="{7562DA1A-1BE6-4743-8F3B-22BF3E9C12B1}" dt="2021-03-03T12:53:09.765" v="5981" actId="164"/>
          <ac:grpSpMkLst>
            <pc:docMk/>
            <pc:sldMk cId="3665260066" sldId="1341"/>
            <ac:grpSpMk id="2" creationId="{28CB7EB8-8921-4F27-93DC-039584FA34F7}"/>
          </ac:grpSpMkLst>
        </pc:grpChg>
        <pc:grpChg chg="mod">
          <ac:chgData name="Rebecca Salles" userId="66a2db3d815e233f" providerId="LiveId" clId="{7562DA1A-1BE6-4743-8F3B-22BF3E9C12B1}" dt="2021-03-03T12:53:09.765" v="5981" actId="164"/>
          <ac:grpSpMkLst>
            <pc:docMk/>
            <pc:sldMk cId="3665260066" sldId="1341"/>
            <ac:grpSpMk id="14" creationId="{ABF8927F-0A5D-4CC8-A965-FD5C9898A7D1}"/>
          </ac:grpSpMkLst>
        </pc:grpChg>
        <pc:cxnChg chg="mod ord">
          <ac:chgData name="Rebecca Salles" userId="66a2db3d815e233f" providerId="LiveId" clId="{7562DA1A-1BE6-4743-8F3B-22BF3E9C12B1}" dt="2021-03-03T12:53:31.593" v="5983" actId="171"/>
          <ac:cxnSpMkLst>
            <pc:docMk/>
            <pc:sldMk cId="3665260066" sldId="1341"/>
            <ac:cxnSpMk id="41" creationId="{0526569F-E61F-48B1-8741-AF8070F3C54C}"/>
          </ac:cxnSpMkLst>
        </pc:cxnChg>
      </pc:sldChg>
      <pc:sldChg chg="modSp mod ord">
        <pc:chgData name="Rebecca Salles" userId="66a2db3d815e233f" providerId="LiveId" clId="{7562DA1A-1BE6-4743-8F3B-22BF3E9C12B1}" dt="2021-03-01T21:36:43.879" v="4101" actId="404"/>
        <pc:sldMkLst>
          <pc:docMk/>
          <pc:sldMk cId="3912288983" sldId="1342"/>
        </pc:sldMkLst>
        <pc:graphicFrameChg chg="mod modGraphic">
          <ac:chgData name="Rebecca Salles" userId="66a2db3d815e233f" providerId="LiveId" clId="{7562DA1A-1BE6-4743-8F3B-22BF3E9C12B1}" dt="2021-03-01T21:36:43.879" v="4101" actId="404"/>
          <ac:graphicFrameMkLst>
            <pc:docMk/>
            <pc:sldMk cId="3912288983" sldId="1342"/>
            <ac:graphicFrameMk id="15" creationId="{5908A875-00F7-4C89-B387-193D34FC3C06}"/>
          </ac:graphicFrameMkLst>
        </pc:graphicFrameChg>
      </pc:sldChg>
      <pc:sldChg chg="modSp mod">
        <pc:chgData name="Rebecca Salles" userId="66a2db3d815e233f" providerId="LiveId" clId="{7562DA1A-1BE6-4743-8F3B-22BF3E9C12B1}" dt="2021-02-28T17:14:51.131" v="1417"/>
        <pc:sldMkLst>
          <pc:docMk/>
          <pc:sldMk cId="991762559" sldId="1344"/>
        </pc:sldMkLst>
        <pc:spChg chg="mod">
          <ac:chgData name="Rebecca Salles" userId="66a2db3d815e233f" providerId="LiveId" clId="{7562DA1A-1BE6-4743-8F3B-22BF3E9C12B1}" dt="2021-02-28T17:14:51.131" v="1417"/>
          <ac:spMkLst>
            <pc:docMk/>
            <pc:sldMk cId="991762559" sldId="1344"/>
            <ac:spMk id="10" creationId="{793225F8-65C1-4E6A-B066-20F661C6A5F9}"/>
          </ac:spMkLst>
        </pc:spChg>
      </pc:sldChg>
      <pc:sldChg chg="addSp delSp modSp mod">
        <pc:chgData name="Rebecca Salles" userId="66a2db3d815e233f" providerId="LiveId" clId="{7562DA1A-1BE6-4743-8F3B-22BF3E9C12B1}" dt="2021-03-30T19:36:30.739" v="8662"/>
        <pc:sldMkLst>
          <pc:docMk/>
          <pc:sldMk cId="1408615979" sldId="1345"/>
        </pc:sldMkLst>
        <pc:spChg chg="mod">
          <ac:chgData name="Rebecca Salles" userId="66a2db3d815e233f" providerId="LiveId" clId="{7562DA1A-1BE6-4743-8F3B-22BF3E9C12B1}" dt="2021-02-28T17:14:53.375" v="1418"/>
          <ac:spMkLst>
            <pc:docMk/>
            <pc:sldMk cId="1408615979" sldId="1345"/>
            <ac:spMk id="10" creationId="{793225F8-65C1-4E6A-B066-20F661C6A5F9}"/>
          </ac:spMkLst>
        </pc:spChg>
        <pc:spChg chg="del mod">
          <ac:chgData name="Rebecca Salles" userId="66a2db3d815e233f" providerId="LiveId" clId="{7562DA1A-1BE6-4743-8F3B-22BF3E9C12B1}" dt="2021-03-30T19:36:29.928" v="8661" actId="478"/>
          <ac:spMkLst>
            <pc:docMk/>
            <pc:sldMk cId="1408615979" sldId="1345"/>
            <ac:spMk id="35" creationId="{3F4EEBB0-38A8-409B-A340-7B1B2FDA43FC}"/>
          </ac:spMkLst>
        </pc:spChg>
        <pc:spChg chg="add del mod">
          <ac:chgData name="Rebecca Salles" userId="66a2db3d815e233f" providerId="LiveId" clId="{7562DA1A-1BE6-4743-8F3B-22BF3E9C12B1}" dt="2021-02-28T18:00:28.957" v="1644" actId="478"/>
          <ac:spMkLst>
            <pc:docMk/>
            <pc:sldMk cId="1408615979" sldId="1345"/>
            <ac:spMk id="49" creationId="{10312F96-95C1-483D-A54B-FA504070CD5D}"/>
          </ac:spMkLst>
        </pc:spChg>
        <pc:spChg chg="add mod">
          <ac:chgData name="Rebecca Salles" userId="66a2db3d815e233f" providerId="LiveId" clId="{7562DA1A-1BE6-4743-8F3B-22BF3E9C12B1}" dt="2021-03-30T19:36:30.739" v="8662"/>
          <ac:spMkLst>
            <pc:docMk/>
            <pc:sldMk cId="1408615979" sldId="1345"/>
            <ac:spMk id="50" creationId="{A16B6463-33B5-41B0-8090-3140BEAB67CD}"/>
          </ac:spMkLst>
        </pc:spChg>
        <pc:spChg chg="add del mod">
          <ac:chgData name="Rebecca Salles" userId="66a2db3d815e233f" providerId="LiveId" clId="{7562DA1A-1BE6-4743-8F3B-22BF3E9C12B1}" dt="2021-02-28T18:00:30.135" v="1645" actId="478"/>
          <ac:spMkLst>
            <pc:docMk/>
            <pc:sldMk cId="1408615979" sldId="1345"/>
            <ac:spMk id="50" creationId="{C3E0A6C3-C43A-4B2F-9F9B-CE48B2A01783}"/>
          </ac:spMkLst>
        </pc:spChg>
        <pc:spChg chg="add del mod">
          <ac:chgData name="Rebecca Salles" userId="66a2db3d815e233f" providerId="LiveId" clId="{7562DA1A-1BE6-4743-8F3B-22BF3E9C12B1}" dt="2021-03-01T15:17:21.519" v="2622" actId="478"/>
          <ac:spMkLst>
            <pc:docMk/>
            <pc:sldMk cId="1408615979" sldId="1345"/>
            <ac:spMk id="51" creationId="{DC3D967C-0E3C-4AC5-9FB2-E2D6A877F34C}"/>
          </ac:spMkLst>
        </pc:spChg>
        <pc:spChg chg="add mod">
          <ac:chgData name="Rebecca Salles" userId="66a2db3d815e233f" providerId="LiveId" clId="{7562DA1A-1BE6-4743-8F3B-22BF3E9C12B1}" dt="2021-03-01T15:18:58.018" v="2632" actId="1037"/>
          <ac:spMkLst>
            <pc:docMk/>
            <pc:sldMk cId="1408615979" sldId="1345"/>
            <ac:spMk id="52" creationId="{880253BF-A1B4-446B-96B5-9A8E91B61CB9}"/>
          </ac:spMkLst>
        </pc:spChg>
        <pc:spChg chg="add mod">
          <ac:chgData name="Rebecca Salles" userId="66a2db3d815e233f" providerId="LiveId" clId="{7562DA1A-1BE6-4743-8F3B-22BF3E9C12B1}" dt="2021-02-28T18:13:40.147" v="1709"/>
          <ac:spMkLst>
            <pc:docMk/>
            <pc:sldMk cId="1408615979" sldId="1345"/>
            <ac:spMk id="53" creationId="{837F0ABC-09B3-4851-9641-9C0D441FAD90}"/>
          </ac:spMkLst>
        </pc:spChg>
        <pc:spChg chg="del">
          <ac:chgData name="Rebecca Salles" userId="66a2db3d815e233f" providerId="LiveId" clId="{7562DA1A-1BE6-4743-8F3B-22BF3E9C12B1}" dt="2021-02-28T18:13:39.801" v="1708" actId="478"/>
          <ac:spMkLst>
            <pc:docMk/>
            <pc:sldMk cId="1408615979" sldId="1345"/>
            <ac:spMk id="80" creationId="{4ED601AA-1362-479F-A481-4982255D3C12}"/>
          </ac:spMkLst>
        </pc:spChg>
        <pc:spChg chg="del">
          <ac:chgData name="Rebecca Salles" userId="66a2db3d815e233f" providerId="LiveId" clId="{7562DA1A-1BE6-4743-8F3B-22BF3E9C12B1}" dt="2021-02-28T18:13:39.801" v="1708" actId="478"/>
          <ac:spMkLst>
            <pc:docMk/>
            <pc:sldMk cId="1408615979" sldId="1345"/>
            <ac:spMk id="81" creationId="{8082E9C8-D4B3-4C0A-82DA-436BEFEB8A7B}"/>
          </ac:spMkLst>
        </pc:spChg>
      </pc:sldChg>
      <pc:sldChg chg="addSp delSp modSp mod">
        <pc:chgData name="Rebecca Salles" userId="66a2db3d815e233f" providerId="LiveId" clId="{7562DA1A-1BE6-4743-8F3B-22BF3E9C12B1}" dt="2021-03-01T19:03:51.229" v="3706" actId="478"/>
        <pc:sldMkLst>
          <pc:docMk/>
          <pc:sldMk cId="1082916390" sldId="1346"/>
        </pc:sldMkLst>
        <pc:spChg chg="mod">
          <ac:chgData name="Rebecca Salles" userId="66a2db3d815e233f" providerId="LiveId" clId="{7562DA1A-1BE6-4743-8F3B-22BF3E9C12B1}" dt="2021-03-01T17:38:38.177" v="3029" actId="20577"/>
          <ac:spMkLst>
            <pc:docMk/>
            <pc:sldMk cId="1082916390" sldId="1346"/>
            <ac:spMk id="7" creationId="{D47777CD-3404-456C-A620-CFDF8BD49185}"/>
          </ac:spMkLst>
        </pc:spChg>
        <pc:spChg chg="add del mod">
          <ac:chgData name="Rebecca Salles" userId="66a2db3d815e233f" providerId="LiveId" clId="{7562DA1A-1BE6-4743-8F3B-22BF3E9C12B1}" dt="2021-03-01T17:38:13.698" v="3026"/>
          <ac:spMkLst>
            <pc:docMk/>
            <pc:sldMk cId="1082916390" sldId="1346"/>
            <ac:spMk id="49" creationId="{FD0AE16B-8CE0-4897-B01C-4A3BA14FD6E2}"/>
          </ac:spMkLst>
        </pc:spChg>
        <pc:grpChg chg="del mod">
          <ac:chgData name="Rebecca Salles" userId="66a2db3d815e233f" providerId="LiveId" clId="{7562DA1A-1BE6-4743-8F3B-22BF3E9C12B1}" dt="2021-03-01T14:49:21.558" v="2412"/>
          <ac:grpSpMkLst>
            <pc:docMk/>
            <pc:sldMk cId="1082916390" sldId="1346"/>
            <ac:grpSpMk id="6" creationId="{ACBD697C-597E-45BB-9A1B-4B312BA4AFE2}"/>
          </ac:grpSpMkLst>
        </pc:grpChg>
        <pc:grpChg chg="del mod">
          <ac:chgData name="Rebecca Salles" userId="66a2db3d815e233f" providerId="LiveId" clId="{7562DA1A-1BE6-4743-8F3B-22BF3E9C12B1}" dt="2021-03-01T14:49:34.961" v="2425"/>
          <ac:grpSpMkLst>
            <pc:docMk/>
            <pc:sldMk cId="1082916390" sldId="1346"/>
            <ac:grpSpMk id="17" creationId="{10DEEA57-D9C2-4631-BFB0-E0345DA6773A}"/>
          </ac:grpSpMkLst>
        </pc:grpChg>
        <pc:grpChg chg="del mod">
          <ac:chgData name="Rebecca Salles" userId="66a2db3d815e233f" providerId="LiveId" clId="{7562DA1A-1BE6-4743-8F3B-22BF3E9C12B1}" dt="2021-03-01T14:49:37.774" v="2430"/>
          <ac:grpSpMkLst>
            <pc:docMk/>
            <pc:sldMk cId="1082916390" sldId="1346"/>
            <ac:grpSpMk id="24" creationId="{90B52A39-36EB-445C-ADEF-0B8D2E26329B}"/>
          </ac:grpSpMkLst>
        </pc:grpChg>
        <pc:grpChg chg="del mod">
          <ac:chgData name="Rebecca Salles" userId="66a2db3d815e233f" providerId="LiveId" clId="{7562DA1A-1BE6-4743-8F3B-22BF3E9C12B1}" dt="2021-03-01T14:49:44.321" v="2437"/>
          <ac:grpSpMkLst>
            <pc:docMk/>
            <pc:sldMk cId="1082916390" sldId="1346"/>
            <ac:grpSpMk id="29" creationId="{76311558-5D45-466E-8323-29B395EBD163}"/>
          </ac:grpSpMkLst>
        </pc:grpChg>
        <pc:grpChg chg="del mod">
          <ac:chgData name="Rebecca Salles" userId="66a2db3d815e233f" providerId="LiveId" clId="{7562DA1A-1BE6-4743-8F3B-22BF3E9C12B1}" dt="2021-03-01T14:49:47.871" v="2441"/>
          <ac:grpSpMkLst>
            <pc:docMk/>
            <pc:sldMk cId="1082916390" sldId="1346"/>
            <ac:grpSpMk id="36" creationId="{81359CD8-3B22-466C-80D9-6971479F0FA2}"/>
          </ac:grpSpMkLst>
        </pc:grpChg>
        <pc:grpChg chg="del mod">
          <ac:chgData name="Rebecca Salles" userId="66a2db3d815e233f" providerId="LiveId" clId="{7562DA1A-1BE6-4743-8F3B-22BF3E9C12B1}" dt="2021-03-01T14:49:48.866" v="2443"/>
          <ac:grpSpMkLst>
            <pc:docMk/>
            <pc:sldMk cId="1082916390" sldId="1346"/>
            <ac:grpSpMk id="40" creationId="{C9E7807C-654A-453A-A578-C2C1CB013524}"/>
          </ac:grpSpMkLst>
        </pc:grpChg>
        <pc:grpChg chg="del mod">
          <ac:chgData name="Rebecca Salles" userId="66a2db3d815e233f" providerId="LiveId" clId="{7562DA1A-1BE6-4743-8F3B-22BF3E9C12B1}" dt="2021-03-01T14:51:05.674" v="2477"/>
          <ac:grpSpMkLst>
            <pc:docMk/>
            <pc:sldMk cId="1082916390" sldId="1346"/>
            <ac:grpSpMk id="42" creationId="{B0EEEAC3-D7FF-49E9-B462-2DBE6179F57A}"/>
          </ac:grpSpMkLst>
        </pc:grpChg>
        <pc:grpChg chg="del mod">
          <ac:chgData name="Rebecca Salles" userId="66a2db3d815e233f" providerId="LiveId" clId="{7562DA1A-1BE6-4743-8F3B-22BF3E9C12B1}" dt="2021-03-01T14:51:05.671" v="2472"/>
          <ac:grpSpMkLst>
            <pc:docMk/>
            <pc:sldMk cId="1082916390" sldId="1346"/>
            <ac:grpSpMk id="48" creationId="{FB68D6FE-23ED-4F7A-AEF5-320B2CAD8D13}"/>
          </ac:grpSpMkLst>
        </pc:grpChg>
        <pc:graphicFrameChg chg="add del mod modGraphic">
          <ac:chgData name="Rebecca Salles" userId="66a2db3d815e233f" providerId="LiveId" clId="{7562DA1A-1BE6-4743-8F3B-22BF3E9C12B1}" dt="2021-03-01T19:03:51.229" v="3706" actId="478"/>
          <ac:graphicFrameMkLst>
            <pc:docMk/>
            <pc:sldMk cId="1082916390" sldId="1346"/>
            <ac:graphicFrameMk id="8" creationId="{2844914D-F8E2-4371-B502-7D6D9B04F0E5}"/>
          </ac:graphicFrameMkLst>
        </pc:graphicFrameChg>
        <pc:inkChg chg="add del">
          <ac:chgData name="Rebecca Salles" userId="66a2db3d815e233f" providerId="LiveId" clId="{7562DA1A-1BE6-4743-8F3B-22BF3E9C12B1}" dt="2021-03-01T14:49:05.617" v="2408"/>
          <ac:inkMkLst>
            <pc:docMk/>
            <pc:sldMk cId="1082916390" sldId="1346"/>
            <ac:inkMk id="2" creationId="{814ADF58-C234-47C4-A730-158C7C94C377}"/>
          </ac:inkMkLst>
        </pc:inkChg>
        <pc:inkChg chg="add del mod">
          <ac:chgData name="Rebecca Salles" userId="66a2db3d815e233f" providerId="LiveId" clId="{7562DA1A-1BE6-4743-8F3B-22BF3E9C12B1}" dt="2021-03-01T14:49:21.558" v="2413"/>
          <ac:inkMkLst>
            <pc:docMk/>
            <pc:sldMk cId="1082916390" sldId="1346"/>
            <ac:inkMk id="3" creationId="{1D258CA6-0068-4E0F-AB99-F5C693CB7932}"/>
          </ac:inkMkLst>
        </pc:inkChg>
        <pc:inkChg chg="add del mod">
          <ac:chgData name="Rebecca Salles" userId="66a2db3d815e233f" providerId="LiveId" clId="{7562DA1A-1BE6-4743-8F3B-22BF3E9C12B1}" dt="2021-03-01T14:49:21.558" v="2412"/>
          <ac:inkMkLst>
            <pc:docMk/>
            <pc:sldMk cId="1082916390" sldId="1346"/>
            <ac:inkMk id="4" creationId="{08AB445D-3C19-4B0D-9BAD-434F93F4292C}"/>
          </ac:inkMkLst>
        </pc:inkChg>
        <pc:inkChg chg="add del mod">
          <ac:chgData name="Rebecca Salles" userId="66a2db3d815e233f" providerId="LiveId" clId="{7562DA1A-1BE6-4743-8F3B-22BF3E9C12B1}" dt="2021-03-01T14:51:05.665" v="2450"/>
          <ac:inkMkLst>
            <pc:docMk/>
            <pc:sldMk cId="1082916390" sldId="1346"/>
            <ac:inkMk id="13" creationId="{0F7D441E-FB98-48DA-8457-0D5052FBD1D1}"/>
          </ac:inkMkLst>
        </pc:inkChg>
        <pc:inkChg chg="add del mod">
          <ac:chgData name="Rebecca Salles" userId="66a2db3d815e233f" providerId="LiveId" clId="{7562DA1A-1BE6-4743-8F3B-22BF3E9C12B1}" dt="2021-03-01T14:51:05.668" v="2459"/>
          <ac:inkMkLst>
            <pc:docMk/>
            <pc:sldMk cId="1082916390" sldId="1346"/>
            <ac:inkMk id="14" creationId="{6C64E2F9-D16B-4A2D-86AF-4A8B9BEF64E3}"/>
          </ac:inkMkLst>
        </pc:inkChg>
        <pc:inkChg chg="add del mod">
          <ac:chgData name="Rebecca Salles" userId="66a2db3d815e233f" providerId="LiveId" clId="{7562DA1A-1BE6-4743-8F3B-22BF3E9C12B1}" dt="2021-03-01T14:51:05.671" v="2471"/>
          <ac:inkMkLst>
            <pc:docMk/>
            <pc:sldMk cId="1082916390" sldId="1346"/>
            <ac:inkMk id="15" creationId="{22039FCB-72A1-448F-81AA-EF0202D99D7D}"/>
          </ac:inkMkLst>
        </pc:inkChg>
        <pc:inkChg chg="add del mod">
          <ac:chgData name="Rebecca Salles" userId="66a2db3d815e233f" providerId="LiveId" clId="{7562DA1A-1BE6-4743-8F3B-22BF3E9C12B1}" dt="2021-03-01T14:51:05.674" v="2477"/>
          <ac:inkMkLst>
            <pc:docMk/>
            <pc:sldMk cId="1082916390" sldId="1346"/>
            <ac:inkMk id="16" creationId="{3F6046E7-6321-47B6-913C-B66D3FE06F28}"/>
          </ac:inkMkLst>
        </pc:inkChg>
        <pc:inkChg chg="add del mod">
          <ac:chgData name="Rebecca Salles" userId="66a2db3d815e233f" providerId="LiveId" clId="{7562DA1A-1BE6-4743-8F3B-22BF3E9C12B1}" dt="2021-03-01T14:51:05.668" v="2460"/>
          <ac:inkMkLst>
            <pc:docMk/>
            <pc:sldMk cId="1082916390" sldId="1346"/>
            <ac:inkMk id="18" creationId="{82C263BB-A25D-413D-95FD-B4CF5B26B019}"/>
          </ac:inkMkLst>
        </pc:inkChg>
        <pc:inkChg chg="add del mod">
          <ac:chgData name="Rebecca Salles" userId="66a2db3d815e233f" providerId="LiveId" clId="{7562DA1A-1BE6-4743-8F3B-22BF3E9C12B1}" dt="2021-03-01T14:51:05.666" v="2454"/>
          <ac:inkMkLst>
            <pc:docMk/>
            <pc:sldMk cId="1082916390" sldId="1346"/>
            <ac:inkMk id="19" creationId="{5FC751A4-0D2E-484C-A2E6-431A9E16BB93}"/>
          </ac:inkMkLst>
        </pc:inkChg>
        <pc:inkChg chg="add del mod">
          <ac:chgData name="Rebecca Salles" userId="66a2db3d815e233f" providerId="LiveId" clId="{7562DA1A-1BE6-4743-8F3B-22BF3E9C12B1}" dt="2021-03-01T14:51:05.665" v="2451"/>
          <ac:inkMkLst>
            <pc:docMk/>
            <pc:sldMk cId="1082916390" sldId="1346"/>
            <ac:inkMk id="20" creationId="{567C694A-6418-4BAD-88C6-22F141441650}"/>
          </ac:inkMkLst>
        </pc:inkChg>
        <pc:inkChg chg="add del mod">
          <ac:chgData name="Rebecca Salles" userId="66a2db3d815e233f" providerId="LiveId" clId="{7562DA1A-1BE6-4743-8F3B-22BF3E9C12B1}" dt="2021-03-01T14:51:05.666" v="2453"/>
          <ac:inkMkLst>
            <pc:docMk/>
            <pc:sldMk cId="1082916390" sldId="1346"/>
            <ac:inkMk id="21" creationId="{9A882391-E5D1-49C6-94A2-E936DB7AA641}"/>
          </ac:inkMkLst>
        </pc:inkChg>
        <pc:inkChg chg="add del mod">
          <ac:chgData name="Rebecca Salles" userId="66a2db3d815e233f" providerId="LiveId" clId="{7562DA1A-1BE6-4743-8F3B-22BF3E9C12B1}" dt="2021-03-01T14:51:05.670" v="2467"/>
          <ac:inkMkLst>
            <pc:docMk/>
            <pc:sldMk cId="1082916390" sldId="1346"/>
            <ac:inkMk id="22" creationId="{82FCD5E4-1FB9-4496-86E1-3C8906931400}"/>
          </ac:inkMkLst>
        </pc:inkChg>
        <pc:inkChg chg="add del mod">
          <ac:chgData name="Rebecca Salles" userId="66a2db3d815e233f" providerId="LiveId" clId="{7562DA1A-1BE6-4743-8F3B-22BF3E9C12B1}" dt="2021-03-01T14:51:05.669" v="2464"/>
          <ac:inkMkLst>
            <pc:docMk/>
            <pc:sldMk cId="1082916390" sldId="1346"/>
            <ac:inkMk id="23" creationId="{5FF9923B-A370-454E-A266-7AB89AC792D2}"/>
          </ac:inkMkLst>
        </pc:inkChg>
        <pc:inkChg chg="add del mod">
          <ac:chgData name="Rebecca Salles" userId="66a2db3d815e233f" providerId="LiveId" clId="{7562DA1A-1BE6-4743-8F3B-22BF3E9C12B1}" dt="2021-03-01T14:51:05.669" v="2461"/>
          <ac:inkMkLst>
            <pc:docMk/>
            <pc:sldMk cId="1082916390" sldId="1346"/>
            <ac:inkMk id="25" creationId="{31B3A1B9-EC02-43D3-B544-E5706E6A006F}"/>
          </ac:inkMkLst>
        </pc:inkChg>
        <pc:inkChg chg="add del mod">
          <ac:chgData name="Rebecca Salles" userId="66a2db3d815e233f" providerId="LiveId" clId="{7562DA1A-1BE6-4743-8F3B-22BF3E9C12B1}" dt="2021-03-01T14:51:05.673" v="2476"/>
          <ac:inkMkLst>
            <pc:docMk/>
            <pc:sldMk cId="1082916390" sldId="1346"/>
            <ac:inkMk id="26" creationId="{00938BB3-8FCE-4087-99B3-B0FE5E14531B}"/>
          </ac:inkMkLst>
        </pc:inkChg>
        <pc:inkChg chg="add del mod">
          <ac:chgData name="Rebecca Salles" userId="66a2db3d815e233f" providerId="LiveId" clId="{7562DA1A-1BE6-4743-8F3B-22BF3E9C12B1}" dt="2021-03-01T14:51:05.674" v="2478"/>
          <ac:inkMkLst>
            <pc:docMk/>
            <pc:sldMk cId="1082916390" sldId="1346"/>
            <ac:inkMk id="27" creationId="{42E62237-1FCC-4857-8ADD-FA3A13306325}"/>
          </ac:inkMkLst>
        </pc:inkChg>
        <pc:inkChg chg="add del mod">
          <ac:chgData name="Rebecca Salles" userId="66a2db3d815e233f" providerId="LiveId" clId="{7562DA1A-1BE6-4743-8F3B-22BF3E9C12B1}" dt="2021-03-01T14:51:05.667" v="2455"/>
          <ac:inkMkLst>
            <pc:docMk/>
            <pc:sldMk cId="1082916390" sldId="1346"/>
            <ac:inkMk id="28" creationId="{1CE952F7-BE59-4D3B-BE4F-0B13E14F171E}"/>
          </ac:inkMkLst>
        </pc:inkChg>
        <pc:inkChg chg="add del mod">
          <ac:chgData name="Rebecca Salles" userId="66a2db3d815e233f" providerId="LiveId" clId="{7562DA1A-1BE6-4743-8F3B-22BF3E9C12B1}" dt="2021-03-01T14:51:05.667" v="2456"/>
          <ac:inkMkLst>
            <pc:docMk/>
            <pc:sldMk cId="1082916390" sldId="1346"/>
            <ac:inkMk id="30" creationId="{C6F57274-67EA-48DF-9205-6C2D795E52A0}"/>
          </ac:inkMkLst>
        </pc:inkChg>
        <pc:inkChg chg="add del mod">
          <ac:chgData name="Rebecca Salles" userId="66a2db3d815e233f" providerId="LiveId" clId="{7562DA1A-1BE6-4743-8F3B-22BF3E9C12B1}" dt="2021-03-01T14:51:05.672" v="2473"/>
          <ac:inkMkLst>
            <pc:docMk/>
            <pc:sldMk cId="1082916390" sldId="1346"/>
            <ac:inkMk id="31" creationId="{549EE1BB-6985-4A02-85F2-B686B59C2D56}"/>
          </ac:inkMkLst>
        </pc:inkChg>
        <pc:inkChg chg="add del mod">
          <ac:chgData name="Rebecca Salles" userId="66a2db3d815e233f" providerId="LiveId" clId="{7562DA1A-1BE6-4743-8F3B-22BF3E9C12B1}" dt="2021-03-01T14:51:05.672" v="2474"/>
          <ac:inkMkLst>
            <pc:docMk/>
            <pc:sldMk cId="1082916390" sldId="1346"/>
            <ac:inkMk id="32" creationId="{CC8AD892-2DE8-43D1-9D45-70A4C690ED95}"/>
          </ac:inkMkLst>
        </pc:inkChg>
        <pc:inkChg chg="add del mod">
          <ac:chgData name="Rebecca Salles" userId="66a2db3d815e233f" providerId="LiveId" clId="{7562DA1A-1BE6-4743-8F3B-22BF3E9C12B1}" dt="2021-03-01T14:51:05.667" v="2457"/>
          <ac:inkMkLst>
            <pc:docMk/>
            <pc:sldMk cId="1082916390" sldId="1346"/>
            <ac:inkMk id="33" creationId="{784C928B-A906-47CF-800A-3C78EF6D137A}"/>
          </ac:inkMkLst>
        </pc:inkChg>
        <pc:inkChg chg="add del mod">
          <ac:chgData name="Rebecca Salles" userId="66a2db3d815e233f" providerId="LiveId" clId="{7562DA1A-1BE6-4743-8F3B-22BF3E9C12B1}" dt="2021-03-01T14:51:05.671" v="2469"/>
          <ac:inkMkLst>
            <pc:docMk/>
            <pc:sldMk cId="1082916390" sldId="1346"/>
            <ac:inkMk id="34" creationId="{2E532455-7C79-4063-8FF6-2431B107DFE1}"/>
          </ac:inkMkLst>
        </pc:inkChg>
        <pc:inkChg chg="add del mod">
          <ac:chgData name="Rebecca Salles" userId="66a2db3d815e233f" providerId="LiveId" clId="{7562DA1A-1BE6-4743-8F3B-22BF3E9C12B1}" dt="2021-03-01T14:51:05.671" v="2470"/>
          <ac:inkMkLst>
            <pc:docMk/>
            <pc:sldMk cId="1082916390" sldId="1346"/>
            <ac:inkMk id="35" creationId="{CAA2EF8E-1F77-4CCA-B116-E7614FB68F18}"/>
          </ac:inkMkLst>
        </pc:inkChg>
        <pc:inkChg chg="add del mod">
          <ac:chgData name="Rebecca Salles" userId="66a2db3d815e233f" providerId="LiveId" clId="{7562DA1A-1BE6-4743-8F3B-22BF3E9C12B1}" dt="2021-03-01T14:51:05.670" v="2468"/>
          <ac:inkMkLst>
            <pc:docMk/>
            <pc:sldMk cId="1082916390" sldId="1346"/>
            <ac:inkMk id="37" creationId="{B2D33A89-0B93-430D-846D-90EB45C26A20}"/>
          </ac:inkMkLst>
        </pc:inkChg>
        <pc:inkChg chg="add del mod">
          <ac:chgData name="Rebecca Salles" userId="66a2db3d815e233f" providerId="LiveId" clId="{7562DA1A-1BE6-4743-8F3B-22BF3E9C12B1}" dt="2021-03-01T14:51:05.668" v="2458"/>
          <ac:inkMkLst>
            <pc:docMk/>
            <pc:sldMk cId="1082916390" sldId="1346"/>
            <ac:inkMk id="38" creationId="{6F18CFFA-C127-4719-982C-FD5160E9549F}"/>
          </ac:inkMkLst>
        </pc:inkChg>
        <pc:inkChg chg="add del mod">
          <ac:chgData name="Rebecca Salles" userId="66a2db3d815e233f" providerId="LiveId" clId="{7562DA1A-1BE6-4743-8F3B-22BF3E9C12B1}" dt="2021-03-01T14:51:05.669" v="2462"/>
          <ac:inkMkLst>
            <pc:docMk/>
            <pc:sldMk cId="1082916390" sldId="1346"/>
            <ac:inkMk id="39" creationId="{104832E7-9298-441E-82FE-B457FA4DBCC0}"/>
          </ac:inkMkLst>
        </pc:inkChg>
        <pc:inkChg chg="add del mod">
          <ac:chgData name="Rebecca Salles" userId="66a2db3d815e233f" providerId="LiveId" clId="{7562DA1A-1BE6-4743-8F3B-22BF3E9C12B1}" dt="2021-03-01T14:51:05.670" v="2465"/>
          <ac:inkMkLst>
            <pc:docMk/>
            <pc:sldMk cId="1082916390" sldId="1346"/>
            <ac:inkMk id="41" creationId="{626D09B5-EFD1-450D-AC3D-E11B6421814A}"/>
          </ac:inkMkLst>
        </pc:inkChg>
        <pc:inkChg chg="add del mod">
          <ac:chgData name="Rebecca Salles" userId="66a2db3d815e233f" providerId="LiveId" clId="{7562DA1A-1BE6-4743-8F3B-22BF3E9C12B1}" dt="2021-03-01T14:51:05.669" v="2463"/>
          <ac:inkMkLst>
            <pc:docMk/>
            <pc:sldMk cId="1082916390" sldId="1346"/>
            <ac:inkMk id="43" creationId="{C59BDE7E-5A63-4518-AE22-AE861C06815E}"/>
          </ac:inkMkLst>
        </pc:inkChg>
        <pc:inkChg chg="add del mod">
          <ac:chgData name="Rebecca Salles" userId="66a2db3d815e233f" providerId="LiveId" clId="{7562DA1A-1BE6-4743-8F3B-22BF3E9C12B1}" dt="2021-03-01T14:51:05.670" v="2466"/>
          <ac:inkMkLst>
            <pc:docMk/>
            <pc:sldMk cId="1082916390" sldId="1346"/>
            <ac:inkMk id="44" creationId="{9BA6C4F1-910D-4946-9347-22938694A6AA}"/>
          </ac:inkMkLst>
        </pc:inkChg>
        <pc:inkChg chg="add del mod">
          <ac:chgData name="Rebecca Salles" userId="66a2db3d815e233f" providerId="LiveId" clId="{7562DA1A-1BE6-4743-8F3B-22BF3E9C12B1}" dt="2021-03-01T14:51:05.666" v="2452"/>
          <ac:inkMkLst>
            <pc:docMk/>
            <pc:sldMk cId="1082916390" sldId="1346"/>
            <ac:inkMk id="45" creationId="{464860EC-131B-4766-AE39-DF8D21F1EDB7}"/>
          </ac:inkMkLst>
        </pc:inkChg>
        <pc:inkChg chg="add del mod">
          <ac:chgData name="Rebecca Salles" userId="66a2db3d815e233f" providerId="LiveId" clId="{7562DA1A-1BE6-4743-8F3B-22BF3E9C12B1}" dt="2021-03-01T14:51:05.672" v="2475"/>
          <ac:inkMkLst>
            <pc:docMk/>
            <pc:sldMk cId="1082916390" sldId="1346"/>
            <ac:inkMk id="46" creationId="{1632086D-3C64-4640-8AFB-F3BFCDD59B52}"/>
          </ac:inkMkLst>
        </pc:inkChg>
        <pc:inkChg chg="add del mod">
          <ac:chgData name="Rebecca Salles" userId="66a2db3d815e233f" providerId="LiveId" clId="{7562DA1A-1BE6-4743-8F3B-22BF3E9C12B1}" dt="2021-03-01T14:51:05.671" v="2472"/>
          <ac:inkMkLst>
            <pc:docMk/>
            <pc:sldMk cId="1082916390" sldId="1346"/>
            <ac:inkMk id="47" creationId="{8AA4B10F-0E2A-4329-944C-1D6584074D23}"/>
          </ac:inkMkLst>
        </pc:inkChg>
      </pc:sldChg>
      <pc:sldChg chg="modSp mod modNotesTx">
        <pc:chgData name="Rebecca Salles" userId="66a2db3d815e233f" providerId="LiveId" clId="{7562DA1A-1BE6-4743-8F3B-22BF3E9C12B1}" dt="2021-03-03T13:01:31.542" v="6430" actId="20577"/>
        <pc:sldMkLst>
          <pc:docMk/>
          <pc:sldMk cId="3963705434" sldId="1347"/>
        </pc:sldMkLst>
        <pc:spChg chg="mod">
          <ac:chgData name="Rebecca Salles" userId="66a2db3d815e233f" providerId="LiveId" clId="{7562DA1A-1BE6-4743-8F3B-22BF3E9C12B1}" dt="2021-03-03T12:27:36.217" v="4963" actId="14100"/>
          <ac:spMkLst>
            <pc:docMk/>
            <pc:sldMk cId="3963705434" sldId="1347"/>
            <ac:spMk id="7" creationId="{85B41EF4-8FCE-4766-BB6E-2DE90C0F399A}"/>
          </ac:spMkLst>
        </pc:spChg>
      </pc:sldChg>
      <pc:sldChg chg="modSp mod modNotesTx">
        <pc:chgData name="Rebecca Salles" userId="66a2db3d815e233f" providerId="LiveId" clId="{7562DA1A-1BE6-4743-8F3B-22BF3E9C12B1}" dt="2021-03-03T12:33:46.942" v="5156" actId="20577"/>
        <pc:sldMkLst>
          <pc:docMk/>
          <pc:sldMk cId="3217050786" sldId="1348"/>
        </pc:sldMkLst>
        <pc:spChg chg="mod">
          <ac:chgData name="Rebecca Salles" userId="66a2db3d815e233f" providerId="LiveId" clId="{7562DA1A-1BE6-4743-8F3B-22BF3E9C12B1}" dt="2021-03-03T12:32:00.181" v="5072" actId="20577"/>
          <ac:spMkLst>
            <pc:docMk/>
            <pc:sldMk cId="3217050786" sldId="1348"/>
            <ac:spMk id="7" creationId="{85B41EF4-8FCE-4766-BB6E-2DE90C0F399A}"/>
          </ac:spMkLst>
        </pc:spChg>
      </pc:sldChg>
      <pc:sldChg chg="modSp mod modNotesTx">
        <pc:chgData name="Rebecca Salles" userId="66a2db3d815e233f" providerId="LiveId" clId="{7562DA1A-1BE6-4743-8F3B-22BF3E9C12B1}" dt="2021-03-03T13:54:37.130" v="8431" actId="20577"/>
        <pc:sldMkLst>
          <pc:docMk/>
          <pc:sldMk cId="2272347153" sldId="1349"/>
        </pc:sldMkLst>
        <pc:spChg chg="mod">
          <ac:chgData name="Rebecca Salles" userId="66a2db3d815e233f" providerId="LiveId" clId="{7562DA1A-1BE6-4743-8F3B-22BF3E9C12B1}" dt="2021-02-28T16:11:27.216" v="582" actId="20577"/>
          <ac:spMkLst>
            <pc:docMk/>
            <pc:sldMk cId="2272347153" sldId="1349"/>
            <ac:spMk id="10" creationId="{793225F8-65C1-4E6A-B066-20F661C6A5F9}"/>
          </ac:spMkLst>
        </pc:spChg>
      </pc:sldChg>
      <pc:sldChg chg="modNotesTx">
        <pc:chgData name="Rebecca Salles" userId="66a2db3d815e233f" providerId="LiveId" clId="{7562DA1A-1BE6-4743-8F3B-22BF3E9C12B1}" dt="2021-03-03T12:34:05.468" v="5223" actId="20577"/>
        <pc:sldMkLst>
          <pc:docMk/>
          <pc:sldMk cId="4051579360" sldId="1350"/>
        </pc:sldMkLst>
      </pc:sldChg>
      <pc:sldChg chg="addSp modSp mod modNotesTx">
        <pc:chgData name="Rebecca Salles" userId="66a2db3d815e233f" providerId="LiveId" clId="{7562DA1A-1BE6-4743-8F3B-22BF3E9C12B1}" dt="2021-03-03T12:56:04.450" v="6023" actId="20577"/>
        <pc:sldMkLst>
          <pc:docMk/>
          <pc:sldMk cId="633679569" sldId="1352"/>
        </pc:sldMkLst>
        <pc:spChg chg="mod">
          <ac:chgData name="Rebecca Salles" userId="66a2db3d815e233f" providerId="LiveId" clId="{7562DA1A-1BE6-4743-8F3B-22BF3E9C12B1}" dt="2021-03-03T12:49:07.588" v="5949" actId="20577"/>
          <ac:spMkLst>
            <pc:docMk/>
            <pc:sldMk cId="633679569" sldId="1352"/>
            <ac:spMk id="7" creationId="{85B41EF4-8FCE-4766-BB6E-2DE90C0F399A}"/>
          </ac:spMkLst>
        </pc:spChg>
        <pc:spChg chg="add mod">
          <ac:chgData name="Rebecca Salles" userId="66a2db3d815e233f" providerId="LiveId" clId="{7562DA1A-1BE6-4743-8F3B-22BF3E9C12B1}" dt="2021-03-03T12:52:10.880" v="5965" actId="1076"/>
          <ac:spMkLst>
            <pc:docMk/>
            <pc:sldMk cId="633679569" sldId="1352"/>
            <ac:spMk id="11" creationId="{3C98D6B8-F846-4D76-9D4A-F7FB3E980D26}"/>
          </ac:spMkLst>
        </pc:spChg>
        <pc:graphicFrameChg chg="add mod modGraphic">
          <ac:chgData name="Rebecca Salles" userId="66a2db3d815e233f" providerId="LiveId" clId="{7562DA1A-1BE6-4743-8F3B-22BF3E9C12B1}" dt="2021-03-03T12:52:23.694" v="5966" actId="1076"/>
          <ac:graphicFrameMkLst>
            <pc:docMk/>
            <pc:sldMk cId="633679569" sldId="1352"/>
            <ac:graphicFrameMk id="8" creationId="{7683DB90-F378-443B-863B-45CA71CDB4DB}"/>
          </ac:graphicFrameMkLst>
        </pc:graphicFrameChg>
      </pc:sldChg>
      <pc:sldChg chg="addSp delSp modSp mod">
        <pc:chgData name="Rebecca Salles" userId="66a2db3d815e233f" providerId="LiveId" clId="{7562DA1A-1BE6-4743-8F3B-22BF3E9C12B1}" dt="2021-02-28T18:00:19.064" v="1642" actId="478"/>
        <pc:sldMkLst>
          <pc:docMk/>
          <pc:sldMk cId="734868882" sldId="1353"/>
        </pc:sldMkLst>
        <pc:spChg chg="mod">
          <ac:chgData name="Rebecca Salles" userId="66a2db3d815e233f" providerId="LiveId" clId="{7562DA1A-1BE6-4743-8F3B-22BF3E9C12B1}" dt="2021-02-28T17:14:48.968" v="1416"/>
          <ac:spMkLst>
            <pc:docMk/>
            <pc:sldMk cId="734868882" sldId="1353"/>
            <ac:spMk id="10" creationId="{793225F8-65C1-4E6A-B066-20F661C6A5F9}"/>
          </ac:spMkLst>
        </pc:spChg>
        <pc:spChg chg="mod">
          <ac:chgData name="Rebecca Salles" userId="66a2db3d815e233f" providerId="LiveId" clId="{7562DA1A-1BE6-4743-8F3B-22BF3E9C12B1}" dt="2021-02-28T17:15:53.013" v="1423" actId="1076"/>
          <ac:spMkLst>
            <pc:docMk/>
            <pc:sldMk cId="734868882" sldId="1353"/>
            <ac:spMk id="49" creationId="{AEC47826-9284-4573-B834-FA1757E783C0}"/>
          </ac:spMkLst>
        </pc:spChg>
        <pc:spChg chg="add del mod">
          <ac:chgData name="Rebecca Salles" userId="66a2db3d815e233f" providerId="LiveId" clId="{7562DA1A-1BE6-4743-8F3B-22BF3E9C12B1}" dt="2021-02-28T18:00:19.064" v="1642" actId="478"/>
          <ac:spMkLst>
            <pc:docMk/>
            <pc:sldMk cId="734868882" sldId="1353"/>
            <ac:spMk id="52" creationId="{A86F1CDA-8B7D-4470-A6EF-880129F35CB5}"/>
          </ac:spMkLst>
        </pc:spChg>
      </pc:sldChg>
      <pc:sldChg chg="addSp delSp modSp mod modNotesTx">
        <pc:chgData name="Rebecca Salles" userId="66a2db3d815e233f" providerId="LiveId" clId="{7562DA1A-1BE6-4743-8F3B-22BF3E9C12B1}" dt="2021-03-03T14:00:03.516" v="8637" actId="20577"/>
        <pc:sldMkLst>
          <pc:docMk/>
          <pc:sldMk cId="3544226513" sldId="1354"/>
        </pc:sldMkLst>
        <pc:spChg chg="add del">
          <ac:chgData name="Rebecca Salles" userId="66a2db3d815e233f" providerId="LiveId" clId="{7562DA1A-1BE6-4743-8F3B-22BF3E9C12B1}" dt="2021-02-28T17:04:02.396" v="1238"/>
          <ac:spMkLst>
            <pc:docMk/>
            <pc:sldMk cId="3544226513" sldId="1354"/>
            <ac:spMk id="2" creationId="{6F1A0F0E-66BF-41E8-BA15-426DAE3D3517}"/>
          </ac:spMkLst>
        </pc:spChg>
        <pc:spChg chg="mod">
          <ac:chgData name="Rebecca Salles" userId="66a2db3d815e233f" providerId="LiveId" clId="{7562DA1A-1BE6-4743-8F3B-22BF3E9C12B1}" dt="2021-02-28T16:11:39.071" v="587" actId="20577"/>
          <ac:spMkLst>
            <pc:docMk/>
            <pc:sldMk cId="3544226513" sldId="1354"/>
            <ac:spMk id="10" creationId="{793225F8-65C1-4E6A-B066-20F661C6A5F9}"/>
          </ac:spMkLst>
        </pc:spChg>
        <pc:spChg chg="mod">
          <ac:chgData name="Rebecca Salles" userId="66a2db3d815e233f" providerId="LiveId" clId="{7562DA1A-1BE6-4743-8F3B-22BF3E9C12B1}" dt="2021-03-01T15:11:02.170" v="2620" actId="12"/>
          <ac:spMkLst>
            <pc:docMk/>
            <pc:sldMk cId="3544226513" sldId="1354"/>
            <ac:spMk id="83" creationId="{D713C097-3D14-41EE-BD4B-24C251F3F3DF}"/>
          </ac:spMkLst>
        </pc:spChg>
      </pc:sldChg>
      <pc:sldChg chg="modSp mod modNotesTx">
        <pc:chgData name="Rebecca Salles" userId="66a2db3d815e233f" providerId="LiveId" clId="{7562DA1A-1BE6-4743-8F3B-22BF3E9C12B1}" dt="2021-03-03T13:53:09.383" v="8366" actId="33524"/>
        <pc:sldMkLst>
          <pc:docMk/>
          <pc:sldMk cId="3295019751" sldId="1355"/>
        </pc:sldMkLst>
        <pc:spChg chg="mod">
          <ac:chgData name="Rebecca Salles" userId="66a2db3d815e233f" providerId="LiveId" clId="{7562DA1A-1BE6-4743-8F3B-22BF3E9C12B1}" dt="2021-02-28T16:10:34.117" v="576"/>
          <ac:spMkLst>
            <pc:docMk/>
            <pc:sldMk cId="3295019751" sldId="1355"/>
            <ac:spMk id="10" creationId="{793225F8-65C1-4E6A-B066-20F661C6A5F9}"/>
          </ac:spMkLst>
        </pc:spChg>
        <pc:spChg chg="mod">
          <ac:chgData name="Rebecca Salles" userId="66a2db3d815e233f" providerId="LiveId" clId="{7562DA1A-1BE6-4743-8F3B-22BF3E9C12B1}" dt="2021-02-28T16:45:12.800" v="896" actId="14100"/>
          <ac:spMkLst>
            <pc:docMk/>
            <pc:sldMk cId="3295019751" sldId="1355"/>
            <ac:spMk id="37" creationId="{96D514CB-97AF-4EC4-88B5-DCA4714D7C11}"/>
          </ac:spMkLst>
        </pc:spChg>
      </pc:sldChg>
      <pc:sldChg chg="modSp mod modNotesTx">
        <pc:chgData name="Rebecca Salles" userId="66a2db3d815e233f" providerId="LiveId" clId="{7562DA1A-1BE6-4743-8F3B-22BF3E9C12B1}" dt="2021-03-03T13:56:05.264" v="8471" actId="20577"/>
        <pc:sldMkLst>
          <pc:docMk/>
          <pc:sldMk cId="2402397208" sldId="1356"/>
        </pc:sldMkLst>
        <pc:spChg chg="mod">
          <ac:chgData name="Rebecca Salles" userId="66a2db3d815e233f" providerId="LiveId" clId="{7562DA1A-1BE6-4743-8F3B-22BF3E9C12B1}" dt="2021-02-28T16:11:33.274" v="583"/>
          <ac:spMkLst>
            <pc:docMk/>
            <pc:sldMk cId="2402397208" sldId="1356"/>
            <ac:spMk id="10" creationId="{793225F8-65C1-4E6A-B066-20F661C6A5F9}"/>
          </ac:spMkLst>
        </pc:spChg>
        <pc:spChg chg="mod">
          <ac:chgData name="Rebecca Salles" userId="66a2db3d815e233f" providerId="LiveId" clId="{7562DA1A-1BE6-4743-8F3B-22BF3E9C12B1}" dt="2021-03-03T13:56:05.264" v="8471" actId="20577"/>
          <ac:spMkLst>
            <pc:docMk/>
            <pc:sldMk cId="2402397208" sldId="1356"/>
            <ac:spMk id="37" creationId="{96D514CB-97AF-4EC4-88B5-DCA4714D7C11}"/>
          </ac:spMkLst>
        </pc:spChg>
      </pc:sldChg>
      <pc:sldChg chg="addSp delSp modSp mod modNotesTx">
        <pc:chgData name="Rebecca Salles" userId="66a2db3d815e233f" providerId="LiveId" clId="{7562DA1A-1BE6-4743-8F3B-22BF3E9C12B1}" dt="2021-03-03T13:36:39.111" v="7832" actId="20577"/>
        <pc:sldMkLst>
          <pc:docMk/>
          <pc:sldMk cId="4233710401" sldId="1357"/>
        </pc:sldMkLst>
        <pc:spChg chg="add del mod">
          <ac:chgData name="Rebecca Salles" userId="66a2db3d815e233f" providerId="LiveId" clId="{7562DA1A-1BE6-4743-8F3B-22BF3E9C12B1}" dt="2021-03-03T13:34:48.243" v="7799" actId="478"/>
          <ac:spMkLst>
            <pc:docMk/>
            <pc:sldMk cId="4233710401" sldId="1357"/>
            <ac:spMk id="2" creationId="{520EB283-DBA7-4E0C-AA1A-CAE848F014D5}"/>
          </ac:spMkLst>
        </pc:spChg>
        <pc:spChg chg="add del mod">
          <ac:chgData name="Rebecca Salles" userId="66a2db3d815e233f" providerId="LiveId" clId="{7562DA1A-1BE6-4743-8F3B-22BF3E9C12B1}" dt="2021-02-28T16:33:49.455" v="802" actId="478"/>
          <ac:spMkLst>
            <pc:docMk/>
            <pc:sldMk cId="4233710401" sldId="1357"/>
            <ac:spMk id="25" creationId="{210773C3-A530-4D63-A2F9-57EDE10953DE}"/>
          </ac:spMkLst>
        </pc:spChg>
        <pc:spChg chg="mod">
          <ac:chgData name="Rebecca Salles" userId="66a2db3d815e233f" providerId="LiveId" clId="{7562DA1A-1BE6-4743-8F3B-22BF3E9C12B1}" dt="2021-02-28T16:57:36.379" v="1074" actId="20577"/>
          <ac:spMkLst>
            <pc:docMk/>
            <pc:sldMk cId="4233710401" sldId="1357"/>
            <ac:spMk id="30" creationId="{39208B53-47FF-4C23-B634-4ED846EA3F4C}"/>
          </ac:spMkLst>
        </pc:spChg>
        <pc:spChg chg="add del mod">
          <ac:chgData name="Rebecca Salles" userId="66a2db3d815e233f" providerId="LiveId" clId="{7562DA1A-1BE6-4743-8F3B-22BF3E9C12B1}" dt="2021-03-03T13:34:46.695" v="7798" actId="478"/>
          <ac:spMkLst>
            <pc:docMk/>
            <pc:sldMk cId="4233710401" sldId="1357"/>
            <ac:spMk id="31" creationId="{E7910C1F-59D4-4585-AB97-205C9237B129}"/>
          </ac:spMkLst>
        </pc:spChg>
      </pc:sldChg>
      <pc:sldChg chg="addSp delSp modSp del mod">
        <pc:chgData name="Rebecca Salles" userId="66a2db3d815e233f" providerId="LiveId" clId="{7562DA1A-1BE6-4743-8F3B-22BF3E9C12B1}" dt="2021-03-01T18:54:11.426" v="3494" actId="47"/>
        <pc:sldMkLst>
          <pc:docMk/>
          <pc:sldMk cId="3253681118" sldId="1358"/>
        </pc:sldMkLst>
        <pc:spChg chg="add del mod">
          <ac:chgData name="Rebecca Salles" userId="66a2db3d815e233f" providerId="LiveId" clId="{7562DA1A-1BE6-4743-8F3B-22BF3E9C12B1}" dt="2021-02-28T18:30:33.902" v="1780" actId="478"/>
          <ac:spMkLst>
            <pc:docMk/>
            <pc:sldMk cId="3253681118" sldId="1358"/>
            <ac:spMk id="13" creationId="{6C8201B0-1A39-484D-80E2-FF1C2BA7EB72}"/>
          </ac:spMkLst>
        </pc:spChg>
        <pc:spChg chg="add mod">
          <ac:chgData name="Rebecca Salles" userId="66a2db3d815e233f" providerId="LiveId" clId="{7562DA1A-1BE6-4743-8F3B-22BF3E9C12B1}" dt="2021-03-01T17:20:56.228" v="2966" actId="1076"/>
          <ac:spMkLst>
            <pc:docMk/>
            <pc:sldMk cId="3253681118" sldId="1358"/>
            <ac:spMk id="14" creationId="{2AC62FDC-D52E-4687-A83B-36572A483387}"/>
          </ac:spMkLst>
        </pc:spChg>
        <pc:spChg chg="mod">
          <ac:chgData name="Rebecca Salles" userId="66a2db3d815e233f" providerId="LiveId" clId="{7562DA1A-1BE6-4743-8F3B-22BF3E9C12B1}" dt="2021-03-01T16:59:29.053" v="2828" actId="20577"/>
          <ac:spMkLst>
            <pc:docMk/>
            <pc:sldMk cId="3253681118" sldId="1358"/>
            <ac:spMk id="15" creationId="{C4812EFB-05D0-44EF-8DF7-51E080578A55}"/>
          </ac:spMkLst>
        </pc:spChg>
        <pc:spChg chg="mod">
          <ac:chgData name="Rebecca Salles" userId="66a2db3d815e233f" providerId="LiveId" clId="{7562DA1A-1BE6-4743-8F3B-22BF3E9C12B1}" dt="2021-03-01T17:37:49.008" v="3024" actId="1076"/>
          <ac:spMkLst>
            <pc:docMk/>
            <pc:sldMk cId="3253681118" sldId="1358"/>
            <ac:spMk id="17" creationId="{CEFA0D47-9D7D-45EF-B97C-94773D0164AA}"/>
          </ac:spMkLst>
        </pc:spChg>
        <pc:spChg chg="add mod">
          <ac:chgData name="Rebecca Salles" userId="66a2db3d815e233f" providerId="LiveId" clId="{7562DA1A-1BE6-4743-8F3B-22BF3E9C12B1}" dt="2021-03-01T17:17:13.261" v="2865" actId="1076"/>
          <ac:spMkLst>
            <pc:docMk/>
            <pc:sldMk cId="3253681118" sldId="1358"/>
            <ac:spMk id="18" creationId="{E10E88B4-24B3-4B3D-8B06-74273D4F725B}"/>
          </ac:spMkLst>
        </pc:spChg>
        <pc:spChg chg="mod">
          <ac:chgData name="Rebecca Salles" userId="66a2db3d815e233f" providerId="LiveId" clId="{7562DA1A-1BE6-4743-8F3B-22BF3E9C12B1}" dt="2021-03-01T17:37:44.076" v="3023" actId="120"/>
          <ac:spMkLst>
            <pc:docMk/>
            <pc:sldMk cId="3253681118" sldId="1358"/>
            <ac:spMk id="19" creationId="{B6590DCE-2426-42C4-B5C3-330573B2F6DC}"/>
          </ac:spMkLst>
        </pc:spChg>
        <pc:spChg chg="del mod">
          <ac:chgData name="Rebecca Salles" userId="66a2db3d815e233f" providerId="LiveId" clId="{7562DA1A-1BE6-4743-8F3B-22BF3E9C12B1}" dt="2021-02-28T19:03:27.563" v="2150" actId="478"/>
          <ac:spMkLst>
            <pc:docMk/>
            <pc:sldMk cId="3253681118" sldId="1358"/>
            <ac:spMk id="21" creationId="{C35C2A6E-F625-4D8D-8BE7-DEF5615A245A}"/>
          </ac:spMkLst>
        </pc:spChg>
        <pc:spChg chg="mod">
          <ac:chgData name="Rebecca Salles" userId="66a2db3d815e233f" providerId="LiveId" clId="{7562DA1A-1BE6-4743-8F3B-22BF3E9C12B1}" dt="2021-03-01T17:34:37.581" v="3005" actId="20577"/>
          <ac:spMkLst>
            <pc:docMk/>
            <pc:sldMk cId="3253681118" sldId="1358"/>
            <ac:spMk id="54" creationId="{7551BD8E-1968-4A66-82BF-DCC9E3C6AB2A}"/>
          </ac:spMkLst>
        </pc:spChg>
        <pc:graphicFrameChg chg="mod modGraphic">
          <ac:chgData name="Rebecca Salles" userId="66a2db3d815e233f" providerId="LiveId" clId="{7562DA1A-1BE6-4743-8F3B-22BF3E9C12B1}" dt="2021-03-01T17:33:00.491" v="2996" actId="113"/>
          <ac:graphicFrameMkLst>
            <pc:docMk/>
            <pc:sldMk cId="3253681118" sldId="1358"/>
            <ac:graphicFrameMk id="16" creationId="{CDCE2A05-31EE-4C92-901B-8D84C957566C}"/>
          </ac:graphicFrameMkLst>
        </pc:graphicFrameChg>
      </pc:sldChg>
      <pc:sldChg chg="addSp delSp modSp mod">
        <pc:chgData name="Rebecca Salles" userId="66a2db3d815e233f" providerId="LiveId" clId="{7562DA1A-1BE6-4743-8F3B-22BF3E9C12B1}" dt="2021-03-01T21:31:41.208" v="4072"/>
        <pc:sldMkLst>
          <pc:docMk/>
          <pc:sldMk cId="3217895333" sldId="1361"/>
        </pc:sldMkLst>
        <pc:spChg chg="mod">
          <ac:chgData name="Rebecca Salles" userId="66a2db3d815e233f" providerId="LiveId" clId="{7562DA1A-1BE6-4743-8F3B-22BF3E9C12B1}" dt="2021-03-01T17:36:37.978" v="3008"/>
          <ac:spMkLst>
            <pc:docMk/>
            <pc:sldMk cId="3217895333" sldId="1361"/>
            <ac:spMk id="8" creationId="{19739147-8E42-4693-B106-C04F6E3CEBE6}"/>
          </ac:spMkLst>
        </pc:spChg>
        <pc:spChg chg="del">
          <ac:chgData name="Rebecca Salles" userId="66a2db3d815e233f" providerId="LiveId" clId="{7562DA1A-1BE6-4743-8F3B-22BF3E9C12B1}" dt="2021-02-28T18:57:04.670" v="2094" actId="478"/>
          <ac:spMkLst>
            <pc:docMk/>
            <pc:sldMk cId="3217895333" sldId="1361"/>
            <ac:spMk id="13" creationId="{3C8F5A11-6905-49F3-AC51-32E552E6AFF2}"/>
          </ac:spMkLst>
        </pc:spChg>
        <pc:spChg chg="mod">
          <ac:chgData name="Rebecca Salles" userId="66a2db3d815e233f" providerId="LiveId" clId="{7562DA1A-1BE6-4743-8F3B-22BF3E9C12B1}" dt="2021-03-01T17:36:31.640" v="3006"/>
          <ac:spMkLst>
            <pc:docMk/>
            <pc:sldMk cId="3217895333" sldId="1361"/>
            <ac:spMk id="19" creationId="{79679189-EA9C-4612-9D26-AFF1E1891A3D}"/>
          </ac:spMkLst>
        </pc:spChg>
        <pc:spChg chg="add del mod">
          <ac:chgData name="Rebecca Salles" userId="66a2db3d815e233f" providerId="LiveId" clId="{7562DA1A-1BE6-4743-8F3B-22BF3E9C12B1}" dt="2021-03-01T17:37:10.265" v="3018" actId="478"/>
          <ac:spMkLst>
            <pc:docMk/>
            <pc:sldMk cId="3217895333" sldId="1361"/>
            <ac:spMk id="45" creationId="{C4E8BE9C-4954-43AC-9ECD-62AED8FBCB56}"/>
          </ac:spMkLst>
        </pc:spChg>
        <pc:spChg chg="add mod">
          <ac:chgData name="Rebecca Salles" userId="66a2db3d815e233f" providerId="LiveId" clId="{7562DA1A-1BE6-4743-8F3B-22BF3E9C12B1}" dt="2021-03-01T21:31:41.208" v="4072"/>
          <ac:spMkLst>
            <pc:docMk/>
            <pc:sldMk cId="3217895333" sldId="1361"/>
            <ac:spMk id="46" creationId="{FDDFA179-DA0B-4285-97CC-8E4C20FC815A}"/>
          </ac:spMkLst>
        </pc:spChg>
        <pc:graphicFrameChg chg="mod modGraphic">
          <ac:chgData name="Rebecca Salles" userId="66a2db3d815e233f" providerId="LiveId" clId="{7562DA1A-1BE6-4743-8F3B-22BF3E9C12B1}" dt="2021-03-01T17:48:21.402" v="3098" actId="1076"/>
          <ac:graphicFrameMkLst>
            <pc:docMk/>
            <pc:sldMk cId="3217895333" sldId="1361"/>
            <ac:graphicFrameMk id="56" creationId="{FB81BC1F-24F7-4B96-867B-222D023D9DA2}"/>
          </ac:graphicFrameMkLst>
        </pc:graphicFrameChg>
      </pc:sldChg>
      <pc:sldChg chg="modSp mod">
        <pc:chgData name="Rebecca Salles" userId="66a2db3d815e233f" providerId="LiveId" clId="{7562DA1A-1BE6-4743-8F3B-22BF3E9C12B1}" dt="2021-03-01T19:07:35.950" v="3951" actId="1076"/>
        <pc:sldMkLst>
          <pc:docMk/>
          <pc:sldMk cId="816153246" sldId="1362"/>
        </pc:sldMkLst>
        <pc:graphicFrameChg chg="mod modGraphic">
          <ac:chgData name="Rebecca Salles" userId="66a2db3d815e233f" providerId="LiveId" clId="{7562DA1A-1BE6-4743-8F3B-22BF3E9C12B1}" dt="2021-03-01T19:07:35.950" v="3951" actId="1076"/>
          <ac:graphicFrameMkLst>
            <pc:docMk/>
            <pc:sldMk cId="816153246" sldId="1362"/>
            <ac:graphicFrameMk id="8" creationId="{743C9F86-BB61-444E-9E2F-EA1FC6BBB90C}"/>
          </ac:graphicFrameMkLst>
        </pc:graphicFrameChg>
      </pc:sldChg>
      <pc:sldChg chg="addSp delSp modSp mod">
        <pc:chgData name="Rebecca Salles" userId="66a2db3d815e233f" providerId="LiveId" clId="{7562DA1A-1BE6-4743-8F3B-22BF3E9C12B1}" dt="2021-03-03T12:50:49.528" v="5963"/>
        <pc:sldMkLst>
          <pc:docMk/>
          <pc:sldMk cId="4087066211" sldId="1363"/>
        </pc:sldMkLst>
        <pc:spChg chg="mod">
          <ac:chgData name="Rebecca Salles" userId="66a2db3d815e233f" providerId="LiveId" clId="{7562DA1A-1BE6-4743-8F3B-22BF3E9C12B1}" dt="2021-03-01T17:38:53.545" v="3031"/>
          <ac:spMkLst>
            <pc:docMk/>
            <pc:sldMk cId="4087066211" sldId="1363"/>
            <ac:spMk id="8" creationId="{19739147-8E42-4693-B106-C04F6E3CEBE6}"/>
          </ac:spMkLst>
        </pc:spChg>
        <pc:spChg chg="del">
          <ac:chgData name="Rebecca Salles" userId="66a2db3d815e233f" providerId="LiveId" clId="{7562DA1A-1BE6-4743-8F3B-22BF3E9C12B1}" dt="2021-02-28T18:58:34.202" v="2098" actId="478"/>
          <ac:spMkLst>
            <pc:docMk/>
            <pc:sldMk cId="4087066211" sldId="1363"/>
            <ac:spMk id="13" creationId="{3C8F5A11-6905-49F3-AC51-32E552E6AFF2}"/>
          </ac:spMkLst>
        </pc:spChg>
        <pc:spChg chg="mod">
          <ac:chgData name="Rebecca Salles" userId="66a2db3d815e233f" providerId="LiveId" clId="{7562DA1A-1BE6-4743-8F3B-22BF3E9C12B1}" dt="2021-03-01T17:38:53.545" v="3031"/>
          <ac:spMkLst>
            <pc:docMk/>
            <pc:sldMk cId="4087066211" sldId="1363"/>
            <ac:spMk id="15" creationId="{684BAEB6-AC94-471E-ABC1-17484C7BC9D2}"/>
          </ac:spMkLst>
        </pc:spChg>
        <pc:spChg chg="mod">
          <ac:chgData name="Rebecca Salles" userId="66a2db3d815e233f" providerId="LiveId" clId="{7562DA1A-1BE6-4743-8F3B-22BF3E9C12B1}" dt="2021-03-01T17:38:53.545" v="3031"/>
          <ac:spMkLst>
            <pc:docMk/>
            <pc:sldMk cId="4087066211" sldId="1363"/>
            <ac:spMk id="16" creationId="{35DE10BC-A237-476C-9FF9-8C2FE195EF21}"/>
          </ac:spMkLst>
        </pc:spChg>
        <pc:spChg chg="mod">
          <ac:chgData name="Rebecca Salles" userId="66a2db3d815e233f" providerId="LiveId" clId="{7562DA1A-1BE6-4743-8F3B-22BF3E9C12B1}" dt="2021-03-01T17:38:53.545" v="3031"/>
          <ac:spMkLst>
            <pc:docMk/>
            <pc:sldMk cId="4087066211" sldId="1363"/>
            <ac:spMk id="17" creationId="{9940F98F-88FF-4290-A1C9-1901FD385B55}"/>
          </ac:spMkLst>
        </pc:spChg>
        <pc:spChg chg="mod">
          <ac:chgData name="Rebecca Salles" userId="66a2db3d815e233f" providerId="LiveId" clId="{7562DA1A-1BE6-4743-8F3B-22BF3E9C12B1}" dt="2021-03-01T17:38:53.545" v="3031"/>
          <ac:spMkLst>
            <pc:docMk/>
            <pc:sldMk cId="4087066211" sldId="1363"/>
            <ac:spMk id="18" creationId="{FD66DE22-7E11-4D0F-9BA5-57C1A9FC2220}"/>
          </ac:spMkLst>
        </pc:spChg>
        <pc:spChg chg="mod">
          <ac:chgData name="Rebecca Salles" userId="66a2db3d815e233f" providerId="LiveId" clId="{7562DA1A-1BE6-4743-8F3B-22BF3E9C12B1}" dt="2021-03-01T17:38:53.545" v="3031"/>
          <ac:spMkLst>
            <pc:docMk/>
            <pc:sldMk cId="4087066211" sldId="1363"/>
            <ac:spMk id="19" creationId="{79679189-EA9C-4612-9D26-AFF1E1891A3D}"/>
          </ac:spMkLst>
        </pc:spChg>
        <pc:spChg chg="mod">
          <ac:chgData name="Rebecca Salles" userId="66a2db3d815e233f" providerId="LiveId" clId="{7562DA1A-1BE6-4743-8F3B-22BF3E9C12B1}" dt="2021-03-01T17:38:53.545" v="3031"/>
          <ac:spMkLst>
            <pc:docMk/>
            <pc:sldMk cId="4087066211" sldId="1363"/>
            <ac:spMk id="20" creationId="{35C4A2D2-03A3-40A6-97CC-8004B6FC797C}"/>
          </ac:spMkLst>
        </pc:spChg>
        <pc:spChg chg="mod">
          <ac:chgData name="Rebecca Salles" userId="66a2db3d815e233f" providerId="LiveId" clId="{7562DA1A-1BE6-4743-8F3B-22BF3E9C12B1}" dt="2021-03-01T17:38:53.545" v="3031"/>
          <ac:spMkLst>
            <pc:docMk/>
            <pc:sldMk cId="4087066211" sldId="1363"/>
            <ac:spMk id="26" creationId="{4667EECF-A379-4AAA-9773-4F076CAE48A2}"/>
          </ac:spMkLst>
        </pc:spChg>
        <pc:spChg chg="mod">
          <ac:chgData name="Rebecca Salles" userId="66a2db3d815e233f" providerId="LiveId" clId="{7562DA1A-1BE6-4743-8F3B-22BF3E9C12B1}" dt="2021-03-01T17:38:53.545" v="3031"/>
          <ac:spMkLst>
            <pc:docMk/>
            <pc:sldMk cId="4087066211" sldId="1363"/>
            <ac:spMk id="27" creationId="{E2A6ACC3-D393-4648-A7EB-867C15868FC2}"/>
          </ac:spMkLst>
        </pc:spChg>
        <pc:spChg chg="mod">
          <ac:chgData name="Rebecca Salles" userId="66a2db3d815e233f" providerId="LiveId" clId="{7562DA1A-1BE6-4743-8F3B-22BF3E9C12B1}" dt="2021-03-01T17:38:53.545" v="3031"/>
          <ac:spMkLst>
            <pc:docMk/>
            <pc:sldMk cId="4087066211" sldId="1363"/>
            <ac:spMk id="28" creationId="{C7219C78-6629-43AC-BB31-915D00128F9D}"/>
          </ac:spMkLst>
        </pc:spChg>
        <pc:spChg chg="mod">
          <ac:chgData name="Rebecca Salles" userId="66a2db3d815e233f" providerId="LiveId" clId="{7562DA1A-1BE6-4743-8F3B-22BF3E9C12B1}" dt="2021-03-01T17:38:53.545" v="3031"/>
          <ac:spMkLst>
            <pc:docMk/>
            <pc:sldMk cId="4087066211" sldId="1363"/>
            <ac:spMk id="29" creationId="{B955D52D-4959-43A2-820C-E66993FF1DEF}"/>
          </ac:spMkLst>
        </pc:spChg>
        <pc:spChg chg="mod">
          <ac:chgData name="Rebecca Salles" userId="66a2db3d815e233f" providerId="LiveId" clId="{7562DA1A-1BE6-4743-8F3B-22BF3E9C12B1}" dt="2021-03-01T17:38:53.545" v="3031"/>
          <ac:spMkLst>
            <pc:docMk/>
            <pc:sldMk cId="4087066211" sldId="1363"/>
            <ac:spMk id="30" creationId="{32230146-B736-426E-A237-5DA7E4D927DD}"/>
          </ac:spMkLst>
        </pc:spChg>
        <pc:spChg chg="mod">
          <ac:chgData name="Rebecca Salles" userId="66a2db3d815e233f" providerId="LiveId" clId="{7562DA1A-1BE6-4743-8F3B-22BF3E9C12B1}" dt="2021-03-01T17:38:53.545" v="3031"/>
          <ac:spMkLst>
            <pc:docMk/>
            <pc:sldMk cId="4087066211" sldId="1363"/>
            <ac:spMk id="31" creationId="{89520ABC-B78B-4BE6-B9C2-D335D014A74F}"/>
          </ac:spMkLst>
        </pc:spChg>
        <pc:spChg chg="mod">
          <ac:chgData name="Rebecca Salles" userId="66a2db3d815e233f" providerId="LiveId" clId="{7562DA1A-1BE6-4743-8F3B-22BF3E9C12B1}" dt="2021-03-01T17:38:53.545" v="3031"/>
          <ac:spMkLst>
            <pc:docMk/>
            <pc:sldMk cId="4087066211" sldId="1363"/>
            <ac:spMk id="32" creationId="{A0874443-BAB0-42F5-B586-02FAEEB3FA3F}"/>
          </ac:spMkLst>
        </pc:spChg>
        <pc:spChg chg="mod">
          <ac:chgData name="Rebecca Salles" userId="66a2db3d815e233f" providerId="LiveId" clId="{7562DA1A-1BE6-4743-8F3B-22BF3E9C12B1}" dt="2021-03-01T17:38:53.545" v="3031"/>
          <ac:spMkLst>
            <pc:docMk/>
            <pc:sldMk cId="4087066211" sldId="1363"/>
            <ac:spMk id="33" creationId="{0C71216D-924A-47FA-B455-5C682AEEDAE9}"/>
          </ac:spMkLst>
        </pc:spChg>
        <pc:spChg chg="mod">
          <ac:chgData name="Rebecca Salles" userId="66a2db3d815e233f" providerId="LiveId" clId="{7562DA1A-1BE6-4743-8F3B-22BF3E9C12B1}" dt="2021-03-01T17:38:53.545" v="3031"/>
          <ac:spMkLst>
            <pc:docMk/>
            <pc:sldMk cId="4087066211" sldId="1363"/>
            <ac:spMk id="34" creationId="{CE7E2DEE-D0E3-4D2E-9623-9A7CBCB4D066}"/>
          </ac:spMkLst>
        </pc:spChg>
        <pc:spChg chg="mod">
          <ac:chgData name="Rebecca Salles" userId="66a2db3d815e233f" providerId="LiveId" clId="{7562DA1A-1BE6-4743-8F3B-22BF3E9C12B1}" dt="2021-03-01T17:38:53.545" v="3031"/>
          <ac:spMkLst>
            <pc:docMk/>
            <pc:sldMk cId="4087066211" sldId="1363"/>
            <ac:spMk id="35" creationId="{D785C78D-9DDF-4128-ACEE-58545472FF07}"/>
          </ac:spMkLst>
        </pc:spChg>
        <pc:spChg chg="mod">
          <ac:chgData name="Rebecca Salles" userId="66a2db3d815e233f" providerId="LiveId" clId="{7562DA1A-1BE6-4743-8F3B-22BF3E9C12B1}" dt="2021-03-01T17:38:53.545" v="3031"/>
          <ac:spMkLst>
            <pc:docMk/>
            <pc:sldMk cId="4087066211" sldId="1363"/>
            <ac:spMk id="36" creationId="{1FDC3015-14A2-497A-9F9D-BE0E01B8055B}"/>
          </ac:spMkLst>
        </pc:spChg>
        <pc:spChg chg="mod">
          <ac:chgData name="Rebecca Salles" userId="66a2db3d815e233f" providerId="LiveId" clId="{7562DA1A-1BE6-4743-8F3B-22BF3E9C12B1}" dt="2021-03-01T17:38:53.545" v="3031"/>
          <ac:spMkLst>
            <pc:docMk/>
            <pc:sldMk cId="4087066211" sldId="1363"/>
            <ac:spMk id="37" creationId="{D16CF4FE-8DEC-4C6F-BC07-21CA43633E75}"/>
          </ac:spMkLst>
        </pc:spChg>
        <pc:spChg chg="mod">
          <ac:chgData name="Rebecca Salles" userId="66a2db3d815e233f" providerId="LiveId" clId="{7562DA1A-1BE6-4743-8F3B-22BF3E9C12B1}" dt="2021-03-01T17:38:53.545" v="3031"/>
          <ac:spMkLst>
            <pc:docMk/>
            <pc:sldMk cId="4087066211" sldId="1363"/>
            <ac:spMk id="38" creationId="{999278D5-D464-4B28-98D1-1F9CB76F4B88}"/>
          </ac:spMkLst>
        </pc:spChg>
        <pc:spChg chg="mod">
          <ac:chgData name="Rebecca Salles" userId="66a2db3d815e233f" providerId="LiveId" clId="{7562DA1A-1BE6-4743-8F3B-22BF3E9C12B1}" dt="2021-03-01T17:38:53.545" v="3031"/>
          <ac:spMkLst>
            <pc:docMk/>
            <pc:sldMk cId="4087066211" sldId="1363"/>
            <ac:spMk id="39" creationId="{C928A536-7B7B-45C6-82AD-51BB92EB2C2B}"/>
          </ac:spMkLst>
        </pc:spChg>
        <pc:spChg chg="mod">
          <ac:chgData name="Rebecca Salles" userId="66a2db3d815e233f" providerId="LiveId" clId="{7562DA1A-1BE6-4743-8F3B-22BF3E9C12B1}" dt="2021-03-01T17:38:53.545" v="3031"/>
          <ac:spMkLst>
            <pc:docMk/>
            <pc:sldMk cId="4087066211" sldId="1363"/>
            <ac:spMk id="40" creationId="{76B3ED6B-9F2C-484A-8E39-2AF4F00BCB14}"/>
          </ac:spMkLst>
        </pc:spChg>
        <pc:spChg chg="mod">
          <ac:chgData name="Rebecca Salles" userId="66a2db3d815e233f" providerId="LiveId" clId="{7562DA1A-1BE6-4743-8F3B-22BF3E9C12B1}" dt="2021-03-01T17:38:53.545" v="3031"/>
          <ac:spMkLst>
            <pc:docMk/>
            <pc:sldMk cId="4087066211" sldId="1363"/>
            <ac:spMk id="41" creationId="{5D486F46-0B25-4E0B-95D5-B2AEADBCAD70}"/>
          </ac:spMkLst>
        </pc:spChg>
        <pc:spChg chg="mod">
          <ac:chgData name="Rebecca Salles" userId="66a2db3d815e233f" providerId="LiveId" clId="{7562DA1A-1BE6-4743-8F3B-22BF3E9C12B1}" dt="2021-03-01T17:38:53.545" v="3031"/>
          <ac:spMkLst>
            <pc:docMk/>
            <pc:sldMk cId="4087066211" sldId="1363"/>
            <ac:spMk id="42" creationId="{B8165B38-76BD-43EE-B36C-C27FF4013EA0}"/>
          </ac:spMkLst>
        </pc:spChg>
        <pc:spChg chg="mod">
          <ac:chgData name="Rebecca Salles" userId="66a2db3d815e233f" providerId="LiveId" clId="{7562DA1A-1BE6-4743-8F3B-22BF3E9C12B1}" dt="2021-03-01T17:38:53.545" v="3031"/>
          <ac:spMkLst>
            <pc:docMk/>
            <pc:sldMk cId="4087066211" sldId="1363"/>
            <ac:spMk id="43" creationId="{3D03AC90-AC51-43FD-99A6-6895BE77ECFA}"/>
          </ac:spMkLst>
        </pc:spChg>
        <pc:spChg chg="mod">
          <ac:chgData name="Rebecca Salles" userId="66a2db3d815e233f" providerId="LiveId" clId="{7562DA1A-1BE6-4743-8F3B-22BF3E9C12B1}" dt="2021-03-01T17:38:53.545" v="3031"/>
          <ac:spMkLst>
            <pc:docMk/>
            <pc:sldMk cId="4087066211" sldId="1363"/>
            <ac:spMk id="44" creationId="{57653E8E-A9F5-4240-B163-C455C50CD9D1}"/>
          </ac:spMkLst>
        </pc:spChg>
        <pc:grpChg chg="mod">
          <ac:chgData name="Rebecca Salles" userId="66a2db3d815e233f" providerId="LiveId" clId="{7562DA1A-1BE6-4743-8F3B-22BF3E9C12B1}" dt="2021-03-01T19:05:42.010" v="3925" actId="1037"/>
          <ac:grpSpMkLst>
            <pc:docMk/>
            <pc:sldMk cId="4087066211" sldId="1363"/>
            <ac:grpSpMk id="6" creationId="{19EB8F62-F3FE-4E48-887D-520C032F5407}"/>
          </ac:grpSpMkLst>
        </pc:grpChg>
        <pc:grpChg chg="mod">
          <ac:chgData name="Rebecca Salles" userId="66a2db3d815e233f" providerId="LiveId" clId="{7562DA1A-1BE6-4743-8F3B-22BF3E9C12B1}" dt="2021-03-01T17:38:53.545" v="3031"/>
          <ac:grpSpMkLst>
            <pc:docMk/>
            <pc:sldMk cId="4087066211" sldId="1363"/>
            <ac:grpSpMk id="14" creationId="{6F57C57D-489A-4814-A8C3-068BE15E47CB}"/>
          </ac:grpSpMkLst>
        </pc:grpChg>
        <pc:grpChg chg="mod">
          <ac:chgData name="Rebecca Salles" userId="66a2db3d815e233f" providerId="LiveId" clId="{7562DA1A-1BE6-4743-8F3B-22BF3E9C12B1}" dt="2021-03-01T17:38:53.545" v="3031"/>
          <ac:grpSpMkLst>
            <pc:docMk/>
            <pc:sldMk cId="4087066211" sldId="1363"/>
            <ac:grpSpMk id="21" creationId="{3AFD0162-C8E4-4786-936F-AC603D969A0F}"/>
          </ac:grpSpMkLst>
        </pc:grpChg>
        <pc:graphicFrameChg chg="mod modGraphic">
          <ac:chgData name="Rebecca Salles" userId="66a2db3d815e233f" providerId="LiveId" clId="{7562DA1A-1BE6-4743-8F3B-22BF3E9C12B1}" dt="2021-03-01T19:06:56.597" v="3941" actId="1076"/>
          <ac:graphicFrameMkLst>
            <pc:docMk/>
            <pc:sldMk cId="4087066211" sldId="1363"/>
            <ac:graphicFrameMk id="4" creationId="{237AD244-6F7E-4B7D-8DF3-900AFADA85E9}"/>
          </ac:graphicFrameMkLst>
        </pc:graphicFrameChg>
        <pc:graphicFrameChg chg="add mod">
          <ac:chgData name="Rebecca Salles" userId="66a2db3d815e233f" providerId="LiveId" clId="{7562DA1A-1BE6-4743-8F3B-22BF3E9C12B1}" dt="2021-03-03T12:50:49.528" v="5963"/>
          <ac:graphicFrameMkLst>
            <pc:docMk/>
            <pc:sldMk cId="4087066211" sldId="1363"/>
            <ac:graphicFrameMk id="45" creationId="{1F9CA338-4253-4AA4-857B-0342EFAB3C6F}"/>
          </ac:graphicFrameMkLst>
        </pc:graphicFrameChg>
        <pc:cxnChg chg="add mod">
          <ac:chgData name="Rebecca Salles" userId="66a2db3d815e233f" providerId="LiveId" clId="{7562DA1A-1BE6-4743-8F3B-22BF3E9C12B1}" dt="2021-03-01T19:04:53.077" v="3779" actId="1037"/>
          <ac:cxnSpMkLst>
            <pc:docMk/>
            <pc:sldMk cId="4087066211" sldId="1363"/>
            <ac:cxnSpMk id="3" creationId="{2A778F64-3630-4810-95F0-0A87B59A273C}"/>
          </ac:cxnSpMkLst>
        </pc:cxnChg>
        <pc:cxnChg chg="mod">
          <ac:chgData name="Rebecca Salles" userId="66a2db3d815e233f" providerId="LiveId" clId="{7562DA1A-1BE6-4743-8F3B-22BF3E9C12B1}" dt="2021-03-01T17:38:53.545" v="3031"/>
          <ac:cxnSpMkLst>
            <pc:docMk/>
            <pc:sldMk cId="4087066211" sldId="1363"/>
            <ac:cxnSpMk id="22" creationId="{BFD55CE6-B839-4CBE-8FFB-4CA6A97DD182}"/>
          </ac:cxnSpMkLst>
        </pc:cxnChg>
        <pc:cxnChg chg="mod">
          <ac:chgData name="Rebecca Salles" userId="66a2db3d815e233f" providerId="LiveId" clId="{7562DA1A-1BE6-4743-8F3B-22BF3E9C12B1}" dt="2021-03-01T17:38:53.545" v="3031"/>
          <ac:cxnSpMkLst>
            <pc:docMk/>
            <pc:sldMk cId="4087066211" sldId="1363"/>
            <ac:cxnSpMk id="23" creationId="{4D26426E-2647-4FAB-B5CD-A5B63F0E64C9}"/>
          </ac:cxnSpMkLst>
        </pc:cxnChg>
        <pc:cxnChg chg="mod">
          <ac:chgData name="Rebecca Salles" userId="66a2db3d815e233f" providerId="LiveId" clId="{7562DA1A-1BE6-4743-8F3B-22BF3E9C12B1}" dt="2021-03-01T17:38:53.545" v="3031"/>
          <ac:cxnSpMkLst>
            <pc:docMk/>
            <pc:sldMk cId="4087066211" sldId="1363"/>
            <ac:cxnSpMk id="24" creationId="{8D603F5D-EB6C-4D05-ABB7-CA99A53343A4}"/>
          </ac:cxnSpMkLst>
        </pc:cxnChg>
        <pc:cxnChg chg="mod">
          <ac:chgData name="Rebecca Salles" userId="66a2db3d815e233f" providerId="LiveId" clId="{7562DA1A-1BE6-4743-8F3B-22BF3E9C12B1}" dt="2021-03-01T17:38:53.545" v="3031"/>
          <ac:cxnSpMkLst>
            <pc:docMk/>
            <pc:sldMk cId="4087066211" sldId="1363"/>
            <ac:cxnSpMk id="25" creationId="{A9269920-49A8-42B6-B04D-E3A42C6C8CD8}"/>
          </ac:cxnSpMkLst>
        </pc:cxnChg>
      </pc:sldChg>
      <pc:sldChg chg="addSp delSp modSp mod">
        <pc:chgData name="Rebecca Salles" userId="66a2db3d815e233f" providerId="LiveId" clId="{7562DA1A-1BE6-4743-8F3B-22BF3E9C12B1}" dt="2021-03-01T19:07:14.987" v="3945" actId="1076"/>
        <pc:sldMkLst>
          <pc:docMk/>
          <pc:sldMk cId="240314648" sldId="1364"/>
        </pc:sldMkLst>
        <pc:spChg chg="mod">
          <ac:chgData name="Rebecca Salles" userId="66a2db3d815e233f" providerId="LiveId" clId="{7562DA1A-1BE6-4743-8F3B-22BF3E9C12B1}" dt="2021-03-01T17:39:10.435" v="3037"/>
          <ac:spMkLst>
            <pc:docMk/>
            <pc:sldMk cId="240314648" sldId="1364"/>
            <ac:spMk id="42" creationId="{3CA5376B-CED1-4D9A-886F-EF4C40B13EF0}"/>
          </ac:spMkLst>
        </pc:spChg>
        <pc:spChg chg="mod">
          <ac:chgData name="Rebecca Salles" userId="66a2db3d815e233f" providerId="LiveId" clId="{7562DA1A-1BE6-4743-8F3B-22BF3E9C12B1}" dt="2021-03-01T17:39:10.435" v="3037"/>
          <ac:spMkLst>
            <pc:docMk/>
            <pc:sldMk cId="240314648" sldId="1364"/>
            <ac:spMk id="44" creationId="{5E11F4AA-B98B-4413-863D-C7505DE72D90}"/>
          </ac:spMkLst>
        </pc:spChg>
        <pc:spChg chg="del">
          <ac:chgData name="Rebecca Salles" userId="66a2db3d815e233f" providerId="LiveId" clId="{7562DA1A-1BE6-4743-8F3B-22BF3E9C12B1}" dt="2021-02-28T18:58:45.136" v="2121" actId="478"/>
          <ac:spMkLst>
            <pc:docMk/>
            <pc:sldMk cId="240314648" sldId="1364"/>
            <ac:spMk id="45" creationId="{E9EAA10F-14A0-486F-8D6F-7FF823E79BFE}"/>
          </ac:spMkLst>
        </pc:spChg>
        <pc:spChg chg="mod">
          <ac:chgData name="Rebecca Salles" userId="66a2db3d815e233f" providerId="LiveId" clId="{7562DA1A-1BE6-4743-8F3B-22BF3E9C12B1}" dt="2021-03-01T17:39:10.435" v="3037"/>
          <ac:spMkLst>
            <pc:docMk/>
            <pc:sldMk cId="240314648" sldId="1364"/>
            <ac:spMk id="79" creationId="{3D6CFF0B-C19D-40A0-A5A5-B9DF399FD2AF}"/>
          </ac:spMkLst>
        </pc:spChg>
        <pc:spChg chg="mod">
          <ac:chgData name="Rebecca Salles" userId="66a2db3d815e233f" providerId="LiveId" clId="{7562DA1A-1BE6-4743-8F3B-22BF3E9C12B1}" dt="2021-03-01T17:39:10.435" v="3037"/>
          <ac:spMkLst>
            <pc:docMk/>
            <pc:sldMk cId="240314648" sldId="1364"/>
            <ac:spMk id="80" creationId="{CB988150-0AAF-4478-8383-7EE11D6DA7E7}"/>
          </ac:spMkLst>
        </pc:spChg>
        <pc:spChg chg="mod">
          <ac:chgData name="Rebecca Salles" userId="66a2db3d815e233f" providerId="LiveId" clId="{7562DA1A-1BE6-4743-8F3B-22BF3E9C12B1}" dt="2021-03-01T17:39:10.435" v="3037"/>
          <ac:spMkLst>
            <pc:docMk/>
            <pc:sldMk cId="240314648" sldId="1364"/>
            <ac:spMk id="81" creationId="{E9BD6ED9-834E-441F-BAA2-A86CB54DE78F}"/>
          </ac:spMkLst>
        </pc:spChg>
        <pc:spChg chg="mod">
          <ac:chgData name="Rebecca Salles" userId="66a2db3d815e233f" providerId="LiveId" clId="{7562DA1A-1BE6-4743-8F3B-22BF3E9C12B1}" dt="2021-03-01T17:39:10.435" v="3037"/>
          <ac:spMkLst>
            <pc:docMk/>
            <pc:sldMk cId="240314648" sldId="1364"/>
            <ac:spMk id="82" creationId="{65B209F0-AD05-45A0-B1D9-F97CDC235CEA}"/>
          </ac:spMkLst>
        </pc:spChg>
        <pc:spChg chg="mod">
          <ac:chgData name="Rebecca Salles" userId="66a2db3d815e233f" providerId="LiveId" clId="{7562DA1A-1BE6-4743-8F3B-22BF3E9C12B1}" dt="2021-03-01T17:39:10.435" v="3037"/>
          <ac:spMkLst>
            <pc:docMk/>
            <pc:sldMk cId="240314648" sldId="1364"/>
            <ac:spMk id="83" creationId="{8367A9D0-CC4E-40F9-9258-BAE08710E5A6}"/>
          </ac:spMkLst>
        </pc:spChg>
        <pc:spChg chg="mod">
          <ac:chgData name="Rebecca Salles" userId="66a2db3d815e233f" providerId="LiveId" clId="{7562DA1A-1BE6-4743-8F3B-22BF3E9C12B1}" dt="2021-03-01T17:39:10.435" v="3037"/>
          <ac:spMkLst>
            <pc:docMk/>
            <pc:sldMk cId="240314648" sldId="1364"/>
            <ac:spMk id="89" creationId="{44A12446-ABAB-4437-9938-A3055BC043F1}"/>
          </ac:spMkLst>
        </pc:spChg>
        <pc:spChg chg="mod">
          <ac:chgData name="Rebecca Salles" userId="66a2db3d815e233f" providerId="LiveId" clId="{7562DA1A-1BE6-4743-8F3B-22BF3E9C12B1}" dt="2021-03-01T17:39:10.435" v="3037"/>
          <ac:spMkLst>
            <pc:docMk/>
            <pc:sldMk cId="240314648" sldId="1364"/>
            <ac:spMk id="90" creationId="{C7B2BD9F-8142-4880-ACA1-4AD1EEBA46B8}"/>
          </ac:spMkLst>
        </pc:spChg>
        <pc:spChg chg="mod">
          <ac:chgData name="Rebecca Salles" userId="66a2db3d815e233f" providerId="LiveId" clId="{7562DA1A-1BE6-4743-8F3B-22BF3E9C12B1}" dt="2021-03-01T17:39:10.435" v="3037"/>
          <ac:spMkLst>
            <pc:docMk/>
            <pc:sldMk cId="240314648" sldId="1364"/>
            <ac:spMk id="91" creationId="{93634E90-EA26-4629-8D8C-1E09AA88E53A}"/>
          </ac:spMkLst>
        </pc:spChg>
        <pc:spChg chg="mod">
          <ac:chgData name="Rebecca Salles" userId="66a2db3d815e233f" providerId="LiveId" clId="{7562DA1A-1BE6-4743-8F3B-22BF3E9C12B1}" dt="2021-03-01T17:39:10.435" v="3037"/>
          <ac:spMkLst>
            <pc:docMk/>
            <pc:sldMk cId="240314648" sldId="1364"/>
            <ac:spMk id="92" creationId="{9C9130C6-9A91-4222-887F-EA957660EF08}"/>
          </ac:spMkLst>
        </pc:spChg>
        <pc:spChg chg="mod">
          <ac:chgData name="Rebecca Salles" userId="66a2db3d815e233f" providerId="LiveId" clId="{7562DA1A-1BE6-4743-8F3B-22BF3E9C12B1}" dt="2021-03-01T17:39:10.435" v="3037"/>
          <ac:spMkLst>
            <pc:docMk/>
            <pc:sldMk cId="240314648" sldId="1364"/>
            <ac:spMk id="93" creationId="{523CC87B-1EB0-4FDC-8D93-4274C014BBD3}"/>
          </ac:spMkLst>
        </pc:spChg>
        <pc:spChg chg="mod">
          <ac:chgData name="Rebecca Salles" userId="66a2db3d815e233f" providerId="LiveId" clId="{7562DA1A-1BE6-4743-8F3B-22BF3E9C12B1}" dt="2021-03-01T17:39:10.435" v="3037"/>
          <ac:spMkLst>
            <pc:docMk/>
            <pc:sldMk cId="240314648" sldId="1364"/>
            <ac:spMk id="94" creationId="{D8726A96-511E-4474-BB74-FC356CAB8415}"/>
          </ac:spMkLst>
        </pc:spChg>
        <pc:spChg chg="mod">
          <ac:chgData name="Rebecca Salles" userId="66a2db3d815e233f" providerId="LiveId" clId="{7562DA1A-1BE6-4743-8F3B-22BF3E9C12B1}" dt="2021-03-01T17:39:10.435" v="3037"/>
          <ac:spMkLst>
            <pc:docMk/>
            <pc:sldMk cId="240314648" sldId="1364"/>
            <ac:spMk id="95" creationId="{3462326A-98B5-4D82-BDF3-DFB7D361A942}"/>
          </ac:spMkLst>
        </pc:spChg>
        <pc:spChg chg="mod">
          <ac:chgData name="Rebecca Salles" userId="66a2db3d815e233f" providerId="LiveId" clId="{7562DA1A-1BE6-4743-8F3B-22BF3E9C12B1}" dt="2021-03-01T17:39:10.435" v="3037"/>
          <ac:spMkLst>
            <pc:docMk/>
            <pc:sldMk cId="240314648" sldId="1364"/>
            <ac:spMk id="96" creationId="{8570E6A6-95C4-4AA0-A110-68CCA306F14E}"/>
          </ac:spMkLst>
        </pc:spChg>
        <pc:spChg chg="mod">
          <ac:chgData name="Rebecca Salles" userId="66a2db3d815e233f" providerId="LiveId" clId="{7562DA1A-1BE6-4743-8F3B-22BF3E9C12B1}" dt="2021-03-01T17:39:10.435" v="3037"/>
          <ac:spMkLst>
            <pc:docMk/>
            <pc:sldMk cId="240314648" sldId="1364"/>
            <ac:spMk id="97" creationId="{7207EC5C-FA54-48A4-A19C-3000E7E357A9}"/>
          </ac:spMkLst>
        </pc:spChg>
        <pc:spChg chg="mod">
          <ac:chgData name="Rebecca Salles" userId="66a2db3d815e233f" providerId="LiveId" clId="{7562DA1A-1BE6-4743-8F3B-22BF3E9C12B1}" dt="2021-03-01T17:39:10.435" v="3037"/>
          <ac:spMkLst>
            <pc:docMk/>
            <pc:sldMk cId="240314648" sldId="1364"/>
            <ac:spMk id="98" creationId="{2B762390-A294-4F50-8B89-4759F7D7BB41}"/>
          </ac:spMkLst>
        </pc:spChg>
        <pc:spChg chg="mod">
          <ac:chgData name="Rebecca Salles" userId="66a2db3d815e233f" providerId="LiveId" clId="{7562DA1A-1BE6-4743-8F3B-22BF3E9C12B1}" dt="2021-03-01T17:39:10.435" v="3037"/>
          <ac:spMkLst>
            <pc:docMk/>
            <pc:sldMk cId="240314648" sldId="1364"/>
            <ac:spMk id="99" creationId="{79784773-13A0-417B-9E0B-9EFC701534BC}"/>
          </ac:spMkLst>
        </pc:spChg>
        <pc:spChg chg="mod">
          <ac:chgData name="Rebecca Salles" userId="66a2db3d815e233f" providerId="LiveId" clId="{7562DA1A-1BE6-4743-8F3B-22BF3E9C12B1}" dt="2021-03-01T17:39:10.435" v="3037"/>
          <ac:spMkLst>
            <pc:docMk/>
            <pc:sldMk cId="240314648" sldId="1364"/>
            <ac:spMk id="100" creationId="{303A0E2D-E387-4FC6-9D85-23846C9E345D}"/>
          </ac:spMkLst>
        </pc:spChg>
        <pc:spChg chg="mod">
          <ac:chgData name="Rebecca Salles" userId="66a2db3d815e233f" providerId="LiveId" clId="{7562DA1A-1BE6-4743-8F3B-22BF3E9C12B1}" dt="2021-03-01T17:39:10.435" v="3037"/>
          <ac:spMkLst>
            <pc:docMk/>
            <pc:sldMk cId="240314648" sldId="1364"/>
            <ac:spMk id="101" creationId="{DBD92067-7141-449B-8C57-A29736A32B6B}"/>
          </ac:spMkLst>
        </pc:spChg>
        <pc:spChg chg="mod">
          <ac:chgData name="Rebecca Salles" userId="66a2db3d815e233f" providerId="LiveId" clId="{7562DA1A-1BE6-4743-8F3B-22BF3E9C12B1}" dt="2021-03-01T17:39:10.435" v="3037"/>
          <ac:spMkLst>
            <pc:docMk/>
            <pc:sldMk cId="240314648" sldId="1364"/>
            <ac:spMk id="102" creationId="{7B2DD0B1-5F20-421A-983F-CCC9A39B11CB}"/>
          </ac:spMkLst>
        </pc:spChg>
        <pc:spChg chg="mod">
          <ac:chgData name="Rebecca Salles" userId="66a2db3d815e233f" providerId="LiveId" clId="{7562DA1A-1BE6-4743-8F3B-22BF3E9C12B1}" dt="2021-03-01T17:39:10.435" v="3037"/>
          <ac:spMkLst>
            <pc:docMk/>
            <pc:sldMk cId="240314648" sldId="1364"/>
            <ac:spMk id="103" creationId="{B342D61C-AEDE-4048-B4D5-BC42A69B3865}"/>
          </ac:spMkLst>
        </pc:spChg>
        <pc:spChg chg="mod">
          <ac:chgData name="Rebecca Salles" userId="66a2db3d815e233f" providerId="LiveId" clId="{7562DA1A-1BE6-4743-8F3B-22BF3E9C12B1}" dt="2021-03-01T17:39:10.435" v="3037"/>
          <ac:spMkLst>
            <pc:docMk/>
            <pc:sldMk cId="240314648" sldId="1364"/>
            <ac:spMk id="104" creationId="{ED046713-066E-45DE-B081-AD94B81ACE42}"/>
          </ac:spMkLst>
        </pc:spChg>
        <pc:spChg chg="mod">
          <ac:chgData name="Rebecca Salles" userId="66a2db3d815e233f" providerId="LiveId" clId="{7562DA1A-1BE6-4743-8F3B-22BF3E9C12B1}" dt="2021-03-01T17:39:10.435" v="3037"/>
          <ac:spMkLst>
            <pc:docMk/>
            <pc:sldMk cId="240314648" sldId="1364"/>
            <ac:spMk id="105" creationId="{2FC5D0B1-F526-483E-A89D-B8C0093AF340}"/>
          </ac:spMkLst>
        </pc:spChg>
        <pc:spChg chg="mod">
          <ac:chgData name="Rebecca Salles" userId="66a2db3d815e233f" providerId="LiveId" clId="{7562DA1A-1BE6-4743-8F3B-22BF3E9C12B1}" dt="2021-03-01T17:39:10.435" v="3037"/>
          <ac:spMkLst>
            <pc:docMk/>
            <pc:sldMk cId="240314648" sldId="1364"/>
            <ac:spMk id="106" creationId="{F75BB2A5-9ED3-41F4-AF8E-EFF1680CD1B7}"/>
          </ac:spMkLst>
        </pc:spChg>
        <pc:spChg chg="mod">
          <ac:chgData name="Rebecca Salles" userId="66a2db3d815e233f" providerId="LiveId" clId="{7562DA1A-1BE6-4743-8F3B-22BF3E9C12B1}" dt="2021-03-01T17:39:10.435" v="3037"/>
          <ac:spMkLst>
            <pc:docMk/>
            <pc:sldMk cId="240314648" sldId="1364"/>
            <ac:spMk id="107" creationId="{CFC3C3F1-445E-425C-9397-A087C88DD370}"/>
          </ac:spMkLst>
        </pc:spChg>
        <pc:grpChg chg="add del mod">
          <ac:chgData name="Rebecca Salles" userId="66a2db3d815e233f" providerId="LiveId" clId="{7562DA1A-1BE6-4743-8F3B-22BF3E9C12B1}" dt="2021-03-01T19:02:00.077" v="3640" actId="478"/>
          <ac:grpSpMkLst>
            <pc:docMk/>
            <pc:sldMk cId="240314648" sldId="1364"/>
            <ac:grpSpMk id="41" creationId="{33FBC64A-DCA4-4278-9DAC-B98AF33B931A}"/>
          </ac:grpSpMkLst>
        </pc:grpChg>
        <pc:grpChg chg="mod">
          <ac:chgData name="Rebecca Salles" userId="66a2db3d815e233f" providerId="LiveId" clId="{7562DA1A-1BE6-4743-8F3B-22BF3E9C12B1}" dt="2021-03-01T17:39:10.435" v="3037"/>
          <ac:grpSpMkLst>
            <pc:docMk/>
            <pc:sldMk cId="240314648" sldId="1364"/>
            <ac:grpSpMk id="43" creationId="{A278CE80-7CB1-4144-88C5-E1F0061E756C}"/>
          </ac:grpSpMkLst>
        </pc:grpChg>
        <pc:grpChg chg="del">
          <ac:chgData name="Rebecca Salles" userId="66a2db3d815e233f" providerId="LiveId" clId="{7562DA1A-1BE6-4743-8F3B-22BF3E9C12B1}" dt="2021-02-28T18:58:47.957" v="2122" actId="478"/>
          <ac:grpSpMkLst>
            <pc:docMk/>
            <pc:sldMk cId="240314648" sldId="1364"/>
            <ac:grpSpMk id="46" creationId="{C5545F62-AC4F-4418-AB37-D8A72C36746A}"/>
          </ac:grpSpMkLst>
        </pc:grpChg>
        <pc:grpChg chg="mod">
          <ac:chgData name="Rebecca Salles" userId="66a2db3d815e233f" providerId="LiveId" clId="{7562DA1A-1BE6-4743-8F3B-22BF3E9C12B1}" dt="2021-03-01T17:39:10.435" v="3037"/>
          <ac:grpSpMkLst>
            <pc:docMk/>
            <pc:sldMk cId="240314648" sldId="1364"/>
            <ac:grpSpMk id="84" creationId="{28AD8A81-3E8A-4606-96EB-DA7C62093894}"/>
          </ac:grpSpMkLst>
        </pc:grpChg>
        <pc:graphicFrameChg chg="mod modGraphic">
          <ac:chgData name="Rebecca Salles" userId="66a2db3d815e233f" providerId="LiveId" clId="{7562DA1A-1BE6-4743-8F3B-22BF3E9C12B1}" dt="2021-03-01T19:07:14.987" v="3945" actId="1076"/>
          <ac:graphicFrameMkLst>
            <pc:docMk/>
            <pc:sldMk cId="240314648" sldId="1364"/>
            <ac:graphicFrameMk id="4" creationId="{237AD244-6F7E-4B7D-8DF3-900AFADA85E9}"/>
          </ac:graphicFrameMkLst>
        </pc:graphicFrameChg>
        <pc:cxnChg chg="mod">
          <ac:chgData name="Rebecca Salles" userId="66a2db3d815e233f" providerId="LiveId" clId="{7562DA1A-1BE6-4743-8F3B-22BF3E9C12B1}" dt="2021-03-01T17:39:10.435" v="3037"/>
          <ac:cxnSpMkLst>
            <pc:docMk/>
            <pc:sldMk cId="240314648" sldId="1364"/>
            <ac:cxnSpMk id="85" creationId="{554F1DC1-494C-466D-A2DA-F3A2F9F91DF7}"/>
          </ac:cxnSpMkLst>
        </pc:cxnChg>
        <pc:cxnChg chg="mod">
          <ac:chgData name="Rebecca Salles" userId="66a2db3d815e233f" providerId="LiveId" clId="{7562DA1A-1BE6-4743-8F3B-22BF3E9C12B1}" dt="2021-03-01T17:39:10.435" v="3037"/>
          <ac:cxnSpMkLst>
            <pc:docMk/>
            <pc:sldMk cId="240314648" sldId="1364"/>
            <ac:cxnSpMk id="86" creationId="{8B867EC9-36B7-4193-AA96-C7E42C8BD90D}"/>
          </ac:cxnSpMkLst>
        </pc:cxnChg>
        <pc:cxnChg chg="mod">
          <ac:chgData name="Rebecca Salles" userId="66a2db3d815e233f" providerId="LiveId" clId="{7562DA1A-1BE6-4743-8F3B-22BF3E9C12B1}" dt="2021-03-01T17:39:10.435" v="3037"/>
          <ac:cxnSpMkLst>
            <pc:docMk/>
            <pc:sldMk cId="240314648" sldId="1364"/>
            <ac:cxnSpMk id="87" creationId="{BDDA8AE9-F273-4B85-BBCC-2B675EEB75BB}"/>
          </ac:cxnSpMkLst>
        </pc:cxnChg>
        <pc:cxnChg chg="mod">
          <ac:chgData name="Rebecca Salles" userId="66a2db3d815e233f" providerId="LiveId" clId="{7562DA1A-1BE6-4743-8F3B-22BF3E9C12B1}" dt="2021-03-01T17:39:10.435" v="3037"/>
          <ac:cxnSpMkLst>
            <pc:docMk/>
            <pc:sldMk cId="240314648" sldId="1364"/>
            <ac:cxnSpMk id="88" creationId="{207E6CF4-16F0-4986-BD42-DECA4028B3E1}"/>
          </ac:cxnSpMkLst>
        </pc:cxnChg>
      </pc:sldChg>
      <pc:sldChg chg="del">
        <pc:chgData name="Rebecca Salles" userId="66a2db3d815e233f" providerId="LiveId" clId="{7562DA1A-1BE6-4743-8F3B-22BF3E9C12B1}" dt="2021-03-01T18:39:03.503" v="3432" actId="47"/>
        <pc:sldMkLst>
          <pc:docMk/>
          <pc:sldMk cId="1358341428" sldId="1365"/>
        </pc:sldMkLst>
      </pc:sldChg>
      <pc:sldChg chg="addSp delSp modSp mod modShow">
        <pc:chgData name="Rebecca Salles" userId="66a2db3d815e233f" providerId="LiveId" clId="{7562DA1A-1BE6-4743-8F3B-22BF3E9C12B1}" dt="2021-03-01T21:40:20.140" v="4135"/>
        <pc:sldMkLst>
          <pc:docMk/>
          <pc:sldMk cId="3821196506" sldId="1369"/>
        </pc:sldMkLst>
        <pc:spChg chg="mod">
          <ac:chgData name="Rebecca Salles" userId="66a2db3d815e233f" providerId="LiveId" clId="{7562DA1A-1BE6-4743-8F3B-22BF3E9C12B1}" dt="2021-03-01T18:57:07.147" v="3511"/>
          <ac:spMkLst>
            <pc:docMk/>
            <pc:sldMk cId="3821196506" sldId="1369"/>
            <ac:spMk id="10" creationId="{793225F8-65C1-4E6A-B066-20F661C6A5F9}"/>
          </ac:spMkLst>
        </pc:spChg>
        <pc:spChg chg="add mod">
          <ac:chgData name="Rebecca Salles" userId="66a2db3d815e233f" providerId="LiveId" clId="{7562DA1A-1BE6-4743-8F3B-22BF3E9C12B1}" dt="2021-03-01T18:12:47.788" v="3347"/>
          <ac:spMkLst>
            <pc:docMk/>
            <pc:sldMk cId="3821196506" sldId="1369"/>
            <ac:spMk id="53" creationId="{6D8A209E-C5EC-4DC9-A718-249CD14D1C8B}"/>
          </ac:spMkLst>
        </pc:spChg>
        <pc:spChg chg="add mod">
          <ac:chgData name="Rebecca Salles" userId="66a2db3d815e233f" providerId="LiveId" clId="{7562DA1A-1BE6-4743-8F3B-22BF3E9C12B1}" dt="2021-03-01T21:40:07.987" v="4132"/>
          <ac:spMkLst>
            <pc:docMk/>
            <pc:sldMk cId="3821196506" sldId="1369"/>
            <ac:spMk id="55" creationId="{B456D73E-6823-44F2-B25E-A93B34A4276A}"/>
          </ac:spMkLst>
        </pc:spChg>
        <pc:spChg chg="add mod">
          <ac:chgData name="Rebecca Salles" userId="66a2db3d815e233f" providerId="LiveId" clId="{7562DA1A-1BE6-4743-8F3B-22BF3E9C12B1}" dt="2021-03-01T21:40:09.659" v="4133" actId="20577"/>
          <ac:spMkLst>
            <pc:docMk/>
            <pc:sldMk cId="3821196506" sldId="1369"/>
            <ac:spMk id="56" creationId="{E0C02B76-AEA4-40DB-9B51-72DA7442F78F}"/>
          </ac:spMkLst>
        </pc:spChg>
        <pc:spChg chg="add mod">
          <ac:chgData name="Rebecca Salles" userId="66a2db3d815e233f" providerId="LiveId" clId="{7562DA1A-1BE6-4743-8F3B-22BF3E9C12B1}" dt="2021-03-01T21:40:07.987" v="4132"/>
          <ac:spMkLst>
            <pc:docMk/>
            <pc:sldMk cId="3821196506" sldId="1369"/>
            <ac:spMk id="57" creationId="{E4E1EBA1-04C7-4DD0-8952-8DE4AB57D8CD}"/>
          </ac:spMkLst>
        </pc:spChg>
        <pc:spChg chg="add mod">
          <ac:chgData name="Rebecca Salles" userId="66a2db3d815e233f" providerId="LiveId" clId="{7562DA1A-1BE6-4743-8F3B-22BF3E9C12B1}" dt="2021-03-01T21:40:07.987" v="4132"/>
          <ac:spMkLst>
            <pc:docMk/>
            <pc:sldMk cId="3821196506" sldId="1369"/>
            <ac:spMk id="59" creationId="{0867EC3C-3A48-4871-9727-0E79B750A197}"/>
          </ac:spMkLst>
        </pc:spChg>
        <pc:spChg chg="add mod">
          <ac:chgData name="Rebecca Salles" userId="66a2db3d815e233f" providerId="LiveId" clId="{7562DA1A-1BE6-4743-8F3B-22BF3E9C12B1}" dt="2021-03-01T18:33:04.519" v="3398" actId="20577"/>
          <ac:spMkLst>
            <pc:docMk/>
            <pc:sldMk cId="3821196506" sldId="1369"/>
            <ac:spMk id="62" creationId="{BFB12B69-4025-494B-BDD2-BBE16898CE45}"/>
          </ac:spMkLst>
        </pc:spChg>
        <pc:spChg chg="add mod">
          <ac:chgData name="Rebecca Salles" userId="66a2db3d815e233f" providerId="LiveId" clId="{7562DA1A-1BE6-4743-8F3B-22BF3E9C12B1}" dt="2021-03-01T21:40:07.987" v="4132"/>
          <ac:spMkLst>
            <pc:docMk/>
            <pc:sldMk cId="3821196506" sldId="1369"/>
            <ac:spMk id="65" creationId="{9781835A-2488-438E-A986-13DE92866C55}"/>
          </ac:spMkLst>
        </pc:spChg>
        <pc:spChg chg="add mod">
          <ac:chgData name="Rebecca Salles" userId="66a2db3d815e233f" providerId="LiveId" clId="{7562DA1A-1BE6-4743-8F3B-22BF3E9C12B1}" dt="2021-03-01T21:40:07.987" v="4132"/>
          <ac:spMkLst>
            <pc:docMk/>
            <pc:sldMk cId="3821196506" sldId="1369"/>
            <ac:spMk id="72" creationId="{C34B8A2F-4398-410A-878C-92ADDEFCADAA}"/>
          </ac:spMkLst>
        </pc:spChg>
        <pc:spChg chg="add mod">
          <ac:chgData name="Rebecca Salles" userId="66a2db3d815e233f" providerId="LiveId" clId="{7562DA1A-1BE6-4743-8F3B-22BF3E9C12B1}" dt="2021-03-01T21:40:15.552" v="4134"/>
          <ac:spMkLst>
            <pc:docMk/>
            <pc:sldMk cId="3821196506" sldId="1369"/>
            <ac:spMk id="73" creationId="{0B4B909C-2A31-4874-BE70-7FFB8D2CEA03}"/>
          </ac:spMkLst>
        </pc:spChg>
        <pc:spChg chg="add mod">
          <ac:chgData name="Rebecca Salles" userId="66a2db3d815e233f" providerId="LiveId" clId="{7562DA1A-1BE6-4743-8F3B-22BF3E9C12B1}" dt="2021-03-01T21:40:20.140" v="4135"/>
          <ac:spMkLst>
            <pc:docMk/>
            <pc:sldMk cId="3821196506" sldId="1369"/>
            <ac:spMk id="74" creationId="{0BEA202B-CE67-4C68-8ACD-B064E01435B3}"/>
          </ac:spMkLst>
        </pc:spChg>
        <pc:spChg chg="add mod">
          <ac:chgData name="Rebecca Salles" userId="66a2db3d815e233f" providerId="LiveId" clId="{7562DA1A-1BE6-4743-8F3B-22BF3E9C12B1}" dt="2021-03-01T21:40:07.987" v="4132"/>
          <ac:spMkLst>
            <pc:docMk/>
            <pc:sldMk cId="3821196506" sldId="1369"/>
            <ac:spMk id="75" creationId="{3EFE621E-6FEB-40EE-A4EF-B5215BDCAF8C}"/>
          </ac:spMkLst>
        </pc:spChg>
        <pc:spChg chg="add mod">
          <ac:chgData name="Rebecca Salles" userId="66a2db3d815e233f" providerId="LiveId" clId="{7562DA1A-1BE6-4743-8F3B-22BF3E9C12B1}" dt="2021-03-01T21:40:07.987" v="4132"/>
          <ac:spMkLst>
            <pc:docMk/>
            <pc:sldMk cId="3821196506" sldId="1369"/>
            <ac:spMk id="76" creationId="{EFB0584E-10C3-4CC7-BD12-5DE3FDEFF164}"/>
          </ac:spMkLst>
        </pc:spChg>
        <pc:spChg chg="del">
          <ac:chgData name="Rebecca Salles" userId="66a2db3d815e233f" providerId="LiveId" clId="{7562DA1A-1BE6-4743-8F3B-22BF3E9C12B1}" dt="2021-03-01T18:12:44.787" v="3345" actId="478"/>
          <ac:spMkLst>
            <pc:docMk/>
            <pc:sldMk cId="3821196506" sldId="1369"/>
            <ac:spMk id="100" creationId="{FD9A625B-50E1-4B2D-A9ED-C150C3D7C5E5}"/>
          </ac:spMkLst>
        </pc:spChg>
        <pc:spChg chg="del">
          <ac:chgData name="Rebecca Salles" userId="66a2db3d815e233f" providerId="LiveId" clId="{7562DA1A-1BE6-4743-8F3B-22BF3E9C12B1}" dt="2021-03-01T18:12:44.787" v="3345" actId="478"/>
          <ac:spMkLst>
            <pc:docMk/>
            <pc:sldMk cId="3821196506" sldId="1369"/>
            <ac:spMk id="115" creationId="{E31CCCA6-3631-450B-AD38-17076B6A0E36}"/>
          </ac:spMkLst>
        </pc:spChg>
        <pc:spChg chg="del">
          <ac:chgData name="Rebecca Salles" userId="66a2db3d815e233f" providerId="LiveId" clId="{7562DA1A-1BE6-4743-8F3B-22BF3E9C12B1}" dt="2021-03-01T18:12:40.741" v="3344" actId="478"/>
          <ac:spMkLst>
            <pc:docMk/>
            <pc:sldMk cId="3821196506" sldId="1369"/>
            <ac:spMk id="116" creationId="{1061900D-080B-48FE-9986-5FE4004F22A3}"/>
          </ac:spMkLst>
        </pc:spChg>
        <pc:spChg chg="del">
          <ac:chgData name="Rebecca Salles" userId="66a2db3d815e233f" providerId="LiveId" clId="{7562DA1A-1BE6-4743-8F3B-22BF3E9C12B1}" dt="2021-03-01T18:12:40.741" v="3344" actId="478"/>
          <ac:spMkLst>
            <pc:docMk/>
            <pc:sldMk cId="3821196506" sldId="1369"/>
            <ac:spMk id="117" creationId="{8C04404F-53F8-4FF4-89EC-58EF56B80EAB}"/>
          </ac:spMkLst>
        </pc:spChg>
        <pc:spChg chg="del">
          <ac:chgData name="Rebecca Salles" userId="66a2db3d815e233f" providerId="LiveId" clId="{7562DA1A-1BE6-4743-8F3B-22BF3E9C12B1}" dt="2021-03-01T18:12:40.741" v="3344" actId="478"/>
          <ac:spMkLst>
            <pc:docMk/>
            <pc:sldMk cId="3821196506" sldId="1369"/>
            <ac:spMk id="122" creationId="{8B0A13A6-2BF9-466C-B75C-3A2D777BCF54}"/>
          </ac:spMkLst>
        </pc:spChg>
        <pc:spChg chg="del">
          <ac:chgData name="Rebecca Salles" userId="66a2db3d815e233f" providerId="LiveId" clId="{7562DA1A-1BE6-4743-8F3B-22BF3E9C12B1}" dt="2021-03-01T18:12:40.741" v="3344" actId="478"/>
          <ac:spMkLst>
            <pc:docMk/>
            <pc:sldMk cId="3821196506" sldId="1369"/>
            <ac:spMk id="123" creationId="{0ABA8652-D47E-46BC-93DD-DC5EFCA06EC9}"/>
          </ac:spMkLst>
        </pc:spChg>
        <pc:spChg chg="del">
          <ac:chgData name="Rebecca Salles" userId="66a2db3d815e233f" providerId="LiveId" clId="{7562DA1A-1BE6-4743-8F3B-22BF3E9C12B1}" dt="2021-03-01T18:12:40.741" v="3344" actId="478"/>
          <ac:spMkLst>
            <pc:docMk/>
            <pc:sldMk cId="3821196506" sldId="1369"/>
            <ac:spMk id="124" creationId="{B4D0C9B5-C332-4186-B357-CED7DDE8EBA0}"/>
          </ac:spMkLst>
        </pc:spChg>
        <pc:spChg chg="del">
          <ac:chgData name="Rebecca Salles" userId="66a2db3d815e233f" providerId="LiveId" clId="{7562DA1A-1BE6-4743-8F3B-22BF3E9C12B1}" dt="2021-03-01T18:12:40.741" v="3344" actId="478"/>
          <ac:spMkLst>
            <pc:docMk/>
            <pc:sldMk cId="3821196506" sldId="1369"/>
            <ac:spMk id="125" creationId="{D6A4BEED-BEF3-4C57-9DF7-C076F7618DA7}"/>
          </ac:spMkLst>
        </pc:spChg>
        <pc:spChg chg="del">
          <ac:chgData name="Rebecca Salles" userId="66a2db3d815e233f" providerId="LiveId" clId="{7562DA1A-1BE6-4743-8F3B-22BF3E9C12B1}" dt="2021-03-01T18:12:47.460" v="3346" actId="478"/>
          <ac:spMkLst>
            <pc:docMk/>
            <pc:sldMk cId="3821196506" sldId="1369"/>
            <ac:spMk id="127" creationId="{E1BB63C7-0DED-4502-B81F-91CDDEAB1D41}"/>
          </ac:spMkLst>
        </pc:spChg>
        <pc:grpChg chg="mod">
          <ac:chgData name="Rebecca Salles" userId="66a2db3d815e233f" providerId="LiveId" clId="{7562DA1A-1BE6-4743-8F3B-22BF3E9C12B1}" dt="2021-03-01T21:40:07.987" v="4132"/>
          <ac:grpSpMkLst>
            <pc:docMk/>
            <pc:sldMk cId="3821196506" sldId="1369"/>
            <ac:grpSpMk id="2" creationId="{80698E66-3BC4-4F3B-80F5-2C8446C20998}"/>
          </ac:grpSpMkLst>
        </pc:grpChg>
      </pc:sldChg>
      <pc:sldChg chg="addSp delSp modSp mod modShow">
        <pc:chgData name="Rebecca Salles" userId="66a2db3d815e233f" providerId="LiveId" clId="{7562DA1A-1BE6-4743-8F3B-22BF3E9C12B1}" dt="2021-03-01T21:38:50.284" v="4120"/>
        <pc:sldMkLst>
          <pc:docMk/>
          <pc:sldMk cId="4222152627" sldId="1370"/>
        </pc:sldMkLst>
        <pc:spChg chg="mod">
          <ac:chgData name="Rebecca Salles" userId="66a2db3d815e233f" providerId="LiveId" clId="{7562DA1A-1BE6-4743-8F3B-22BF3E9C12B1}" dt="2021-03-01T18:57:02.788" v="3510" actId="20577"/>
          <ac:spMkLst>
            <pc:docMk/>
            <pc:sldMk cId="4222152627" sldId="1370"/>
            <ac:spMk id="10" creationId="{793225F8-65C1-4E6A-B066-20F661C6A5F9}"/>
          </ac:spMkLst>
        </pc:spChg>
        <pc:spChg chg="add mod">
          <ac:chgData name="Rebecca Salles" userId="66a2db3d815e233f" providerId="LiveId" clId="{7562DA1A-1BE6-4743-8F3B-22BF3E9C12B1}" dt="2021-03-01T21:38:39.584" v="4118"/>
          <ac:spMkLst>
            <pc:docMk/>
            <pc:sldMk cId="4222152627" sldId="1370"/>
            <ac:spMk id="53" creationId="{1EF3FC4D-1E9C-4B2F-A27C-015FE4F2D2B5}"/>
          </ac:spMkLst>
        </pc:spChg>
        <pc:spChg chg="add mod">
          <ac:chgData name="Rebecca Salles" userId="66a2db3d815e233f" providerId="LiveId" clId="{7562DA1A-1BE6-4743-8F3B-22BF3E9C12B1}" dt="2021-03-01T21:38:39.584" v="4118"/>
          <ac:spMkLst>
            <pc:docMk/>
            <pc:sldMk cId="4222152627" sldId="1370"/>
            <ac:spMk id="54" creationId="{88999E37-1184-4844-94B1-8A4ECFACE0E7}"/>
          </ac:spMkLst>
        </pc:spChg>
        <pc:spChg chg="add mod">
          <ac:chgData name="Rebecca Salles" userId="66a2db3d815e233f" providerId="LiveId" clId="{7562DA1A-1BE6-4743-8F3B-22BF3E9C12B1}" dt="2021-03-01T21:38:50.284" v="4120"/>
          <ac:spMkLst>
            <pc:docMk/>
            <pc:sldMk cId="4222152627" sldId="1370"/>
            <ac:spMk id="56" creationId="{86F0D7E1-4D27-405B-8AC2-AB8E719470BB}"/>
          </ac:spMkLst>
        </pc:spChg>
        <pc:spChg chg="add mod">
          <ac:chgData name="Rebecca Salles" userId="66a2db3d815e233f" providerId="LiveId" clId="{7562DA1A-1BE6-4743-8F3B-22BF3E9C12B1}" dt="2021-03-01T21:38:41.990" v="4119" actId="20577"/>
          <ac:spMkLst>
            <pc:docMk/>
            <pc:sldMk cId="4222152627" sldId="1370"/>
            <ac:spMk id="57" creationId="{14C957B8-3110-47F1-A95C-D2A2C101BA25}"/>
          </ac:spMkLst>
        </pc:spChg>
        <pc:spChg chg="add mod">
          <ac:chgData name="Rebecca Salles" userId="66a2db3d815e233f" providerId="LiveId" clId="{7562DA1A-1BE6-4743-8F3B-22BF3E9C12B1}" dt="2021-03-01T21:38:39.584" v="4118"/>
          <ac:spMkLst>
            <pc:docMk/>
            <pc:sldMk cId="4222152627" sldId="1370"/>
            <ac:spMk id="59" creationId="{16859B59-59B8-47AA-AE3F-9ADA61FB78A4}"/>
          </ac:spMkLst>
        </pc:spChg>
        <pc:spChg chg="add mod">
          <ac:chgData name="Rebecca Salles" userId="66a2db3d815e233f" providerId="LiveId" clId="{7562DA1A-1BE6-4743-8F3B-22BF3E9C12B1}" dt="2021-03-01T21:38:39.584" v="4118"/>
          <ac:spMkLst>
            <pc:docMk/>
            <pc:sldMk cId="4222152627" sldId="1370"/>
            <ac:spMk id="62" creationId="{EA7C655E-370D-43B6-B3F6-C6FC463D9491}"/>
          </ac:spMkLst>
        </pc:spChg>
        <pc:spChg chg="add mod">
          <ac:chgData name="Rebecca Salles" userId="66a2db3d815e233f" providerId="LiveId" clId="{7562DA1A-1BE6-4743-8F3B-22BF3E9C12B1}" dt="2021-03-01T18:33:30.887" v="3402" actId="20577"/>
          <ac:spMkLst>
            <pc:docMk/>
            <pc:sldMk cId="4222152627" sldId="1370"/>
            <ac:spMk id="65" creationId="{6F836565-F7C3-4D6B-A879-E61B422BD321}"/>
          </ac:spMkLst>
        </pc:spChg>
        <pc:spChg chg="del">
          <ac:chgData name="Rebecca Salles" userId="66a2db3d815e233f" providerId="LiveId" clId="{7562DA1A-1BE6-4743-8F3B-22BF3E9C12B1}" dt="2021-03-01T17:52:52.694" v="3141" actId="478"/>
          <ac:spMkLst>
            <pc:docMk/>
            <pc:sldMk cId="4222152627" sldId="1370"/>
            <ac:spMk id="100" creationId="{FD9A625B-50E1-4B2D-A9ED-C150C3D7C5E5}"/>
          </ac:spMkLst>
        </pc:spChg>
        <pc:spChg chg="del">
          <ac:chgData name="Rebecca Salles" userId="66a2db3d815e233f" providerId="LiveId" clId="{7562DA1A-1BE6-4743-8F3B-22BF3E9C12B1}" dt="2021-03-01T17:52:54.264" v="3142" actId="478"/>
          <ac:spMkLst>
            <pc:docMk/>
            <pc:sldMk cId="4222152627" sldId="1370"/>
            <ac:spMk id="115" creationId="{E31CCCA6-3631-450B-AD38-17076B6A0E36}"/>
          </ac:spMkLst>
        </pc:spChg>
        <pc:spChg chg="mod">
          <ac:chgData name="Rebecca Salles" userId="66a2db3d815e233f" providerId="LiveId" clId="{7562DA1A-1BE6-4743-8F3B-22BF3E9C12B1}" dt="2021-03-01T21:38:39.584" v="4118"/>
          <ac:spMkLst>
            <pc:docMk/>
            <pc:sldMk cId="4222152627" sldId="1370"/>
            <ac:spMk id="116" creationId="{1061900D-080B-48FE-9986-5FE4004F22A3}"/>
          </ac:spMkLst>
        </pc:spChg>
        <pc:spChg chg="mod">
          <ac:chgData name="Rebecca Salles" userId="66a2db3d815e233f" providerId="LiveId" clId="{7562DA1A-1BE6-4743-8F3B-22BF3E9C12B1}" dt="2021-03-01T21:38:39.584" v="4118"/>
          <ac:spMkLst>
            <pc:docMk/>
            <pc:sldMk cId="4222152627" sldId="1370"/>
            <ac:spMk id="117" creationId="{8C04404F-53F8-4FF4-89EC-58EF56B80EAB}"/>
          </ac:spMkLst>
        </pc:spChg>
        <pc:spChg chg="del mod">
          <ac:chgData name="Rebecca Salles" userId="66a2db3d815e233f" providerId="LiveId" clId="{7562DA1A-1BE6-4743-8F3B-22BF3E9C12B1}" dt="2021-03-01T17:59:45.776" v="3247" actId="478"/>
          <ac:spMkLst>
            <pc:docMk/>
            <pc:sldMk cId="4222152627" sldId="1370"/>
            <ac:spMk id="122" creationId="{8B0A13A6-2BF9-466C-B75C-3A2D777BCF54}"/>
          </ac:spMkLst>
        </pc:spChg>
        <pc:spChg chg="del mod">
          <ac:chgData name="Rebecca Salles" userId="66a2db3d815e233f" providerId="LiveId" clId="{7562DA1A-1BE6-4743-8F3B-22BF3E9C12B1}" dt="2021-03-01T17:59:48.590" v="3248" actId="478"/>
          <ac:spMkLst>
            <pc:docMk/>
            <pc:sldMk cId="4222152627" sldId="1370"/>
            <ac:spMk id="123" creationId="{0ABA8652-D47E-46BC-93DD-DC5EFCA06EC9}"/>
          </ac:spMkLst>
        </pc:spChg>
        <pc:spChg chg="mod">
          <ac:chgData name="Rebecca Salles" userId="66a2db3d815e233f" providerId="LiveId" clId="{7562DA1A-1BE6-4743-8F3B-22BF3E9C12B1}" dt="2021-03-01T21:38:39.584" v="4118"/>
          <ac:spMkLst>
            <pc:docMk/>
            <pc:sldMk cId="4222152627" sldId="1370"/>
            <ac:spMk id="124" creationId="{B4D0C9B5-C332-4186-B357-CED7DDE8EBA0}"/>
          </ac:spMkLst>
        </pc:spChg>
        <pc:spChg chg="mod">
          <ac:chgData name="Rebecca Salles" userId="66a2db3d815e233f" providerId="LiveId" clId="{7562DA1A-1BE6-4743-8F3B-22BF3E9C12B1}" dt="2021-03-01T21:38:39.584" v="4118"/>
          <ac:spMkLst>
            <pc:docMk/>
            <pc:sldMk cId="4222152627" sldId="1370"/>
            <ac:spMk id="125" creationId="{D6A4BEED-BEF3-4C57-9DF7-C076F7618DA7}"/>
          </ac:spMkLst>
        </pc:spChg>
        <pc:spChg chg="del mod">
          <ac:chgData name="Rebecca Salles" userId="66a2db3d815e233f" providerId="LiveId" clId="{7562DA1A-1BE6-4743-8F3B-22BF3E9C12B1}" dt="2021-03-01T18:33:25.741" v="3399" actId="478"/>
          <ac:spMkLst>
            <pc:docMk/>
            <pc:sldMk cId="4222152627" sldId="1370"/>
            <ac:spMk id="127" creationId="{E1BB63C7-0DED-4502-B81F-91CDDEAB1D41}"/>
          </ac:spMkLst>
        </pc:spChg>
        <pc:grpChg chg="mod">
          <ac:chgData name="Rebecca Salles" userId="66a2db3d815e233f" providerId="LiveId" clId="{7562DA1A-1BE6-4743-8F3B-22BF3E9C12B1}" dt="2021-03-01T21:38:39.584" v="4118"/>
          <ac:grpSpMkLst>
            <pc:docMk/>
            <pc:sldMk cId="4222152627" sldId="1370"/>
            <ac:grpSpMk id="2" creationId="{6AADA06C-424D-47C4-ABF1-CE051DDA86D0}"/>
          </ac:grpSpMkLst>
        </pc:grpChg>
      </pc:sldChg>
      <pc:sldChg chg="addSp delSp modSp mod modShow">
        <pc:chgData name="Rebecca Salles" userId="66a2db3d815e233f" providerId="LiveId" clId="{7562DA1A-1BE6-4743-8F3B-22BF3E9C12B1}" dt="2021-03-01T21:41:28.518" v="4149"/>
        <pc:sldMkLst>
          <pc:docMk/>
          <pc:sldMk cId="1300368673" sldId="1371"/>
        </pc:sldMkLst>
        <pc:spChg chg="mod">
          <ac:chgData name="Rebecca Salles" userId="66a2db3d815e233f" providerId="LiveId" clId="{7562DA1A-1BE6-4743-8F3B-22BF3E9C12B1}" dt="2021-03-01T18:57:09.100" v="3512"/>
          <ac:spMkLst>
            <pc:docMk/>
            <pc:sldMk cId="1300368673" sldId="1371"/>
            <ac:spMk id="10" creationId="{793225F8-65C1-4E6A-B066-20F661C6A5F9}"/>
          </ac:spMkLst>
        </pc:spChg>
        <pc:spChg chg="add mod">
          <ac:chgData name="Rebecca Salles" userId="66a2db3d815e233f" providerId="LiveId" clId="{7562DA1A-1BE6-4743-8F3B-22BF3E9C12B1}" dt="2021-03-01T21:41:16.485" v="4146"/>
          <ac:spMkLst>
            <pc:docMk/>
            <pc:sldMk cId="1300368673" sldId="1371"/>
            <ac:spMk id="54" creationId="{E643B339-B70D-4BA2-874D-AE7C6D7F5E09}"/>
          </ac:spMkLst>
        </pc:spChg>
        <pc:spChg chg="add mod">
          <ac:chgData name="Rebecca Salles" userId="66a2db3d815e233f" providerId="LiveId" clId="{7562DA1A-1BE6-4743-8F3B-22BF3E9C12B1}" dt="2021-03-01T21:41:19.156" v="4147" actId="20577"/>
          <ac:spMkLst>
            <pc:docMk/>
            <pc:sldMk cId="1300368673" sldId="1371"/>
            <ac:spMk id="55" creationId="{05A7BEF3-5F8B-4E63-96F9-34D6900CFADB}"/>
          </ac:spMkLst>
        </pc:spChg>
        <pc:spChg chg="add mod">
          <ac:chgData name="Rebecca Salles" userId="66a2db3d815e233f" providerId="LiveId" clId="{7562DA1A-1BE6-4743-8F3B-22BF3E9C12B1}" dt="2021-03-01T21:41:16.485" v="4146"/>
          <ac:spMkLst>
            <pc:docMk/>
            <pc:sldMk cId="1300368673" sldId="1371"/>
            <ac:spMk id="56" creationId="{69A093F8-18B3-4BBB-AD73-CF5AD1AB3E49}"/>
          </ac:spMkLst>
        </pc:spChg>
        <pc:spChg chg="add mod">
          <ac:chgData name="Rebecca Salles" userId="66a2db3d815e233f" providerId="LiveId" clId="{7562DA1A-1BE6-4743-8F3B-22BF3E9C12B1}" dt="2021-03-01T21:41:16.485" v="4146"/>
          <ac:spMkLst>
            <pc:docMk/>
            <pc:sldMk cId="1300368673" sldId="1371"/>
            <ac:spMk id="57" creationId="{73E5BB5E-D1B6-4063-A47A-755910DDDFE0}"/>
          </ac:spMkLst>
        </pc:spChg>
        <pc:spChg chg="add mod">
          <ac:chgData name="Rebecca Salles" userId="66a2db3d815e233f" providerId="LiveId" clId="{7562DA1A-1BE6-4743-8F3B-22BF3E9C12B1}" dt="2021-03-01T18:38:24.056" v="3430" actId="20577"/>
          <ac:spMkLst>
            <pc:docMk/>
            <pc:sldMk cId="1300368673" sldId="1371"/>
            <ac:spMk id="59" creationId="{C6B054E7-779B-4BA1-9760-78554F795AF5}"/>
          </ac:spMkLst>
        </pc:spChg>
        <pc:spChg chg="add mod">
          <ac:chgData name="Rebecca Salles" userId="66a2db3d815e233f" providerId="LiveId" clId="{7562DA1A-1BE6-4743-8F3B-22BF3E9C12B1}" dt="2021-03-01T21:41:16.485" v="4146"/>
          <ac:spMkLst>
            <pc:docMk/>
            <pc:sldMk cId="1300368673" sldId="1371"/>
            <ac:spMk id="62" creationId="{B0B80BD0-7623-4A20-A111-4ACDDE855EE1}"/>
          </ac:spMkLst>
        </pc:spChg>
        <pc:spChg chg="add mod">
          <ac:chgData name="Rebecca Salles" userId="66a2db3d815e233f" providerId="LiveId" clId="{7562DA1A-1BE6-4743-8F3B-22BF3E9C12B1}" dt="2021-03-01T21:41:16.485" v="4146"/>
          <ac:spMkLst>
            <pc:docMk/>
            <pc:sldMk cId="1300368673" sldId="1371"/>
            <ac:spMk id="65" creationId="{2DD99438-2A16-4C57-98AE-BC6983777CA2}"/>
          </ac:spMkLst>
        </pc:spChg>
        <pc:spChg chg="add mod">
          <ac:chgData name="Rebecca Salles" userId="66a2db3d815e233f" providerId="LiveId" clId="{7562DA1A-1BE6-4743-8F3B-22BF3E9C12B1}" dt="2021-03-01T21:41:24.546" v="4148"/>
          <ac:spMkLst>
            <pc:docMk/>
            <pc:sldMk cId="1300368673" sldId="1371"/>
            <ac:spMk id="72" creationId="{B9A7D940-09C1-4D96-AABB-BDFB5CB83850}"/>
          </ac:spMkLst>
        </pc:spChg>
        <pc:spChg chg="add mod">
          <ac:chgData name="Rebecca Salles" userId="66a2db3d815e233f" providerId="LiveId" clId="{7562DA1A-1BE6-4743-8F3B-22BF3E9C12B1}" dt="2021-03-01T21:41:28.518" v="4149"/>
          <ac:spMkLst>
            <pc:docMk/>
            <pc:sldMk cId="1300368673" sldId="1371"/>
            <ac:spMk id="73" creationId="{91C5FCAA-E991-412E-B13E-09CDC0AEC079}"/>
          </ac:spMkLst>
        </pc:spChg>
        <pc:spChg chg="add mod">
          <ac:chgData name="Rebecca Salles" userId="66a2db3d815e233f" providerId="LiveId" clId="{7562DA1A-1BE6-4743-8F3B-22BF3E9C12B1}" dt="2021-03-01T21:41:16.485" v="4146"/>
          <ac:spMkLst>
            <pc:docMk/>
            <pc:sldMk cId="1300368673" sldId="1371"/>
            <ac:spMk id="74" creationId="{4F99EDFB-D4CD-4BAA-8C14-B5380AE91A46}"/>
          </ac:spMkLst>
        </pc:spChg>
        <pc:spChg chg="add mod">
          <ac:chgData name="Rebecca Salles" userId="66a2db3d815e233f" providerId="LiveId" clId="{7562DA1A-1BE6-4743-8F3B-22BF3E9C12B1}" dt="2021-03-01T21:41:16.485" v="4146"/>
          <ac:spMkLst>
            <pc:docMk/>
            <pc:sldMk cId="1300368673" sldId="1371"/>
            <ac:spMk id="75" creationId="{CA085BAB-9024-4A68-9E9E-3EFC506CA1D5}"/>
          </ac:spMkLst>
        </pc:spChg>
        <pc:spChg chg="del">
          <ac:chgData name="Rebecca Salles" userId="66a2db3d815e233f" providerId="LiveId" clId="{7562DA1A-1BE6-4743-8F3B-22BF3E9C12B1}" dt="2021-03-01T18:33:57.787" v="3405" actId="478"/>
          <ac:spMkLst>
            <pc:docMk/>
            <pc:sldMk cId="1300368673" sldId="1371"/>
            <ac:spMk id="100" creationId="{FD9A625B-50E1-4B2D-A9ED-C150C3D7C5E5}"/>
          </ac:spMkLst>
        </pc:spChg>
        <pc:spChg chg="del">
          <ac:chgData name="Rebecca Salles" userId="66a2db3d815e233f" providerId="LiveId" clId="{7562DA1A-1BE6-4743-8F3B-22BF3E9C12B1}" dt="2021-03-01T18:33:57.787" v="3405" actId="478"/>
          <ac:spMkLst>
            <pc:docMk/>
            <pc:sldMk cId="1300368673" sldId="1371"/>
            <ac:spMk id="115" creationId="{E31CCCA6-3631-450B-AD38-17076B6A0E36}"/>
          </ac:spMkLst>
        </pc:spChg>
        <pc:spChg chg="del">
          <ac:chgData name="Rebecca Salles" userId="66a2db3d815e233f" providerId="LiveId" clId="{7562DA1A-1BE6-4743-8F3B-22BF3E9C12B1}" dt="2021-03-01T18:33:57.787" v="3405" actId="478"/>
          <ac:spMkLst>
            <pc:docMk/>
            <pc:sldMk cId="1300368673" sldId="1371"/>
            <ac:spMk id="116" creationId="{1061900D-080B-48FE-9986-5FE4004F22A3}"/>
          </ac:spMkLst>
        </pc:spChg>
        <pc:spChg chg="del">
          <ac:chgData name="Rebecca Salles" userId="66a2db3d815e233f" providerId="LiveId" clId="{7562DA1A-1BE6-4743-8F3B-22BF3E9C12B1}" dt="2021-03-01T18:33:57.787" v="3405" actId="478"/>
          <ac:spMkLst>
            <pc:docMk/>
            <pc:sldMk cId="1300368673" sldId="1371"/>
            <ac:spMk id="117" creationId="{8C04404F-53F8-4FF4-89EC-58EF56B80EAB}"/>
          </ac:spMkLst>
        </pc:spChg>
        <pc:spChg chg="del">
          <ac:chgData name="Rebecca Salles" userId="66a2db3d815e233f" providerId="LiveId" clId="{7562DA1A-1BE6-4743-8F3B-22BF3E9C12B1}" dt="2021-03-01T18:33:57.787" v="3405" actId="478"/>
          <ac:spMkLst>
            <pc:docMk/>
            <pc:sldMk cId="1300368673" sldId="1371"/>
            <ac:spMk id="122" creationId="{8B0A13A6-2BF9-466C-B75C-3A2D777BCF54}"/>
          </ac:spMkLst>
        </pc:spChg>
        <pc:spChg chg="del">
          <ac:chgData name="Rebecca Salles" userId="66a2db3d815e233f" providerId="LiveId" clId="{7562DA1A-1BE6-4743-8F3B-22BF3E9C12B1}" dt="2021-03-01T18:33:57.787" v="3405" actId="478"/>
          <ac:spMkLst>
            <pc:docMk/>
            <pc:sldMk cId="1300368673" sldId="1371"/>
            <ac:spMk id="123" creationId="{0ABA8652-D47E-46BC-93DD-DC5EFCA06EC9}"/>
          </ac:spMkLst>
        </pc:spChg>
        <pc:spChg chg="del">
          <ac:chgData name="Rebecca Salles" userId="66a2db3d815e233f" providerId="LiveId" clId="{7562DA1A-1BE6-4743-8F3B-22BF3E9C12B1}" dt="2021-03-01T18:33:57.787" v="3405" actId="478"/>
          <ac:spMkLst>
            <pc:docMk/>
            <pc:sldMk cId="1300368673" sldId="1371"/>
            <ac:spMk id="124" creationId="{B4D0C9B5-C332-4186-B357-CED7DDE8EBA0}"/>
          </ac:spMkLst>
        </pc:spChg>
        <pc:spChg chg="del">
          <ac:chgData name="Rebecca Salles" userId="66a2db3d815e233f" providerId="LiveId" clId="{7562DA1A-1BE6-4743-8F3B-22BF3E9C12B1}" dt="2021-03-01T18:33:57.787" v="3405" actId="478"/>
          <ac:spMkLst>
            <pc:docMk/>
            <pc:sldMk cId="1300368673" sldId="1371"/>
            <ac:spMk id="125" creationId="{D6A4BEED-BEF3-4C57-9DF7-C076F7618DA7}"/>
          </ac:spMkLst>
        </pc:spChg>
        <pc:spChg chg="del">
          <ac:chgData name="Rebecca Salles" userId="66a2db3d815e233f" providerId="LiveId" clId="{7562DA1A-1BE6-4743-8F3B-22BF3E9C12B1}" dt="2021-03-01T18:33:57.787" v="3405" actId="478"/>
          <ac:spMkLst>
            <pc:docMk/>
            <pc:sldMk cId="1300368673" sldId="1371"/>
            <ac:spMk id="127" creationId="{E1BB63C7-0DED-4502-B81F-91CDDEAB1D41}"/>
          </ac:spMkLst>
        </pc:spChg>
        <pc:grpChg chg="mod">
          <ac:chgData name="Rebecca Salles" userId="66a2db3d815e233f" providerId="LiveId" clId="{7562DA1A-1BE6-4743-8F3B-22BF3E9C12B1}" dt="2021-03-01T21:41:16.485" v="4146"/>
          <ac:grpSpMkLst>
            <pc:docMk/>
            <pc:sldMk cId="1300368673" sldId="1371"/>
            <ac:grpSpMk id="2" creationId="{C6F9702E-2923-4532-BE5F-0DE83A6FB947}"/>
          </ac:grpSpMkLst>
        </pc:grpChg>
      </pc:sldChg>
      <pc:sldChg chg="modSp mod modNotesTx">
        <pc:chgData name="Rebecca Salles" userId="66a2db3d815e233f" providerId="LiveId" clId="{7562DA1A-1BE6-4743-8F3B-22BF3E9C12B1}" dt="2021-03-03T14:01:55.477" v="8639" actId="6549"/>
        <pc:sldMkLst>
          <pc:docMk/>
          <pc:sldMk cId="3150476000" sldId="1372"/>
        </pc:sldMkLst>
        <pc:spChg chg="mod">
          <ac:chgData name="Rebecca Salles" userId="66a2db3d815e233f" providerId="LiveId" clId="{7562DA1A-1BE6-4743-8F3B-22BF3E9C12B1}" dt="2021-02-28T17:14:46.718" v="1415"/>
          <ac:spMkLst>
            <pc:docMk/>
            <pc:sldMk cId="3150476000" sldId="1372"/>
            <ac:spMk id="10" creationId="{793225F8-65C1-4E6A-B066-20F661C6A5F9}"/>
          </ac:spMkLst>
        </pc:spChg>
        <pc:spChg chg="mod">
          <ac:chgData name="Rebecca Salles" userId="66a2db3d815e233f" providerId="LiveId" clId="{7562DA1A-1BE6-4743-8F3B-22BF3E9C12B1}" dt="2021-03-01T21:47:01.339" v="4222" actId="1038"/>
          <ac:spMkLst>
            <pc:docMk/>
            <pc:sldMk cId="3150476000" sldId="1372"/>
            <ac:spMk id="49" creationId="{81A0B5EB-8A5E-4645-97B0-A8E09BF40875}"/>
          </ac:spMkLst>
        </pc:spChg>
        <pc:spChg chg="mod">
          <ac:chgData name="Rebecca Salles" userId="66a2db3d815e233f" providerId="LiveId" clId="{7562DA1A-1BE6-4743-8F3B-22BF3E9C12B1}" dt="2021-03-01T21:47:01.339" v="4222" actId="1038"/>
          <ac:spMkLst>
            <pc:docMk/>
            <pc:sldMk cId="3150476000" sldId="1372"/>
            <ac:spMk id="51" creationId="{5C778352-6374-4B66-B17C-B1FE3D43C253}"/>
          </ac:spMkLst>
        </pc:spChg>
        <pc:grpChg chg="mod">
          <ac:chgData name="Rebecca Salles" userId="66a2db3d815e233f" providerId="LiveId" clId="{7562DA1A-1BE6-4743-8F3B-22BF3E9C12B1}" dt="2021-03-01T21:47:01.339" v="4222" actId="1038"/>
          <ac:grpSpMkLst>
            <pc:docMk/>
            <pc:sldMk cId="3150476000" sldId="1372"/>
            <ac:grpSpMk id="2" creationId="{9A5CB19C-A33A-45D6-8903-0AA2CE5A580D}"/>
          </ac:grpSpMkLst>
        </pc:grpChg>
      </pc:sldChg>
      <pc:sldChg chg="modSp add mod modNotesTx">
        <pc:chgData name="Rebecca Salles" userId="66a2db3d815e233f" providerId="LiveId" clId="{7562DA1A-1BE6-4743-8F3B-22BF3E9C12B1}" dt="2021-03-03T13:27:21.535" v="7632" actId="20577"/>
        <pc:sldMkLst>
          <pc:docMk/>
          <pc:sldMk cId="1045865774" sldId="1373"/>
        </pc:sldMkLst>
        <pc:spChg chg="mod">
          <ac:chgData name="Rebecca Salles" userId="66a2db3d815e233f" providerId="LiveId" clId="{7562DA1A-1BE6-4743-8F3B-22BF3E9C12B1}" dt="2021-03-01T14:22:18.847" v="2298" actId="20577"/>
          <ac:spMkLst>
            <pc:docMk/>
            <pc:sldMk cId="1045865774" sldId="1373"/>
            <ac:spMk id="10" creationId="{793225F8-65C1-4E6A-B066-20F661C6A5F9}"/>
          </ac:spMkLst>
        </pc:spChg>
        <pc:spChg chg="mod">
          <ac:chgData name="Rebecca Salles" userId="66a2db3d815e233f" providerId="LiveId" clId="{7562DA1A-1BE6-4743-8F3B-22BF3E9C12B1}" dt="2021-03-03T13:18:15.061" v="7212" actId="6549"/>
          <ac:spMkLst>
            <pc:docMk/>
            <pc:sldMk cId="1045865774" sldId="1373"/>
            <ac:spMk id="14" creationId="{19ADEB5D-7015-4B53-9DD1-012241A32540}"/>
          </ac:spMkLst>
        </pc:spChg>
      </pc:sldChg>
      <pc:sldChg chg="delSp modSp add del mod">
        <pc:chgData name="Rebecca Salles" userId="66a2db3d815e233f" providerId="LiveId" clId="{7562DA1A-1BE6-4743-8F3B-22BF3E9C12B1}" dt="2021-02-28T16:07:48.607" v="539" actId="47"/>
        <pc:sldMkLst>
          <pc:docMk/>
          <pc:sldMk cId="1420258313" sldId="1374"/>
        </pc:sldMkLst>
        <pc:spChg chg="del">
          <ac:chgData name="Rebecca Salles" userId="66a2db3d815e233f" providerId="LiveId" clId="{7562DA1A-1BE6-4743-8F3B-22BF3E9C12B1}" dt="2021-02-28T16:01:33.452" v="468" actId="478"/>
          <ac:spMkLst>
            <pc:docMk/>
            <pc:sldMk cId="1420258313" sldId="1374"/>
            <ac:spMk id="14" creationId="{19ADEB5D-7015-4B53-9DD1-012241A32540}"/>
          </ac:spMkLst>
        </pc:spChg>
        <pc:spChg chg="del">
          <ac:chgData name="Rebecca Salles" userId="66a2db3d815e233f" providerId="LiveId" clId="{7562DA1A-1BE6-4743-8F3B-22BF3E9C12B1}" dt="2021-02-28T16:01:40.409" v="470" actId="478"/>
          <ac:spMkLst>
            <pc:docMk/>
            <pc:sldMk cId="1420258313" sldId="1374"/>
            <ac:spMk id="15" creationId="{A21E6E47-1451-4DE4-8628-B87984EE1771}"/>
          </ac:spMkLst>
        </pc:spChg>
        <pc:graphicFrameChg chg="mod">
          <ac:chgData name="Rebecca Salles" userId="66a2db3d815e233f" providerId="LiveId" clId="{7562DA1A-1BE6-4743-8F3B-22BF3E9C12B1}" dt="2021-02-28T16:04:47.698" v="486" actId="14100"/>
          <ac:graphicFrameMkLst>
            <pc:docMk/>
            <pc:sldMk cId="1420258313" sldId="1374"/>
            <ac:graphicFrameMk id="3" creationId="{8845B02A-CB55-4D3E-8621-D3FCD2A75FDD}"/>
          </ac:graphicFrameMkLst>
        </pc:graphicFrameChg>
        <pc:picChg chg="del">
          <ac:chgData name="Rebecca Salles" userId="66a2db3d815e233f" providerId="LiveId" clId="{7562DA1A-1BE6-4743-8F3B-22BF3E9C12B1}" dt="2021-02-28T16:01:38.146" v="469" actId="478"/>
          <ac:picMkLst>
            <pc:docMk/>
            <pc:sldMk cId="1420258313" sldId="1374"/>
            <ac:picMk id="1026" creationId="{CA254297-A025-45EC-8F3E-9FDB98FC2124}"/>
          </ac:picMkLst>
        </pc:picChg>
      </pc:sldChg>
      <pc:sldChg chg="modSp add mod modNotesTx">
        <pc:chgData name="Rebecca Salles" userId="66a2db3d815e233f" providerId="LiveId" clId="{7562DA1A-1BE6-4743-8F3B-22BF3E9C12B1}" dt="2021-03-03T13:51:01.308" v="8339"/>
        <pc:sldMkLst>
          <pc:docMk/>
          <pc:sldMk cId="3302659776" sldId="1374"/>
        </pc:sldMkLst>
        <pc:spChg chg="mod">
          <ac:chgData name="Rebecca Salles" userId="66a2db3d815e233f" providerId="LiveId" clId="{7562DA1A-1BE6-4743-8F3B-22BF3E9C12B1}" dt="2021-02-28T16:56:38.504" v="1054" actId="207"/>
          <ac:spMkLst>
            <pc:docMk/>
            <pc:sldMk cId="3302659776" sldId="1374"/>
            <ac:spMk id="25" creationId="{210773C3-A530-4D63-A2F9-57EDE10953DE}"/>
          </ac:spMkLst>
        </pc:spChg>
        <pc:spChg chg="mod">
          <ac:chgData name="Rebecca Salles" userId="66a2db3d815e233f" providerId="LiveId" clId="{7562DA1A-1BE6-4743-8F3B-22BF3E9C12B1}" dt="2021-02-28T16:57:42.935" v="1077" actId="20577"/>
          <ac:spMkLst>
            <pc:docMk/>
            <pc:sldMk cId="3302659776" sldId="1374"/>
            <ac:spMk id="30" creationId="{39208B53-47FF-4C23-B634-4ED846EA3F4C}"/>
          </ac:spMkLst>
        </pc:spChg>
      </pc:sldChg>
      <pc:sldChg chg="modSp add mod modNotesTx">
        <pc:chgData name="Rebecca Salles" userId="66a2db3d815e233f" providerId="LiveId" clId="{7562DA1A-1BE6-4743-8F3B-22BF3E9C12B1}" dt="2021-03-03T13:56:44.536" v="8472" actId="20577"/>
        <pc:sldMkLst>
          <pc:docMk/>
          <pc:sldMk cId="632741771" sldId="1375"/>
        </pc:sldMkLst>
        <pc:spChg chg="mod">
          <ac:chgData name="Rebecca Salles" userId="66a2db3d815e233f" providerId="LiveId" clId="{7562DA1A-1BE6-4743-8F3B-22BF3E9C12B1}" dt="2021-02-28T17:14:23.389" v="1414" actId="1076"/>
          <ac:spMkLst>
            <pc:docMk/>
            <pc:sldMk cId="632741771" sldId="1375"/>
            <ac:spMk id="83" creationId="{D713C097-3D14-41EE-BD4B-24C251F3F3DF}"/>
          </ac:spMkLst>
        </pc:spChg>
      </pc:sldChg>
      <pc:sldChg chg="add">
        <pc:chgData name="Rebecca Salles" userId="66a2db3d815e233f" providerId="LiveId" clId="{7562DA1A-1BE6-4743-8F3B-22BF3E9C12B1}" dt="2021-02-28T18:00:13.218" v="1641" actId="2890"/>
        <pc:sldMkLst>
          <pc:docMk/>
          <pc:sldMk cId="3313204017" sldId="1376"/>
        </pc:sldMkLst>
      </pc:sldChg>
      <pc:sldChg chg="modSp add del mod">
        <pc:chgData name="Rebecca Salles" userId="66a2db3d815e233f" providerId="LiveId" clId="{7562DA1A-1BE6-4743-8F3B-22BF3E9C12B1}" dt="2021-03-30T19:35:11.830" v="8643" actId="47"/>
        <pc:sldMkLst>
          <pc:docMk/>
          <pc:sldMk cId="3948545032" sldId="1377"/>
        </pc:sldMkLst>
        <pc:spChg chg="mod">
          <ac:chgData name="Rebecca Salles" userId="66a2db3d815e233f" providerId="LiveId" clId="{7562DA1A-1BE6-4743-8F3B-22BF3E9C12B1}" dt="2021-02-28T18:04:02.059" v="1693" actId="1035"/>
          <ac:spMkLst>
            <pc:docMk/>
            <pc:sldMk cId="3948545032" sldId="1377"/>
            <ac:spMk id="80" creationId="{4ED601AA-1362-479F-A481-4982255D3C12}"/>
          </ac:spMkLst>
        </pc:spChg>
        <pc:spChg chg="mod">
          <ac:chgData name="Rebecca Salles" userId="66a2db3d815e233f" providerId="LiveId" clId="{7562DA1A-1BE6-4743-8F3B-22BF3E9C12B1}" dt="2021-02-28T18:03:29.557" v="1677" actId="14100"/>
          <ac:spMkLst>
            <pc:docMk/>
            <pc:sldMk cId="3948545032" sldId="1377"/>
            <ac:spMk id="81" creationId="{8082E9C8-D4B3-4C0A-82DA-436BEFEB8A7B}"/>
          </ac:spMkLst>
        </pc:spChg>
      </pc:sldChg>
      <pc:sldChg chg="modSp add mod">
        <pc:chgData name="Rebecca Salles" userId="66a2db3d815e233f" providerId="LiveId" clId="{7562DA1A-1BE6-4743-8F3B-22BF3E9C12B1}" dt="2021-03-30T19:35:53.688" v="8660" actId="14100"/>
        <pc:sldMkLst>
          <pc:docMk/>
          <pc:sldMk cId="2545177257" sldId="1378"/>
        </pc:sldMkLst>
        <pc:spChg chg="mod">
          <ac:chgData name="Rebecca Salles" userId="66a2db3d815e233f" providerId="LiveId" clId="{7562DA1A-1BE6-4743-8F3B-22BF3E9C12B1}" dt="2021-03-30T19:35:45.701" v="8659" actId="14100"/>
          <ac:spMkLst>
            <pc:docMk/>
            <pc:sldMk cId="2545177257" sldId="1378"/>
            <ac:spMk id="50" creationId="{27A7102C-C32B-40A0-9FCD-C3CAFD233993}"/>
          </ac:spMkLst>
        </pc:spChg>
        <pc:spChg chg="mod">
          <ac:chgData name="Rebecca Salles" userId="66a2db3d815e233f" providerId="LiveId" clId="{7562DA1A-1BE6-4743-8F3B-22BF3E9C12B1}" dt="2021-03-30T19:35:53.688" v="8660" actId="14100"/>
          <ac:spMkLst>
            <pc:docMk/>
            <pc:sldMk cId="2545177257" sldId="1378"/>
            <ac:spMk id="51" creationId="{DC3D967C-0E3C-4AC5-9FB2-E2D6A877F34C}"/>
          </ac:spMkLst>
        </pc:spChg>
        <pc:spChg chg="mod">
          <ac:chgData name="Rebecca Salles" userId="66a2db3d815e233f" providerId="LiveId" clId="{7562DA1A-1BE6-4743-8F3B-22BF3E9C12B1}" dt="2021-03-01T15:18:29.232" v="2630" actId="20577"/>
          <ac:spMkLst>
            <pc:docMk/>
            <pc:sldMk cId="2545177257" sldId="1378"/>
            <ac:spMk id="52" creationId="{880253BF-A1B4-446B-96B5-9A8E91B61CB9}"/>
          </ac:spMkLst>
        </pc:spChg>
      </pc:sldChg>
      <pc:sldChg chg="modSp add mod ord">
        <pc:chgData name="Rebecca Salles" userId="66a2db3d815e233f" providerId="LiveId" clId="{7562DA1A-1BE6-4743-8F3B-22BF3E9C12B1}" dt="2021-03-01T19:14:13.403" v="3975" actId="1035"/>
        <pc:sldMkLst>
          <pc:docMk/>
          <pc:sldMk cId="321116553" sldId="1379"/>
        </pc:sldMkLst>
        <pc:spChg chg="mod">
          <ac:chgData name="Rebecca Salles" userId="66a2db3d815e233f" providerId="LiveId" clId="{7562DA1A-1BE6-4743-8F3B-22BF3E9C12B1}" dt="2021-03-01T19:14:02.261" v="3958" actId="1035"/>
          <ac:spMkLst>
            <pc:docMk/>
            <pc:sldMk cId="321116553" sldId="1379"/>
            <ac:spMk id="14" creationId="{2AC62FDC-D52E-4687-A83B-36572A483387}"/>
          </ac:spMkLst>
        </pc:spChg>
        <pc:spChg chg="mod">
          <ac:chgData name="Rebecca Salles" userId="66a2db3d815e233f" providerId="LiveId" clId="{7562DA1A-1BE6-4743-8F3B-22BF3E9C12B1}" dt="2021-03-01T19:14:13.403" v="3975" actId="1035"/>
          <ac:spMkLst>
            <pc:docMk/>
            <pc:sldMk cId="321116553" sldId="1379"/>
            <ac:spMk id="17" creationId="{CEFA0D47-9D7D-45EF-B97C-94773D0164AA}"/>
          </ac:spMkLst>
        </pc:spChg>
        <pc:spChg chg="mod">
          <ac:chgData name="Rebecca Salles" userId="66a2db3d815e233f" providerId="LiveId" clId="{7562DA1A-1BE6-4743-8F3B-22BF3E9C12B1}" dt="2021-03-01T19:14:09.283" v="3965" actId="1035"/>
          <ac:spMkLst>
            <pc:docMk/>
            <pc:sldMk cId="321116553" sldId="1379"/>
            <ac:spMk id="19" creationId="{B6590DCE-2426-42C4-B5C3-330573B2F6DC}"/>
          </ac:spMkLst>
        </pc:spChg>
      </pc:sldChg>
      <pc:sldChg chg="add del ord">
        <pc:chgData name="Rebecca Salles" userId="66a2db3d815e233f" providerId="LiveId" clId="{7562DA1A-1BE6-4743-8F3B-22BF3E9C12B1}" dt="2021-03-01T17:51:09.358" v="3133" actId="47"/>
        <pc:sldMkLst>
          <pc:docMk/>
          <pc:sldMk cId="2439467239" sldId="1379"/>
        </pc:sldMkLst>
      </pc:sldChg>
      <pc:sldChg chg="add del">
        <pc:chgData name="Rebecca Salles" userId="66a2db3d815e233f" providerId="LiveId" clId="{7562DA1A-1BE6-4743-8F3B-22BF3E9C12B1}" dt="2021-03-01T18:33:44.869" v="3403" actId="47"/>
        <pc:sldMkLst>
          <pc:docMk/>
          <pc:sldMk cId="397122089" sldId="1380"/>
        </pc:sldMkLst>
      </pc:sldChg>
      <pc:sldChg chg="delSp modSp add mod ord modShow">
        <pc:chgData name="Rebecca Salles" userId="66a2db3d815e233f" providerId="LiveId" clId="{7562DA1A-1BE6-4743-8F3B-22BF3E9C12B1}" dt="2021-03-01T21:42:43.562" v="4159" actId="20577"/>
        <pc:sldMkLst>
          <pc:docMk/>
          <pc:sldMk cId="879842702" sldId="1380"/>
        </pc:sldMkLst>
        <pc:spChg chg="mod">
          <ac:chgData name="Rebecca Salles" userId="66a2db3d815e233f" providerId="LiveId" clId="{7562DA1A-1BE6-4743-8F3B-22BF3E9C12B1}" dt="2021-03-01T18:57:11.849" v="3513"/>
          <ac:spMkLst>
            <pc:docMk/>
            <pc:sldMk cId="879842702" sldId="1380"/>
            <ac:spMk id="10" creationId="{793225F8-65C1-4E6A-B066-20F661C6A5F9}"/>
          </ac:spMkLst>
        </pc:spChg>
        <pc:spChg chg="mod">
          <ac:chgData name="Rebecca Salles" userId="66a2db3d815e233f" providerId="LiveId" clId="{7562DA1A-1BE6-4743-8F3B-22BF3E9C12B1}" dt="2021-03-01T21:42:43.562" v="4159" actId="20577"/>
          <ac:spMkLst>
            <pc:docMk/>
            <pc:sldMk cId="879842702" sldId="1380"/>
            <ac:spMk id="55" creationId="{B456D73E-6823-44F2-B25E-A93B34A4276A}"/>
          </ac:spMkLst>
        </pc:spChg>
        <pc:spChg chg="del">
          <ac:chgData name="Rebecca Salles" userId="66a2db3d815e233f" providerId="LiveId" clId="{7562DA1A-1BE6-4743-8F3B-22BF3E9C12B1}" dt="2021-03-01T18:42:03.921" v="3469" actId="478"/>
          <ac:spMkLst>
            <pc:docMk/>
            <pc:sldMk cId="879842702" sldId="1380"/>
            <ac:spMk id="56" creationId="{E0C02B76-AEA4-40DB-9B51-72DA7442F78F}"/>
          </ac:spMkLst>
        </pc:spChg>
        <pc:spChg chg="mod">
          <ac:chgData name="Rebecca Salles" userId="66a2db3d815e233f" providerId="LiveId" clId="{7562DA1A-1BE6-4743-8F3B-22BF3E9C12B1}" dt="2021-03-01T21:42:41.922" v="4158"/>
          <ac:spMkLst>
            <pc:docMk/>
            <pc:sldMk cId="879842702" sldId="1380"/>
            <ac:spMk id="57" creationId="{E4E1EBA1-04C7-4DD0-8952-8DE4AB57D8CD}"/>
          </ac:spMkLst>
        </pc:spChg>
        <pc:spChg chg="del">
          <ac:chgData name="Rebecca Salles" userId="66a2db3d815e233f" providerId="LiveId" clId="{7562DA1A-1BE6-4743-8F3B-22BF3E9C12B1}" dt="2021-03-01T18:44:37.420" v="3481" actId="478"/>
          <ac:spMkLst>
            <pc:docMk/>
            <pc:sldMk cId="879842702" sldId="1380"/>
            <ac:spMk id="59" creationId="{0867EC3C-3A48-4871-9727-0E79B750A197}"/>
          </ac:spMkLst>
        </pc:spChg>
        <pc:spChg chg="mod">
          <ac:chgData name="Rebecca Salles" userId="66a2db3d815e233f" providerId="LiveId" clId="{7562DA1A-1BE6-4743-8F3B-22BF3E9C12B1}" dt="2021-03-01T18:45:57.537" v="3491" actId="20577"/>
          <ac:spMkLst>
            <pc:docMk/>
            <pc:sldMk cId="879842702" sldId="1380"/>
            <ac:spMk id="62" creationId="{BFB12B69-4025-494B-BDD2-BBE16898CE45}"/>
          </ac:spMkLst>
        </pc:spChg>
        <pc:spChg chg="del">
          <ac:chgData name="Rebecca Salles" userId="66a2db3d815e233f" providerId="LiveId" clId="{7562DA1A-1BE6-4743-8F3B-22BF3E9C12B1}" dt="2021-03-01T18:40:16.472" v="3435" actId="478"/>
          <ac:spMkLst>
            <pc:docMk/>
            <pc:sldMk cId="879842702" sldId="1380"/>
            <ac:spMk id="63" creationId="{E46F023D-949C-467C-BB5D-2B1F0D089C27}"/>
          </ac:spMkLst>
        </pc:spChg>
        <pc:spChg chg="mod">
          <ac:chgData name="Rebecca Salles" userId="66a2db3d815e233f" providerId="LiveId" clId="{7562DA1A-1BE6-4743-8F3B-22BF3E9C12B1}" dt="2021-03-01T21:42:41.922" v="4158"/>
          <ac:spMkLst>
            <pc:docMk/>
            <pc:sldMk cId="879842702" sldId="1380"/>
            <ac:spMk id="65" creationId="{9781835A-2488-438E-A986-13DE92866C55}"/>
          </ac:spMkLst>
        </pc:spChg>
        <pc:spChg chg="del">
          <ac:chgData name="Rebecca Salles" userId="66a2db3d815e233f" providerId="LiveId" clId="{7562DA1A-1BE6-4743-8F3B-22BF3E9C12B1}" dt="2021-03-01T18:40:18.002" v="3436" actId="478"/>
          <ac:spMkLst>
            <pc:docMk/>
            <pc:sldMk cId="879842702" sldId="1380"/>
            <ac:spMk id="69" creationId="{C47D8254-E093-4BED-B823-10389436FC1F}"/>
          </ac:spMkLst>
        </pc:spChg>
        <pc:spChg chg="mod">
          <ac:chgData name="Rebecca Salles" userId="66a2db3d815e233f" providerId="LiveId" clId="{7562DA1A-1BE6-4743-8F3B-22BF3E9C12B1}" dt="2021-03-01T18:40:35.933" v="3440" actId="20577"/>
          <ac:spMkLst>
            <pc:docMk/>
            <pc:sldMk cId="879842702" sldId="1380"/>
            <ac:spMk id="70" creationId="{FB73C4A8-6517-4951-B50E-46471D26BFAA}"/>
          </ac:spMkLst>
        </pc:spChg>
        <pc:spChg chg="del">
          <ac:chgData name="Rebecca Salles" userId="66a2db3d815e233f" providerId="LiveId" clId="{7562DA1A-1BE6-4743-8F3B-22BF3E9C12B1}" dt="2021-03-01T18:41:11.086" v="3443" actId="478"/>
          <ac:spMkLst>
            <pc:docMk/>
            <pc:sldMk cId="879842702" sldId="1380"/>
            <ac:spMk id="71" creationId="{CDE6280D-F3E8-4239-BD5F-3763C680C822}"/>
          </ac:spMkLst>
        </pc:spChg>
        <pc:spChg chg="mod">
          <ac:chgData name="Rebecca Salles" userId="66a2db3d815e233f" providerId="LiveId" clId="{7562DA1A-1BE6-4743-8F3B-22BF3E9C12B1}" dt="2021-03-01T21:42:41.922" v="4158"/>
          <ac:spMkLst>
            <pc:docMk/>
            <pc:sldMk cId="879842702" sldId="1380"/>
            <ac:spMk id="72" creationId="{C34B8A2F-4398-410A-878C-92ADDEFCADAA}"/>
          </ac:spMkLst>
        </pc:spChg>
        <pc:spChg chg="mod">
          <ac:chgData name="Rebecca Salles" userId="66a2db3d815e233f" providerId="LiveId" clId="{7562DA1A-1BE6-4743-8F3B-22BF3E9C12B1}" dt="2021-03-01T21:42:41.922" v="4158"/>
          <ac:spMkLst>
            <pc:docMk/>
            <pc:sldMk cId="879842702" sldId="1380"/>
            <ac:spMk id="73" creationId="{0B4B909C-2A31-4874-BE70-7FFB8D2CEA03}"/>
          </ac:spMkLst>
        </pc:spChg>
        <pc:spChg chg="mod">
          <ac:chgData name="Rebecca Salles" userId="66a2db3d815e233f" providerId="LiveId" clId="{7562DA1A-1BE6-4743-8F3B-22BF3E9C12B1}" dt="2021-03-01T21:42:41.922" v="4158"/>
          <ac:spMkLst>
            <pc:docMk/>
            <pc:sldMk cId="879842702" sldId="1380"/>
            <ac:spMk id="74" creationId="{0BEA202B-CE67-4C68-8ACD-B064E01435B3}"/>
          </ac:spMkLst>
        </pc:spChg>
        <pc:spChg chg="mod">
          <ac:chgData name="Rebecca Salles" userId="66a2db3d815e233f" providerId="LiveId" clId="{7562DA1A-1BE6-4743-8F3B-22BF3E9C12B1}" dt="2021-03-01T21:42:41.922" v="4158"/>
          <ac:spMkLst>
            <pc:docMk/>
            <pc:sldMk cId="879842702" sldId="1380"/>
            <ac:spMk id="75" creationId="{3EFE621E-6FEB-40EE-A4EF-B5215BDCAF8C}"/>
          </ac:spMkLst>
        </pc:spChg>
        <pc:spChg chg="mod">
          <ac:chgData name="Rebecca Salles" userId="66a2db3d815e233f" providerId="LiveId" clId="{7562DA1A-1BE6-4743-8F3B-22BF3E9C12B1}" dt="2021-03-01T21:42:41.922" v="4158"/>
          <ac:spMkLst>
            <pc:docMk/>
            <pc:sldMk cId="879842702" sldId="1380"/>
            <ac:spMk id="76" creationId="{EFB0584E-10C3-4CC7-BD12-5DE3FDEFF164}"/>
          </ac:spMkLst>
        </pc:spChg>
        <pc:spChg chg="mod">
          <ac:chgData name="Rebecca Salles" userId="66a2db3d815e233f" providerId="LiveId" clId="{7562DA1A-1BE6-4743-8F3B-22BF3E9C12B1}" dt="2021-03-01T18:40:47.733" v="3442" actId="20577"/>
          <ac:spMkLst>
            <pc:docMk/>
            <pc:sldMk cId="879842702" sldId="1380"/>
            <ac:spMk id="77" creationId="{7B856F1F-3C8A-46F4-B132-3CE9C2320FEF}"/>
          </ac:spMkLst>
        </pc:spChg>
        <pc:spChg chg="del">
          <ac:chgData name="Rebecca Salles" userId="66a2db3d815e233f" providerId="LiveId" clId="{7562DA1A-1BE6-4743-8F3B-22BF3E9C12B1}" dt="2021-03-01T18:41:12.757" v="3444" actId="478"/>
          <ac:spMkLst>
            <pc:docMk/>
            <pc:sldMk cId="879842702" sldId="1380"/>
            <ac:spMk id="78" creationId="{29A19241-C9FA-4176-B13E-A248EA438DAC}"/>
          </ac:spMkLst>
        </pc:spChg>
        <pc:spChg chg="mod">
          <ac:chgData name="Rebecca Salles" userId="66a2db3d815e233f" providerId="LiveId" clId="{7562DA1A-1BE6-4743-8F3B-22BF3E9C12B1}" dt="2021-03-01T18:41:32.748" v="3467" actId="1035"/>
          <ac:spMkLst>
            <pc:docMk/>
            <pc:sldMk cId="879842702" sldId="1380"/>
            <ac:spMk id="97" creationId="{EF633302-1E20-46CF-BF8E-9A51A7174FD2}"/>
          </ac:spMkLst>
        </pc:spChg>
        <pc:spChg chg="del">
          <ac:chgData name="Rebecca Salles" userId="66a2db3d815e233f" providerId="LiveId" clId="{7562DA1A-1BE6-4743-8F3B-22BF3E9C12B1}" dt="2021-03-01T18:40:21.158" v="3437" actId="478"/>
          <ac:spMkLst>
            <pc:docMk/>
            <pc:sldMk cId="879842702" sldId="1380"/>
            <ac:spMk id="110" creationId="{6BCCFD23-F368-44DE-86E6-4599E6B41EEE}"/>
          </ac:spMkLst>
        </pc:spChg>
        <pc:spChg chg="mod">
          <ac:chgData name="Rebecca Salles" userId="66a2db3d815e233f" providerId="LiveId" clId="{7562DA1A-1BE6-4743-8F3B-22BF3E9C12B1}" dt="2021-03-01T18:40:27.223" v="3439" actId="20577"/>
          <ac:spMkLst>
            <pc:docMk/>
            <pc:sldMk cId="879842702" sldId="1380"/>
            <ac:spMk id="112" creationId="{2866D007-7C1E-44A4-9A08-670D7263EF6F}"/>
          </ac:spMkLst>
        </pc:spChg>
        <pc:grpChg chg="mod">
          <ac:chgData name="Rebecca Salles" userId="66a2db3d815e233f" providerId="LiveId" clId="{7562DA1A-1BE6-4743-8F3B-22BF3E9C12B1}" dt="2021-03-01T21:42:41.922" v="4158"/>
          <ac:grpSpMkLst>
            <pc:docMk/>
            <pc:sldMk cId="879842702" sldId="1380"/>
            <ac:grpSpMk id="2" creationId="{EF99585B-1E7D-4E29-BAF9-534E2049CFFF}"/>
          </ac:grpSpMkLst>
        </pc:grpChg>
        <pc:cxnChg chg="del">
          <ac:chgData name="Rebecca Salles" userId="66a2db3d815e233f" providerId="LiveId" clId="{7562DA1A-1BE6-4743-8F3B-22BF3E9C12B1}" dt="2021-03-01T18:40:14.535" v="3434" actId="478"/>
          <ac:cxnSpMkLst>
            <pc:docMk/>
            <pc:sldMk cId="879842702" sldId="1380"/>
            <ac:cxnSpMk id="60" creationId="{ADC7868B-AC6B-4A54-9DD8-EF8EB718622B}"/>
          </ac:cxnSpMkLst>
        </pc:cxnChg>
        <pc:cxnChg chg="del mod">
          <ac:chgData name="Rebecca Salles" userId="66a2db3d815e233f" providerId="LiveId" clId="{7562DA1A-1BE6-4743-8F3B-22BF3E9C12B1}" dt="2021-03-01T18:41:29.217" v="3463" actId="478"/>
          <ac:cxnSpMkLst>
            <pc:docMk/>
            <pc:sldMk cId="879842702" sldId="1380"/>
            <ac:cxnSpMk id="96" creationId="{E8BBB389-90FA-4393-B402-5CE848007A52}"/>
          </ac:cxnSpMkLst>
        </pc:cxnChg>
        <pc:cxnChg chg="del">
          <ac:chgData name="Rebecca Salles" userId="66a2db3d815e233f" providerId="LiveId" clId="{7562DA1A-1BE6-4743-8F3B-22BF3E9C12B1}" dt="2021-03-01T18:40:22.142" v="3438" actId="478"/>
          <ac:cxnSpMkLst>
            <pc:docMk/>
            <pc:sldMk cId="879842702" sldId="1380"/>
            <ac:cxnSpMk id="109" creationId="{EC165D7D-B7BB-4954-AF45-BBD1992E1F06}"/>
          </ac:cxnSpMkLst>
        </pc:cxnChg>
      </pc:sldChg>
      <pc:sldChg chg="add del">
        <pc:chgData name="Rebecca Salles" userId="66a2db3d815e233f" providerId="LiveId" clId="{7562DA1A-1BE6-4743-8F3B-22BF3E9C12B1}" dt="2021-03-01T18:38:28.932" v="3431" actId="47"/>
        <pc:sldMkLst>
          <pc:docMk/>
          <pc:sldMk cId="3022865636" sldId="1380"/>
        </pc:sldMkLst>
      </pc:sldChg>
      <pc:sldChg chg="addSp modSp mod">
        <pc:chgData name="Rebecca Salles" userId="66a2db3d815e233f" providerId="LiveId" clId="{7562DA1A-1BE6-4743-8F3B-22BF3E9C12B1}" dt="2021-03-01T21:30:52.476" v="4071" actId="14100"/>
        <pc:sldMkLst>
          <pc:docMk/>
          <pc:sldMk cId="674775095" sldId="1381"/>
        </pc:sldMkLst>
        <pc:spChg chg="mod">
          <ac:chgData name="Rebecca Salles" userId="66a2db3d815e233f" providerId="LiveId" clId="{7562DA1A-1BE6-4743-8F3B-22BF3E9C12B1}" dt="2021-03-01T21:21:52.732" v="4032" actId="164"/>
          <ac:spMkLst>
            <pc:docMk/>
            <pc:sldMk cId="674775095" sldId="1381"/>
            <ac:spMk id="15" creationId="{C4812EFB-05D0-44EF-8DF7-51E080578A55}"/>
          </ac:spMkLst>
        </pc:spChg>
        <pc:spChg chg="mod">
          <ac:chgData name="Rebecca Salles" userId="66a2db3d815e233f" providerId="LiveId" clId="{7562DA1A-1BE6-4743-8F3B-22BF3E9C12B1}" dt="2021-03-01T21:26:37.973" v="4057" actId="164"/>
          <ac:spMkLst>
            <pc:docMk/>
            <pc:sldMk cId="674775095" sldId="1381"/>
            <ac:spMk id="17" creationId="{CEFA0D47-9D7D-45EF-B97C-94773D0164AA}"/>
          </ac:spMkLst>
        </pc:spChg>
        <pc:spChg chg="mod">
          <ac:chgData name="Rebecca Salles" userId="66a2db3d815e233f" providerId="LiveId" clId="{7562DA1A-1BE6-4743-8F3B-22BF3E9C12B1}" dt="2021-03-01T21:21:52.732" v="4032" actId="164"/>
          <ac:spMkLst>
            <pc:docMk/>
            <pc:sldMk cId="674775095" sldId="1381"/>
            <ac:spMk id="18" creationId="{E10E88B4-24B3-4B3D-8B06-74273D4F725B}"/>
          </ac:spMkLst>
        </pc:spChg>
        <pc:spChg chg="mod">
          <ac:chgData name="Rebecca Salles" userId="66a2db3d815e233f" providerId="LiveId" clId="{7562DA1A-1BE6-4743-8F3B-22BF3E9C12B1}" dt="2021-03-01T21:26:37.973" v="4057" actId="164"/>
          <ac:spMkLst>
            <pc:docMk/>
            <pc:sldMk cId="674775095" sldId="1381"/>
            <ac:spMk id="19" creationId="{B6590DCE-2426-42C4-B5C3-330573B2F6DC}"/>
          </ac:spMkLst>
        </pc:spChg>
        <pc:spChg chg="mod">
          <ac:chgData name="Rebecca Salles" userId="66a2db3d815e233f" providerId="LiveId" clId="{7562DA1A-1BE6-4743-8F3B-22BF3E9C12B1}" dt="2021-03-01T21:21:52.732" v="4032" actId="164"/>
          <ac:spMkLst>
            <pc:docMk/>
            <pc:sldMk cId="674775095" sldId="1381"/>
            <ac:spMk id="54" creationId="{7551BD8E-1968-4A66-82BF-DCC9E3C6AB2A}"/>
          </ac:spMkLst>
        </pc:spChg>
        <pc:grpChg chg="add mod">
          <ac:chgData name="Rebecca Salles" userId="66a2db3d815e233f" providerId="LiveId" clId="{7562DA1A-1BE6-4743-8F3B-22BF3E9C12B1}" dt="2021-03-01T21:26:42.165" v="4068" actId="1036"/>
          <ac:grpSpMkLst>
            <pc:docMk/>
            <pc:sldMk cId="674775095" sldId="1381"/>
            <ac:grpSpMk id="2" creationId="{FB0FA46D-EEF0-4F69-83B8-F1B84529E312}"/>
          </ac:grpSpMkLst>
        </pc:grpChg>
        <pc:grpChg chg="add mod">
          <ac:chgData name="Rebecca Salles" userId="66a2db3d815e233f" providerId="LiveId" clId="{7562DA1A-1BE6-4743-8F3B-22BF3E9C12B1}" dt="2021-03-01T21:26:37.973" v="4057" actId="164"/>
          <ac:grpSpMkLst>
            <pc:docMk/>
            <pc:sldMk cId="674775095" sldId="1381"/>
            <ac:grpSpMk id="3" creationId="{D4DB6974-DAAF-40A2-B0BB-D75AAE06521F}"/>
          </ac:grpSpMkLst>
        </pc:grpChg>
        <pc:graphicFrameChg chg="mod modGraphic">
          <ac:chgData name="Rebecca Salles" userId="66a2db3d815e233f" providerId="LiveId" clId="{7562DA1A-1BE6-4743-8F3B-22BF3E9C12B1}" dt="2021-03-01T21:30:52.476" v="4071" actId="14100"/>
          <ac:graphicFrameMkLst>
            <pc:docMk/>
            <pc:sldMk cId="674775095" sldId="1381"/>
            <ac:graphicFrameMk id="16" creationId="{CDCE2A05-31EE-4C92-901B-8D84C957566C}"/>
          </ac:graphicFrameMkLst>
        </pc:graphicFrameChg>
      </pc:sldChg>
      <pc:sldChg chg="addSp delSp modSp add del mod">
        <pc:chgData name="Rebecca Salles" userId="66a2db3d815e233f" providerId="LiveId" clId="{7562DA1A-1BE6-4743-8F3B-22BF3E9C12B1}" dt="2021-03-01T19:02:04.630" v="3641" actId="47"/>
        <pc:sldMkLst>
          <pc:docMk/>
          <pc:sldMk cId="2815303690" sldId="1381"/>
        </pc:sldMkLst>
        <pc:grpChg chg="del mod">
          <ac:chgData name="Rebecca Salles" userId="66a2db3d815e233f" providerId="LiveId" clId="{7562DA1A-1BE6-4743-8F3B-22BF3E9C12B1}" dt="2021-03-01T19:01:46.869" v="3638" actId="478"/>
          <ac:grpSpMkLst>
            <pc:docMk/>
            <pc:sldMk cId="2815303690" sldId="1381"/>
            <ac:grpSpMk id="6" creationId="{19EB8F62-F3FE-4E48-887D-520C032F5407}"/>
          </ac:grpSpMkLst>
        </pc:grpChg>
        <pc:graphicFrameChg chg="del">
          <ac:chgData name="Rebecca Salles" userId="66a2db3d815e233f" providerId="LiveId" clId="{7562DA1A-1BE6-4743-8F3B-22BF3E9C12B1}" dt="2021-03-01T19:01:12.066" v="3608" actId="478"/>
          <ac:graphicFrameMkLst>
            <pc:docMk/>
            <pc:sldMk cId="2815303690" sldId="1381"/>
            <ac:graphicFrameMk id="4" creationId="{237AD244-6F7E-4B7D-8DF3-900AFADA85E9}"/>
          </ac:graphicFrameMkLst>
        </pc:graphicFrameChg>
        <pc:graphicFrameChg chg="del mod">
          <ac:chgData name="Rebecca Salles" userId="66a2db3d815e233f" providerId="LiveId" clId="{7562DA1A-1BE6-4743-8F3B-22BF3E9C12B1}" dt="2021-03-01T19:01:46.869" v="3638" actId="478"/>
          <ac:graphicFrameMkLst>
            <pc:docMk/>
            <pc:sldMk cId="2815303690" sldId="1381"/>
            <ac:graphicFrameMk id="45" creationId="{1F9CA338-4253-4AA4-857B-0342EFAB3C6F}"/>
          </ac:graphicFrameMkLst>
        </pc:graphicFrameChg>
        <pc:graphicFrameChg chg="add mod">
          <ac:chgData name="Rebecca Salles" userId="66a2db3d815e233f" providerId="LiveId" clId="{7562DA1A-1BE6-4743-8F3B-22BF3E9C12B1}" dt="2021-03-01T19:01:17.962" v="3609"/>
          <ac:graphicFrameMkLst>
            <pc:docMk/>
            <pc:sldMk cId="2815303690" sldId="1381"/>
            <ac:graphicFrameMk id="46" creationId="{A855999D-62C7-4D4B-B892-1877BD4B2B31}"/>
          </ac:graphicFrameMkLst>
        </pc:graphicFrameChg>
        <pc:cxnChg chg="del">
          <ac:chgData name="Rebecca Salles" userId="66a2db3d815e233f" providerId="LiveId" clId="{7562DA1A-1BE6-4743-8F3B-22BF3E9C12B1}" dt="2021-03-01T19:01:49.363" v="3639" actId="478"/>
          <ac:cxnSpMkLst>
            <pc:docMk/>
            <pc:sldMk cId="2815303690" sldId="1381"/>
            <ac:cxnSpMk id="3" creationId="{2A778F64-3630-4810-95F0-0A87B59A273C}"/>
          </ac:cxnSpMkLst>
        </pc:cxnChg>
      </pc:sldChg>
      <pc:sldChg chg="add del">
        <pc:chgData name="Rebecca Salles" userId="66a2db3d815e233f" providerId="LiveId" clId="{7562DA1A-1BE6-4743-8F3B-22BF3E9C12B1}" dt="2021-03-03T13:29:54.907" v="7665" actId="47"/>
        <pc:sldMkLst>
          <pc:docMk/>
          <pc:sldMk cId="1774337164" sldId="1382"/>
        </pc:sldMkLst>
      </pc:sldChg>
      <pc:sldChg chg="delSp modSp add del mod ord modNotesTx">
        <pc:chgData name="Rebecca Salles" userId="66a2db3d815e233f" providerId="LiveId" clId="{7562DA1A-1BE6-4743-8F3B-22BF3E9C12B1}" dt="2021-03-03T13:34:01.537" v="7792" actId="47"/>
        <pc:sldMkLst>
          <pc:docMk/>
          <pc:sldMk cId="2078131384" sldId="1382"/>
        </pc:sldMkLst>
        <pc:spChg chg="del">
          <ac:chgData name="Rebecca Salles" userId="66a2db3d815e233f" providerId="LiveId" clId="{7562DA1A-1BE6-4743-8F3B-22BF3E9C12B1}" dt="2021-03-03T13:31:35.656" v="7768" actId="478"/>
          <ac:spMkLst>
            <pc:docMk/>
            <pc:sldMk cId="2078131384" sldId="1382"/>
            <ac:spMk id="2" creationId="{520EB283-DBA7-4E0C-AA1A-CAE848F014D5}"/>
          </ac:spMkLst>
        </pc:spChg>
        <pc:spChg chg="mod">
          <ac:chgData name="Rebecca Salles" userId="66a2db3d815e233f" providerId="LiveId" clId="{7562DA1A-1BE6-4743-8F3B-22BF3E9C12B1}" dt="2021-03-03T13:31:32.684" v="7767" actId="207"/>
          <ac:spMkLst>
            <pc:docMk/>
            <pc:sldMk cId="2078131384" sldId="1382"/>
            <ac:spMk id="31" creationId="{E7910C1F-59D4-4585-AB97-205C9237B129}"/>
          </ac:spMkLst>
        </pc:spChg>
      </pc:sldChg>
      <pc:sldChg chg="add modNotesTx">
        <pc:chgData name="Rebecca Salles" userId="66a2db3d815e233f" providerId="LiveId" clId="{7562DA1A-1BE6-4743-8F3B-22BF3E9C12B1}" dt="2021-03-03T13:39:31.073" v="7958" actId="20577"/>
        <pc:sldMkLst>
          <pc:docMk/>
          <pc:sldMk cId="2253434021" sldId="1382"/>
        </pc:sldMkLst>
      </pc:sldChg>
    </pc:docChg>
  </pc:docChgLst>
  <pc:docChgLst>
    <pc:chgData name="Rebecca Salles" userId="66a2db3d815e233f" providerId="LiveId" clId="{58E0EB76-29C2-447F-BDAF-9C345A96C9DA}"/>
    <pc:docChg chg="undo custSel addSld delSld modSld sldOrd">
      <pc:chgData name="Rebecca Salles" userId="66a2db3d815e233f" providerId="LiveId" clId="{58E0EB76-29C2-447F-BDAF-9C345A96C9DA}" dt="2019-10-07T03:38:28.158" v="2123" actId="20577"/>
      <pc:docMkLst>
        <pc:docMk/>
      </pc:docMkLst>
      <pc:sldChg chg="add del">
        <pc:chgData name="Rebecca Salles" userId="66a2db3d815e233f" providerId="LiveId" clId="{58E0EB76-29C2-447F-BDAF-9C345A96C9DA}" dt="2019-10-06T23:53:59.617" v="504" actId="2696"/>
        <pc:sldMkLst>
          <pc:docMk/>
          <pc:sldMk cId="0" sldId="272"/>
        </pc:sldMkLst>
      </pc:sldChg>
      <pc:sldChg chg="modSp add del">
        <pc:chgData name="Rebecca Salles" userId="66a2db3d815e233f" providerId="LiveId" clId="{58E0EB76-29C2-447F-BDAF-9C345A96C9DA}" dt="2019-10-07T01:29:34.404" v="1528" actId="2696"/>
        <pc:sldMkLst>
          <pc:docMk/>
          <pc:sldMk cId="0" sldId="273"/>
        </pc:sldMkLst>
        <pc:spChg chg="mod">
          <ac:chgData name="Rebecca Salles" userId="66a2db3d815e233f" providerId="LiveId" clId="{58E0EB76-29C2-447F-BDAF-9C345A96C9DA}" dt="2019-10-07T01:29:31.850" v="1527" actId="27636"/>
          <ac:spMkLst>
            <pc:docMk/>
            <pc:sldMk cId="0" sldId="273"/>
            <ac:spMk id="3" creationId="{00000000-0000-0000-0000-000000000000}"/>
          </ac:spMkLst>
        </pc:spChg>
      </pc:sldChg>
      <pc:sldChg chg="modSp add del">
        <pc:chgData name="Rebecca Salles" userId="66a2db3d815e233f" providerId="LiveId" clId="{58E0EB76-29C2-447F-BDAF-9C345A96C9DA}" dt="2019-10-07T00:23:42.693" v="645" actId="2696"/>
        <pc:sldMkLst>
          <pc:docMk/>
          <pc:sldMk cId="0" sldId="274"/>
        </pc:sldMkLst>
        <pc:spChg chg="mod">
          <ac:chgData name="Rebecca Salles" userId="66a2db3d815e233f" providerId="LiveId" clId="{58E0EB76-29C2-447F-BDAF-9C345A96C9DA}" dt="2019-10-06T23:54:31.778" v="505" actId="14100"/>
          <ac:spMkLst>
            <pc:docMk/>
            <pc:sldMk cId="0" sldId="274"/>
            <ac:spMk id="2" creationId="{00000000-0000-0000-0000-000000000000}"/>
          </ac:spMkLst>
        </pc:spChg>
        <pc:spChg chg="mod">
          <ac:chgData name="Rebecca Salles" userId="66a2db3d815e233f" providerId="LiveId" clId="{58E0EB76-29C2-447F-BDAF-9C345A96C9DA}" dt="2019-10-06T23:54:52.051" v="514" actId="20577"/>
          <ac:spMkLst>
            <pc:docMk/>
            <pc:sldMk cId="0" sldId="274"/>
            <ac:spMk id="3" creationId="{00000000-0000-0000-0000-000000000000}"/>
          </ac:spMkLst>
        </pc:spChg>
      </pc:sldChg>
      <pc:sldChg chg="add del">
        <pc:chgData name="Rebecca Salles" userId="66a2db3d815e233f" providerId="LiveId" clId="{58E0EB76-29C2-447F-BDAF-9C345A96C9DA}" dt="2019-10-06T23:56:35.025" v="515" actId="2696"/>
        <pc:sldMkLst>
          <pc:docMk/>
          <pc:sldMk cId="0" sldId="275"/>
        </pc:sldMkLst>
      </pc:sldChg>
      <pc:sldChg chg="add del">
        <pc:chgData name="Rebecca Salles" userId="66a2db3d815e233f" providerId="LiveId" clId="{58E0EB76-29C2-447F-BDAF-9C345A96C9DA}" dt="2019-10-06T23:56:36.172" v="516" actId="2696"/>
        <pc:sldMkLst>
          <pc:docMk/>
          <pc:sldMk cId="0" sldId="276"/>
        </pc:sldMkLst>
      </pc:sldChg>
      <pc:sldChg chg="add del">
        <pc:chgData name="Rebecca Salles" userId="66a2db3d815e233f" providerId="LiveId" clId="{58E0EB76-29C2-447F-BDAF-9C345A96C9DA}" dt="2019-10-06T23:56:37.995" v="517" actId="2696"/>
        <pc:sldMkLst>
          <pc:docMk/>
          <pc:sldMk cId="0" sldId="277"/>
        </pc:sldMkLst>
      </pc:sldChg>
      <pc:sldChg chg="add del">
        <pc:chgData name="Rebecca Salles" userId="66a2db3d815e233f" providerId="LiveId" clId="{58E0EB76-29C2-447F-BDAF-9C345A96C9DA}" dt="2019-10-06T23:56:39.829" v="518" actId="2696"/>
        <pc:sldMkLst>
          <pc:docMk/>
          <pc:sldMk cId="0" sldId="278"/>
        </pc:sldMkLst>
      </pc:sldChg>
      <pc:sldChg chg="add del">
        <pc:chgData name="Rebecca Salles" userId="66a2db3d815e233f" providerId="LiveId" clId="{58E0EB76-29C2-447F-BDAF-9C345A96C9DA}" dt="2019-10-06T23:56:41.249" v="519" actId="2696"/>
        <pc:sldMkLst>
          <pc:docMk/>
          <pc:sldMk cId="0" sldId="279"/>
        </pc:sldMkLst>
      </pc:sldChg>
      <pc:sldChg chg="add del">
        <pc:chgData name="Rebecca Salles" userId="66a2db3d815e233f" providerId="LiveId" clId="{58E0EB76-29C2-447F-BDAF-9C345A96C9DA}" dt="2019-10-06T23:59:47.942" v="526" actId="2696"/>
        <pc:sldMkLst>
          <pc:docMk/>
          <pc:sldMk cId="0" sldId="280"/>
        </pc:sldMkLst>
      </pc:sldChg>
      <pc:sldChg chg="modSp add del">
        <pc:chgData name="Rebecca Salles" userId="66a2db3d815e233f" providerId="LiveId" clId="{58E0EB76-29C2-447F-BDAF-9C345A96C9DA}" dt="2019-10-07T00:28:46.110" v="844" actId="2696"/>
        <pc:sldMkLst>
          <pc:docMk/>
          <pc:sldMk cId="0" sldId="281"/>
        </pc:sldMkLst>
        <pc:spChg chg="mod">
          <ac:chgData name="Rebecca Salles" userId="66a2db3d815e233f" providerId="LiveId" clId="{58E0EB76-29C2-447F-BDAF-9C345A96C9DA}" dt="2019-10-07T00:24:33.669" v="658" actId="27636"/>
          <ac:spMkLst>
            <pc:docMk/>
            <pc:sldMk cId="0" sldId="281"/>
            <ac:spMk id="4" creationId="{00000000-0000-0000-0000-000000000000}"/>
          </ac:spMkLst>
        </pc:spChg>
      </pc:sldChg>
      <pc:sldChg chg="addSp delSp modSp add del">
        <pc:chgData name="Rebecca Salles" userId="66a2db3d815e233f" providerId="LiveId" clId="{58E0EB76-29C2-447F-BDAF-9C345A96C9DA}" dt="2019-10-07T00:31:54.559" v="856" actId="2696"/>
        <pc:sldMkLst>
          <pc:docMk/>
          <pc:sldMk cId="0" sldId="282"/>
        </pc:sldMkLst>
        <pc:spChg chg="del">
          <ac:chgData name="Rebecca Salles" userId="66a2db3d815e233f" providerId="LiveId" clId="{58E0EB76-29C2-447F-BDAF-9C345A96C9DA}" dt="2019-10-07T00:28:50.266" v="845" actId="478"/>
          <ac:spMkLst>
            <pc:docMk/>
            <pc:sldMk cId="0" sldId="282"/>
            <ac:spMk id="2" creationId="{00000000-0000-0000-0000-000000000000}"/>
          </ac:spMkLst>
        </pc:spChg>
        <pc:spChg chg="mod">
          <ac:chgData name="Rebecca Salles" userId="66a2db3d815e233f" providerId="LiveId" clId="{58E0EB76-29C2-447F-BDAF-9C345A96C9DA}" dt="2019-10-07T00:28:59" v="848" actId="14100"/>
          <ac:spMkLst>
            <pc:docMk/>
            <pc:sldMk cId="0" sldId="282"/>
            <ac:spMk id="4" creationId="{00000000-0000-0000-0000-000000000000}"/>
          </ac:spMkLst>
        </pc:spChg>
        <pc:spChg chg="add del mod">
          <ac:chgData name="Rebecca Salles" userId="66a2db3d815e233f" providerId="LiveId" clId="{58E0EB76-29C2-447F-BDAF-9C345A96C9DA}" dt="2019-10-07T00:28:52.214" v="846" actId="478"/>
          <ac:spMkLst>
            <pc:docMk/>
            <pc:sldMk cId="0" sldId="282"/>
            <ac:spMk id="6" creationId="{820B2F60-0E43-4BF6-BCCE-E2D343E801B0}"/>
          </ac:spMkLst>
        </pc:spChg>
      </pc:sldChg>
      <pc:sldChg chg="add del">
        <pc:chgData name="Rebecca Salles" userId="66a2db3d815e233f" providerId="LiveId" clId="{58E0EB76-29C2-447F-BDAF-9C345A96C9DA}" dt="2019-10-07T00:34:00.097" v="945" actId="2696"/>
        <pc:sldMkLst>
          <pc:docMk/>
          <pc:sldMk cId="0" sldId="283"/>
        </pc:sldMkLst>
      </pc:sldChg>
      <pc:sldChg chg="add del">
        <pc:chgData name="Rebecca Salles" userId="66a2db3d815e233f" providerId="LiveId" clId="{58E0EB76-29C2-447F-BDAF-9C345A96C9DA}" dt="2019-10-07T00:37:04.969" v="1059" actId="2696"/>
        <pc:sldMkLst>
          <pc:docMk/>
          <pc:sldMk cId="0" sldId="284"/>
        </pc:sldMkLst>
      </pc:sldChg>
      <pc:sldChg chg="addSp delSp modSp">
        <pc:chgData name="Rebecca Salles" userId="66a2db3d815e233f" providerId="LiveId" clId="{58E0EB76-29C2-447F-BDAF-9C345A96C9DA}" dt="2019-10-07T00:23:36.835" v="644" actId="1076"/>
        <pc:sldMkLst>
          <pc:docMk/>
          <pc:sldMk cId="1483654122" sldId="1050"/>
        </pc:sldMkLst>
        <pc:spChg chg="add mod">
          <ac:chgData name="Rebecca Salles" userId="66a2db3d815e233f" providerId="LiveId" clId="{58E0EB76-29C2-447F-BDAF-9C345A96C9DA}" dt="2019-10-07T00:22:18.902" v="618" actId="20577"/>
          <ac:spMkLst>
            <pc:docMk/>
            <pc:sldMk cId="1483654122" sldId="1050"/>
            <ac:spMk id="7" creationId="{29A80215-AE3A-43F7-892F-BC745416B1CF}"/>
          </ac:spMkLst>
        </pc:spChg>
        <pc:spChg chg="add mod">
          <ac:chgData name="Rebecca Salles" userId="66a2db3d815e233f" providerId="LiveId" clId="{58E0EB76-29C2-447F-BDAF-9C345A96C9DA}" dt="2019-10-07T00:23:36.835" v="644" actId="1076"/>
          <ac:spMkLst>
            <pc:docMk/>
            <pc:sldMk cId="1483654122" sldId="1050"/>
            <ac:spMk id="8" creationId="{654A1D3D-219E-495E-BCEC-AC2394A8CB07}"/>
          </ac:spMkLst>
        </pc:spChg>
        <pc:spChg chg="mod">
          <ac:chgData name="Rebecca Salles" userId="66a2db3d815e233f" providerId="LiveId" clId="{58E0EB76-29C2-447F-BDAF-9C345A96C9DA}" dt="2019-10-06T23:21:22.026" v="45" actId="20577"/>
          <ac:spMkLst>
            <pc:docMk/>
            <pc:sldMk cId="1483654122" sldId="1050"/>
            <ac:spMk id="13" creationId="{B45E6090-B17F-4C66-9698-08EF388AFCFD}"/>
          </ac:spMkLst>
        </pc:spChg>
        <pc:graphicFrameChg chg="del">
          <ac:chgData name="Rebecca Salles" userId="66a2db3d815e233f" providerId="LiveId" clId="{58E0EB76-29C2-447F-BDAF-9C345A96C9DA}" dt="2019-10-06T23:37:49.786" v="270" actId="478"/>
          <ac:graphicFrameMkLst>
            <pc:docMk/>
            <pc:sldMk cId="1483654122" sldId="1050"/>
            <ac:graphicFrameMk id="2" creationId="{E98DFEED-11A0-4DE2-9C62-A67F4F348280}"/>
          </ac:graphicFrameMkLst>
        </pc:graphicFrameChg>
        <pc:picChg chg="add mod">
          <ac:chgData name="Rebecca Salles" userId="66a2db3d815e233f" providerId="LiveId" clId="{58E0EB76-29C2-447F-BDAF-9C345A96C9DA}" dt="2019-10-07T00:20:50.485" v="540" actId="1076"/>
          <ac:picMkLst>
            <pc:docMk/>
            <pc:sldMk cId="1483654122" sldId="1050"/>
            <ac:picMk id="10" creationId="{794CBA1F-327D-4403-B0FF-EAD0F81C7B8E}"/>
          </ac:picMkLst>
        </pc:picChg>
        <pc:picChg chg="add mod">
          <ac:chgData name="Rebecca Salles" userId="66a2db3d815e233f" providerId="LiveId" clId="{58E0EB76-29C2-447F-BDAF-9C345A96C9DA}" dt="2019-10-07T00:20:47.324" v="539" actId="1076"/>
          <ac:picMkLst>
            <pc:docMk/>
            <pc:sldMk cId="1483654122" sldId="1050"/>
            <ac:picMk id="11" creationId="{7B3F639A-FD9D-4ECC-99BF-E01FA94CF1EF}"/>
          </ac:picMkLst>
        </pc:picChg>
      </pc:sldChg>
      <pc:sldChg chg="addSp delSp modSp add ord">
        <pc:chgData name="Rebecca Salles" userId="66a2db3d815e233f" providerId="LiveId" clId="{58E0EB76-29C2-447F-BDAF-9C345A96C9DA}" dt="2019-10-06T23:35:33.717" v="269" actId="1076"/>
        <pc:sldMkLst>
          <pc:docMk/>
          <pc:sldMk cId="1175268721" sldId="1052"/>
        </pc:sldMkLst>
        <pc:spChg chg="add del mod">
          <ac:chgData name="Rebecca Salles" userId="66a2db3d815e233f" providerId="LiveId" clId="{58E0EB76-29C2-447F-BDAF-9C345A96C9DA}" dt="2019-10-06T23:35:19.307" v="235"/>
          <ac:spMkLst>
            <pc:docMk/>
            <pc:sldMk cId="1175268721" sldId="1052"/>
            <ac:spMk id="3" creationId="{39B2EE72-BD99-4B7E-9E6F-FF245B93CFFD}"/>
          </ac:spMkLst>
        </pc:spChg>
        <pc:spChg chg="add del mod">
          <ac:chgData name="Rebecca Salles" userId="66a2db3d815e233f" providerId="LiveId" clId="{58E0EB76-29C2-447F-BDAF-9C345A96C9DA}" dt="2019-10-06T23:30:58.127" v="161" actId="478"/>
          <ac:spMkLst>
            <pc:docMk/>
            <pc:sldMk cId="1175268721" sldId="1052"/>
            <ac:spMk id="8" creationId="{DBE3F93D-54CA-4FB5-8303-DB48FE517230}"/>
          </ac:spMkLst>
        </pc:spChg>
        <pc:spChg chg="add del mod">
          <ac:chgData name="Rebecca Salles" userId="66a2db3d815e233f" providerId="LiveId" clId="{58E0EB76-29C2-447F-BDAF-9C345A96C9DA}" dt="2019-10-06T23:30:55.909" v="160"/>
          <ac:spMkLst>
            <pc:docMk/>
            <pc:sldMk cId="1175268721" sldId="1052"/>
            <ac:spMk id="10" creationId="{3E20E781-B2E7-4326-96B8-567B05F18238}"/>
          </ac:spMkLst>
        </pc:spChg>
        <pc:spChg chg="add mod">
          <ac:chgData name="Rebecca Salles" userId="66a2db3d815e233f" providerId="LiveId" clId="{58E0EB76-29C2-447F-BDAF-9C345A96C9DA}" dt="2019-10-06T23:35:27.315" v="267" actId="1036"/>
          <ac:spMkLst>
            <pc:docMk/>
            <pc:sldMk cId="1175268721" sldId="1052"/>
            <ac:spMk id="11" creationId="{93C2B121-C5B5-465F-BCA9-51CDF01F4B73}"/>
          </ac:spMkLst>
        </pc:spChg>
        <pc:spChg chg="mod">
          <ac:chgData name="Rebecca Salles" userId="66a2db3d815e233f" providerId="LiveId" clId="{58E0EB76-29C2-447F-BDAF-9C345A96C9DA}" dt="2019-10-06T23:26:32.869" v="58" actId="20577"/>
          <ac:spMkLst>
            <pc:docMk/>
            <pc:sldMk cId="1175268721" sldId="1052"/>
            <ac:spMk id="13" creationId="{B45E6090-B17F-4C66-9698-08EF388AFCFD}"/>
          </ac:spMkLst>
        </pc:spChg>
        <pc:spChg chg="add mod">
          <ac:chgData name="Rebecca Salles" userId="66a2db3d815e233f" providerId="LiveId" clId="{58E0EB76-29C2-447F-BDAF-9C345A96C9DA}" dt="2019-10-06T23:35:33.717" v="269" actId="1076"/>
          <ac:spMkLst>
            <pc:docMk/>
            <pc:sldMk cId="1175268721" sldId="1052"/>
            <ac:spMk id="14" creationId="{CC65AF29-C22D-40DB-AC0A-46338A9C1598}"/>
          </ac:spMkLst>
        </pc:spChg>
        <pc:grpChg chg="add del mod">
          <ac:chgData name="Rebecca Salles" userId="66a2db3d815e233f" providerId="LiveId" clId="{58E0EB76-29C2-447F-BDAF-9C345A96C9DA}" dt="2019-10-06T23:30:55.909" v="160"/>
          <ac:grpSpMkLst>
            <pc:docMk/>
            <pc:sldMk cId="1175268721" sldId="1052"/>
            <ac:grpSpMk id="7" creationId="{038074A2-230C-4518-9A43-BB6DD99E314A}"/>
          </ac:grpSpMkLst>
        </pc:grpChg>
        <pc:graphicFrameChg chg="mod modGraphic">
          <ac:chgData name="Rebecca Salles" userId="66a2db3d815e233f" providerId="LiveId" clId="{58E0EB76-29C2-447F-BDAF-9C345A96C9DA}" dt="2019-10-06T23:35:27.315" v="267" actId="1036"/>
          <ac:graphicFrameMkLst>
            <pc:docMk/>
            <pc:sldMk cId="1175268721" sldId="1052"/>
            <ac:graphicFrameMk id="2" creationId="{E98DFEED-11A0-4DE2-9C62-A67F4F348280}"/>
          </ac:graphicFrameMkLst>
        </pc:graphicFrameChg>
      </pc:sldChg>
      <pc:sldChg chg="delSp modSp add del">
        <pc:chgData name="Rebecca Salles" userId="66a2db3d815e233f" providerId="LiveId" clId="{58E0EB76-29C2-447F-BDAF-9C345A96C9DA}" dt="2019-10-07T01:29:25.643" v="1525" actId="2696"/>
        <pc:sldMkLst>
          <pc:docMk/>
          <pc:sldMk cId="3704265865" sldId="1053"/>
        </pc:sldMkLst>
        <pc:spChg chg="mod">
          <ac:chgData name="Rebecca Salles" userId="66a2db3d815e233f" providerId="LiveId" clId="{58E0EB76-29C2-447F-BDAF-9C345A96C9DA}" dt="2019-10-07T01:29:16.280" v="1523"/>
          <ac:spMkLst>
            <pc:docMk/>
            <pc:sldMk cId="3704265865" sldId="1053"/>
            <ac:spMk id="13" creationId="{B45E6090-B17F-4C66-9698-08EF388AFCFD}"/>
          </ac:spMkLst>
        </pc:spChg>
        <pc:graphicFrameChg chg="del">
          <ac:chgData name="Rebecca Salles" userId="66a2db3d815e233f" providerId="LiveId" clId="{58E0EB76-29C2-447F-BDAF-9C345A96C9DA}" dt="2019-10-07T01:24:47.349" v="1517" actId="478"/>
          <ac:graphicFrameMkLst>
            <pc:docMk/>
            <pc:sldMk cId="3704265865" sldId="1053"/>
            <ac:graphicFrameMk id="2" creationId="{E98DFEED-11A0-4DE2-9C62-A67F4F348280}"/>
          </ac:graphicFrameMkLst>
        </pc:graphicFrameChg>
      </pc:sldChg>
      <pc:sldChg chg="addSp delSp modSp add">
        <pc:chgData name="Rebecca Salles" userId="66a2db3d815e233f" providerId="LiveId" clId="{58E0EB76-29C2-447F-BDAF-9C345A96C9DA}" dt="2019-10-07T00:28:40.424" v="843" actId="14100"/>
        <pc:sldMkLst>
          <pc:docMk/>
          <pc:sldMk cId="1268758567" sldId="1054"/>
        </pc:sldMkLst>
        <pc:spChg chg="add del mod">
          <ac:chgData name="Rebecca Salles" userId="66a2db3d815e233f" providerId="LiveId" clId="{58E0EB76-29C2-447F-BDAF-9C345A96C9DA}" dt="2019-10-07T00:24:18.394" v="653" actId="478"/>
          <ac:spMkLst>
            <pc:docMk/>
            <pc:sldMk cId="1268758567" sldId="1054"/>
            <ac:spMk id="3" creationId="{EEEA5495-B961-459D-B96B-5096637B071E}"/>
          </ac:spMkLst>
        </pc:spChg>
        <pc:spChg chg="add del mod">
          <ac:chgData name="Rebecca Salles" userId="66a2db3d815e233f" providerId="LiveId" clId="{58E0EB76-29C2-447F-BDAF-9C345A96C9DA}" dt="2019-10-07T00:25:00.454" v="668" actId="478"/>
          <ac:spMkLst>
            <pc:docMk/>
            <pc:sldMk cId="1268758567" sldId="1054"/>
            <ac:spMk id="6" creationId="{284D8993-4146-4C41-9D9E-03A880EC29C0}"/>
          </ac:spMkLst>
        </pc:spChg>
        <pc:spChg chg="mod">
          <ac:chgData name="Rebecca Salles" userId="66a2db3d815e233f" providerId="LiveId" clId="{58E0EB76-29C2-447F-BDAF-9C345A96C9DA}" dt="2019-10-07T00:28:40.424" v="843" actId="14100"/>
          <ac:spMkLst>
            <pc:docMk/>
            <pc:sldMk cId="1268758567" sldId="1054"/>
            <ac:spMk id="7" creationId="{29A80215-AE3A-43F7-892F-BC745416B1CF}"/>
          </ac:spMkLst>
        </pc:spChg>
        <pc:spChg chg="del">
          <ac:chgData name="Rebecca Salles" userId="66a2db3d815e233f" providerId="LiveId" clId="{58E0EB76-29C2-447F-BDAF-9C345A96C9DA}" dt="2019-10-07T00:24:16.086" v="652" actId="478"/>
          <ac:spMkLst>
            <pc:docMk/>
            <pc:sldMk cId="1268758567" sldId="1054"/>
            <ac:spMk id="8" creationId="{654A1D3D-219E-495E-BCEC-AC2394A8CB07}"/>
          </ac:spMkLst>
        </pc:spChg>
        <pc:spChg chg="add del mod">
          <ac:chgData name="Rebecca Salles" userId="66a2db3d815e233f" providerId="LiveId" clId="{58E0EB76-29C2-447F-BDAF-9C345A96C9DA}" dt="2019-10-07T00:24:57.987" v="667" actId="478"/>
          <ac:spMkLst>
            <pc:docMk/>
            <pc:sldMk cId="1268758567" sldId="1054"/>
            <ac:spMk id="14" creationId="{426394AD-EAAF-4CE8-B019-28B708DF9C70}"/>
          </ac:spMkLst>
        </pc:spChg>
        <pc:picChg chg="del">
          <ac:chgData name="Rebecca Salles" userId="66a2db3d815e233f" providerId="LiveId" clId="{58E0EB76-29C2-447F-BDAF-9C345A96C9DA}" dt="2019-10-07T00:24:16.086" v="652" actId="478"/>
          <ac:picMkLst>
            <pc:docMk/>
            <pc:sldMk cId="1268758567" sldId="1054"/>
            <ac:picMk id="10" creationId="{794CBA1F-327D-4403-B0FF-EAD0F81C7B8E}"/>
          </ac:picMkLst>
        </pc:picChg>
        <pc:picChg chg="del">
          <ac:chgData name="Rebecca Salles" userId="66a2db3d815e233f" providerId="LiveId" clId="{58E0EB76-29C2-447F-BDAF-9C345A96C9DA}" dt="2019-10-07T00:24:16.086" v="652" actId="478"/>
          <ac:picMkLst>
            <pc:docMk/>
            <pc:sldMk cId="1268758567" sldId="1054"/>
            <ac:picMk id="11" creationId="{7B3F639A-FD9D-4ECC-99BF-E01FA94CF1EF}"/>
          </ac:picMkLst>
        </pc:picChg>
        <pc:picChg chg="add mod modCrop">
          <ac:chgData name="Rebecca Salles" userId="66a2db3d815e233f" providerId="LiveId" clId="{58E0EB76-29C2-447F-BDAF-9C345A96C9DA}" dt="2019-10-07T00:28:21.564" v="838" actId="1076"/>
          <ac:picMkLst>
            <pc:docMk/>
            <pc:sldMk cId="1268758567" sldId="1054"/>
            <ac:picMk id="15" creationId="{72BF5D07-FF6A-4721-9458-C63152A73BC7}"/>
          </ac:picMkLst>
        </pc:picChg>
      </pc:sldChg>
      <pc:sldChg chg="addSp delSp modSp add">
        <pc:chgData name="Rebecca Salles" userId="66a2db3d815e233f" providerId="LiveId" clId="{58E0EB76-29C2-447F-BDAF-9C345A96C9DA}" dt="2019-10-07T00:36:49.284" v="1058" actId="1038"/>
        <pc:sldMkLst>
          <pc:docMk/>
          <pc:sldMk cId="1648341008" sldId="1055"/>
        </pc:sldMkLst>
        <pc:spChg chg="mod">
          <ac:chgData name="Rebecca Salles" userId="66a2db3d815e233f" providerId="LiveId" clId="{58E0EB76-29C2-447F-BDAF-9C345A96C9DA}" dt="2019-10-07T00:35:22.461" v="1033" actId="20577"/>
          <ac:spMkLst>
            <pc:docMk/>
            <pc:sldMk cId="1648341008" sldId="1055"/>
            <ac:spMk id="7" creationId="{29A80215-AE3A-43F7-892F-BC745416B1CF}"/>
          </ac:spMkLst>
        </pc:spChg>
        <pc:picChg chg="add mod">
          <ac:chgData name="Rebecca Salles" userId="66a2db3d815e233f" providerId="LiveId" clId="{58E0EB76-29C2-447F-BDAF-9C345A96C9DA}" dt="2019-10-07T00:36:49.284" v="1058" actId="1038"/>
          <ac:picMkLst>
            <pc:docMk/>
            <pc:sldMk cId="1648341008" sldId="1055"/>
            <ac:picMk id="8" creationId="{FAE66EF5-9D27-4002-9BCA-0545F140627C}"/>
          </ac:picMkLst>
        </pc:picChg>
        <pc:picChg chg="add mod">
          <ac:chgData name="Rebecca Salles" userId="66a2db3d815e233f" providerId="LiveId" clId="{58E0EB76-29C2-447F-BDAF-9C345A96C9DA}" dt="2019-10-07T00:36:49.284" v="1058" actId="1038"/>
          <ac:picMkLst>
            <pc:docMk/>
            <pc:sldMk cId="1648341008" sldId="1055"/>
            <ac:picMk id="10" creationId="{3003FD4F-F35E-4BAB-9B24-8C1A5637A583}"/>
          </ac:picMkLst>
        </pc:picChg>
        <pc:picChg chg="del">
          <ac:chgData name="Rebecca Salles" userId="66a2db3d815e233f" providerId="LiveId" clId="{58E0EB76-29C2-447F-BDAF-9C345A96C9DA}" dt="2019-10-07T00:31:38.208" v="850" actId="478"/>
          <ac:picMkLst>
            <pc:docMk/>
            <pc:sldMk cId="1648341008" sldId="1055"/>
            <ac:picMk id="15" creationId="{72BF5D07-FF6A-4721-9458-C63152A73BC7}"/>
          </ac:picMkLst>
        </pc:picChg>
      </pc:sldChg>
      <pc:sldChg chg="addSp delSp modSp add">
        <pc:chgData name="Rebecca Salles" userId="66a2db3d815e233f" providerId="LiveId" clId="{58E0EB76-29C2-447F-BDAF-9C345A96C9DA}" dt="2019-10-07T01:07:58.280" v="1292" actId="20577"/>
        <pc:sldMkLst>
          <pc:docMk/>
          <pc:sldMk cId="2046960423" sldId="1056"/>
        </pc:sldMkLst>
        <pc:spChg chg="del">
          <ac:chgData name="Rebecca Salles" userId="66a2db3d815e233f" providerId="LiveId" clId="{58E0EB76-29C2-447F-BDAF-9C345A96C9DA}" dt="2019-10-07T00:38:01.487" v="1062" actId="478"/>
          <ac:spMkLst>
            <pc:docMk/>
            <pc:sldMk cId="2046960423" sldId="1056"/>
            <ac:spMk id="7" creationId="{29A80215-AE3A-43F7-892F-BC745416B1CF}"/>
          </ac:spMkLst>
        </pc:spChg>
        <pc:spChg chg="add mod">
          <ac:chgData name="Rebecca Salles" userId="66a2db3d815e233f" providerId="LiveId" clId="{58E0EB76-29C2-447F-BDAF-9C345A96C9DA}" dt="2019-10-07T01:06:28.507" v="1282" actId="1036"/>
          <ac:spMkLst>
            <pc:docMk/>
            <pc:sldMk cId="2046960423" sldId="1056"/>
            <ac:spMk id="14" creationId="{DA8C1CAD-34BE-41AD-B4C2-3C5E254DB442}"/>
          </ac:spMkLst>
        </pc:spChg>
        <pc:spChg chg="add mod">
          <ac:chgData name="Rebecca Salles" userId="66a2db3d815e233f" providerId="LiveId" clId="{58E0EB76-29C2-447F-BDAF-9C345A96C9DA}" dt="2019-10-07T01:07:58.280" v="1292" actId="20577"/>
          <ac:spMkLst>
            <pc:docMk/>
            <pc:sldMk cId="2046960423" sldId="1056"/>
            <ac:spMk id="15" creationId="{96A2A6A3-89D0-451D-B77F-C75B4F94C631}"/>
          </ac:spMkLst>
        </pc:spChg>
        <pc:graphicFrameChg chg="add mod modGraphic">
          <ac:chgData name="Rebecca Salles" userId="66a2db3d815e233f" providerId="LiveId" clId="{58E0EB76-29C2-447F-BDAF-9C345A96C9DA}" dt="2019-10-07T01:06:28.507" v="1282" actId="1036"/>
          <ac:graphicFrameMkLst>
            <pc:docMk/>
            <pc:sldMk cId="2046960423" sldId="1056"/>
            <ac:graphicFrameMk id="11" creationId="{72580B17-C6CF-4730-9A28-054A388F4328}"/>
          </ac:graphicFrameMkLst>
        </pc:graphicFrameChg>
        <pc:picChg chg="del">
          <ac:chgData name="Rebecca Salles" userId="66a2db3d815e233f" providerId="LiveId" clId="{58E0EB76-29C2-447F-BDAF-9C345A96C9DA}" dt="2019-10-07T00:37:58.833" v="1061" actId="478"/>
          <ac:picMkLst>
            <pc:docMk/>
            <pc:sldMk cId="2046960423" sldId="1056"/>
            <ac:picMk id="8" creationId="{FAE66EF5-9D27-4002-9BCA-0545F140627C}"/>
          </ac:picMkLst>
        </pc:picChg>
        <pc:picChg chg="del">
          <ac:chgData name="Rebecca Salles" userId="66a2db3d815e233f" providerId="LiveId" clId="{58E0EB76-29C2-447F-BDAF-9C345A96C9DA}" dt="2019-10-07T00:37:58.833" v="1061" actId="478"/>
          <ac:picMkLst>
            <pc:docMk/>
            <pc:sldMk cId="2046960423" sldId="1056"/>
            <ac:picMk id="10" creationId="{3003FD4F-F35E-4BAB-9B24-8C1A5637A583}"/>
          </ac:picMkLst>
        </pc:picChg>
      </pc:sldChg>
      <pc:sldChg chg="modSp add del">
        <pc:chgData name="Rebecca Salles" userId="66a2db3d815e233f" providerId="LiveId" clId="{58E0EB76-29C2-447F-BDAF-9C345A96C9DA}" dt="2019-10-07T01:08:25.046" v="1294" actId="2696"/>
        <pc:sldMkLst>
          <pc:docMk/>
          <pc:sldMk cId="2132210289" sldId="1057"/>
        </pc:sldMkLst>
        <pc:graphicFrameChg chg="modGraphic">
          <ac:chgData name="Rebecca Salles" userId="66a2db3d815e233f" providerId="LiveId" clId="{58E0EB76-29C2-447F-BDAF-9C345A96C9DA}" dt="2019-10-07T00:46:13.595" v="1132" actId="2165"/>
          <ac:graphicFrameMkLst>
            <pc:docMk/>
            <pc:sldMk cId="2132210289" sldId="1057"/>
            <ac:graphicFrameMk id="11" creationId="{72580B17-C6CF-4730-9A28-054A388F4328}"/>
          </ac:graphicFrameMkLst>
        </pc:graphicFrameChg>
      </pc:sldChg>
      <pc:sldChg chg="modSp add">
        <pc:chgData name="Rebecca Salles" userId="66a2db3d815e233f" providerId="LiveId" clId="{58E0EB76-29C2-447F-BDAF-9C345A96C9DA}" dt="2019-10-07T01:24:35.108" v="1516" actId="20577"/>
        <pc:sldMkLst>
          <pc:docMk/>
          <pc:sldMk cId="617710175" sldId="1058"/>
        </pc:sldMkLst>
        <pc:spChg chg="mod">
          <ac:chgData name="Rebecca Salles" userId="66a2db3d815e233f" providerId="LiveId" clId="{58E0EB76-29C2-447F-BDAF-9C345A96C9DA}" dt="2019-10-07T01:24:35.108" v="1516" actId="20577"/>
          <ac:spMkLst>
            <pc:docMk/>
            <pc:sldMk cId="617710175" sldId="1058"/>
            <ac:spMk id="15" creationId="{96A2A6A3-89D0-451D-B77F-C75B4F94C631}"/>
          </ac:spMkLst>
        </pc:spChg>
        <pc:graphicFrameChg chg="mod modGraphic">
          <ac:chgData name="Rebecca Salles" userId="66a2db3d815e233f" providerId="LiveId" clId="{58E0EB76-29C2-447F-BDAF-9C345A96C9DA}" dt="2019-10-07T01:08:36.756" v="1296"/>
          <ac:graphicFrameMkLst>
            <pc:docMk/>
            <pc:sldMk cId="617710175" sldId="1058"/>
            <ac:graphicFrameMk id="11" creationId="{72580B17-C6CF-4730-9A28-054A388F4328}"/>
          </ac:graphicFrameMkLst>
        </pc:graphicFrameChg>
      </pc:sldChg>
      <pc:sldChg chg="addSp delSp modSp add ord">
        <pc:chgData name="Rebecca Salles" userId="66a2db3d815e233f" providerId="LiveId" clId="{58E0EB76-29C2-447F-BDAF-9C345A96C9DA}" dt="2019-10-07T01:37:02.075" v="1753" actId="20577"/>
        <pc:sldMkLst>
          <pc:docMk/>
          <pc:sldMk cId="3278420030" sldId="1059"/>
        </pc:sldMkLst>
        <pc:spChg chg="add del mod">
          <ac:chgData name="Rebecca Salles" userId="66a2db3d815e233f" providerId="LiveId" clId="{58E0EB76-29C2-447F-BDAF-9C345A96C9DA}" dt="2019-10-07T01:29:42.906" v="1530" actId="478"/>
          <ac:spMkLst>
            <pc:docMk/>
            <pc:sldMk cId="3278420030" sldId="1059"/>
            <ac:spMk id="3" creationId="{C0D8F86C-2EEE-4594-9349-856F15FC4EFC}"/>
          </ac:spMkLst>
        </pc:spChg>
        <pc:spChg chg="add del mod">
          <ac:chgData name="Rebecca Salles" userId="66a2db3d815e233f" providerId="LiveId" clId="{58E0EB76-29C2-447F-BDAF-9C345A96C9DA}" dt="2019-10-07T01:34:15.884" v="1665"/>
          <ac:spMkLst>
            <pc:docMk/>
            <pc:sldMk cId="3278420030" sldId="1059"/>
            <ac:spMk id="4" creationId="{0B11A792-5992-4C12-8F89-76157AED348A}"/>
          </ac:spMkLst>
        </pc:spChg>
        <pc:spChg chg="mod">
          <ac:chgData name="Rebecca Salles" userId="66a2db3d815e233f" providerId="LiveId" clId="{58E0EB76-29C2-447F-BDAF-9C345A96C9DA}" dt="2019-10-07T01:33:39.718" v="1660" actId="1076"/>
          <ac:spMkLst>
            <pc:docMk/>
            <pc:sldMk cId="3278420030" sldId="1059"/>
            <ac:spMk id="7" creationId="{29A80215-AE3A-43F7-892F-BC745416B1CF}"/>
          </ac:spMkLst>
        </pc:spChg>
        <pc:spChg chg="del">
          <ac:chgData name="Rebecca Salles" userId="66a2db3d815e233f" providerId="LiveId" clId="{58E0EB76-29C2-447F-BDAF-9C345A96C9DA}" dt="2019-10-07T01:29:40.654" v="1529" actId="478"/>
          <ac:spMkLst>
            <pc:docMk/>
            <pc:sldMk cId="3278420030" sldId="1059"/>
            <ac:spMk id="8" creationId="{654A1D3D-219E-495E-BCEC-AC2394A8CB07}"/>
          </ac:spMkLst>
        </pc:spChg>
        <pc:spChg chg="mod">
          <ac:chgData name="Rebecca Salles" userId="66a2db3d815e233f" providerId="LiveId" clId="{58E0EB76-29C2-447F-BDAF-9C345A96C9DA}" dt="2019-10-07T01:32:53.114" v="1637" actId="1076"/>
          <ac:spMkLst>
            <pc:docMk/>
            <pc:sldMk cId="3278420030" sldId="1059"/>
            <ac:spMk id="9" creationId="{E226116E-204A-4AF9-BAA4-58503E930B27}"/>
          </ac:spMkLst>
        </pc:spChg>
        <pc:spChg chg="mod">
          <ac:chgData name="Rebecca Salles" userId="66a2db3d815e233f" providerId="LiveId" clId="{58E0EB76-29C2-447F-BDAF-9C345A96C9DA}" dt="2019-10-07T01:29:20.650" v="1524"/>
          <ac:spMkLst>
            <pc:docMk/>
            <pc:sldMk cId="3278420030" sldId="1059"/>
            <ac:spMk id="13" creationId="{B45E6090-B17F-4C66-9698-08EF388AFCFD}"/>
          </ac:spMkLst>
        </pc:spChg>
        <pc:spChg chg="add mod">
          <ac:chgData name="Rebecca Salles" userId="66a2db3d815e233f" providerId="LiveId" clId="{58E0EB76-29C2-447F-BDAF-9C345A96C9DA}" dt="2019-10-07T01:37:02.075" v="1753" actId="20577"/>
          <ac:spMkLst>
            <pc:docMk/>
            <pc:sldMk cId="3278420030" sldId="1059"/>
            <ac:spMk id="15" creationId="{A162AA3B-C85D-4906-987A-92A44F85B6AA}"/>
          </ac:spMkLst>
        </pc:spChg>
        <pc:picChg chg="del">
          <ac:chgData name="Rebecca Salles" userId="66a2db3d815e233f" providerId="LiveId" clId="{58E0EB76-29C2-447F-BDAF-9C345A96C9DA}" dt="2019-10-07T01:29:40.654" v="1529" actId="478"/>
          <ac:picMkLst>
            <pc:docMk/>
            <pc:sldMk cId="3278420030" sldId="1059"/>
            <ac:picMk id="10" creationId="{794CBA1F-327D-4403-B0FF-EAD0F81C7B8E}"/>
          </ac:picMkLst>
        </pc:picChg>
        <pc:picChg chg="del">
          <ac:chgData name="Rebecca Salles" userId="66a2db3d815e233f" providerId="LiveId" clId="{58E0EB76-29C2-447F-BDAF-9C345A96C9DA}" dt="2019-10-07T01:29:40.654" v="1529" actId="478"/>
          <ac:picMkLst>
            <pc:docMk/>
            <pc:sldMk cId="3278420030" sldId="1059"/>
            <ac:picMk id="11" creationId="{7B3F639A-FD9D-4ECC-99BF-E01FA94CF1EF}"/>
          </ac:picMkLst>
        </pc:picChg>
        <pc:picChg chg="add mod">
          <ac:chgData name="Rebecca Salles" userId="66a2db3d815e233f" providerId="LiveId" clId="{58E0EB76-29C2-447F-BDAF-9C345A96C9DA}" dt="2019-10-07T01:33:15.703" v="1642" actId="1076"/>
          <ac:picMkLst>
            <pc:docMk/>
            <pc:sldMk cId="3278420030" sldId="1059"/>
            <ac:picMk id="14" creationId="{13321539-C11C-4998-86AF-57E74E17F939}"/>
          </ac:picMkLst>
        </pc:picChg>
      </pc:sldChg>
      <pc:sldChg chg="add del">
        <pc:chgData name="Rebecca Salles" userId="66a2db3d815e233f" providerId="LiveId" clId="{58E0EB76-29C2-447F-BDAF-9C345A96C9DA}" dt="2019-10-07T01:37:49.274" v="1758" actId="2696"/>
        <pc:sldMkLst>
          <pc:docMk/>
          <pc:sldMk cId="1531944874" sldId="1060"/>
        </pc:sldMkLst>
      </pc:sldChg>
      <pc:sldChg chg="addSp delSp modSp add ord">
        <pc:chgData name="Rebecca Salles" userId="66a2db3d815e233f" providerId="LiveId" clId="{58E0EB76-29C2-447F-BDAF-9C345A96C9DA}" dt="2019-10-07T02:48:51.822" v="1938" actId="404"/>
        <pc:sldMkLst>
          <pc:docMk/>
          <pc:sldMk cId="3088140602" sldId="1061"/>
        </pc:sldMkLst>
        <pc:spChg chg="mod">
          <ac:chgData name="Rebecca Salles" userId="66a2db3d815e233f" providerId="LiveId" clId="{58E0EB76-29C2-447F-BDAF-9C345A96C9DA}" dt="2019-10-07T01:37:55.742" v="1759"/>
          <ac:spMkLst>
            <pc:docMk/>
            <pc:sldMk cId="3088140602" sldId="1061"/>
            <ac:spMk id="13" creationId="{B45E6090-B17F-4C66-9698-08EF388AFCFD}"/>
          </ac:spMkLst>
        </pc:spChg>
        <pc:spChg chg="mod">
          <ac:chgData name="Rebecca Salles" userId="66a2db3d815e233f" providerId="LiveId" clId="{58E0EB76-29C2-447F-BDAF-9C345A96C9DA}" dt="2019-10-07T01:39:13.594" v="1787" actId="1035"/>
          <ac:spMkLst>
            <pc:docMk/>
            <pc:sldMk cId="3088140602" sldId="1061"/>
            <ac:spMk id="14" creationId="{DA8C1CAD-34BE-41AD-B4C2-3C5E254DB442}"/>
          </ac:spMkLst>
        </pc:spChg>
        <pc:spChg chg="mod">
          <ac:chgData name="Rebecca Salles" userId="66a2db3d815e233f" providerId="LiveId" clId="{58E0EB76-29C2-447F-BDAF-9C345A96C9DA}" dt="2019-10-07T02:48:45.198" v="1937" actId="404"/>
          <ac:spMkLst>
            <pc:docMk/>
            <pc:sldMk cId="3088140602" sldId="1061"/>
            <ac:spMk id="15" creationId="{96A2A6A3-89D0-451D-B77F-C75B4F94C631}"/>
          </ac:spMkLst>
        </pc:spChg>
        <pc:spChg chg="add del mod">
          <ac:chgData name="Rebecca Salles" userId="66a2db3d815e233f" providerId="LiveId" clId="{58E0EB76-29C2-447F-BDAF-9C345A96C9DA}" dt="2019-10-07T01:39:36.302" v="1835" actId="478"/>
          <ac:spMkLst>
            <pc:docMk/>
            <pc:sldMk cId="3088140602" sldId="1061"/>
            <ac:spMk id="16" creationId="{49879457-7B9A-41EF-BEE8-567045CF1A32}"/>
          </ac:spMkLst>
        </pc:spChg>
        <pc:spChg chg="add mod">
          <ac:chgData name="Rebecca Salles" userId="66a2db3d815e233f" providerId="LiveId" clId="{58E0EB76-29C2-447F-BDAF-9C345A96C9DA}" dt="2019-10-07T02:48:51.822" v="1938" actId="404"/>
          <ac:spMkLst>
            <pc:docMk/>
            <pc:sldMk cId="3088140602" sldId="1061"/>
            <ac:spMk id="17" creationId="{D68B6381-D541-48DB-BD85-9DD00C4CC544}"/>
          </ac:spMkLst>
        </pc:spChg>
        <pc:graphicFrameChg chg="add mod">
          <ac:chgData name="Rebecca Salles" userId="66a2db3d815e233f" providerId="LiveId" clId="{58E0EB76-29C2-447F-BDAF-9C345A96C9DA}" dt="2019-10-07T01:40:49.418" v="1912" actId="1036"/>
          <ac:graphicFrameMkLst>
            <pc:docMk/>
            <pc:sldMk cId="3088140602" sldId="1061"/>
            <ac:graphicFrameMk id="10" creationId="{3B482FF2-A8AE-44D3-9EFF-A1002CED6B45}"/>
          </ac:graphicFrameMkLst>
        </pc:graphicFrameChg>
        <pc:graphicFrameChg chg="mod">
          <ac:chgData name="Rebecca Salles" userId="66a2db3d815e233f" providerId="LiveId" clId="{58E0EB76-29C2-447F-BDAF-9C345A96C9DA}" dt="2019-10-07T01:39:13.594" v="1787" actId="1035"/>
          <ac:graphicFrameMkLst>
            <pc:docMk/>
            <pc:sldMk cId="3088140602" sldId="1061"/>
            <ac:graphicFrameMk id="11" creationId="{72580B17-C6CF-4730-9A28-054A388F4328}"/>
          </ac:graphicFrameMkLst>
        </pc:graphicFrameChg>
      </pc:sldChg>
      <pc:sldChg chg="delSp modSp add">
        <pc:chgData name="Rebecca Salles" userId="66a2db3d815e233f" providerId="LiveId" clId="{58E0EB76-29C2-447F-BDAF-9C345A96C9DA}" dt="2019-10-07T03:38:28.158" v="2123" actId="20577"/>
        <pc:sldMkLst>
          <pc:docMk/>
          <pc:sldMk cId="1606279060" sldId="1062"/>
        </pc:sldMkLst>
        <pc:spChg chg="mod">
          <ac:chgData name="Rebecca Salles" userId="66a2db3d815e233f" providerId="LiveId" clId="{58E0EB76-29C2-447F-BDAF-9C345A96C9DA}" dt="2019-10-07T03:18:36.096" v="1954" actId="20577"/>
          <ac:spMkLst>
            <pc:docMk/>
            <pc:sldMk cId="1606279060" sldId="1062"/>
            <ac:spMk id="13" creationId="{B45E6090-B17F-4C66-9698-08EF388AFCFD}"/>
          </ac:spMkLst>
        </pc:spChg>
        <pc:spChg chg="mod">
          <ac:chgData name="Rebecca Salles" userId="66a2db3d815e233f" providerId="LiveId" clId="{58E0EB76-29C2-447F-BDAF-9C345A96C9DA}" dt="2019-10-07T03:38:28.158" v="2123" actId="20577"/>
          <ac:spMkLst>
            <pc:docMk/>
            <pc:sldMk cId="1606279060" sldId="1062"/>
            <ac:spMk id="14" creationId="{DA8C1CAD-34BE-41AD-B4C2-3C5E254DB442}"/>
          </ac:spMkLst>
        </pc:spChg>
        <pc:spChg chg="del">
          <ac:chgData name="Rebecca Salles" userId="66a2db3d815e233f" providerId="LiveId" clId="{58E0EB76-29C2-447F-BDAF-9C345A96C9DA}" dt="2019-10-07T03:18:44.471" v="1955" actId="478"/>
          <ac:spMkLst>
            <pc:docMk/>
            <pc:sldMk cId="1606279060" sldId="1062"/>
            <ac:spMk id="15" creationId="{96A2A6A3-89D0-451D-B77F-C75B4F94C631}"/>
          </ac:spMkLst>
        </pc:spChg>
        <pc:spChg chg="del">
          <ac:chgData name="Rebecca Salles" userId="66a2db3d815e233f" providerId="LiveId" clId="{58E0EB76-29C2-447F-BDAF-9C345A96C9DA}" dt="2019-10-07T03:18:47.787" v="1956" actId="478"/>
          <ac:spMkLst>
            <pc:docMk/>
            <pc:sldMk cId="1606279060" sldId="1062"/>
            <ac:spMk id="17" creationId="{D68B6381-D541-48DB-BD85-9DD00C4CC544}"/>
          </ac:spMkLst>
        </pc:spChg>
        <pc:graphicFrameChg chg="del">
          <ac:chgData name="Rebecca Salles" userId="66a2db3d815e233f" providerId="LiveId" clId="{58E0EB76-29C2-447F-BDAF-9C345A96C9DA}" dt="2019-10-07T03:18:44.471" v="1955" actId="478"/>
          <ac:graphicFrameMkLst>
            <pc:docMk/>
            <pc:sldMk cId="1606279060" sldId="1062"/>
            <ac:graphicFrameMk id="10" creationId="{3B482FF2-A8AE-44D3-9EFF-A1002CED6B45}"/>
          </ac:graphicFrameMkLst>
        </pc:graphicFrameChg>
        <pc:graphicFrameChg chg="del">
          <ac:chgData name="Rebecca Salles" userId="66a2db3d815e233f" providerId="LiveId" clId="{58E0EB76-29C2-447F-BDAF-9C345A96C9DA}" dt="2019-10-07T03:18:44.471" v="1955" actId="478"/>
          <ac:graphicFrameMkLst>
            <pc:docMk/>
            <pc:sldMk cId="1606279060" sldId="1062"/>
            <ac:graphicFrameMk id="11" creationId="{72580B17-C6CF-4730-9A28-054A388F4328}"/>
          </ac:graphicFrameMkLst>
        </pc:graphicFrameChg>
      </pc:sldChg>
      <pc:sldChg chg="delSp modSp add del ord">
        <pc:chgData name="Rebecca Salles" userId="66a2db3d815e233f" providerId="LiveId" clId="{58E0EB76-29C2-447F-BDAF-9C345A96C9DA}" dt="2019-10-07T01:39:46.181" v="1836" actId="2696"/>
        <pc:sldMkLst>
          <pc:docMk/>
          <pc:sldMk cId="2656205231" sldId="1062"/>
        </pc:sldMkLst>
        <pc:spChg chg="mod">
          <ac:chgData name="Rebecca Salles" userId="66a2db3d815e233f" providerId="LiveId" clId="{58E0EB76-29C2-447F-BDAF-9C345A96C9DA}" dt="2019-10-07T01:38:18.518" v="1762"/>
          <ac:spMkLst>
            <pc:docMk/>
            <pc:sldMk cId="2656205231" sldId="1062"/>
            <ac:spMk id="13" creationId="{B45E6090-B17F-4C66-9698-08EF388AFCFD}"/>
          </ac:spMkLst>
        </pc:spChg>
        <pc:spChg chg="del">
          <ac:chgData name="Rebecca Salles" userId="66a2db3d815e233f" providerId="LiveId" clId="{58E0EB76-29C2-447F-BDAF-9C345A96C9DA}" dt="2019-10-07T01:39:25.113" v="1789"/>
          <ac:spMkLst>
            <pc:docMk/>
            <pc:sldMk cId="2656205231" sldId="1062"/>
            <ac:spMk id="14" creationId="{DA8C1CAD-34BE-41AD-B4C2-3C5E254DB442}"/>
          </ac:spMkLst>
        </pc:spChg>
        <pc:spChg chg="del mod">
          <ac:chgData name="Rebecca Salles" userId="66a2db3d815e233f" providerId="LiveId" clId="{58E0EB76-29C2-447F-BDAF-9C345A96C9DA}" dt="2019-10-07T01:39:25.113" v="1789"/>
          <ac:spMkLst>
            <pc:docMk/>
            <pc:sldMk cId="2656205231" sldId="1062"/>
            <ac:spMk id="15" creationId="{96A2A6A3-89D0-451D-B77F-C75B4F94C631}"/>
          </ac:spMkLst>
        </pc:spChg>
        <pc:graphicFrameChg chg="del">
          <ac:chgData name="Rebecca Salles" userId="66a2db3d815e233f" providerId="LiveId" clId="{58E0EB76-29C2-447F-BDAF-9C345A96C9DA}" dt="2019-10-07T01:39:25.113" v="1789"/>
          <ac:graphicFrameMkLst>
            <pc:docMk/>
            <pc:sldMk cId="2656205231" sldId="1062"/>
            <ac:graphicFrameMk id="11" creationId="{72580B17-C6CF-4730-9A28-054A388F4328}"/>
          </ac:graphicFrameMkLst>
        </pc:graphicFrameChg>
      </pc:sldChg>
    </pc:docChg>
  </pc:docChgLst>
  <pc:docChgLst>
    <pc:chgData name="Rebecca Salles" userId="66a2db3d815e233f" providerId="LiveId" clId="{C1CC8698-C0F2-4B11-A386-BE30CE1E7035}"/>
    <pc:docChg chg="undo redo custSel addSld delSld modSld sldOrd">
      <pc:chgData name="Rebecca Salles" userId="66a2db3d815e233f" providerId="LiveId" clId="{C1CC8698-C0F2-4B11-A386-BE30CE1E7035}" dt="2020-02-04T04:09:26.488" v="1585" actId="14100"/>
      <pc:docMkLst>
        <pc:docMk/>
      </pc:docMkLst>
      <pc:sldChg chg="addSp modSp add del">
        <pc:chgData name="Rebecca Salles" userId="66a2db3d815e233f" providerId="LiveId" clId="{C1CC8698-C0F2-4B11-A386-BE30CE1E7035}" dt="2020-02-04T02:24:35.702" v="584" actId="14100"/>
        <pc:sldMkLst>
          <pc:docMk/>
          <pc:sldMk cId="0" sldId="260"/>
        </pc:sldMkLst>
        <pc:spChg chg="add">
          <ac:chgData name="Rebecca Salles" userId="66a2db3d815e233f" providerId="LiveId" clId="{C1CC8698-C0F2-4B11-A386-BE30CE1E7035}" dt="2020-02-04T02:01:30.209" v="423"/>
          <ac:spMkLst>
            <pc:docMk/>
            <pc:sldMk cId="0" sldId="260"/>
            <ac:spMk id="9" creationId="{60948F94-6A64-4040-A461-1C804DB09FE6}"/>
          </ac:spMkLst>
        </pc:spChg>
        <pc:spChg chg="add">
          <ac:chgData name="Rebecca Salles" userId="66a2db3d815e233f" providerId="LiveId" clId="{C1CC8698-C0F2-4B11-A386-BE30CE1E7035}" dt="2020-02-04T02:01:41.170" v="424"/>
          <ac:spMkLst>
            <pc:docMk/>
            <pc:sldMk cId="0" sldId="260"/>
            <ac:spMk id="10" creationId="{704C37CB-1098-43EA-8E42-01070C5D20B8}"/>
          </ac:spMkLst>
        </pc:spChg>
        <pc:spChg chg="mod">
          <ac:chgData name="Rebecca Salles" userId="66a2db3d815e233f" providerId="LiveId" clId="{C1CC8698-C0F2-4B11-A386-BE30CE1E7035}" dt="2020-02-04T02:24:35.702" v="584" actId="14100"/>
          <ac:spMkLst>
            <pc:docMk/>
            <pc:sldMk cId="0" sldId="260"/>
            <ac:spMk id="176" creationId="{00000000-0000-0000-0000-000000000000}"/>
          </ac:spMkLst>
        </pc:spChg>
        <pc:spChg chg="mod">
          <ac:chgData name="Rebecca Salles" userId="66a2db3d815e233f" providerId="LiveId" clId="{C1CC8698-C0F2-4B11-A386-BE30CE1E7035}" dt="2020-02-04T02:23:42.918" v="578" actId="1036"/>
          <ac:spMkLst>
            <pc:docMk/>
            <pc:sldMk cId="0" sldId="260"/>
            <ac:spMk id="177" creationId="{00000000-0000-0000-0000-000000000000}"/>
          </ac:spMkLst>
        </pc:spChg>
        <pc:spChg chg="mod">
          <ac:chgData name="Rebecca Salles" userId="66a2db3d815e233f" providerId="LiveId" clId="{C1CC8698-C0F2-4B11-A386-BE30CE1E7035}" dt="2020-02-04T02:23:42.918" v="578" actId="1036"/>
          <ac:spMkLst>
            <pc:docMk/>
            <pc:sldMk cId="0" sldId="260"/>
            <ac:spMk id="179" creationId="{00000000-0000-0000-0000-000000000000}"/>
          </ac:spMkLst>
        </pc:spChg>
        <pc:spChg chg="mod">
          <ac:chgData name="Rebecca Salles" userId="66a2db3d815e233f" providerId="LiveId" clId="{C1CC8698-C0F2-4B11-A386-BE30CE1E7035}" dt="2020-02-04T02:23:42.918" v="578" actId="1036"/>
          <ac:spMkLst>
            <pc:docMk/>
            <pc:sldMk cId="0" sldId="260"/>
            <ac:spMk id="181" creationId="{00000000-0000-0000-0000-000000000000}"/>
          </ac:spMkLst>
        </pc:spChg>
        <pc:graphicFrameChg chg="mod">
          <ac:chgData name="Rebecca Salles" userId="66a2db3d815e233f" providerId="LiveId" clId="{C1CC8698-C0F2-4B11-A386-BE30CE1E7035}" dt="2020-02-04T02:23:42.918" v="578" actId="1036"/>
          <ac:graphicFrameMkLst>
            <pc:docMk/>
            <pc:sldMk cId="0" sldId="260"/>
            <ac:graphicFrameMk id="2" creationId="{00000000-0000-0000-0000-000000000000}"/>
          </ac:graphicFrameMkLst>
        </pc:graphicFrameChg>
        <pc:picChg chg="mod">
          <ac:chgData name="Rebecca Salles" userId="66a2db3d815e233f" providerId="LiveId" clId="{C1CC8698-C0F2-4B11-A386-BE30CE1E7035}" dt="2020-02-04T02:23:42.918" v="578" actId="1036"/>
          <ac:picMkLst>
            <pc:docMk/>
            <pc:sldMk cId="0" sldId="260"/>
            <ac:picMk id="178" creationId="{00000000-0000-0000-0000-000000000000}"/>
          </ac:picMkLst>
        </pc:picChg>
        <pc:picChg chg="mod">
          <ac:chgData name="Rebecca Salles" userId="66a2db3d815e233f" providerId="LiveId" clId="{C1CC8698-C0F2-4B11-A386-BE30CE1E7035}" dt="2020-02-04T02:23:42.918" v="578" actId="1036"/>
          <ac:picMkLst>
            <pc:docMk/>
            <pc:sldMk cId="0" sldId="260"/>
            <ac:picMk id="180" creationId="{00000000-0000-0000-0000-000000000000}"/>
          </ac:picMkLst>
        </pc:picChg>
      </pc:sldChg>
      <pc:sldChg chg="delSp add del">
        <pc:chgData name="Rebecca Salles" userId="66a2db3d815e233f" providerId="LiveId" clId="{C1CC8698-C0F2-4B11-A386-BE30CE1E7035}" dt="2020-02-04T02:26:00.013" v="619" actId="47"/>
        <pc:sldMkLst>
          <pc:docMk/>
          <pc:sldMk cId="0" sldId="261"/>
        </pc:sldMkLst>
        <pc:spChg chg="del">
          <ac:chgData name="Rebecca Salles" userId="66a2db3d815e233f" providerId="LiveId" clId="{C1CC8698-C0F2-4B11-A386-BE30CE1E7035}" dt="2020-02-04T02:24:57.234" v="586" actId="21"/>
          <ac:spMkLst>
            <pc:docMk/>
            <pc:sldMk cId="0" sldId="261"/>
            <ac:spMk id="183" creationId="{00000000-0000-0000-0000-000000000000}"/>
          </ac:spMkLst>
        </pc:spChg>
        <pc:spChg chg="del">
          <ac:chgData name="Rebecca Salles" userId="66a2db3d815e233f" providerId="LiveId" clId="{C1CC8698-C0F2-4B11-A386-BE30CE1E7035}" dt="2020-02-04T02:24:57.234" v="586" actId="21"/>
          <ac:spMkLst>
            <pc:docMk/>
            <pc:sldMk cId="0" sldId="261"/>
            <ac:spMk id="185" creationId="{00000000-0000-0000-0000-000000000000}"/>
          </ac:spMkLst>
        </pc:spChg>
        <pc:spChg chg="del">
          <ac:chgData name="Rebecca Salles" userId="66a2db3d815e233f" providerId="LiveId" clId="{C1CC8698-C0F2-4B11-A386-BE30CE1E7035}" dt="2020-02-04T02:24:57.234" v="586" actId="21"/>
          <ac:spMkLst>
            <pc:docMk/>
            <pc:sldMk cId="0" sldId="261"/>
            <ac:spMk id="187" creationId="{00000000-0000-0000-0000-000000000000}"/>
          </ac:spMkLst>
        </pc:spChg>
        <pc:graphicFrameChg chg="del">
          <ac:chgData name="Rebecca Salles" userId="66a2db3d815e233f" providerId="LiveId" clId="{C1CC8698-C0F2-4B11-A386-BE30CE1E7035}" dt="2020-02-04T02:24:57.234" v="586" actId="21"/>
          <ac:graphicFrameMkLst>
            <pc:docMk/>
            <pc:sldMk cId="0" sldId="261"/>
            <ac:graphicFrameMk id="2" creationId="{00000000-0000-0000-0000-000000000000}"/>
          </ac:graphicFrameMkLst>
        </pc:graphicFrameChg>
        <pc:picChg chg="del">
          <ac:chgData name="Rebecca Salles" userId="66a2db3d815e233f" providerId="LiveId" clId="{C1CC8698-C0F2-4B11-A386-BE30CE1E7035}" dt="2020-02-04T02:24:57.234" v="586" actId="21"/>
          <ac:picMkLst>
            <pc:docMk/>
            <pc:sldMk cId="0" sldId="261"/>
            <ac:picMk id="184" creationId="{00000000-0000-0000-0000-000000000000}"/>
          </ac:picMkLst>
        </pc:picChg>
        <pc:picChg chg="del">
          <ac:chgData name="Rebecca Salles" userId="66a2db3d815e233f" providerId="LiveId" clId="{C1CC8698-C0F2-4B11-A386-BE30CE1E7035}" dt="2020-02-04T02:24:57.234" v="586" actId="21"/>
          <ac:picMkLst>
            <pc:docMk/>
            <pc:sldMk cId="0" sldId="261"/>
            <ac:picMk id="186" creationId="{00000000-0000-0000-0000-000000000000}"/>
          </ac:picMkLst>
        </pc:picChg>
      </pc:sldChg>
      <pc:sldChg chg="add del">
        <pc:chgData name="Rebecca Salles" userId="66a2db3d815e233f" providerId="LiveId" clId="{C1CC8698-C0F2-4B11-A386-BE30CE1E7035}" dt="2020-02-04T01:27:53.166" v="156" actId="47"/>
        <pc:sldMkLst>
          <pc:docMk/>
          <pc:sldMk cId="2547995556" sldId="281"/>
        </pc:sldMkLst>
      </pc:sldChg>
      <pc:sldChg chg="add del">
        <pc:chgData name="Rebecca Salles" userId="66a2db3d815e233f" providerId="LiveId" clId="{C1CC8698-C0F2-4B11-A386-BE30CE1E7035}" dt="2020-02-04T01:27:53.166" v="156" actId="47"/>
        <pc:sldMkLst>
          <pc:docMk/>
          <pc:sldMk cId="473854721" sldId="282"/>
        </pc:sldMkLst>
      </pc:sldChg>
      <pc:sldChg chg="add del">
        <pc:chgData name="Rebecca Salles" userId="66a2db3d815e233f" providerId="LiveId" clId="{C1CC8698-C0F2-4B11-A386-BE30CE1E7035}" dt="2020-02-04T01:27:53.166" v="156" actId="47"/>
        <pc:sldMkLst>
          <pc:docMk/>
          <pc:sldMk cId="906483833" sldId="1019"/>
        </pc:sldMkLst>
      </pc:sldChg>
      <pc:sldChg chg="modSp add del">
        <pc:chgData name="Rebecca Salles" userId="66a2db3d815e233f" providerId="LiveId" clId="{C1CC8698-C0F2-4B11-A386-BE30CE1E7035}" dt="2020-02-04T01:27:53.166" v="156" actId="47"/>
        <pc:sldMkLst>
          <pc:docMk/>
          <pc:sldMk cId="2116852540" sldId="1034"/>
        </pc:sldMkLst>
        <pc:spChg chg="mod">
          <ac:chgData name="Rebecca Salles" userId="66a2db3d815e233f" providerId="LiveId" clId="{C1CC8698-C0F2-4B11-A386-BE30CE1E7035}" dt="2020-02-03T23:21:19.386" v="152"/>
          <ac:spMkLst>
            <pc:docMk/>
            <pc:sldMk cId="2116852540" sldId="1034"/>
            <ac:spMk id="5" creationId="{E183FAD9-6FC1-48C9-8DA8-3EB6FD73C4FB}"/>
          </ac:spMkLst>
        </pc:spChg>
      </pc:sldChg>
      <pc:sldChg chg="modSp add del">
        <pc:chgData name="Rebecca Salles" userId="66a2db3d815e233f" providerId="LiveId" clId="{C1CC8698-C0F2-4B11-A386-BE30CE1E7035}" dt="2020-02-04T01:27:53.166" v="156" actId="47"/>
        <pc:sldMkLst>
          <pc:docMk/>
          <pc:sldMk cId="2624988212" sldId="1036"/>
        </pc:sldMkLst>
        <pc:spChg chg="mod">
          <ac:chgData name="Rebecca Salles" userId="66a2db3d815e233f" providerId="LiveId" clId="{C1CC8698-C0F2-4B11-A386-BE30CE1E7035}" dt="2020-02-03T23:21:19.386" v="152"/>
          <ac:spMkLst>
            <pc:docMk/>
            <pc:sldMk cId="2624988212" sldId="1036"/>
            <ac:spMk id="66" creationId="{49EEB0E5-3BE8-4AF3-9BD0-70660F35F2EA}"/>
          </ac:spMkLst>
        </pc:spChg>
      </pc:sldChg>
      <pc:sldChg chg="add del">
        <pc:chgData name="Rebecca Salles" userId="66a2db3d815e233f" providerId="LiveId" clId="{C1CC8698-C0F2-4B11-A386-BE30CE1E7035}" dt="2020-02-04T01:27:53.166" v="156" actId="47"/>
        <pc:sldMkLst>
          <pc:docMk/>
          <pc:sldMk cId="3921991592" sldId="1037"/>
        </pc:sldMkLst>
      </pc:sldChg>
      <pc:sldChg chg="add del">
        <pc:chgData name="Rebecca Salles" userId="66a2db3d815e233f" providerId="LiveId" clId="{C1CC8698-C0F2-4B11-A386-BE30CE1E7035}" dt="2020-02-04T01:27:53.166" v="156" actId="47"/>
        <pc:sldMkLst>
          <pc:docMk/>
          <pc:sldMk cId="674062351" sldId="1038"/>
        </pc:sldMkLst>
      </pc:sldChg>
      <pc:sldChg chg="add del">
        <pc:chgData name="Rebecca Salles" userId="66a2db3d815e233f" providerId="LiveId" clId="{C1CC8698-C0F2-4B11-A386-BE30CE1E7035}" dt="2020-02-04T01:27:53.166" v="156" actId="47"/>
        <pc:sldMkLst>
          <pc:docMk/>
          <pc:sldMk cId="3804670143" sldId="1039"/>
        </pc:sldMkLst>
      </pc:sldChg>
      <pc:sldChg chg="addSp delSp modSp">
        <pc:chgData name="Rebecca Salles" userId="66a2db3d815e233f" providerId="LiveId" clId="{C1CC8698-C0F2-4B11-A386-BE30CE1E7035}" dt="2020-02-04T02:31:30.476" v="631"/>
        <pc:sldMkLst>
          <pc:docMk/>
          <pc:sldMk cId="1483654122" sldId="1050"/>
        </pc:sldMkLst>
        <pc:spChg chg="mod">
          <ac:chgData name="Rebecca Salles" userId="66a2db3d815e233f" providerId="LiveId" clId="{C1CC8698-C0F2-4B11-A386-BE30CE1E7035}" dt="2020-02-04T02:22:13.280" v="531" actId="1036"/>
          <ac:spMkLst>
            <pc:docMk/>
            <pc:sldMk cId="1483654122" sldId="1050"/>
            <ac:spMk id="7" creationId="{29A80215-AE3A-43F7-892F-BC745416B1CF}"/>
          </ac:spMkLst>
        </pc:spChg>
        <pc:spChg chg="add mod topLvl">
          <ac:chgData name="Rebecca Salles" userId="66a2db3d815e233f" providerId="LiveId" clId="{C1CC8698-C0F2-4B11-A386-BE30CE1E7035}" dt="2020-02-04T02:21:45.317" v="505" actId="21"/>
          <ac:spMkLst>
            <pc:docMk/>
            <pc:sldMk cId="1483654122" sldId="1050"/>
            <ac:spMk id="11" creationId="{E1209E59-F0EC-4638-8DFD-CC378DB909D7}"/>
          </ac:spMkLst>
        </pc:spChg>
        <pc:spChg chg="add del mod topLvl">
          <ac:chgData name="Rebecca Salles" userId="66a2db3d815e233f" providerId="LiveId" clId="{C1CC8698-C0F2-4B11-A386-BE30CE1E7035}" dt="2020-02-04T02:22:50.833" v="559" actId="20577"/>
          <ac:spMkLst>
            <pc:docMk/>
            <pc:sldMk cId="1483654122" sldId="1050"/>
            <ac:spMk id="14" creationId="{435AA4BC-9530-462E-B13E-C39E1C9895E8}"/>
          </ac:spMkLst>
        </pc:spChg>
        <pc:grpChg chg="add del mod">
          <ac:chgData name="Rebecca Salles" userId="66a2db3d815e233f" providerId="LiveId" clId="{C1CC8698-C0F2-4B11-A386-BE30CE1E7035}" dt="2020-02-04T02:22:26.042" v="537" actId="1036"/>
          <ac:grpSpMkLst>
            <pc:docMk/>
            <pc:sldMk cId="1483654122" sldId="1050"/>
            <ac:grpSpMk id="8" creationId="{C528A783-A048-40C9-9D09-D3E98B9734DC}"/>
          </ac:grpSpMkLst>
        </pc:grpChg>
        <pc:graphicFrameChg chg="add del">
          <ac:chgData name="Rebecca Salles" userId="66a2db3d815e233f" providerId="LiveId" clId="{C1CC8698-C0F2-4B11-A386-BE30CE1E7035}" dt="2020-02-04T02:31:30.476" v="631"/>
          <ac:graphicFrameMkLst>
            <pc:docMk/>
            <pc:sldMk cId="1483654122" sldId="1050"/>
            <ac:graphicFrameMk id="15" creationId="{F11CD5AE-64CE-44F8-9B38-68FFAAC4D2D0}"/>
          </ac:graphicFrameMkLst>
        </pc:graphicFrameChg>
        <pc:picChg chg="del">
          <ac:chgData name="Rebecca Salles" userId="66a2db3d815e233f" providerId="LiveId" clId="{C1CC8698-C0F2-4B11-A386-BE30CE1E7035}" dt="2020-02-04T02:10:40.687" v="425" actId="478"/>
          <ac:picMkLst>
            <pc:docMk/>
            <pc:sldMk cId="1483654122" sldId="1050"/>
            <ac:picMk id="10" creationId="{794CBA1F-327D-4403-B0FF-EAD0F81C7B8E}"/>
          </ac:picMkLst>
        </pc:picChg>
      </pc:sldChg>
      <pc:sldChg chg="addSp delSp modSp">
        <pc:chgData name="Rebecca Salles" userId="66a2db3d815e233f" providerId="LiveId" clId="{C1CC8698-C0F2-4B11-A386-BE30CE1E7035}" dt="2020-02-04T02:40:15.518" v="678" actId="14100"/>
        <pc:sldMkLst>
          <pc:docMk/>
          <pc:sldMk cId="1175268721" sldId="1052"/>
        </pc:sldMkLst>
        <pc:spChg chg="add mod">
          <ac:chgData name="Rebecca Salles" userId="66a2db3d815e233f" providerId="LiveId" clId="{C1CC8698-C0F2-4B11-A386-BE30CE1E7035}" dt="2020-02-04T02:40:15.518" v="678" actId="14100"/>
          <ac:spMkLst>
            <pc:docMk/>
            <pc:sldMk cId="1175268721" sldId="1052"/>
            <ac:spMk id="10" creationId="{6D35699C-9318-4794-A976-5ED2709CA6C9}"/>
          </ac:spMkLst>
        </pc:spChg>
        <pc:spChg chg="del">
          <ac:chgData name="Rebecca Salles" userId="66a2db3d815e233f" providerId="LiveId" clId="{C1CC8698-C0F2-4B11-A386-BE30CE1E7035}" dt="2020-02-04T02:39:15.378" v="647" actId="478"/>
          <ac:spMkLst>
            <pc:docMk/>
            <pc:sldMk cId="1175268721" sldId="1052"/>
            <ac:spMk id="11" creationId="{93C2B121-C5B5-465F-BCA9-51CDF01F4B73}"/>
          </ac:spMkLst>
        </pc:spChg>
        <pc:spChg chg="add mod">
          <ac:chgData name="Rebecca Salles" userId="66a2db3d815e233f" providerId="LiveId" clId="{C1CC8698-C0F2-4B11-A386-BE30CE1E7035}" dt="2020-02-04T02:39:46.902" v="664" actId="1036"/>
          <ac:spMkLst>
            <pc:docMk/>
            <pc:sldMk cId="1175268721" sldId="1052"/>
            <ac:spMk id="20" creationId="{BD7924B4-2217-425A-9F96-26EDE88433E4}"/>
          </ac:spMkLst>
        </pc:spChg>
        <pc:grpChg chg="add mod">
          <ac:chgData name="Rebecca Salles" userId="66a2db3d815e233f" providerId="LiveId" clId="{C1CC8698-C0F2-4B11-A386-BE30CE1E7035}" dt="2020-02-04T02:39:46.902" v="664" actId="1036"/>
          <ac:grpSpMkLst>
            <pc:docMk/>
            <pc:sldMk cId="1175268721" sldId="1052"/>
            <ac:grpSpMk id="15" creationId="{A63DA1C6-8B54-47DA-858A-2A5444D44634}"/>
          </ac:grpSpMkLst>
        </pc:grpChg>
        <pc:graphicFrameChg chg="del modGraphic">
          <ac:chgData name="Rebecca Salles" userId="66a2db3d815e233f" providerId="LiveId" clId="{C1CC8698-C0F2-4B11-A386-BE30CE1E7035}" dt="2020-02-04T02:39:12.363" v="646" actId="478"/>
          <ac:graphicFrameMkLst>
            <pc:docMk/>
            <pc:sldMk cId="1175268721" sldId="1052"/>
            <ac:graphicFrameMk id="2" creationId="{E98DFEED-11A0-4DE2-9C62-A67F4F348280}"/>
          </ac:graphicFrameMkLst>
        </pc:graphicFrameChg>
      </pc:sldChg>
      <pc:sldChg chg="del">
        <pc:chgData name="Rebecca Salles" userId="66a2db3d815e233f" providerId="LiveId" clId="{C1CC8698-C0F2-4B11-A386-BE30CE1E7035}" dt="2020-02-04T01:27:10.076" v="155" actId="47"/>
        <pc:sldMkLst>
          <pc:docMk/>
          <pc:sldMk cId="2562463578" sldId="1063"/>
        </pc:sldMkLst>
      </pc:sldChg>
      <pc:sldChg chg="del">
        <pc:chgData name="Rebecca Salles" userId="66a2db3d815e233f" providerId="LiveId" clId="{C1CC8698-C0F2-4B11-A386-BE30CE1E7035}" dt="2020-02-04T01:27:04.264" v="154" actId="47"/>
        <pc:sldMkLst>
          <pc:docMk/>
          <pc:sldMk cId="3683058942" sldId="1064"/>
        </pc:sldMkLst>
      </pc:sldChg>
      <pc:sldChg chg="addSp delSp modSp">
        <pc:chgData name="Rebecca Salles" userId="66a2db3d815e233f" providerId="LiveId" clId="{C1CC8698-C0F2-4B11-A386-BE30CE1E7035}" dt="2020-02-04T04:09:26.488" v="1585" actId="14100"/>
        <pc:sldMkLst>
          <pc:docMk/>
          <pc:sldMk cId="2852551529" sldId="1065"/>
        </pc:sldMkLst>
        <pc:spChg chg="add mod">
          <ac:chgData name="Rebecca Salles" userId="66a2db3d815e233f" providerId="LiveId" clId="{C1CC8698-C0F2-4B11-A386-BE30CE1E7035}" dt="2020-02-04T03:51:39.059" v="1395" actId="1036"/>
          <ac:spMkLst>
            <pc:docMk/>
            <pc:sldMk cId="2852551529" sldId="1065"/>
            <ac:spMk id="2" creationId="{1AC3EAD9-4336-44EA-9779-F06B59BD7AAC}"/>
          </ac:spMkLst>
        </pc:spChg>
        <pc:spChg chg="mod">
          <ac:chgData name="Rebecca Salles" userId="66a2db3d815e233f" providerId="LiveId" clId="{C1CC8698-C0F2-4B11-A386-BE30CE1E7035}" dt="2020-02-04T03:17:58.643" v="755" actId="20577"/>
          <ac:spMkLst>
            <pc:docMk/>
            <pc:sldMk cId="2852551529" sldId="1065"/>
            <ac:spMk id="13" creationId="{B45E6090-B17F-4C66-9698-08EF388AFCFD}"/>
          </ac:spMkLst>
        </pc:spChg>
        <pc:spChg chg="add mod">
          <ac:chgData name="Rebecca Salles" userId="66a2db3d815e233f" providerId="LiveId" clId="{C1CC8698-C0F2-4B11-A386-BE30CE1E7035}" dt="2020-02-04T01:58:41.790" v="372" actId="164"/>
          <ac:spMkLst>
            <pc:docMk/>
            <pc:sldMk cId="2852551529" sldId="1065"/>
            <ac:spMk id="23" creationId="{9CC10261-3D90-4287-817A-6C257EE77CB6}"/>
          </ac:spMkLst>
        </pc:spChg>
        <pc:spChg chg="add mod">
          <ac:chgData name="Rebecca Salles" userId="66a2db3d815e233f" providerId="LiveId" clId="{C1CC8698-C0F2-4B11-A386-BE30CE1E7035}" dt="2020-02-04T01:58:41.790" v="372" actId="164"/>
          <ac:spMkLst>
            <pc:docMk/>
            <pc:sldMk cId="2852551529" sldId="1065"/>
            <ac:spMk id="24" creationId="{AAD82EFC-58DC-4E53-A9B7-60C48A9B7E4D}"/>
          </ac:spMkLst>
        </pc:spChg>
        <pc:spChg chg="add mod">
          <ac:chgData name="Rebecca Salles" userId="66a2db3d815e233f" providerId="LiveId" clId="{C1CC8698-C0F2-4B11-A386-BE30CE1E7035}" dt="2020-02-04T01:58:41.790" v="372" actId="164"/>
          <ac:spMkLst>
            <pc:docMk/>
            <pc:sldMk cId="2852551529" sldId="1065"/>
            <ac:spMk id="25" creationId="{2C32CDAD-49F5-4738-9CFE-A8F95C90E811}"/>
          </ac:spMkLst>
        </pc:spChg>
        <pc:spChg chg="add mod">
          <ac:chgData name="Rebecca Salles" userId="66a2db3d815e233f" providerId="LiveId" clId="{C1CC8698-C0F2-4B11-A386-BE30CE1E7035}" dt="2020-02-04T01:58:41.790" v="372" actId="164"/>
          <ac:spMkLst>
            <pc:docMk/>
            <pc:sldMk cId="2852551529" sldId="1065"/>
            <ac:spMk id="26" creationId="{1508AC48-8369-4706-BB1A-7FBF9EB041C8}"/>
          </ac:spMkLst>
        </pc:spChg>
        <pc:spChg chg="add mod">
          <ac:chgData name="Rebecca Salles" userId="66a2db3d815e233f" providerId="LiveId" clId="{C1CC8698-C0F2-4B11-A386-BE30CE1E7035}" dt="2020-02-04T01:58:41.790" v="372" actId="164"/>
          <ac:spMkLst>
            <pc:docMk/>
            <pc:sldMk cId="2852551529" sldId="1065"/>
            <ac:spMk id="27" creationId="{49FD30C1-94FC-407F-9985-16359C49E7E4}"/>
          </ac:spMkLst>
        </pc:spChg>
        <pc:spChg chg="add mod">
          <ac:chgData name="Rebecca Salles" userId="66a2db3d815e233f" providerId="LiveId" clId="{C1CC8698-C0F2-4B11-A386-BE30CE1E7035}" dt="2020-02-04T01:58:41.790" v="372" actId="164"/>
          <ac:spMkLst>
            <pc:docMk/>
            <pc:sldMk cId="2852551529" sldId="1065"/>
            <ac:spMk id="28" creationId="{4F281117-62AD-443B-A16D-EA059CEF8669}"/>
          </ac:spMkLst>
        </pc:spChg>
        <pc:spChg chg="add mod">
          <ac:chgData name="Rebecca Salles" userId="66a2db3d815e233f" providerId="LiveId" clId="{C1CC8698-C0F2-4B11-A386-BE30CE1E7035}" dt="2020-02-04T01:58:41.790" v="372" actId="164"/>
          <ac:spMkLst>
            <pc:docMk/>
            <pc:sldMk cId="2852551529" sldId="1065"/>
            <ac:spMk id="29" creationId="{91538A1C-2E0C-466A-BFF5-123802145A7B}"/>
          </ac:spMkLst>
        </pc:spChg>
        <pc:spChg chg="add mod">
          <ac:chgData name="Rebecca Salles" userId="66a2db3d815e233f" providerId="LiveId" clId="{C1CC8698-C0F2-4B11-A386-BE30CE1E7035}" dt="2020-02-04T01:58:41.790" v="372" actId="164"/>
          <ac:spMkLst>
            <pc:docMk/>
            <pc:sldMk cId="2852551529" sldId="1065"/>
            <ac:spMk id="30" creationId="{48FAA9CA-6608-459B-86A3-F6E33269C3ED}"/>
          </ac:spMkLst>
        </pc:spChg>
        <pc:spChg chg="add mod">
          <ac:chgData name="Rebecca Salles" userId="66a2db3d815e233f" providerId="LiveId" clId="{C1CC8698-C0F2-4B11-A386-BE30CE1E7035}" dt="2020-02-04T01:58:41.790" v="372" actId="164"/>
          <ac:spMkLst>
            <pc:docMk/>
            <pc:sldMk cId="2852551529" sldId="1065"/>
            <ac:spMk id="31" creationId="{8830238B-8AE3-4EC3-911B-B726ECC25913}"/>
          </ac:spMkLst>
        </pc:spChg>
        <pc:spChg chg="add mod">
          <ac:chgData name="Rebecca Salles" userId="66a2db3d815e233f" providerId="LiveId" clId="{C1CC8698-C0F2-4B11-A386-BE30CE1E7035}" dt="2020-02-04T01:58:41.790" v="372" actId="164"/>
          <ac:spMkLst>
            <pc:docMk/>
            <pc:sldMk cId="2852551529" sldId="1065"/>
            <ac:spMk id="32" creationId="{EA1DCC7B-D589-4CE1-8F7A-7B03D3BFE8EC}"/>
          </ac:spMkLst>
        </pc:spChg>
        <pc:spChg chg="add mod">
          <ac:chgData name="Rebecca Salles" userId="66a2db3d815e233f" providerId="LiveId" clId="{C1CC8698-C0F2-4B11-A386-BE30CE1E7035}" dt="2020-02-04T01:58:41.790" v="372" actId="164"/>
          <ac:spMkLst>
            <pc:docMk/>
            <pc:sldMk cId="2852551529" sldId="1065"/>
            <ac:spMk id="33" creationId="{F9CD17E3-1448-43BA-9F41-C0C4EFE6B689}"/>
          </ac:spMkLst>
        </pc:spChg>
        <pc:spChg chg="add mod">
          <ac:chgData name="Rebecca Salles" userId="66a2db3d815e233f" providerId="LiveId" clId="{C1CC8698-C0F2-4B11-A386-BE30CE1E7035}" dt="2020-02-04T01:58:41.790" v="372" actId="164"/>
          <ac:spMkLst>
            <pc:docMk/>
            <pc:sldMk cId="2852551529" sldId="1065"/>
            <ac:spMk id="34" creationId="{3D6CFF59-6740-4534-A504-C1A31F2EC530}"/>
          </ac:spMkLst>
        </pc:spChg>
        <pc:spChg chg="add mod">
          <ac:chgData name="Rebecca Salles" userId="66a2db3d815e233f" providerId="LiveId" clId="{C1CC8698-C0F2-4B11-A386-BE30CE1E7035}" dt="2020-02-04T01:58:41.790" v="372" actId="164"/>
          <ac:spMkLst>
            <pc:docMk/>
            <pc:sldMk cId="2852551529" sldId="1065"/>
            <ac:spMk id="35" creationId="{14921AE1-CB8C-4F5F-9544-BA6D6DE35BE5}"/>
          </ac:spMkLst>
        </pc:spChg>
        <pc:spChg chg="add mod">
          <ac:chgData name="Rebecca Salles" userId="66a2db3d815e233f" providerId="LiveId" clId="{C1CC8698-C0F2-4B11-A386-BE30CE1E7035}" dt="2020-02-04T01:58:41.790" v="372" actId="164"/>
          <ac:spMkLst>
            <pc:docMk/>
            <pc:sldMk cId="2852551529" sldId="1065"/>
            <ac:spMk id="36" creationId="{6476C469-EC98-4ADE-987E-8664F632C0C5}"/>
          </ac:spMkLst>
        </pc:spChg>
        <pc:spChg chg="add mod">
          <ac:chgData name="Rebecca Salles" userId="66a2db3d815e233f" providerId="LiveId" clId="{C1CC8698-C0F2-4B11-A386-BE30CE1E7035}" dt="2020-02-04T01:58:41.790" v="372" actId="164"/>
          <ac:spMkLst>
            <pc:docMk/>
            <pc:sldMk cId="2852551529" sldId="1065"/>
            <ac:spMk id="37" creationId="{8703C793-657E-4C0A-8447-3A41A6D6F3EC}"/>
          </ac:spMkLst>
        </pc:spChg>
        <pc:spChg chg="add mod">
          <ac:chgData name="Rebecca Salles" userId="66a2db3d815e233f" providerId="LiveId" clId="{C1CC8698-C0F2-4B11-A386-BE30CE1E7035}" dt="2020-02-04T01:58:41.790" v="372" actId="164"/>
          <ac:spMkLst>
            <pc:docMk/>
            <pc:sldMk cId="2852551529" sldId="1065"/>
            <ac:spMk id="38" creationId="{C425618E-8A9B-474D-BD5E-7B1EF515D131}"/>
          </ac:spMkLst>
        </pc:spChg>
        <pc:spChg chg="add mod">
          <ac:chgData name="Rebecca Salles" userId="66a2db3d815e233f" providerId="LiveId" clId="{C1CC8698-C0F2-4B11-A386-BE30CE1E7035}" dt="2020-02-04T01:58:41.790" v="372" actId="164"/>
          <ac:spMkLst>
            <pc:docMk/>
            <pc:sldMk cId="2852551529" sldId="1065"/>
            <ac:spMk id="39" creationId="{7AE6A96F-9C62-4DFE-8577-0A1812E3A567}"/>
          </ac:spMkLst>
        </pc:spChg>
        <pc:spChg chg="add mod">
          <ac:chgData name="Rebecca Salles" userId="66a2db3d815e233f" providerId="LiveId" clId="{C1CC8698-C0F2-4B11-A386-BE30CE1E7035}" dt="2020-02-04T01:58:41.790" v="372" actId="164"/>
          <ac:spMkLst>
            <pc:docMk/>
            <pc:sldMk cId="2852551529" sldId="1065"/>
            <ac:spMk id="40" creationId="{6E06A69E-39D7-407A-8200-B32449540A5A}"/>
          </ac:spMkLst>
        </pc:spChg>
        <pc:spChg chg="add mod">
          <ac:chgData name="Rebecca Salles" userId="66a2db3d815e233f" providerId="LiveId" clId="{C1CC8698-C0F2-4B11-A386-BE30CE1E7035}" dt="2020-02-04T01:58:41.790" v="372" actId="164"/>
          <ac:spMkLst>
            <pc:docMk/>
            <pc:sldMk cId="2852551529" sldId="1065"/>
            <ac:spMk id="41" creationId="{F435D6DD-7E06-4E1B-A258-11A676B40E72}"/>
          </ac:spMkLst>
        </pc:spChg>
        <pc:spChg chg="add mod">
          <ac:chgData name="Rebecca Salles" userId="66a2db3d815e233f" providerId="LiveId" clId="{C1CC8698-C0F2-4B11-A386-BE30CE1E7035}" dt="2020-02-04T01:58:41.790" v="372" actId="164"/>
          <ac:spMkLst>
            <pc:docMk/>
            <pc:sldMk cId="2852551529" sldId="1065"/>
            <ac:spMk id="42" creationId="{7BB984E7-210E-48DA-8AD2-7D17A9E022D4}"/>
          </ac:spMkLst>
        </pc:spChg>
        <pc:spChg chg="add mod">
          <ac:chgData name="Rebecca Salles" userId="66a2db3d815e233f" providerId="LiveId" clId="{C1CC8698-C0F2-4B11-A386-BE30CE1E7035}" dt="2020-02-04T01:58:41.790" v="372" actId="164"/>
          <ac:spMkLst>
            <pc:docMk/>
            <pc:sldMk cId="2852551529" sldId="1065"/>
            <ac:spMk id="43" creationId="{DE3612F0-3BC1-405C-97FA-3D624EE7DF2F}"/>
          </ac:spMkLst>
        </pc:spChg>
        <pc:spChg chg="add mod">
          <ac:chgData name="Rebecca Salles" userId="66a2db3d815e233f" providerId="LiveId" clId="{C1CC8698-C0F2-4B11-A386-BE30CE1E7035}" dt="2020-02-04T01:58:41.790" v="372" actId="164"/>
          <ac:spMkLst>
            <pc:docMk/>
            <pc:sldMk cId="2852551529" sldId="1065"/>
            <ac:spMk id="44" creationId="{A788054E-CE89-4136-9319-CA252C99A2AD}"/>
          </ac:spMkLst>
        </pc:spChg>
        <pc:spChg chg="add mod">
          <ac:chgData name="Rebecca Salles" userId="66a2db3d815e233f" providerId="LiveId" clId="{C1CC8698-C0F2-4B11-A386-BE30CE1E7035}" dt="2020-02-04T01:58:41.790" v="372" actId="164"/>
          <ac:spMkLst>
            <pc:docMk/>
            <pc:sldMk cId="2852551529" sldId="1065"/>
            <ac:spMk id="45" creationId="{FDE01C18-9A06-4F91-AC86-1340070C0715}"/>
          </ac:spMkLst>
        </pc:spChg>
        <pc:spChg chg="add mod">
          <ac:chgData name="Rebecca Salles" userId="66a2db3d815e233f" providerId="LiveId" clId="{C1CC8698-C0F2-4B11-A386-BE30CE1E7035}" dt="2020-02-04T01:58:41.790" v="372" actId="164"/>
          <ac:spMkLst>
            <pc:docMk/>
            <pc:sldMk cId="2852551529" sldId="1065"/>
            <ac:spMk id="46" creationId="{5447A556-B321-4899-A8DF-CDB01EE218ED}"/>
          </ac:spMkLst>
        </pc:spChg>
        <pc:spChg chg="add mod">
          <ac:chgData name="Rebecca Salles" userId="66a2db3d815e233f" providerId="LiveId" clId="{C1CC8698-C0F2-4B11-A386-BE30CE1E7035}" dt="2020-02-04T01:58:41.790" v="372" actId="164"/>
          <ac:spMkLst>
            <pc:docMk/>
            <pc:sldMk cId="2852551529" sldId="1065"/>
            <ac:spMk id="47" creationId="{57818CDF-7022-477A-89FA-18B64EDF00A7}"/>
          </ac:spMkLst>
        </pc:spChg>
        <pc:spChg chg="add mod">
          <ac:chgData name="Rebecca Salles" userId="66a2db3d815e233f" providerId="LiveId" clId="{C1CC8698-C0F2-4B11-A386-BE30CE1E7035}" dt="2020-02-04T01:58:41.790" v="372" actId="164"/>
          <ac:spMkLst>
            <pc:docMk/>
            <pc:sldMk cId="2852551529" sldId="1065"/>
            <ac:spMk id="48" creationId="{CD7AD95C-207D-4E9F-8AA8-D2997E1B6EED}"/>
          </ac:spMkLst>
        </pc:spChg>
        <pc:spChg chg="add mod">
          <ac:chgData name="Rebecca Salles" userId="66a2db3d815e233f" providerId="LiveId" clId="{C1CC8698-C0F2-4B11-A386-BE30CE1E7035}" dt="2020-02-04T01:58:41.790" v="372" actId="164"/>
          <ac:spMkLst>
            <pc:docMk/>
            <pc:sldMk cId="2852551529" sldId="1065"/>
            <ac:spMk id="49" creationId="{01FD99D2-D300-49A1-AA4B-2A8204E84DFB}"/>
          </ac:spMkLst>
        </pc:spChg>
        <pc:spChg chg="add mod">
          <ac:chgData name="Rebecca Salles" userId="66a2db3d815e233f" providerId="LiveId" clId="{C1CC8698-C0F2-4B11-A386-BE30CE1E7035}" dt="2020-02-04T01:58:41.790" v="372" actId="164"/>
          <ac:spMkLst>
            <pc:docMk/>
            <pc:sldMk cId="2852551529" sldId="1065"/>
            <ac:spMk id="50" creationId="{CCF52831-C52C-42DF-A8E7-56B8E9D83EFA}"/>
          </ac:spMkLst>
        </pc:spChg>
        <pc:spChg chg="mod">
          <ac:chgData name="Rebecca Salles" userId="66a2db3d815e233f" providerId="LiveId" clId="{C1CC8698-C0F2-4B11-A386-BE30CE1E7035}" dt="2020-02-04T03:22:49.112" v="808" actId="108"/>
          <ac:spMkLst>
            <pc:docMk/>
            <pc:sldMk cId="2852551529" sldId="1065"/>
            <ac:spMk id="53" creationId="{010D5988-08A7-4DA3-A4D3-0752C104AD76}"/>
          </ac:spMkLst>
        </pc:spChg>
        <pc:spChg chg="mod">
          <ac:chgData name="Rebecca Salles" userId="66a2db3d815e233f" providerId="LiveId" clId="{C1CC8698-C0F2-4B11-A386-BE30CE1E7035}" dt="2020-02-04T03:23:26.337" v="815" actId="14100"/>
          <ac:spMkLst>
            <pc:docMk/>
            <pc:sldMk cId="2852551529" sldId="1065"/>
            <ac:spMk id="58" creationId="{11ECC6C2-CC90-49A9-831A-FA2AA05B0C6C}"/>
          </ac:spMkLst>
        </pc:spChg>
        <pc:spChg chg="mod">
          <ac:chgData name="Rebecca Salles" userId="66a2db3d815e233f" providerId="LiveId" clId="{C1CC8698-C0F2-4B11-A386-BE30CE1E7035}" dt="2020-02-04T03:23:04.046" v="810" actId="113"/>
          <ac:spMkLst>
            <pc:docMk/>
            <pc:sldMk cId="2852551529" sldId="1065"/>
            <ac:spMk id="87" creationId="{EF3D9242-53D1-4D44-8BF2-CF8C7D58E83F}"/>
          </ac:spMkLst>
        </pc:spChg>
        <pc:spChg chg="mod">
          <ac:chgData name="Rebecca Salles" userId="66a2db3d815e233f" providerId="LiveId" clId="{C1CC8698-C0F2-4B11-A386-BE30CE1E7035}" dt="2020-02-04T03:22:44.868" v="807" actId="207"/>
          <ac:spMkLst>
            <pc:docMk/>
            <pc:sldMk cId="2852551529" sldId="1065"/>
            <ac:spMk id="131" creationId="{E0680FB0-588C-4FA0-A8FE-EBA5C87F386A}"/>
          </ac:spMkLst>
        </pc:spChg>
        <pc:spChg chg="mod">
          <ac:chgData name="Rebecca Salles" userId="66a2db3d815e233f" providerId="LiveId" clId="{C1CC8698-C0F2-4B11-A386-BE30CE1E7035}" dt="2020-02-04T03:30:59.608" v="1124" actId="20577"/>
          <ac:spMkLst>
            <pc:docMk/>
            <pc:sldMk cId="2852551529" sldId="1065"/>
            <ac:spMk id="139" creationId="{11D7B099-FCE3-4DFF-B330-F8F330BE6407}"/>
          </ac:spMkLst>
        </pc:spChg>
        <pc:spChg chg="mod">
          <ac:chgData name="Rebecca Salles" userId="66a2db3d815e233f" providerId="LiveId" clId="{C1CC8698-C0F2-4B11-A386-BE30CE1E7035}" dt="2020-02-04T03:18:40.202" v="782" actId="20577"/>
          <ac:spMkLst>
            <pc:docMk/>
            <pc:sldMk cId="2852551529" sldId="1065"/>
            <ac:spMk id="143" creationId="{CD94370A-0255-4EB5-93ED-E43F63CE8723}"/>
          </ac:spMkLst>
        </pc:spChg>
        <pc:spChg chg="mod">
          <ac:chgData name="Rebecca Salles" userId="66a2db3d815e233f" providerId="LiveId" clId="{C1CC8698-C0F2-4B11-A386-BE30CE1E7035}" dt="2020-02-04T03:36:44.741" v="1156" actId="20577"/>
          <ac:spMkLst>
            <pc:docMk/>
            <pc:sldMk cId="2852551529" sldId="1065"/>
            <ac:spMk id="145" creationId="{8084148F-BB19-4677-9094-FE944CE68149}"/>
          </ac:spMkLst>
        </pc:spChg>
        <pc:spChg chg="add mod topLvl">
          <ac:chgData name="Rebecca Salles" userId="66a2db3d815e233f" providerId="LiveId" clId="{C1CC8698-C0F2-4B11-A386-BE30CE1E7035}" dt="2020-02-04T04:06:56.302" v="1507" actId="164"/>
          <ac:spMkLst>
            <pc:docMk/>
            <pc:sldMk cId="2852551529" sldId="1065"/>
            <ac:spMk id="165" creationId="{1F24ADC3-5597-4CD5-A744-9607BD32D126}"/>
          </ac:spMkLst>
        </pc:spChg>
        <pc:spChg chg="add mod topLvl">
          <ac:chgData name="Rebecca Salles" userId="66a2db3d815e233f" providerId="LiveId" clId="{C1CC8698-C0F2-4B11-A386-BE30CE1E7035}" dt="2020-02-04T04:07:22.817" v="1515" actId="113"/>
          <ac:spMkLst>
            <pc:docMk/>
            <pc:sldMk cId="2852551529" sldId="1065"/>
            <ac:spMk id="166" creationId="{26A9F769-5992-4348-8831-291AE947134E}"/>
          </ac:spMkLst>
        </pc:spChg>
        <pc:spChg chg="add del mod">
          <ac:chgData name="Rebecca Salles" userId="66a2db3d815e233f" providerId="LiveId" clId="{C1CC8698-C0F2-4B11-A386-BE30CE1E7035}" dt="2020-02-04T03:25:34.679" v="921" actId="478"/>
          <ac:spMkLst>
            <pc:docMk/>
            <pc:sldMk cId="2852551529" sldId="1065"/>
            <ac:spMk id="167" creationId="{32321772-BC90-4B32-8BF1-F7B6C4B0EA8B}"/>
          </ac:spMkLst>
        </pc:spChg>
        <pc:spChg chg="add del mod">
          <ac:chgData name="Rebecca Salles" userId="66a2db3d815e233f" providerId="LiveId" clId="{C1CC8698-C0F2-4B11-A386-BE30CE1E7035}" dt="2020-02-04T03:25:32.711" v="920" actId="478"/>
          <ac:spMkLst>
            <pc:docMk/>
            <pc:sldMk cId="2852551529" sldId="1065"/>
            <ac:spMk id="168" creationId="{9E194714-117B-483B-912B-905793448083}"/>
          </ac:spMkLst>
        </pc:spChg>
        <pc:spChg chg="add del mod">
          <ac:chgData name="Rebecca Salles" userId="66a2db3d815e233f" providerId="LiveId" clId="{C1CC8698-C0F2-4B11-A386-BE30CE1E7035}" dt="2020-02-04T03:26:54.211" v="946" actId="478"/>
          <ac:spMkLst>
            <pc:docMk/>
            <pc:sldMk cId="2852551529" sldId="1065"/>
            <ac:spMk id="169" creationId="{CA292114-8935-4D20-970B-3F0CA0A6126D}"/>
          </ac:spMkLst>
        </pc:spChg>
        <pc:spChg chg="add mod">
          <ac:chgData name="Rebecca Salles" userId="66a2db3d815e233f" providerId="LiveId" clId="{C1CC8698-C0F2-4B11-A386-BE30CE1E7035}" dt="2020-02-04T03:30:25.797" v="1118" actId="164"/>
          <ac:spMkLst>
            <pc:docMk/>
            <pc:sldMk cId="2852551529" sldId="1065"/>
            <ac:spMk id="170" creationId="{3DEB04DA-EBE7-4674-B75D-AC84F979FFBC}"/>
          </ac:spMkLst>
        </pc:spChg>
        <pc:spChg chg="add del mod">
          <ac:chgData name="Rebecca Salles" userId="66a2db3d815e233f" providerId="LiveId" clId="{C1CC8698-C0F2-4B11-A386-BE30CE1E7035}" dt="2020-02-04T03:28:57.700" v="999" actId="478"/>
          <ac:spMkLst>
            <pc:docMk/>
            <pc:sldMk cId="2852551529" sldId="1065"/>
            <ac:spMk id="171" creationId="{9796B3C8-E44F-467D-956E-582866E1CF82}"/>
          </ac:spMkLst>
        </pc:spChg>
        <pc:spChg chg="add mod">
          <ac:chgData name="Rebecca Salles" userId="66a2db3d815e233f" providerId="LiveId" clId="{C1CC8698-C0F2-4B11-A386-BE30CE1E7035}" dt="2020-02-04T03:30:25.797" v="1118" actId="164"/>
          <ac:spMkLst>
            <pc:docMk/>
            <pc:sldMk cId="2852551529" sldId="1065"/>
            <ac:spMk id="172" creationId="{4A6F19B4-289A-4C66-A569-16A81BF9AE5E}"/>
          </ac:spMkLst>
        </pc:spChg>
        <pc:spChg chg="add mod">
          <ac:chgData name="Rebecca Salles" userId="66a2db3d815e233f" providerId="LiveId" clId="{C1CC8698-C0F2-4B11-A386-BE30CE1E7035}" dt="2020-02-04T03:30:25.797" v="1118" actId="164"/>
          <ac:spMkLst>
            <pc:docMk/>
            <pc:sldMk cId="2852551529" sldId="1065"/>
            <ac:spMk id="173" creationId="{780DABB9-DC19-4BB2-AF6E-1C35562B50D0}"/>
          </ac:spMkLst>
        </pc:spChg>
        <pc:spChg chg="add mod">
          <ac:chgData name="Rebecca Salles" userId="66a2db3d815e233f" providerId="LiveId" clId="{C1CC8698-C0F2-4B11-A386-BE30CE1E7035}" dt="2020-02-04T03:30:25.797" v="1118" actId="164"/>
          <ac:spMkLst>
            <pc:docMk/>
            <pc:sldMk cId="2852551529" sldId="1065"/>
            <ac:spMk id="176" creationId="{8E5B56CF-D3EE-4808-9422-BD2CFD1D7B36}"/>
          </ac:spMkLst>
        </pc:spChg>
        <pc:spChg chg="add mod">
          <ac:chgData name="Rebecca Salles" userId="66a2db3d815e233f" providerId="LiveId" clId="{C1CC8698-C0F2-4B11-A386-BE30CE1E7035}" dt="2020-02-04T03:30:25.797" v="1118" actId="164"/>
          <ac:spMkLst>
            <pc:docMk/>
            <pc:sldMk cId="2852551529" sldId="1065"/>
            <ac:spMk id="177" creationId="{56B64AEB-2623-4807-B122-8217D9FCDD18}"/>
          </ac:spMkLst>
        </pc:spChg>
        <pc:spChg chg="add mod">
          <ac:chgData name="Rebecca Salles" userId="66a2db3d815e233f" providerId="LiveId" clId="{C1CC8698-C0F2-4B11-A386-BE30CE1E7035}" dt="2020-02-04T03:30:25.797" v="1118" actId="164"/>
          <ac:spMkLst>
            <pc:docMk/>
            <pc:sldMk cId="2852551529" sldId="1065"/>
            <ac:spMk id="178" creationId="{6DD93E51-773D-4A7F-A471-5BE9C1DBCBA0}"/>
          </ac:spMkLst>
        </pc:spChg>
        <pc:spChg chg="add mod">
          <ac:chgData name="Rebecca Salles" userId="66a2db3d815e233f" providerId="LiveId" clId="{C1CC8698-C0F2-4B11-A386-BE30CE1E7035}" dt="2020-02-04T03:30:25.797" v="1118" actId="164"/>
          <ac:spMkLst>
            <pc:docMk/>
            <pc:sldMk cId="2852551529" sldId="1065"/>
            <ac:spMk id="179" creationId="{6B29705D-B5FF-4D37-B35F-40EC0B080F16}"/>
          </ac:spMkLst>
        </pc:spChg>
        <pc:spChg chg="mod">
          <ac:chgData name="Rebecca Salles" userId="66a2db3d815e233f" providerId="LiveId" clId="{C1CC8698-C0F2-4B11-A386-BE30CE1E7035}" dt="2020-02-04T03:52:21.334" v="1411" actId="113"/>
          <ac:spMkLst>
            <pc:docMk/>
            <pc:sldMk cId="2852551529" sldId="1065"/>
            <ac:spMk id="298" creationId="{2A90FD54-4E90-41FA-BAC8-D3C1EC729604}"/>
          </ac:spMkLst>
        </pc:spChg>
        <pc:spChg chg="mod">
          <ac:chgData name="Rebecca Salles" userId="66a2db3d815e233f" providerId="LiveId" clId="{C1CC8698-C0F2-4B11-A386-BE30CE1E7035}" dt="2020-02-04T03:52:06.943" v="1408" actId="113"/>
          <ac:spMkLst>
            <pc:docMk/>
            <pc:sldMk cId="2852551529" sldId="1065"/>
            <ac:spMk id="306" creationId="{B3B13AFD-27FA-43A8-9586-FF25873968A7}"/>
          </ac:spMkLst>
        </pc:spChg>
        <pc:spChg chg="mod">
          <ac:chgData name="Rebecca Salles" userId="66a2db3d815e233f" providerId="LiveId" clId="{C1CC8698-C0F2-4B11-A386-BE30CE1E7035}" dt="2020-02-04T03:52:37.687" v="1416" actId="1037"/>
          <ac:spMkLst>
            <pc:docMk/>
            <pc:sldMk cId="2852551529" sldId="1065"/>
            <ac:spMk id="313" creationId="{60C5EA12-91D1-4604-A207-259CF1672795}"/>
          </ac:spMkLst>
        </pc:spChg>
        <pc:spChg chg="mod">
          <ac:chgData name="Rebecca Salles" userId="66a2db3d815e233f" providerId="LiveId" clId="{C1CC8698-C0F2-4B11-A386-BE30CE1E7035}" dt="2020-02-04T03:52:10.489" v="1409" actId="108"/>
          <ac:spMkLst>
            <pc:docMk/>
            <pc:sldMk cId="2852551529" sldId="1065"/>
            <ac:spMk id="326" creationId="{452781A3-5B6D-4480-948E-86129DB5FA22}"/>
          </ac:spMkLst>
        </pc:spChg>
        <pc:spChg chg="mod topLvl">
          <ac:chgData name="Rebecca Salles" userId="66a2db3d815e233f" providerId="LiveId" clId="{C1CC8698-C0F2-4B11-A386-BE30CE1E7035}" dt="2020-02-04T04:08:21.415" v="1556" actId="164"/>
          <ac:spMkLst>
            <pc:docMk/>
            <pc:sldMk cId="2852551529" sldId="1065"/>
            <ac:spMk id="358" creationId="{569870F7-D449-4DA8-8496-57F0E6F56AD4}"/>
          </ac:spMkLst>
        </pc:spChg>
        <pc:spChg chg="mod">
          <ac:chgData name="Rebecca Salles" userId="66a2db3d815e233f" providerId="LiveId" clId="{C1CC8698-C0F2-4B11-A386-BE30CE1E7035}" dt="2020-02-04T03:50:57.858" v="1359" actId="20577"/>
          <ac:spMkLst>
            <pc:docMk/>
            <pc:sldMk cId="2852551529" sldId="1065"/>
            <ac:spMk id="373" creationId="{2C1C6AB5-25CB-4E9D-93EB-2CFC3B948B1A}"/>
          </ac:spMkLst>
        </pc:spChg>
        <pc:spChg chg="del">
          <ac:chgData name="Rebecca Salles" userId="66a2db3d815e233f" providerId="LiveId" clId="{C1CC8698-C0F2-4B11-A386-BE30CE1E7035}" dt="2020-02-04T03:50:17.301" v="1333" actId="478"/>
          <ac:spMkLst>
            <pc:docMk/>
            <pc:sldMk cId="2852551529" sldId="1065"/>
            <ac:spMk id="377" creationId="{A4C0496E-57E9-4FFE-ADA0-07D35866EF6D}"/>
          </ac:spMkLst>
        </pc:spChg>
        <pc:spChg chg="del">
          <ac:chgData name="Rebecca Salles" userId="66a2db3d815e233f" providerId="LiveId" clId="{C1CC8698-C0F2-4B11-A386-BE30CE1E7035}" dt="2020-02-04T03:50:19.706" v="1334" actId="478"/>
          <ac:spMkLst>
            <pc:docMk/>
            <pc:sldMk cId="2852551529" sldId="1065"/>
            <ac:spMk id="378" creationId="{F77B03DB-DA62-48F0-B66D-DEB302FED716}"/>
          </ac:spMkLst>
        </pc:spChg>
        <pc:spChg chg="mod">
          <ac:chgData name="Rebecca Salles" userId="66a2db3d815e233f" providerId="LiveId" clId="{C1CC8698-C0F2-4B11-A386-BE30CE1E7035}" dt="2020-02-04T03:50:41.488" v="1350" actId="1036"/>
          <ac:spMkLst>
            <pc:docMk/>
            <pc:sldMk cId="2852551529" sldId="1065"/>
            <ac:spMk id="379" creationId="{65B0C129-467F-4FA9-9A51-D01C1F4853D5}"/>
          </ac:spMkLst>
        </pc:spChg>
        <pc:spChg chg="mod">
          <ac:chgData name="Rebecca Salles" userId="66a2db3d815e233f" providerId="LiveId" clId="{C1CC8698-C0F2-4B11-A386-BE30CE1E7035}" dt="2020-02-04T03:51:07.603" v="1374" actId="20577"/>
          <ac:spMkLst>
            <pc:docMk/>
            <pc:sldMk cId="2852551529" sldId="1065"/>
            <ac:spMk id="380" creationId="{C9EDAA16-E627-4610-9F9C-F71F0940A694}"/>
          </ac:spMkLst>
        </pc:spChg>
        <pc:spChg chg="mod">
          <ac:chgData name="Rebecca Salles" userId="66a2db3d815e233f" providerId="LiveId" clId="{C1CC8698-C0F2-4B11-A386-BE30CE1E7035}" dt="2020-02-04T03:50:41.488" v="1350" actId="1036"/>
          <ac:spMkLst>
            <pc:docMk/>
            <pc:sldMk cId="2852551529" sldId="1065"/>
            <ac:spMk id="381" creationId="{35723EF0-E496-4435-A98D-D9A234861AFA}"/>
          </ac:spMkLst>
        </pc:spChg>
        <pc:spChg chg="mod">
          <ac:chgData name="Rebecca Salles" userId="66a2db3d815e233f" providerId="LiveId" clId="{C1CC8698-C0F2-4B11-A386-BE30CE1E7035}" dt="2020-02-04T03:51:02.737" v="1367" actId="20577"/>
          <ac:spMkLst>
            <pc:docMk/>
            <pc:sldMk cId="2852551529" sldId="1065"/>
            <ac:spMk id="382" creationId="{52BB5F82-1FEB-4714-800E-BFE17FDA5FA7}"/>
          </ac:spMkLst>
        </pc:spChg>
        <pc:grpChg chg="add del mod">
          <ac:chgData name="Rebecca Salles" userId="66a2db3d815e233f" providerId="LiveId" clId="{C1CC8698-C0F2-4B11-A386-BE30CE1E7035}" dt="2020-02-04T04:06:35.117" v="1505" actId="165"/>
          <ac:grpSpMkLst>
            <pc:docMk/>
            <pc:sldMk cId="2852551529" sldId="1065"/>
            <ac:grpSpMk id="3" creationId="{34CE3805-3306-4EF5-860E-D9237130F676}"/>
          </ac:grpSpMkLst>
        </pc:grpChg>
        <pc:grpChg chg="add mod">
          <ac:chgData name="Rebecca Salles" userId="66a2db3d815e233f" providerId="LiveId" clId="{C1CC8698-C0F2-4B11-A386-BE30CE1E7035}" dt="2020-02-04T01:56:49.945" v="275" actId="164"/>
          <ac:grpSpMkLst>
            <pc:docMk/>
            <pc:sldMk cId="2852551529" sldId="1065"/>
            <ac:grpSpMk id="3" creationId="{599F0F9A-0249-4EA6-99B6-9FFB3C8AF771}"/>
          </ac:grpSpMkLst>
        </pc:grpChg>
        <pc:grpChg chg="add del mod">
          <ac:chgData name="Rebecca Salles" userId="66a2db3d815e233f" providerId="LiveId" clId="{C1CC8698-C0F2-4B11-A386-BE30CE1E7035}" dt="2020-02-04T03:49:08.023" v="1274" actId="478"/>
          <ac:grpSpMkLst>
            <pc:docMk/>
            <pc:sldMk cId="2852551529" sldId="1065"/>
            <ac:grpSpMk id="4" creationId="{0B4A12E3-560E-4CCF-981F-6DC8E7E7525D}"/>
          </ac:grpSpMkLst>
        </pc:grpChg>
        <pc:grpChg chg="add del mod">
          <ac:chgData name="Rebecca Salles" userId="66a2db3d815e233f" providerId="LiveId" clId="{C1CC8698-C0F2-4B11-A386-BE30CE1E7035}" dt="2020-02-04T04:04:45.326" v="1463" actId="165"/>
          <ac:grpSpMkLst>
            <pc:docMk/>
            <pc:sldMk cId="2852551529" sldId="1065"/>
            <ac:grpSpMk id="6" creationId="{6183C5B4-72D9-4A92-A989-05422C957B5F}"/>
          </ac:grpSpMkLst>
        </pc:grpChg>
        <pc:grpChg chg="add mod">
          <ac:chgData name="Rebecca Salles" userId="66a2db3d815e233f" providerId="LiveId" clId="{C1CC8698-C0F2-4B11-A386-BE30CE1E7035}" dt="2020-02-04T01:58:41.790" v="372" actId="164"/>
          <ac:grpSpMkLst>
            <pc:docMk/>
            <pc:sldMk cId="2852551529" sldId="1065"/>
            <ac:grpSpMk id="7" creationId="{9B52E447-0CCD-4F9E-B273-8A924E53695F}"/>
          </ac:grpSpMkLst>
        </pc:grpChg>
        <pc:grpChg chg="add mod">
          <ac:chgData name="Rebecca Salles" userId="66a2db3d815e233f" providerId="LiveId" clId="{C1CC8698-C0F2-4B11-A386-BE30CE1E7035}" dt="2020-02-04T01:58:41.790" v="372" actId="164"/>
          <ac:grpSpMkLst>
            <pc:docMk/>
            <pc:sldMk cId="2852551529" sldId="1065"/>
            <ac:grpSpMk id="51" creationId="{03D4CC26-07F2-433F-915B-3516C6C70F6F}"/>
          </ac:grpSpMkLst>
        </pc:grpChg>
        <pc:grpChg chg="add mod">
          <ac:chgData name="Rebecca Salles" userId="66a2db3d815e233f" providerId="LiveId" clId="{C1CC8698-C0F2-4B11-A386-BE30CE1E7035}" dt="2020-02-04T01:58:41.790" v="372" actId="164"/>
          <ac:grpSpMkLst>
            <pc:docMk/>
            <pc:sldMk cId="2852551529" sldId="1065"/>
            <ac:grpSpMk id="56" creationId="{D0959E76-9E57-4DDD-B7E7-8B662E0287A0}"/>
          </ac:grpSpMkLst>
        </pc:grpChg>
        <pc:grpChg chg="add mod">
          <ac:chgData name="Rebecca Salles" userId="66a2db3d815e233f" providerId="LiveId" clId="{C1CC8698-C0F2-4B11-A386-BE30CE1E7035}" dt="2020-02-04T01:58:41.790" v="372" actId="164"/>
          <ac:grpSpMkLst>
            <pc:docMk/>
            <pc:sldMk cId="2852551529" sldId="1065"/>
            <ac:grpSpMk id="61" creationId="{A64B4556-3102-4F81-8C33-C97F540C60E8}"/>
          </ac:grpSpMkLst>
        </pc:grpChg>
        <pc:grpChg chg="add mod">
          <ac:chgData name="Rebecca Salles" userId="66a2db3d815e233f" providerId="LiveId" clId="{C1CC8698-C0F2-4B11-A386-BE30CE1E7035}" dt="2020-02-04T01:58:41.790" v="372" actId="164"/>
          <ac:grpSpMkLst>
            <pc:docMk/>
            <pc:sldMk cId="2852551529" sldId="1065"/>
            <ac:grpSpMk id="71" creationId="{1F1753B3-0C8C-4692-B32C-AF3AEA22916D}"/>
          </ac:grpSpMkLst>
        </pc:grpChg>
        <pc:grpChg chg="add mod">
          <ac:chgData name="Rebecca Salles" userId="66a2db3d815e233f" providerId="LiveId" clId="{C1CC8698-C0F2-4B11-A386-BE30CE1E7035}" dt="2020-02-04T01:58:41.790" v="372" actId="164"/>
          <ac:grpSpMkLst>
            <pc:docMk/>
            <pc:sldMk cId="2852551529" sldId="1065"/>
            <ac:grpSpMk id="81" creationId="{D3E949FC-01A6-4B03-9BC6-ABDF1841E359}"/>
          </ac:grpSpMkLst>
        </pc:grpChg>
        <pc:grpChg chg="add mod">
          <ac:chgData name="Rebecca Salles" userId="66a2db3d815e233f" providerId="LiveId" clId="{C1CC8698-C0F2-4B11-A386-BE30CE1E7035}" dt="2020-02-04T01:58:41.790" v="372" actId="164"/>
          <ac:grpSpMkLst>
            <pc:docMk/>
            <pc:sldMk cId="2852551529" sldId="1065"/>
            <ac:grpSpMk id="90" creationId="{25A9865C-00A8-404C-AF48-39B6674D5304}"/>
          </ac:grpSpMkLst>
        </pc:grpChg>
        <pc:grpChg chg="add mod">
          <ac:chgData name="Rebecca Salles" userId="66a2db3d815e233f" providerId="LiveId" clId="{C1CC8698-C0F2-4B11-A386-BE30CE1E7035}" dt="2020-02-04T01:58:41.790" v="372" actId="164"/>
          <ac:grpSpMkLst>
            <pc:docMk/>
            <pc:sldMk cId="2852551529" sldId="1065"/>
            <ac:grpSpMk id="100" creationId="{9795348C-631F-460B-896C-30BF15D09B6A}"/>
          </ac:grpSpMkLst>
        </pc:grpChg>
        <pc:grpChg chg="add mod">
          <ac:chgData name="Rebecca Salles" userId="66a2db3d815e233f" providerId="LiveId" clId="{C1CC8698-C0F2-4B11-A386-BE30CE1E7035}" dt="2020-02-04T01:58:41.790" v="372" actId="164"/>
          <ac:grpSpMkLst>
            <pc:docMk/>
            <pc:sldMk cId="2852551529" sldId="1065"/>
            <ac:grpSpMk id="109" creationId="{50C97337-439D-4C4D-8D54-48B7EE4038B5}"/>
          </ac:grpSpMkLst>
        </pc:grpChg>
        <pc:grpChg chg="add mod">
          <ac:chgData name="Rebecca Salles" userId="66a2db3d815e233f" providerId="LiveId" clId="{C1CC8698-C0F2-4B11-A386-BE30CE1E7035}" dt="2020-02-04T01:58:41.790" v="372" actId="164"/>
          <ac:grpSpMkLst>
            <pc:docMk/>
            <pc:sldMk cId="2852551529" sldId="1065"/>
            <ac:grpSpMk id="119" creationId="{A53B5B46-8925-44AC-9565-8EECC45B422F}"/>
          </ac:grpSpMkLst>
        </pc:grpChg>
        <pc:grpChg chg="add mod">
          <ac:chgData name="Rebecca Salles" userId="66a2db3d815e233f" providerId="LiveId" clId="{C1CC8698-C0F2-4B11-A386-BE30CE1E7035}" dt="2020-02-04T01:58:41.790" v="372" actId="164"/>
          <ac:grpSpMkLst>
            <pc:docMk/>
            <pc:sldMk cId="2852551529" sldId="1065"/>
            <ac:grpSpMk id="122" creationId="{53A2DC1E-AB47-4963-8C53-BF07184A632B}"/>
          </ac:grpSpMkLst>
        </pc:grpChg>
        <pc:grpChg chg="add mod">
          <ac:chgData name="Rebecca Salles" userId="66a2db3d815e233f" providerId="LiveId" clId="{C1CC8698-C0F2-4B11-A386-BE30CE1E7035}" dt="2020-02-04T01:58:41.790" v="372" actId="164"/>
          <ac:grpSpMkLst>
            <pc:docMk/>
            <pc:sldMk cId="2852551529" sldId="1065"/>
            <ac:grpSpMk id="125" creationId="{6B86E33F-5308-4978-8D9F-44BE0F55F2AD}"/>
          </ac:grpSpMkLst>
        </pc:grpChg>
        <pc:grpChg chg="add del mod">
          <ac:chgData name="Rebecca Salles" userId="66a2db3d815e233f" providerId="LiveId" clId="{C1CC8698-C0F2-4B11-A386-BE30CE1E7035}" dt="2020-02-04T03:50:04.585" v="1320" actId="478"/>
          <ac:grpSpMkLst>
            <pc:docMk/>
            <pc:sldMk cId="2852551529" sldId="1065"/>
            <ac:grpSpMk id="134" creationId="{932CF79D-41A5-4D06-9C51-F47B4570D05C}"/>
          </ac:grpSpMkLst>
        </pc:grpChg>
        <pc:grpChg chg="mod topLvl">
          <ac:chgData name="Rebecca Salles" userId="66a2db3d815e233f" providerId="LiveId" clId="{C1CC8698-C0F2-4B11-A386-BE30CE1E7035}" dt="2020-02-04T01:56:48.020" v="271" actId="165"/>
          <ac:grpSpMkLst>
            <pc:docMk/>
            <pc:sldMk cId="2852551529" sldId="1065"/>
            <ac:grpSpMk id="135" creationId="{9201D422-310D-4E61-A7CB-4803A1EB25E6}"/>
          </ac:grpSpMkLst>
        </pc:grpChg>
        <pc:grpChg chg="mod topLvl">
          <ac:chgData name="Rebecca Salles" userId="66a2db3d815e233f" providerId="LiveId" clId="{C1CC8698-C0F2-4B11-A386-BE30CE1E7035}" dt="2020-02-04T01:56:48.020" v="271" actId="165"/>
          <ac:grpSpMkLst>
            <pc:docMk/>
            <pc:sldMk cId="2852551529" sldId="1065"/>
            <ac:grpSpMk id="136" creationId="{2EC6EF68-FFDD-40D4-BA3C-F2B7F818A7ED}"/>
          </ac:grpSpMkLst>
        </pc:grpChg>
        <pc:grpChg chg="mod topLvl">
          <ac:chgData name="Rebecca Salles" userId="66a2db3d815e233f" providerId="LiveId" clId="{C1CC8698-C0F2-4B11-A386-BE30CE1E7035}" dt="2020-02-04T01:56:48.020" v="271" actId="165"/>
          <ac:grpSpMkLst>
            <pc:docMk/>
            <pc:sldMk cId="2852551529" sldId="1065"/>
            <ac:grpSpMk id="137" creationId="{48E57615-861D-49E5-B867-BC813B1FF38E}"/>
          </ac:grpSpMkLst>
        </pc:grpChg>
        <pc:grpChg chg="mod">
          <ac:chgData name="Rebecca Salles" userId="66a2db3d815e233f" providerId="LiveId" clId="{C1CC8698-C0F2-4B11-A386-BE30CE1E7035}" dt="2020-02-04T01:56:48.020" v="271" actId="165"/>
          <ac:grpSpMkLst>
            <pc:docMk/>
            <pc:sldMk cId="2852551529" sldId="1065"/>
            <ac:grpSpMk id="138" creationId="{47669F07-C28F-4487-ACBC-A4DD2C54CF3F}"/>
          </ac:grpSpMkLst>
        </pc:grpChg>
        <pc:grpChg chg="mod">
          <ac:chgData name="Rebecca Salles" userId="66a2db3d815e233f" providerId="LiveId" clId="{C1CC8698-C0F2-4B11-A386-BE30CE1E7035}" dt="2020-02-04T01:56:48.020" v="271" actId="165"/>
          <ac:grpSpMkLst>
            <pc:docMk/>
            <pc:sldMk cId="2852551529" sldId="1065"/>
            <ac:grpSpMk id="140" creationId="{9C40EB9B-330D-4812-815A-DFB606BDA49C}"/>
          </ac:grpSpMkLst>
        </pc:grpChg>
        <pc:grpChg chg="mod">
          <ac:chgData name="Rebecca Salles" userId="66a2db3d815e233f" providerId="LiveId" clId="{C1CC8698-C0F2-4B11-A386-BE30CE1E7035}" dt="2020-02-04T01:56:48.020" v="271" actId="165"/>
          <ac:grpSpMkLst>
            <pc:docMk/>
            <pc:sldMk cId="2852551529" sldId="1065"/>
            <ac:grpSpMk id="141" creationId="{05D4FD8F-A444-4F50-AD2E-7DFDF6FDE8B5}"/>
          </ac:grpSpMkLst>
        </pc:grpChg>
        <pc:grpChg chg="mod">
          <ac:chgData name="Rebecca Salles" userId="66a2db3d815e233f" providerId="LiveId" clId="{C1CC8698-C0F2-4B11-A386-BE30CE1E7035}" dt="2020-02-04T01:56:48.020" v="271" actId="165"/>
          <ac:grpSpMkLst>
            <pc:docMk/>
            <pc:sldMk cId="2852551529" sldId="1065"/>
            <ac:grpSpMk id="146" creationId="{73D0BE7A-2178-4EEB-BC7D-5AD1E3AE63AA}"/>
          </ac:grpSpMkLst>
        </pc:grpChg>
        <pc:grpChg chg="mod">
          <ac:chgData name="Rebecca Salles" userId="66a2db3d815e233f" providerId="LiveId" clId="{C1CC8698-C0F2-4B11-A386-BE30CE1E7035}" dt="2020-02-04T01:56:48.020" v="271" actId="165"/>
          <ac:grpSpMkLst>
            <pc:docMk/>
            <pc:sldMk cId="2852551529" sldId="1065"/>
            <ac:grpSpMk id="148" creationId="{82C16A35-6782-44D1-96F1-4F3413C703E8}"/>
          </ac:grpSpMkLst>
        </pc:grpChg>
        <pc:grpChg chg="mod">
          <ac:chgData name="Rebecca Salles" userId="66a2db3d815e233f" providerId="LiveId" clId="{C1CC8698-C0F2-4B11-A386-BE30CE1E7035}" dt="2020-02-04T01:56:48.020" v="271" actId="165"/>
          <ac:grpSpMkLst>
            <pc:docMk/>
            <pc:sldMk cId="2852551529" sldId="1065"/>
            <ac:grpSpMk id="149" creationId="{0FC4C232-5CDB-449F-B815-A4F10023DBD8}"/>
          </ac:grpSpMkLst>
        </pc:grpChg>
        <pc:grpChg chg="mod">
          <ac:chgData name="Rebecca Salles" userId="66a2db3d815e233f" providerId="LiveId" clId="{C1CC8698-C0F2-4B11-A386-BE30CE1E7035}" dt="2020-02-04T01:56:48.020" v="271" actId="165"/>
          <ac:grpSpMkLst>
            <pc:docMk/>
            <pc:sldMk cId="2852551529" sldId="1065"/>
            <ac:grpSpMk id="150" creationId="{8B1B0129-BFE2-4486-9F1A-254A54DC2C17}"/>
          </ac:grpSpMkLst>
        </pc:grpChg>
        <pc:grpChg chg="add mod">
          <ac:chgData name="Rebecca Salles" userId="66a2db3d815e233f" providerId="LiveId" clId="{C1CC8698-C0F2-4B11-A386-BE30CE1E7035}" dt="2020-02-04T04:08:21.415" v="1556" actId="164"/>
          <ac:grpSpMkLst>
            <pc:docMk/>
            <pc:sldMk cId="2852551529" sldId="1065"/>
            <ac:grpSpMk id="167" creationId="{D2190544-75E0-4721-B9F7-605BA4952F7A}"/>
          </ac:grpSpMkLst>
        </pc:grpChg>
        <pc:grpChg chg="add mod">
          <ac:chgData name="Rebecca Salles" userId="66a2db3d815e233f" providerId="LiveId" clId="{C1CC8698-C0F2-4B11-A386-BE30CE1E7035}" dt="2020-02-04T04:08:30.730" v="1557" actId="164"/>
          <ac:grpSpMkLst>
            <pc:docMk/>
            <pc:sldMk cId="2852551529" sldId="1065"/>
            <ac:grpSpMk id="168" creationId="{041426C9-BC91-4A8F-8D7C-0EAAA0A84FE7}"/>
          </ac:grpSpMkLst>
        </pc:grpChg>
        <pc:grpChg chg="add mod">
          <ac:chgData name="Rebecca Salles" userId="66a2db3d815e233f" providerId="LiveId" clId="{C1CC8698-C0F2-4B11-A386-BE30CE1E7035}" dt="2020-02-04T04:09:15.283" v="1584" actId="1037"/>
          <ac:grpSpMkLst>
            <pc:docMk/>
            <pc:sldMk cId="2852551529" sldId="1065"/>
            <ac:grpSpMk id="169" creationId="{490B4045-1D12-4B0A-AA41-E043C64CC7E1}"/>
          </ac:grpSpMkLst>
        </pc:grpChg>
        <pc:grpChg chg="add mod">
          <ac:chgData name="Rebecca Salles" userId="66a2db3d815e233f" providerId="LiveId" clId="{C1CC8698-C0F2-4B11-A386-BE30CE1E7035}" dt="2020-02-04T03:51:39.059" v="1395" actId="1036"/>
          <ac:grpSpMkLst>
            <pc:docMk/>
            <pc:sldMk cId="2852551529" sldId="1065"/>
            <ac:grpSpMk id="174" creationId="{A6CD5E79-EC8F-4966-868B-A684C49098D7}"/>
          </ac:grpSpMkLst>
        </pc:grpChg>
        <pc:grpChg chg="add mod">
          <ac:chgData name="Rebecca Salles" userId="66a2db3d815e233f" providerId="LiveId" clId="{C1CC8698-C0F2-4B11-A386-BE30CE1E7035}" dt="2020-02-04T03:30:21.089" v="1117" actId="164"/>
          <ac:grpSpMkLst>
            <pc:docMk/>
            <pc:sldMk cId="2852551529" sldId="1065"/>
            <ac:grpSpMk id="180" creationId="{A6A3840E-92B7-4CA1-BB99-07F7016591A9}"/>
          </ac:grpSpMkLst>
        </pc:grpChg>
        <pc:grpChg chg="add mod topLvl">
          <ac:chgData name="Rebecca Salles" userId="66a2db3d815e233f" providerId="LiveId" clId="{C1CC8698-C0F2-4B11-A386-BE30CE1E7035}" dt="2020-02-04T04:08:30.730" v="1557" actId="164"/>
          <ac:grpSpMkLst>
            <pc:docMk/>
            <pc:sldMk cId="2852551529" sldId="1065"/>
            <ac:grpSpMk id="181" creationId="{5C0B0028-F03D-4A8F-8DEC-5365513EEEFB}"/>
          </ac:grpSpMkLst>
        </pc:grpChg>
        <pc:grpChg chg="add del mod topLvl">
          <ac:chgData name="Rebecca Salles" userId="66a2db3d815e233f" providerId="LiveId" clId="{C1CC8698-C0F2-4B11-A386-BE30CE1E7035}" dt="2020-02-04T04:04:58.130" v="1485" actId="165"/>
          <ac:grpSpMkLst>
            <pc:docMk/>
            <pc:sldMk cId="2852551529" sldId="1065"/>
            <ac:grpSpMk id="352" creationId="{A002A37E-EC07-459F-B7C4-E01980115510}"/>
          </ac:grpSpMkLst>
        </pc:grpChg>
        <pc:grpChg chg="mod topLvl">
          <ac:chgData name="Rebecca Salles" userId="66a2db3d815e233f" providerId="LiveId" clId="{C1CC8698-C0F2-4B11-A386-BE30CE1E7035}" dt="2020-02-04T04:08:30.730" v="1557" actId="164"/>
          <ac:grpSpMkLst>
            <pc:docMk/>
            <pc:sldMk cId="2852551529" sldId="1065"/>
            <ac:grpSpMk id="353" creationId="{595CA7C4-0495-43E0-ABD8-D6438D936FA5}"/>
          </ac:grpSpMkLst>
        </pc:grpChg>
        <pc:grpChg chg="mod topLvl">
          <ac:chgData name="Rebecca Salles" userId="66a2db3d815e233f" providerId="LiveId" clId="{C1CC8698-C0F2-4B11-A386-BE30CE1E7035}" dt="2020-02-04T04:08:30.730" v="1557" actId="164"/>
          <ac:grpSpMkLst>
            <pc:docMk/>
            <pc:sldMk cId="2852551529" sldId="1065"/>
            <ac:grpSpMk id="354" creationId="{CA25AC83-4533-4A31-9B96-2568CD4DE7EB}"/>
          </ac:grpSpMkLst>
        </pc:grpChg>
        <pc:grpChg chg="mod topLvl">
          <ac:chgData name="Rebecca Salles" userId="66a2db3d815e233f" providerId="LiveId" clId="{C1CC8698-C0F2-4B11-A386-BE30CE1E7035}" dt="2020-02-04T04:08:30.730" v="1557" actId="164"/>
          <ac:grpSpMkLst>
            <pc:docMk/>
            <pc:sldMk cId="2852551529" sldId="1065"/>
            <ac:grpSpMk id="355" creationId="{95574246-E9F4-4498-A45A-B3853EC1FB06}"/>
          </ac:grpSpMkLst>
        </pc:grpChg>
        <pc:grpChg chg="del mod topLvl">
          <ac:chgData name="Rebecca Salles" userId="66a2db3d815e233f" providerId="LiveId" clId="{C1CC8698-C0F2-4B11-A386-BE30CE1E7035}" dt="2020-02-04T04:05:02.186" v="1486" actId="165"/>
          <ac:grpSpMkLst>
            <pc:docMk/>
            <pc:sldMk cId="2852551529" sldId="1065"/>
            <ac:grpSpMk id="356" creationId="{1FCA2A02-AA27-42D5-A467-47B9764A6BC8}"/>
          </ac:grpSpMkLst>
        </pc:grpChg>
        <pc:grpChg chg="mod topLvl">
          <ac:chgData name="Rebecca Salles" userId="66a2db3d815e233f" providerId="LiveId" clId="{C1CC8698-C0F2-4B11-A386-BE30CE1E7035}" dt="2020-02-04T04:08:21.415" v="1556" actId="164"/>
          <ac:grpSpMkLst>
            <pc:docMk/>
            <pc:sldMk cId="2852551529" sldId="1065"/>
            <ac:grpSpMk id="357" creationId="{7339A6FD-E523-413C-96F3-CCAA1B75B305}"/>
          </ac:grpSpMkLst>
        </pc:grpChg>
        <pc:grpChg chg="del">
          <ac:chgData name="Rebecca Salles" userId="66a2db3d815e233f" providerId="LiveId" clId="{C1CC8698-C0F2-4B11-A386-BE30CE1E7035}" dt="2020-02-04T03:50:17.301" v="1333" actId="478"/>
          <ac:grpSpMkLst>
            <pc:docMk/>
            <pc:sldMk cId="2852551529" sldId="1065"/>
            <ac:grpSpMk id="376" creationId="{C5E08C22-36C7-4CE7-89FA-C6930935395B}"/>
          </ac:grpSpMkLst>
        </pc:grpChg>
        <pc:graphicFrameChg chg="del">
          <ac:chgData name="Rebecca Salles" userId="66a2db3d815e233f" providerId="LiveId" clId="{C1CC8698-C0F2-4B11-A386-BE30CE1E7035}" dt="2020-02-04T01:49:04.120" v="161" actId="478"/>
          <ac:graphicFrameMkLst>
            <pc:docMk/>
            <pc:sldMk cId="2852551529" sldId="1065"/>
            <ac:graphicFrameMk id="2" creationId="{13704885-5332-4C09-B7CE-5AAE0845C419}"/>
          </ac:graphicFrameMkLst>
        </pc:graphicFrameChg>
        <pc:cxnChg chg="add del mod">
          <ac:chgData name="Rebecca Salles" userId="66a2db3d815e233f" providerId="LiveId" clId="{C1CC8698-C0F2-4B11-A386-BE30CE1E7035}" dt="2020-02-04T03:25:51.184" v="923" actId="11529"/>
          <ac:cxnSpMkLst>
            <pc:docMk/>
            <pc:sldMk cId="2852551529" sldId="1065"/>
            <ac:cxnSpMk id="6" creationId="{CBAB95F4-8CD9-4A56-B8F2-EAC1AFAC3306}"/>
          </ac:cxnSpMkLst>
        </pc:cxnChg>
        <pc:cxnChg chg="mod">
          <ac:chgData name="Rebecca Salles" userId="66a2db3d815e233f" providerId="LiveId" clId="{C1CC8698-C0F2-4B11-A386-BE30CE1E7035}" dt="2020-02-04T01:58:18.873" v="371" actId="1035"/>
          <ac:cxnSpMkLst>
            <pc:docMk/>
            <pc:sldMk cId="2852551529" sldId="1065"/>
            <ac:cxnSpMk id="8" creationId="{B5B309D3-719D-4826-834B-919FD3769077}"/>
          </ac:cxnSpMkLst>
        </pc:cxnChg>
        <pc:cxnChg chg="add mod">
          <ac:chgData name="Rebecca Salles" userId="66a2db3d815e233f" providerId="LiveId" clId="{C1CC8698-C0F2-4B11-A386-BE30CE1E7035}" dt="2020-02-04T01:58:41.790" v="372" actId="164"/>
          <ac:cxnSpMkLst>
            <pc:docMk/>
            <pc:sldMk cId="2852551529" sldId="1065"/>
            <ac:cxnSpMk id="22" creationId="{D2FB63F3-5155-46E1-8B59-0A16FC8485F4}"/>
          </ac:cxnSpMkLst>
        </pc:cxnChg>
        <pc:cxnChg chg="mod">
          <ac:chgData name="Rebecca Salles" userId="66a2db3d815e233f" providerId="LiveId" clId="{C1CC8698-C0F2-4B11-A386-BE30CE1E7035}" dt="2020-02-04T03:34:29.891" v="1128" actId="1037"/>
          <ac:cxnSpMkLst>
            <pc:docMk/>
            <pc:sldMk cId="2852551529" sldId="1065"/>
            <ac:cxnSpMk id="59" creationId="{8E976CA2-E094-46B5-81F1-B877BF3FDE21}"/>
          </ac:cxnSpMkLst>
        </pc:cxnChg>
        <pc:cxnChg chg="add del mod">
          <ac:chgData name="Rebecca Salles" userId="66a2db3d815e233f" providerId="LiveId" clId="{C1CC8698-C0F2-4B11-A386-BE30CE1E7035}" dt="2020-02-04T03:27:29.801" v="958" actId="478"/>
          <ac:cxnSpMkLst>
            <pc:docMk/>
            <pc:sldMk cId="2852551529" sldId="1065"/>
            <ac:cxnSpMk id="175" creationId="{C3DEFFC1-2A47-40DF-9397-3CE071A88D6B}"/>
          </ac:cxnSpMkLst>
        </pc:cxnChg>
        <pc:cxnChg chg="mod">
          <ac:chgData name="Rebecca Salles" userId="66a2db3d815e233f" providerId="LiveId" clId="{C1CC8698-C0F2-4B11-A386-BE30CE1E7035}" dt="2020-02-04T04:09:26.488" v="1585" actId="14100"/>
          <ac:cxnSpMkLst>
            <pc:docMk/>
            <pc:sldMk cId="2852551529" sldId="1065"/>
            <ac:cxnSpMk id="180" creationId="{5205A4A7-6BC6-4970-8FFD-DB0BAC858EBC}"/>
          </ac:cxnSpMkLst>
        </pc:cxnChg>
        <pc:cxnChg chg="mod">
          <ac:chgData name="Rebecca Salles" userId="66a2db3d815e233f" providerId="LiveId" clId="{C1CC8698-C0F2-4B11-A386-BE30CE1E7035}" dt="2020-02-04T03:53:02.748" v="1426" actId="1037"/>
          <ac:cxnSpMkLst>
            <pc:docMk/>
            <pc:sldMk cId="2852551529" sldId="1065"/>
            <ac:cxnSpMk id="314" creationId="{36C8AABE-4EF2-4A30-90D0-8462831E5CAB}"/>
          </ac:cxnSpMkLst>
        </pc:cxnChg>
      </pc:sldChg>
      <pc:sldChg chg="addSp delSp modSp add del">
        <pc:chgData name="Rebecca Salles" userId="66a2db3d815e233f" providerId="LiveId" clId="{C1CC8698-C0F2-4B11-A386-BE30CE1E7035}" dt="2020-02-04T02:33:02.215" v="637" actId="47"/>
        <pc:sldMkLst>
          <pc:docMk/>
          <pc:sldMk cId="1203370406" sldId="1066"/>
        </pc:sldMkLst>
        <pc:spChg chg="mod">
          <ac:chgData name="Rebecca Salles" userId="66a2db3d815e233f" providerId="LiveId" clId="{C1CC8698-C0F2-4B11-A386-BE30CE1E7035}" dt="2020-02-04T02:17:28.374" v="485" actId="20577"/>
          <ac:spMkLst>
            <pc:docMk/>
            <pc:sldMk cId="1203370406" sldId="1066"/>
            <ac:spMk id="183" creationId="{00000000-0000-0000-0000-000000000000}"/>
          </ac:spMkLst>
        </pc:spChg>
        <pc:spChg chg="del">
          <ac:chgData name="Rebecca Salles" userId="66a2db3d815e233f" providerId="LiveId" clId="{C1CC8698-C0F2-4B11-A386-BE30CE1E7035}" dt="2020-02-04T02:17:14.853" v="467" actId="478"/>
          <ac:spMkLst>
            <pc:docMk/>
            <pc:sldMk cId="1203370406" sldId="1066"/>
            <ac:spMk id="185" creationId="{00000000-0000-0000-0000-000000000000}"/>
          </ac:spMkLst>
        </pc:spChg>
        <pc:spChg chg="del">
          <ac:chgData name="Rebecca Salles" userId="66a2db3d815e233f" providerId="LiveId" clId="{C1CC8698-C0F2-4B11-A386-BE30CE1E7035}" dt="2020-02-04T02:17:14.853" v="467" actId="478"/>
          <ac:spMkLst>
            <pc:docMk/>
            <pc:sldMk cId="1203370406" sldId="1066"/>
            <ac:spMk id="187" creationId="{00000000-0000-0000-0000-000000000000}"/>
          </ac:spMkLst>
        </pc:spChg>
        <pc:graphicFrameChg chg="del">
          <ac:chgData name="Rebecca Salles" userId="66a2db3d815e233f" providerId="LiveId" clId="{C1CC8698-C0F2-4B11-A386-BE30CE1E7035}" dt="2020-02-04T02:17:14.853" v="467" actId="478"/>
          <ac:graphicFrameMkLst>
            <pc:docMk/>
            <pc:sldMk cId="1203370406" sldId="1066"/>
            <ac:graphicFrameMk id="2" creationId="{00000000-0000-0000-0000-000000000000}"/>
          </ac:graphicFrameMkLst>
        </pc:graphicFrameChg>
        <pc:picChg chg="add mod ord">
          <ac:chgData name="Rebecca Salles" userId="66a2db3d815e233f" providerId="LiveId" clId="{C1CC8698-C0F2-4B11-A386-BE30CE1E7035}" dt="2020-02-04T02:19:20.912" v="495" actId="14100"/>
          <ac:picMkLst>
            <pc:docMk/>
            <pc:sldMk cId="1203370406" sldId="1066"/>
            <ac:picMk id="3" creationId="{2075E265-B085-46B3-A348-CEC1516530A8}"/>
          </ac:picMkLst>
        </pc:picChg>
        <pc:picChg chg="add mod">
          <ac:chgData name="Rebecca Salles" userId="66a2db3d815e233f" providerId="LiveId" clId="{C1CC8698-C0F2-4B11-A386-BE30CE1E7035}" dt="2020-02-04T02:19:23.130" v="496" actId="1076"/>
          <ac:picMkLst>
            <pc:docMk/>
            <pc:sldMk cId="1203370406" sldId="1066"/>
            <ac:picMk id="4" creationId="{A19C7C08-300C-491A-BEDB-2576AD91174F}"/>
          </ac:picMkLst>
        </pc:picChg>
        <pc:picChg chg="del">
          <ac:chgData name="Rebecca Salles" userId="66a2db3d815e233f" providerId="LiveId" clId="{C1CC8698-C0F2-4B11-A386-BE30CE1E7035}" dt="2020-02-04T02:17:14.853" v="467" actId="478"/>
          <ac:picMkLst>
            <pc:docMk/>
            <pc:sldMk cId="1203370406" sldId="1066"/>
            <ac:picMk id="184" creationId="{00000000-0000-0000-0000-000000000000}"/>
          </ac:picMkLst>
        </pc:picChg>
        <pc:picChg chg="del">
          <ac:chgData name="Rebecca Salles" userId="66a2db3d815e233f" providerId="LiveId" clId="{C1CC8698-C0F2-4B11-A386-BE30CE1E7035}" dt="2020-02-04T02:17:14.853" v="467" actId="478"/>
          <ac:picMkLst>
            <pc:docMk/>
            <pc:sldMk cId="1203370406" sldId="1066"/>
            <ac:picMk id="186" creationId="{00000000-0000-0000-0000-000000000000}"/>
          </ac:picMkLst>
        </pc:picChg>
      </pc:sldChg>
      <pc:sldChg chg="addSp delSp modSp add del ord">
        <pc:chgData name="Rebecca Salles" userId="66a2db3d815e233f" providerId="LiveId" clId="{C1CC8698-C0F2-4B11-A386-BE30CE1E7035}" dt="2020-02-04T01:59:08.350" v="373" actId="47"/>
        <pc:sldMkLst>
          <pc:docMk/>
          <pc:sldMk cId="2736776309" sldId="1066"/>
        </pc:sldMkLst>
        <pc:spChg chg="del mod topLvl">
          <ac:chgData name="Rebecca Salles" userId="66a2db3d815e233f" providerId="LiveId" clId="{C1CC8698-C0F2-4B11-A386-BE30CE1E7035}" dt="2020-02-04T01:49:26.400" v="164" actId="21"/>
          <ac:spMkLst>
            <pc:docMk/>
            <pc:sldMk cId="2736776309" sldId="1066"/>
            <ac:spMk id="6" creationId="{E5420238-7780-4CC4-9BC3-F1EA3382F77E}"/>
          </ac:spMkLst>
        </pc:spChg>
        <pc:spChg chg="del mod topLvl">
          <ac:chgData name="Rebecca Salles" userId="66a2db3d815e233f" providerId="LiveId" clId="{C1CC8698-C0F2-4B11-A386-BE30CE1E7035}" dt="2020-02-04T01:49:26.400" v="164" actId="21"/>
          <ac:spMkLst>
            <pc:docMk/>
            <pc:sldMk cId="2736776309" sldId="1066"/>
            <ac:spMk id="7" creationId="{DEC188C0-823A-458E-9D2F-2155B4FB2AD4}"/>
          </ac:spMkLst>
        </pc:spChg>
        <pc:spChg chg="del mod topLvl">
          <ac:chgData name="Rebecca Salles" userId="66a2db3d815e233f" providerId="LiveId" clId="{C1CC8698-C0F2-4B11-A386-BE30CE1E7035}" dt="2020-02-04T01:49:26.400" v="164" actId="21"/>
          <ac:spMkLst>
            <pc:docMk/>
            <pc:sldMk cId="2736776309" sldId="1066"/>
            <ac:spMk id="8" creationId="{6B34018F-B0AD-4B88-A0C1-479672752A10}"/>
          </ac:spMkLst>
        </pc:spChg>
        <pc:spChg chg="del mod topLvl">
          <ac:chgData name="Rebecca Salles" userId="66a2db3d815e233f" providerId="LiveId" clId="{C1CC8698-C0F2-4B11-A386-BE30CE1E7035}" dt="2020-02-04T01:49:26.400" v="164" actId="21"/>
          <ac:spMkLst>
            <pc:docMk/>
            <pc:sldMk cId="2736776309" sldId="1066"/>
            <ac:spMk id="9" creationId="{3D76134E-76ED-4DEF-89FD-BBB7D7259D05}"/>
          </ac:spMkLst>
        </pc:spChg>
        <pc:spChg chg="del mod topLvl">
          <ac:chgData name="Rebecca Salles" userId="66a2db3d815e233f" providerId="LiveId" clId="{C1CC8698-C0F2-4B11-A386-BE30CE1E7035}" dt="2020-02-04T01:49:26.400" v="164" actId="21"/>
          <ac:spMkLst>
            <pc:docMk/>
            <pc:sldMk cId="2736776309" sldId="1066"/>
            <ac:spMk id="10" creationId="{6CFAF7D3-EB1B-4505-ABF5-8D87E763BBE5}"/>
          </ac:spMkLst>
        </pc:spChg>
        <pc:spChg chg="del mod topLvl">
          <ac:chgData name="Rebecca Salles" userId="66a2db3d815e233f" providerId="LiveId" clId="{C1CC8698-C0F2-4B11-A386-BE30CE1E7035}" dt="2020-02-04T01:49:26.400" v="164" actId="21"/>
          <ac:spMkLst>
            <pc:docMk/>
            <pc:sldMk cId="2736776309" sldId="1066"/>
            <ac:spMk id="11" creationId="{C721A1BB-B344-4E1F-9164-8BB01735EE96}"/>
          </ac:spMkLst>
        </pc:spChg>
        <pc:spChg chg="del mod topLvl">
          <ac:chgData name="Rebecca Salles" userId="66a2db3d815e233f" providerId="LiveId" clId="{C1CC8698-C0F2-4B11-A386-BE30CE1E7035}" dt="2020-02-04T01:49:26.400" v="164" actId="21"/>
          <ac:spMkLst>
            <pc:docMk/>
            <pc:sldMk cId="2736776309" sldId="1066"/>
            <ac:spMk id="12" creationId="{99CF960C-12B8-4BAB-8512-A5B63A2D2A42}"/>
          </ac:spMkLst>
        </pc:spChg>
        <pc:spChg chg="del mod topLvl">
          <ac:chgData name="Rebecca Salles" userId="66a2db3d815e233f" providerId="LiveId" clId="{C1CC8698-C0F2-4B11-A386-BE30CE1E7035}" dt="2020-02-04T01:49:26.400" v="164" actId="21"/>
          <ac:spMkLst>
            <pc:docMk/>
            <pc:sldMk cId="2736776309" sldId="1066"/>
            <ac:spMk id="13" creationId="{A38D2DA3-AEFD-4F99-95D3-E919BE260C57}"/>
          </ac:spMkLst>
        </pc:spChg>
        <pc:spChg chg="del mod topLvl">
          <ac:chgData name="Rebecca Salles" userId="66a2db3d815e233f" providerId="LiveId" clId="{C1CC8698-C0F2-4B11-A386-BE30CE1E7035}" dt="2020-02-04T01:49:26.400" v="164" actId="21"/>
          <ac:spMkLst>
            <pc:docMk/>
            <pc:sldMk cId="2736776309" sldId="1066"/>
            <ac:spMk id="14" creationId="{7495F6DD-9EA4-495F-B144-A5138D7B1C0F}"/>
          </ac:spMkLst>
        </pc:spChg>
        <pc:spChg chg="del mod topLvl">
          <ac:chgData name="Rebecca Salles" userId="66a2db3d815e233f" providerId="LiveId" clId="{C1CC8698-C0F2-4B11-A386-BE30CE1E7035}" dt="2020-02-04T01:49:26.400" v="164" actId="21"/>
          <ac:spMkLst>
            <pc:docMk/>
            <pc:sldMk cId="2736776309" sldId="1066"/>
            <ac:spMk id="15" creationId="{B7AECC5B-8225-4198-8261-7E8D579DA79B}"/>
          </ac:spMkLst>
        </pc:spChg>
        <pc:spChg chg="del mod topLvl">
          <ac:chgData name="Rebecca Salles" userId="66a2db3d815e233f" providerId="LiveId" clId="{C1CC8698-C0F2-4B11-A386-BE30CE1E7035}" dt="2020-02-04T01:49:26.400" v="164" actId="21"/>
          <ac:spMkLst>
            <pc:docMk/>
            <pc:sldMk cId="2736776309" sldId="1066"/>
            <ac:spMk id="16" creationId="{53D9EC83-4DF3-4C1E-BBF8-65451A9C2206}"/>
          </ac:spMkLst>
        </pc:spChg>
        <pc:spChg chg="del mod topLvl">
          <ac:chgData name="Rebecca Salles" userId="66a2db3d815e233f" providerId="LiveId" clId="{C1CC8698-C0F2-4B11-A386-BE30CE1E7035}" dt="2020-02-04T01:49:26.400" v="164" actId="21"/>
          <ac:spMkLst>
            <pc:docMk/>
            <pc:sldMk cId="2736776309" sldId="1066"/>
            <ac:spMk id="17" creationId="{0CADA96E-3B90-4839-923D-B07EA53905EB}"/>
          </ac:spMkLst>
        </pc:spChg>
        <pc:spChg chg="del mod topLvl">
          <ac:chgData name="Rebecca Salles" userId="66a2db3d815e233f" providerId="LiveId" clId="{C1CC8698-C0F2-4B11-A386-BE30CE1E7035}" dt="2020-02-04T01:49:26.400" v="164" actId="21"/>
          <ac:spMkLst>
            <pc:docMk/>
            <pc:sldMk cId="2736776309" sldId="1066"/>
            <ac:spMk id="19" creationId="{AEC714E6-F389-4A5C-B8FE-B350DD228CDD}"/>
          </ac:spMkLst>
        </pc:spChg>
        <pc:spChg chg="del mod topLvl">
          <ac:chgData name="Rebecca Salles" userId="66a2db3d815e233f" providerId="LiveId" clId="{C1CC8698-C0F2-4B11-A386-BE30CE1E7035}" dt="2020-02-04T01:49:26.400" v="164" actId="21"/>
          <ac:spMkLst>
            <pc:docMk/>
            <pc:sldMk cId="2736776309" sldId="1066"/>
            <ac:spMk id="20" creationId="{5B9EDBF5-CF1F-4826-AB5A-6DADFC8ABF45}"/>
          </ac:spMkLst>
        </pc:spChg>
        <pc:spChg chg="del mod topLvl">
          <ac:chgData name="Rebecca Salles" userId="66a2db3d815e233f" providerId="LiveId" clId="{C1CC8698-C0F2-4B11-A386-BE30CE1E7035}" dt="2020-02-04T01:49:26.400" v="164" actId="21"/>
          <ac:spMkLst>
            <pc:docMk/>
            <pc:sldMk cId="2736776309" sldId="1066"/>
            <ac:spMk id="21" creationId="{5D317323-0A00-46A1-BEB7-5F95BC5F1457}"/>
          </ac:spMkLst>
        </pc:spChg>
        <pc:spChg chg="del mod topLvl">
          <ac:chgData name="Rebecca Salles" userId="66a2db3d815e233f" providerId="LiveId" clId="{C1CC8698-C0F2-4B11-A386-BE30CE1E7035}" dt="2020-02-04T01:49:26.400" v="164" actId="21"/>
          <ac:spMkLst>
            <pc:docMk/>
            <pc:sldMk cId="2736776309" sldId="1066"/>
            <ac:spMk id="22" creationId="{889EA851-65A4-4980-A2A5-074F7185B8C8}"/>
          </ac:spMkLst>
        </pc:spChg>
        <pc:spChg chg="del mod topLvl">
          <ac:chgData name="Rebecca Salles" userId="66a2db3d815e233f" providerId="LiveId" clId="{C1CC8698-C0F2-4B11-A386-BE30CE1E7035}" dt="2020-02-04T01:49:26.400" v="164" actId="21"/>
          <ac:spMkLst>
            <pc:docMk/>
            <pc:sldMk cId="2736776309" sldId="1066"/>
            <ac:spMk id="23" creationId="{67631B98-828D-43F9-B11E-7958C61266FD}"/>
          </ac:spMkLst>
        </pc:spChg>
        <pc:spChg chg="del mod topLvl">
          <ac:chgData name="Rebecca Salles" userId="66a2db3d815e233f" providerId="LiveId" clId="{C1CC8698-C0F2-4B11-A386-BE30CE1E7035}" dt="2020-02-04T01:49:26.400" v="164" actId="21"/>
          <ac:spMkLst>
            <pc:docMk/>
            <pc:sldMk cId="2736776309" sldId="1066"/>
            <ac:spMk id="24" creationId="{B38A8C5B-7E7A-49A6-ADBC-C96276DE3B42}"/>
          </ac:spMkLst>
        </pc:spChg>
        <pc:spChg chg="del mod topLvl">
          <ac:chgData name="Rebecca Salles" userId="66a2db3d815e233f" providerId="LiveId" clId="{C1CC8698-C0F2-4B11-A386-BE30CE1E7035}" dt="2020-02-04T01:49:26.400" v="164" actId="21"/>
          <ac:spMkLst>
            <pc:docMk/>
            <pc:sldMk cId="2736776309" sldId="1066"/>
            <ac:spMk id="25" creationId="{ACA6A0DC-6010-4946-813E-A3E94EFD39D7}"/>
          </ac:spMkLst>
        </pc:spChg>
        <pc:spChg chg="del mod topLvl">
          <ac:chgData name="Rebecca Salles" userId="66a2db3d815e233f" providerId="LiveId" clId="{C1CC8698-C0F2-4B11-A386-BE30CE1E7035}" dt="2020-02-04T01:49:26.400" v="164" actId="21"/>
          <ac:spMkLst>
            <pc:docMk/>
            <pc:sldMk cId="2736776309" sldId="1066"/>
            <ac:spMk id="26" creationId="{314A6F88-2CD2-45EB-913E-D6B2E3B3A072}"/>
          </ac:spMkLst>
        </pc:spChg>
        <pc:spChg chg="del mod topLvl">
          <ac:chgData name="Rebecca Salles" userId="66a2db3d815e233f" providerId="LiveId" clId="{C1CC8698-C0F2-4B11-A386-BE30CE1E7035}" dt="2020-02-04T01:49:26.400" v="164" actId="21"/>
          <ac:spMkLst>
            <pc:docMk/>
            <pc:sldMk cId="2736776309" sldId="1066"/>
            <ac:spMk id="27" creationId="{2156DAA8-1327-4049-BF27-1CCA5CD43F3D}"/>
          </ac:spMkLst>
        </pc:spChg>
        <pc:spChg chg="del mod topLvl">
          <ac:chgData name="Rebecca Salles" userId="66a2db3d815e233f" providerId="LiveId" clId="{C1CC8698-C0F2-4B11-A386-BE30CE1E7035}" dt="2020-02-04T01:49:26.400" v="164" actId="21"/>
          <ac:spMkLst>
            <pc:docMk/>
            <pc:sldMk cId="2736776309" sldId="1066"/>
            <ac:spMk id="28" creationId="{D3F446A5-19C6-478F-BA9C-832C24E853CD}"/>
          </ac:spMkLst>
        </pc:spChg>
        <pc:spChg chg="del mod topLvl">
          <ac:chgData name="Rebecca Salles" userId="66a2db3d815e233f" providerId="LiveId" clId="{C1CC8698-C0F2-4B11-A386-BE30CE1E7035}" dt="2020-02-04T01:49:26.400" v="164" actId="21"/>
          <ac:spMkLst>
            <pc:docMk/>
            <pc:sldMk cId="2736776309" sldId="1066"/>
            <ac:spMk id="29" creationId="{ED7226F8-5CA6-481B-8D07-FE379ECDEA64}"/>
          </ac:spMkLst>
        </pc:spChg>
        <pc:spChg chg="del mod topLvl">
          <ac:chgData name="Rebecca Salles" userId="66a2db3d815e233f" providerId="LiveId" clId="{C1CC8698-C0F2-4B11-A386-BE30CE1E7035}" dt="2020-02-04T01:49:26.400" v="164" actId="21"/>
          <ac:spMkLst>
            <pc:docMk/>
            <pc:sldMk cId="2736776309" sldId="1066"/>
            <ac:spMk id="30" creationId="{F21FC0B8-BF70-465A-8942-595E32BD84C7}"/>
          </ac:spMkLst>
        </pc:spChg>
        <pc:spChg chg="del mod topLvl">
          <ac:chgData name="Rebecca Salles" userId="66a2db3d815e233f" providerId="LiveId" clId="{C1CC8698-C0F2-4B11-A386-BE30CE1E7035}" dt="2020-02-04T01:49:26.400" v="164" actId="21"/>
          <ac:spMkLst>
            <pc:docMk/>
            <pc:sldMk cId="2736776309" sldId="1066"/>
            <ac:spMk id="31" creationId="{C6F7C12F-2F61-4025-BD2B-5107CFAC8ED5}"/>
          </ac:spMkLst>
        </pc:spChg>
        <pc:spChg chg="del mod topLvl">
          <ac:chgData name="Rebecca Salles" userId="66a2db3d815e233f" providerId="LiveId" clId="{C1CC8698-C0F2-4B11-A386-BE30CE1E7035}" dt="2020-02-04T01:49:26.400" v="164" actId="21"/>
          <ac:spMkLst>
            <pc:docMk/>
            <pc:sldMk cId="2736776309" sldId="1066"/>
            <ac:spMk id="32" creationId="{1D829373-4D1D-4034-8A5E-FCEEA70B9097}"/>
          </ac:spMkLst>
        </pc:spChg>
        <pc:spChg chg="del mod topLvl">
          <ac:chgData name="Rebecca Salles" userId="66a2db3d815e233f" providerId="LiveId" clId="{C1CC8698-C0F2-4B11-A386-BE30CE1E7035}" dt="2020-02-04T01:49:26.400" v="164" actId="21"/>
          <ac:spMkLst>
            <pc:docMk/>
            <pc:sldMk cId="2736776309" sldId="1066"/>
            <ac:spMk id="102" creationId="{046E0FD6-E976-40DC-9ECB-48A2FEFD550D}"/>
          </ac:spMkLst>
        </pc:spChg>
        <pc:spChg chg="del mod topLvl">
          <ac:chgData name="Rebecca Salles" userId="66a2db3d815e233f" providerId="LiveId" clId="{C1CC8698-C0F2-4B11-A386-BE30CE1E7035}" dt="2020-02-04T01:49:26.400" v="164" actId="21"/>
          <ac:spMkLst>
            <pc:docMk/>
            <pc:sldMk cId="2736776309" sldId="1066"/>
            <ac:spMk id="103" creationId="{E0D72825-389D-4014-85D4-CD061EBFBDC1}"/>
          </ac:spMkLst>
        </pc:spChg>
        <pc:spChg chg="mod">
          <ac:chgData name="Rebecca Salles" userId="66a2db3d815e233f" providerId="LiveId" clId="{C1CC8698-C0F2-4B11-A386-BE30CE1E7035}" dt="2020-02-03T23:18:13.919" v="147" actId="1036"/>
          <ac:spMkLst>
            <pc:docMk/>
            <pc:sldMk cId="2736776309" sldId="1066"/>
            <ac:spMk id="180" creationId="{DA204578-58BA-4AB3-9ED2-68CF61B4636D}"/>
          </ac:spMkLst>
        </pc:spChg>
        <pc:spChg chg="mod">
          <ac:chgData name="Rebecca Salles" userId="66a2db3d815e233f" providerId="LiveId" clId="{C1CC8698-C0F2-4B11-A386-BE30CE1E7035}" dt="2020-02-03T23:18:13.919" v="147" actId="1036"/>
          <ac:spMkLst>
            <pc:docMk/>
            <pc:sldMk cId="2736776309" sldId="1066"/>
            <ac:spMk id="181" creationId="{AC7DE8E0-A99B-4E9D-9C18-0FCE0A16DA66}"/>
          </ac:spMkLst>
        </pc:spChg>
        <pc:spChg chg="mod">
          <ac:chgData name="Rebecca Salles" userId="66a2db3d815e233f" providerId="LiveId" clId="{C1CC8698-C0F2-4B11-A386-BE30CE1E7035}" dt="2020-02-03T23:18:13.919" v="147" actId="1036"/>
          <ac:spMkLst>
            <pc:docMk/>
            <pc:sldMk cId="2736776309" sldId="1066"/>
            <ac:spMk id="184" creationId="{870D0CDE-01AB-4260-8FCD-FEDA51E284A5}"/>
          </ac:spMkLst>
        </pc:spChg>
        <pc:spChg chg="mod">
          <ac:chgData name="Rebecca Salles" userId="66a2db3d815e233f" providerId="LiveId" clId="{C1CC8698-C0F2-4B11-A386-BE30CE1E7035}" dt="2020-02-03T23:18:13.919" v="147" actId="1036"/>
          <ac:spMkLst>
            <pc:docMk/>
            <pc:sldMk cId="2736776309" sldId="1066"/>
            <ac:spMk id="185" creationId="{D43AACF7-3518-4C85-B3C0-D8FB45A20E44}"/>
          </ac:spMkLst>
        </pc:spChg>
        <pc:spChg chg="del">
          <ac:chgData name="Rebecca Salles" userId="66a2db3d815e233f" providerId="LiveId" clId="{C1CC8698-C0F2-4B11-A386-BE30CE1E7035}" dt="2020-02-03T23:17:57.556" v="137" actId="478"/>
          <ac:spMkLst>
            <pc:docMk/>
            <pc:sldMk cId="2736776309" sldId="1066"/>
            <ac:spMk id="187" creationId="{1AE34CBF-77D8-44A3-9CBB-A446DFC78E41}"/>
          </ac:spMkLst>
        </pc:spChg>
        <pc:spChg chg="del">
          <ac:chgData name="Rebecca Salles" userId="66a2db3d815e233f" providerId="LiveId" clId="{C1CC8698-C0F2-4B11-A386-BE30CE1E7035}" dt="2020-02-03T23:17:54.131" v="136" actId="478"/>
          <ac:spMkLst>
            <pc:docMk/>
            <pc:sldMk cId="2736776309" sldId="1066"/>
            <ac:spMk id="188" creationId="{85C01095-4D68-4C1C-9132-B06101817997}"/>
          </ac:spMkLst>
        </pc:spChg>
        <pc:spChg chg="del">
          <ac:chgData name="Rebecca Salles" userId="66a2db3d815e233f" providerId="LiveId" clId="{C1CC8698-C0F2-4B11-A386-BE30CE1E7035}" dt="2020-02-04T01:49:21.430" v="163" actId="478"/>
          <ac:spMkLst>
            <pc:docMk/>
            <pc:sldMk cId="2736776309" sldId="1066"/>
            <ac:spMk id="211" creationId="{286B220E-D03D-40E8-8EB7-5D0F1A6C6FA5}"/>
          </ac:spMkLst>
        </pc:spChg>
        <pc:spChg chg="del">
          <ac:chgData name="Rebecca Salles" userId="66a2db3d815e233f" providerId="LiveId" clId="{C1CC8698-C0F2-4B11-A386-BE30CE1E7035}" dt="2020-02-04T01:49:21.430" v="163" actId="478"/>
          <ac:spMkLst>
            <pc:docMk/>
            <pc:sldMk cId="2736776309" sldId="1066"/>
            <ac:spMk id="233" creationId="{57100719-FFC4-4736-88CE-0838CCC8A59E}"/>
          </ac:spMkLst>
        </pc:spChg>
        <pc:spChg chg="del">
          <ac:chgData name="Rebecca Salles" userId="66a2db3d815e233f" providerId="LiveId" clId="{C1CC8698-C0F2-4B11-A386-BE30CE1E7035}" dt="2020-02-04T01:49:18.265" v="162" actId="478"/>
          <ac:spMkLst>
            <pc:docMk/>
            <pc:sldMk cId="2736776309" sldId="1066"/>
            <ac:spMk id="234" creationId="{B748B5BB-4ABB-49F5-BC64-7DD23EC04387}"/>
          </ac:spMkLst>
        </pc:spChg>
        <pc:spChg chg="mod">
          <ac:chgData name="Rebecca Salles" userId="66a2db3d815e233f" providerId="LiveId" clId="{C1CC8698-C0F2-4B11-A386-BE30CE1E7035}" dt="2020-02-03T23:18:13.919" v="147" actId="1036"/>
          <ac:spMkLst>
            <pc:docMk/>
            <pc:sldMk cId="2736776309" sldId="1066"/>
            <ac:spMk id="255" creationId="{82DFC824-0CC2-45A7-8044-6C3673EAFD3F}"/>
          </ac:spMkLst>
        </pc:spChg>
        <pc:grpChg chg="del mod topLvl">
          <ac:chgData name="Rebecca Salles" userId="66a2db3d815e233f" providerId="LiveId" clId="{C1CC8698-C0F2-4B11-A386-BE30CE1E7035}" dt="2020-02-04T01:49:26.400" v="164" actId="21"/>
          <ac:grpSpMkLst>
            <pc:docMk/>
            <pc:sldMk cId="2736776309" sldId="1066"/>
            <ac:grpSpMk id="41" creationId="{B46F5543-4B4C-4F35-BC09-36F5D791A091}"/>
          </ac:grpSpMkLst>
        </pc:grpChg>
        <pc:grpChg chg="del mod topLvl">
          <ac:chgData name="Rebecca Salles" userId="66a2db3d815e233f" providerId="LiveId" clId="{C1CC8698-C0F2-4B11-A386-BE30CE1E7035}" dt="2020-02-04T01:49:26.400" v="164" actId="21"/>
          <ac:grpSpMkLst>
            <pc:docMk/>
            <pc:sldMk cId="2736776309" sldId="1066"/>
            <ac:grpSpMk id="42" creationId="{BA370C89-095A-4BFB-8525-A1F7E4CEFBE7}"/>
          </ac:grpSpMkLst>
        </pc:grpChg>
        <pc:grpChg chg="del mod topLvl">
          <ac:chgData name="Rebecca Salles" userId="66a2db3d815e233f" providerId="LiveId" clId="{C1CC8698-C0F2-4B11-A386-BE30CE1E7035}" dt="2020-02-04T01:49:26.400" v="164" actId="21"/>
          <ac:grpSpMkLst>
            <pc:docMk/>
            <pc:sldMk cId="2736776309" sldId="1066"/>
            <ac:grpSpMk id="169" creationId="{6D0E06A1-488C-487D-8CCE-F4F4FED05DB5}"/>
          </ac:grpSpMkLst>
        </pc:grpChg>
        <pc:grpChg chg="del mod topLvl">
          <ac:chgData name="Rebecca Salles" userId="66a2db3d815e233f" providerId="LiveId" clId="{C1CC8698-C0F2-4B11-A386-BE30CE1E7035}" dt="2020-02-04T01:49:26.400" v="164" actId="21"/>
          <ac:grpSpMkLst>
            <pc:docMk/>
            <pc:sldMk cId="2736776309" sldId="1066"/>
            <ac:grpSpMk id="170" creationId="{FF1D130C-82AC-4ABB-9859-9B0E4146FBCA}"/>
          </ac:grpSpMkLst>
        </pc:grpChg>
        <pc:grpChg chg="del mod topLvl">
          <ac:chgData name="Rebecca Salles" userId="66a2db3d815e233f" providerId="LiveId" clId="{C1CC8698-C0F2-4B11-A386-BE30CE1E7035}" dt="2020-02-04T01:49:26.400" v="164" actId="21"/>
          <ac:grpSpMkLst>
            <pc:docMk/>
            <pc:sldMk cId="2736776309" sldId="1066"/>
            <ac:grpSpMk id="172" creationId="{C43CC912-B924-4395-A8CE-144D455AAE42}"/>
          </ac:grpSpMkLst>
        </pc:grpChg>
        <pc:grpChg chg="del mod topLvl">
          <ac:chgData name="Rebecca Salles" userId="66a2db3d815e233f" providerId="LiveId" clId="{C1CC8698-C0F2-4B11-A386-BE30CE1E7035}" dt="2020-02-04T01:49:26.400" v="164" actId="21"/>
          <ac:grpSpMkLst>
            <pc:docMk/>
            <pc:sldMk cId="2736776309" sldId="1066"/>
            <ac:grpSpMk id="173" creationId="{6B422CAD-5D95-4005-AE22-9A7A1F028B2E}"/>
          </ac:grpSpMkLst>
        </pc:grpChg>
        <pc:grpChg chg="del mod topLvl">
          <ac:chgData name="Rebecca Salles" userId="66a2db3d815e233f" providerId="LiveId" clId="{C1CC8698-C0F2-4B11-A386-BE30CE1E7035}" dt="2020-02-04T01:49:26.400" v="164" actId="21"/>
          <ac:grpSpMkLst>
            <pc:docMk/>
            <pc:sldMk cId="2736776309" sldId="1066"/>
            <ac:grpSpMk id="174" creationId="{940AEF67-ECF6-4BF3-97BC-A16DD8D43BD7}"/>
          </ac:grpSpMkLst>
        </pc:grpChg>
        <pc:grpChg chg="del mod topLvl">
          <ac:chgData name="Rebecca Salles" userId="66a2db3d815e233f" providerId="LiveId" clId="{C1CC8698-C0F2-4B11-A386-BE30CE1E7035}" dt="2020-02-03T23:15:46.059" v="4" actId="478"/>
          <ac:grpSpMkLst>
            <pc:docMk/>
            <pc:sldMk cId="2736776309" sldId="1066"/>
            <ac:grpSpMk id="175" creationId="{92041F93-BC5C-4B86-940B-646FB07EC97D}"/>
          </ac:grpSpMkLst>
        </pc:grpChg>
        <pc:grpChg chg="del mod topLvl">
          <ac:chgData name="Rebecca Salles" userId="66a2db3d815e233f" providerId="LiveId" clId="{C1CC8698-C0F2-4B11-A386-BE30CE1E7035}" dt="2020-02-03T23:15:46.059" v="4" actId="478"/>
          <ac:grpSpMkLst>
            <pc:docMk/>
            <pc:sldMk cId="2736776309" sldId="1066"/>
            <ac:grpSpMk id="176" creationId="{0F2DB41F-004D-43DC-971A-F93484920C9B}"/>
          </ac:grpSpMkLst>
        </pc:grpChg>
        <pc:grpChg chg="del mod topLvl">
          <ac:chgData name="Rebecca Salles" userId="66a2db3d815e233f" providerId="LiveId" clId="{C1CC8698-C0F2-4B11-A386-BE30CE1E7035}" dt="2020-02-03T23:15:46.059" v="4" actId="478"/>
          <ac:grpSpMkLst>
            <pc:docMk/>
            <pc:sldMk cId="2736776309" sldId="1066"/>
            <ac:grpSpMk id="177" creationId="{775E4499-45D7-4F99-96EB-AC1329741ABB}"/>
          </ac:grpSpMkLst>
        </pc:grpChg>
        <pc:grpChg chg="del mod topLvl">
          <ac:chgData name="Rebecca Salles" userId="66a2db3d815e233f" providerId="LiveId" clId="{C1CC8698-C0F2-4B11-A386-BE30CE1E7035}" dt="2020-02-03T23:15:46.059" v="4" actId="478"/>
          <ac:grpSpMkLst>
            <pc:docMk/>
            <pc:sldMk cId="2736776309" sldId="1066"/>
            <ac:grpSpMk id="178" creationId="{4E7EE0BF-073F-4213-8751-071FC6A52981}"/>
          </ac:grpSpMkLst>
        </pc:grpChg>
        <pc:grpChg chg="del">
          <ac:chgData name="Rebecca Salles" userId="66a2db3d815e233f" providerId="LiveId" clId="{C1CC8698-C0F2-4B11-A386-BE30CE1E7035}" dt="2020-02-03T23:17:54.131" v="136" actId="478"/>
          <ac:grpSpMkLst>
            <pc:docMk/>
            <pc:sldMk cId="2736776309" sldId="1066"/>
            <ac:grpSpMk id="186" creationId="{CE68E573-40E7-45F2-98D6-7E99213ACE2B}"/>
          </ac:grpSpMkLst>
        </pc:grpChg>
        <pc:grpChg chg="del mod topLvl">
          <ac:chgData name="Rebecca Salles" userId="66a2db3d815e233f" providerId="LiveId" clId="{C1CC8698-C0F2-4B11-A386-BE30CE1E7035}" dt="2020-02-04T01:49:26.400" v="164" actId="21"/>
          <ac:grpSpMkLst>
            <pc:docMk/>
            <pc:sldMk cId="2736776309" sldId="1066"/>
            <ac:grpSpMk id="214" creationId="{71CEC168-9322-4DD8-BA12-A9109AE552AC}"/>
          </ac:grpSpMkLst>
        </pc:grpChg>
        <pc:grpChg chg="del mod topLvl">
          <ac:chgData name="Rebecca Salles" userId="66a2db3d815e233f" providerId="LiveId" clId="{C1CC8698-C0F2-4B11-A386-BE30CE1E7035}" dt="2020-02-04T01:49:26.400" v="164" actId="21"/>
          <ac:grpSpMkLst>
            <pc:docMk/>
            <pc:sldMk cId="2736776309" sldId="1066"/>
            <ac:grpSpMk id="215" creationId="{05D27F82-8C48-4618-87F7-0DE98C5B1A10}"/>
          </ac:grpSpMkLst>
        </pc:grpChg>
        <pc:grpChg chg="del mod topLvl">
          <ac:chgData name="Rebecca Salles" userId="66a2db3d815e233f" providerId="LiveId" clId="{C1CC8698-C0F2-4B11-A386-BE30CE1E7035}" dt="2020-02-04T01:49:26.400" v="164" actId="21"/>
          <ac:grpSpMkLst>
            <pc:docMk/>
            <pc:sldMk cId="2736776309" sldId="1066"/>
            <ac:grpSpMk id="219" creationId="{BFCE5764-40EC-420D-93C8-AC5C537FA654}"/>
          </ac:grpSpMkLst>
        </pc:grpChg>
        <pc:grpChg chg="del mod topLvl">
          <ac:chgData name="Rebecca Salles" userId="66a2db3d815e233f" providerId="LiveId" clId="{C1CC8698-C0F2-4B11-A386-BE30CE1E7035}" dt="2020-02-04T01:49:26.400" v="164" actId="21"/>
          <ac:grpSpMkLst>
            <pc:docMk/>
            <pc:sldMk cId="2736776309" sldId="1066"/>
            <ac:grpSpMk id="232" creationId="{3E787EE9-D2BE-44F6-82F9-AB51C695EB92}"/>
          </ac:grpSpMkLst>
        </pc:grpChg>
        <pc:grpChg chg="del mod topLvl">
          <ac:chgData name="Rebecca Salles" userId="66a2db3d815e233f" providerId="LiveId" clId="{C1CC8698-C0F2-4B11-A386-BE30CE1E7035}" dt="2020-02-04T01:49:26.400" v="164" actId="21"/>
          <ac:grpSpMkLst>
            <pc:docMk/>
            <pc:sldMk cId="2736776309" sldId="1066"/>
            <ac:grpSpMk id="252" creationId="{137C8375-9055-47DE-9372-7F6D8B1032FA}"/>
          </ac:grpSpMkLst>
        </pc:grpChg>
        <pc:grpChg chg="del">
          <ac:chgData name="Rebecca Salles" userId="66a2db3d815e233f" providerId="LiveId" clId="{C1CC8698-C0F2-4B11-A386-BE30CE1E7035}" dt="2020-02-04T01:49:26.400" v="164" actId="21"/>
          <ac:grpSpMkLst>
            <pc:docMk/>
            <pc:sldMk cId="2736776309" sldId="1066"/>
            <ac:grpSpMk id="259" creationId="{4AAF8E44-7922-4955-8607-B7D0B8779D9B}"/>
          </ac:grpSpMkLst>
        </pc:grpChg>
        <pc:grpChg chg="del">
          <ac:chgData name="Rebecca Salles" userId="66a2db3d815e233f" providerId="LiveId" clId="{C1CC8698-C0F2-4B11-A386-BE30CE1E7035}" dt="2020-02-03T23:15:41.094" v="3" actId="165"/>
          <ac:grpSpMkLst>
            <pc:docMk/>
            <pc:sldMk cId="2736776309" sldId="1066"/>
            <ac:grpSpMk id="260" creationId="{CF202D3A-CFF6-4579-B4D7-0A56984A394A}"/>
          </ac:grpSpMkLst>
        </pc:grpChg>
        <pc:cxnChg chg="del mod topLvl">
          <ac:chgData name="Rebecca Salles" userId="66a2db3d815e233f" providerId="LiveId" clId="{C1CC8698-C0F2-4B11-A386-BE30CE1E7035}" dt="2020-02-04T01:49:26.400" v="164" actId="21"/>
          <ac:cxnSpMkLst>
            <pc:docMk/>
            <pc:sldMk cId="2736776309" sldId="1066"/>
            <ac:cxnSpMk id="5" creationId="{75925DC5-3EB7-4602-AEE0-BE4D08D1746B}"/>
          </ac:cxnSpMkLst>
        </pc:cxnChg>
        <pc:cxnChg chg="mod">
          <ac:chgData name="Rebecca Salles" userId="66a2db3d815e233f" providerId="LiveId" clId="{C1CC8698-C0F2-4B11-A386-BE30CE1E7035}" dt="2020-02-04T01:49:26.400" v="164" actId="21"/>
          <ac:cxnSpMkLst>
            <pc:docMk/>
            <pc:sldMk cId="2736776309" sldId="1066"/>
            <ac:cxnSpMk id="236" creationId="{CECC426D-7979-4FBC-B0EC-9F9881C9BFB8}"/>
          </ac:cxnSpMkLst>
        </pc:cxnChg>
        <pc:cxnChg chg="del">
          <ac:chgData name="Rebecca Salles" userId="66a2db3d815e233f" providerId="LiveId" clId="{C1CC8698-C0F2-4B11-A386-BE30CE1E7035}" dt="2020-02-03T23:15:51.575" v="5" actId="478"/>
          <ac:cxnSpMkLst>
            <pc:docMk/>
            <pc:sldMk cId="2736776309" sldId="1066"/>
            <ac:cxnSpMk id="247" creationId="{970852B3-20B7-4B51-AA66-BA13E34BAD81}"/>
          </ac:cxnSpMkLst>
        </pc:cxnChg>
        <pc:cxnChg chg="del mod">
          <ac:chgData name="Rebecca Salles" userId="66a2db3d815e233f" providerId="LiveId" clId="{C1CC8698-C0F2-4B11-A386-BE30CE1E7035}" dt="2020-02-03T23:17:25.196" v="132" actId="478"/>
          <ac:cxnSpMkLst>
            <pc:docMk/>
            <pc:sldMk cId="2736776309" sldId="1066"/>
            <ac:cxnSpMk id="248" creationId="{4E688B3F-7CE5-4926-8655-97B2C382B813}"/>
          </ac:cxnSpMkLst>
        </pc:cxnChg>
        <pc:cxnChg chg="del mod">
          <ac:chgData name="Rebecca Salles" userId="66a2db3d815e233f" providerId="LiveId" clId="{C1CC8698-C0F2-4B11-A386-BE30CE1E7035}" dt="2020-02-03T23:17:29.657" v="133" actId="478"/>
          <ac:cxnSpMkLst>
            <pc:docMk/>
            <pc:sldMk cId="2736776309" sldId="1066"/>
            <ac:cxnSpMk id="249" creationId="{30957BED-2D8D-4D98-B7B5-ACCABAEA03B0}"/>
          </ac:cxnSpMkLst>
        </pc:cxnChg>
        <pc:cxnChg chg="add del mod">
          <ac:chgData name="Rebecca Salles" userId="66a2db3d815e233f" providerId="LiveId" clId="{C1CC8698-C0F2-4B11-A386-BE30CE1E7035}" dt="2020-02-03T23:17:38.844" v="134" actId="478"/>
          <ac:cxnSpMkLst>
            <pc:docMk/>
            <pc:sldMk cId="2736776309" sldId="1066"/>
            <ac:cxnSpMk id="250" creationId="{6073C194-2D91-46C2-AD7C-E6AA8CD2A6AC}"/>
          </ac:cxnSpMkLst>
        </pc:cxnChg>
        <pc:cxnChg chg="del">
          <ac:chgData name="Rebecca Salles" userId="66a2db3d815e233f" providerId="LiveId" clId="{C1CC8698-C0F2-4B11-A386-BE30CE1E7035}" dt="2020-02-03T23:17:43.766" v="135" actId="478"/>
          <ac:cxnSpMkLst>
            <pc:docMk/>
            <pc:sldMk cId="2736776309" sldId="1066"/>
            <ac:cxnSpMk id="251" creationId="{F0B31F43-B381-4778-9FC7-DD39B88E7BF4}"/>
          </ac:cxnSpMkLst>
        </pc:cxnChg>
      </pc:sldChg>
      <pc:sldChg chg="addSp delSp modSp add">
        <pc:chgData name="Rebecca Salles" userId="66a2db3d815e233f" providerId="LiveId" clId="{C1CC8698-C0F2-4B11-A386-BE30CE1E7035}" dt="2020-02-04T02:25:36.907" v="617" actId="1035"/>
        <pc:sldMkLst>
          <pc:docMk/>
          <pc:sldMk cId="889286239" sldId="1067"/>
        </pc:sldMkLst>
        <pc:spChg chg="add mod">
          <ac:chgData name="Rebecca Salles" userId="66a2db3d815e233f" providerId="LiveId" clId="{C1CC8698-C0F2-4B11-A386-BE30CE1E7035}" dt="2020-02-04T02:25:36.907" v="617" actId="1035"/>
          <ac:spMkLst>
            <pc:docMk/>
            <pc:sldMk cId="889286239" sldId="1067"/>
            <ac:spMk id="11" creationId="{34868933-5739-4644-8B3C-A358ADAC50D5}"/>
          </ac:spMkLst>
        </pc:spChg>
        <pc:spChg chg="add mod">
          <ac:chgData name="Rebecca Salles" userId="66a2db3d815e233f" providerId="LiveId" clId="{C1CC8698-C0F2-4B11-A386-BE30CE1E7035}" dt="2020-02-04T02:25:36.907" v="617" actId="1035"/>
          <ac:spMkLst>
            <pc:docMk/>
            <pc:sldMk cId="889286239" sldId="1067"/>
            <ac:spMk id="14" creationId="{B9E9EC06-0D24-41E8-B337-4165712A6E0C}"/>
          </ac:spMkLst>
        </pc:spChg>
        <pc:spChg chg="add mod">
          <ac:chgData name="Rebecca Salles" userId="66a2db3d815e233f" providerId="LiveId" clId="{C1CC8698-C0F2-4B11-A386-BE30CE1E7035}" dt="2020-02-04T02:25:36.907" v="617" actId="1035"/>
          <ac:spMkLst>
            <pc:docMk/>
            <pc:sldMk cId="889286239" sldId="1067"/>
            <ac:spMk id="16" creationId="{B310AA06-3B48-4396-BD0D-DCBA9B0EE80E}"/>
          </ac:spMkLst>
        </pc:spChg>
        <pc:spChg chg="del">
          <ac:chgData name="Rebecca Salles" userId="66a2db3d815e233f" providerId="LiveId" clId="{C1CC8698-C0F2-4B11-A386-BE30CE1E7035}" dt="2020-02-04T02:25:07.497" v="587" actId="478"/>
          <ac:spMkLst>
            <pc:docMk/>
            <pc:sldMk cId="889286239" sldId="1067"/>
            <ac:spMk id="177" creationId="{00000000-0000-0000-0000-000000000000}"/>
          </ac:spMkLst>
        </pc:spChg>
        <pc:spChg chg="del">
          <ac:chgData name="Rebecca Salles" userId="66a2db3d815e233f" providerId="LiveId" clId="{C1CC8698-C0F2-4B11-A386-BE30CE1E7035}" dt="2020-02-04T02:25:07.497" v="587" actId="478"/>
          <ac:spMkLst>
            <pc:docMk/>
            <pc:sldMk cId="889286239" sldId="1067"/>
            <ac:spMk id="179" creationId="{00000000-0000-0000-0000-000000000000}"/>
          </ac:spMkLst>
        </pc:spChg>
        <pc:spChg chg="del">
          <ac:chgData name="Rebecca Salles" userId="66a2db3d815e233f" providerId="LiveId" clId="{C1CC8698-C0F2-4B11-A386-BE30CE1E7035}" dt="2020-02-04T02:25:07.497" v="587" actId="478"/>
          <ac:spMkLst>
            <pc:docMk/>
            <pc:sldMk cId="889286239" sldId="1067"/>
            <ac:spMk id="181" creationId="{00000000-0000-0000-0000-000000000000}"/>
          </ac:spMkLst>
        </pc:spChg>
        <pc:graphicFrameChg chg="del">
          <ac:chgData name="Rebecca Salles" userId="66a2db3d815e233f" providerId="LiveId" clId="{C1CC8698-C0F2-4B11-A386-BE30CE1E7035}" dt="2020-02-04T02:25:07.497" v="587" actId="478"/>
          <ac:graphicFrameMkLst>
            <pc:docMk/>
            <pc:sldMk cId="889286239" sldId="1067"/>
            <ac:graphicFrameMk id="2" creationId="{00000000-0000-0000-0000-000000000000}"/>
          </ac:graphicFrameMkLst>
        </pc:graphicFrameChg>
        <pc:graphicFrameChg chg="add mod">
          <ac:chgData name="Rebecca Salles" userId="66a2db3d815e233f" providerId="LiveId" clId="{C1CC8698-C0F2-4B11-A386-BE30CE1E7035}" dt="2020-02-04T02:25:36.907" v="617" actId="1035"/>
          <ac:graphicFrameMkLst>
            <pc:docMk/>
            <pc:sldMk cId="889286239" sldId="1067"/>
            <ac:graphicFrameMk id="12" creationId="{B700072C-9DE6-4552-9643-24DB3ACB8A9B}"/>
          </ac:graphicFrameMkLst>
        </pc:graphicFrameChg>
        <pc:picChg chg="add mod">
          <ac:chgData name="Rebecca Salles" userId="66a2db3d815e233f" providerId="LiveId" clId="{C1CC8698-C0F2-4B11-A386-BE30CE1E7035}" dt="2020-02-04T02:25:36.907" v="617" actId="1035"/>
          <ac:picMkLst>
            <pc:docMk/>
            <pc:sldMk cId="889286239" sldId="1067"/>
            <ac:picMk id="13" creationId="{1EE798D1-9206-4C93-9C1D-40A0C8D13D52}"/>
          </ac:picMkLst>
        </pc:picChg>
        <pc:picChg chg="add mod">
          <ac:chgData name="Rebecca Salles" userId="66a2db3d815e233f" providerId="LiveId" clId="{C1CC8698-C0F2-4B11-A386-BE30CE1E7035}" dt="2020-02-04T02:25:36.907" v="617" actId="1035"/>
          <ac:picMkLst>
            <pc:docMk/>
            <pc:sldMk cId="889286239" sldId="1067"/>
            <ac:picMk id="15" creationId="{38F2FA6F-A2CC-4DB3-AF8F-3FA3AD923892}"/>
          </ac:picMkLst>
        </pc:picChg>
        <pc:picChg chg="del">
          <ac:chgData name="Rebecca Salles" userId="66a2db3d815e233f" providerId="LiveId" clId="{C1CC8698-C0F2-4B11-A386-BE30CE1E7035}" dt="2020-02-04T02:25:07.497" v="587" actId="478"/>
          <ac:picMkLst>
            <pc:docMk/>
            <pc:sldMk cId="889286239" sldId="1067"/>
            <ac:picMk id="178" creationId="{00000000-0000-0000-0000-000000000000}"/>
          </ac:picMkLst>
        </pc:picChg>
        <pc:picChg chg="del">
          <ac:chgData name="Rebecca Salles" userId="66a2db3d815e233f" providerId="LiveId" clId="{C1CC8698-C0F2-4B11-A386-BE30CE1E7035}" dt="2020-02-04T02:25:07.497" v="587" actId="478"/>
          <ac:picMkLst>
            <pc:docMk/>
            <pc:sldMk cId="889286239" sldId="1067"/>
            <ac:picMk id="180" creationId="{00000000-0000-0000-0000-000000000000}"/>
          </ac:picMkLst>
        </pc:picChg>
      </pc:sldChg>
      <pc:sldChg chg="modSp add del">
        <pc:chgData name="Rebecca Salles" userId="66a2db3d815e233f" providerId="LiveId" clId="{C1CC8698-C0F2-4B11-A386-BE30CE1E7035}" dt="2020-02-04T02:23:02.643" v="560" actId="47"/>
        <pc:sldMkLst>
          <pc:docMk/>
          <pc:sldMk cId="2932559106" sldId="1067"/>
        </pc:sldMkLst>
        <pc:graphicFrameChg chg="mod">
          <ac:chgData name="Rebecca Salles" userId="66a2db3d815e233f" providerId="LiveId" clId="{C1CC8698-C0F2-4B11-A386-BE30CE1E7035}" dt="2020-02-04T02:21:14.509" v="498" actId="478"/>
          <ac:graphicFrameMkLst>
            <pc:docMk/>
            <pc:sldMk cId="2932559106" sldId="1067"/>
            <ac:graphicFrameMk id="2" creationId="{13704885-5332-4C09-B7CE-5AAE0845C419}"/>
          </ac:graphicFrameMkLst>
        </pc:graphicFrameChg>
      </pc:sldChg>
      <pc:sldChg chg="addSp delSp modSp add">
        <pc:chgData name="Rebecca Salles" userId="66a2db3d815e233f" providerId="LiveId" clId="{C1CC8698-C0F2-4B11-A386-BE30CE1E7035}" dt="2020-02-04T02:26:39.905" v="629"/>
        <pc:sldMkLst>
          <pc:docMk/>
          <pc:sldMk cId="2451771944" sldId="1068"/>
        </pc:sldMkLst>
        <pc:spChg chg="add del">
          <ac:chgData name="Rebecca Salles" userId="66a2db3d815e233f" providerId="LiveId" clId="{C1CC8698-C0F2-4B11-A386-BE30CE1E7035}" dt="2020-02-04T02:26:29.298" v="626"/>
          <ac:spMkLst>
            <pc:docMk/>
            <pc:sldMk cId="2451771944" sldId="1068"/>
            <ac:spMk id="2" creationId="{81F6764D-9131-4CB9-BAE0-9A09BD2FF2FA}"/>
          </ac:spMkLst>
        </pc:spChg>
        <pc:spChg chg="mod">
          <ac:chgData name="Rebecca Salles" userId="66a2db3d815e233f" providerId="LiveId" clId="{C1CC8698-C0F2-4B11-A386-BE30CE1E7035}" dt="2020-02-04T02:26:09.293" v="620"/>
          <ac:spMkLst>
            <pc:docMk/>
            <pc:sldMk cId="2451771944" sldId="1068"/>
            <ac:spMk id="11" creationId="{34868933-5739-4644-8B3C-A358ADAC50D5}"/>
          </ac:spMkLst>
        </pc:spChg>
        <pc:spChg chg="del">
          <ac:chgData name="Rebecca Salles" userId="66a2db3d815e233f" providerId="LiveId" clId="{C1CC8698-C0F2-4B11-A386-BE30CE1E7035}" dt="2020-02-04T02:26:13.167" v="621" actId="478"/>
          <ac:spMkLst>
            <pc:docMk/>
            <pc:sldMk cId="2451771944" sldId="1068"/>
            <ac:spMk id="14" creationId="{B9E9EC06-0D24-41E8-B337-4165712A6E0C}"/>
          </ac:spMkLst>
        </pc:spChg>
        <pc:spChg chg="del">
          <ac:chgData name="Rebecca Salles" userId="66a2db3d815e233f" providerId="LiveId" clId="{C1CC8698-C0F2-4B11-A386-BE30CE1E7035}" dt="2020-02-04T02:26:16.557" v="622" actId="478"/>
          <ac:spMkLst>
            <pc:docMk/>
            <pc:sldMk cId="2451771944" sldId="1068"/>
            <ac:spMk id="16" creationId="{B310AA06-3B48-4396-BD0D-DCBA9B0EE80E}"/>
          </ac:spMkLst>
        </pc:spChg>
        <pc:graphicFrameChg chg="del mod">
          <ac:chgData name="Rebecca Salles" userId="66a2db3d815e233f" providerId="LiveId" clId="{C1CC8698-C0F2-4B11-A386-BE30CE1E7035}" dt="2020-02-04T02:26:23.196" v="624" actId="478"/>
          <ac:graphicFrameMkLst>
            <pc:docMk/>
            <pc:sldMk cId="2451771944" sldId="1068"/>
            <ac:graphicFrameMk id="12" creationId="{B700072C-9DE6-4552-9643-24DB3ACB8A9B}"/>
          </ac:graphicFrameMkLst>
        </pc:graphicFrameChg>
        <pc:picChg chg="del">
          <ac:chgData name="Rebecca Salles" userId="66a2db3d815e233f" providerId="LiveId" clId="{C1CC8698-C0F2-4B11-A386-BE30CE1E7035}" dt="2020-02-04T02:26:13.167" v="621" actId="478"/>
          <ac:picMkLst>
            <pc:docMk/>
            <pc:sldMk cId="2451771944" sldId="1068"/>
            <ac:picMk id="13" creationId="{1EE798D1-9206-4C93-9C1D-40A0C8D13D52}"/>
          </ac:picMkLst>
        </pc:picChg>
        <pc:picChg chg="del">
          <ac:chgData name="Rebecca Salles" userId="66a2db3d815e233f" providerId="LiveId" clId="{C1CC8698-C0F2-4B11-A386-BE30CE1E7035}" dt="2020-02-04T02:26:13.167" v="621" actId="478"/>
          <ac:picMkLst>
            <pc:docMk/>
            <pc:sldMk cId="2451771944" sldId="1068"/>
            <ac:picMk id="15" creationId="{38F2FA6F-A2CC-4DB3-AF8F-3FA3AD923892}"/>
          </ac:picMkLst>
        </pc:picChg>
        <pc:picChg chg="add del">
          <ac:chgData name="Rebecca Salles" userId="66a2db3d815e233f" providerId="LiveId" clId="{C1CC8698-C0F2-4B11-A386-BE30CE1E7035}" dt="2020-02-04T02:26:35.469" v="628"/>
          <ac:picMkLst>
            <pc:docMk/>
            <pc:sldMk cId="2451771944" sldId="1068"/>
            <ac:picMk id="17" creationId="{BB79417E-5E5E-407B-98FE-9D8909B29FD4}"/>
          </ac:picMkLst>
        </pc:picChg>
        <pc:picChg chg="add">
          <ac:chgData name="Rebecca Salles" userId="66a2db3d815e233f" providerId="LiveId" clId="{C1CC8698-C0F2-4B11-A386-BE30CE1E7035}" dt="2020-02-04T02:26:39.905" v="629"/>
          <ac:picMkLst>
            <pc:docMk/>
            <pc:sldMk cId="2451771944" sldId="1068"/>
            <ac:picMk id="18" creationId="{EB0AE6F5-3840-4A44-906C-DC1BF36DF0AB}"/>
          </ac:picMkLst>
        </pc:picChg>
        <pc:picChg chg="add">
          <ac:chgData name="Rebecca Salles" userId="66a2db3d815e233f" providerId="LiveId" clId="{C1CC8698-C0F2-4B11-A386-BE30CE1E7035}" dt="2020-02-04T02:26:39.905" v="629"/>
          <ac:picMkLst>
            <pc:docMk/>
            <pc:sldMk cId="2451771944" sldId="1068"/>
            <ac:picMk id="19" creationId="{B240B182-77E9-4546-9DA2-410F3779AF3C}"/>
          </ac:picMkLst>
        </pc:picChg>
      </pc:sldChg>
      <pc:sldChg chg="add del">
        <pc:chgData name="Rebecca Salles" userId="66a2db3d815e233f" providerId="LiveId" clId="{C1CC8698-C0F2-4B11-A386-BE30CE1E7035}" dt="2020-02-04T01:27:53.166" v="156" actId="47"/>
        <pc:sldMkLst>
          <pc:docMk/>
          <pc:sldMk cId="3593677743" sldId="1079"/>
        </pc:sldMkLst>
      </pc:sldChg>
      <pc:sldChg chg="add del">
        <pc:chgData name="Rebecca Salles" userId="66a2db3d815e233f" providerId="LiveId" clId="{C1CC8698-C0F2-4B11-A386-BE30CE1E7035}" dt="2020-02-04T02:40:25.870" v="679" actId="47"/>
        <pc:sldMkLst>
          <pc:docMk/>
          <pc:sldMk cId="2174289915" sldId="1147"/>
        </pc:sldMkLst>
      </pc:sldChg>
      <pc:sldChg chg="addSp delSp add">
        <pc:chgData name="Rebecca Salles" userId="66a2db3d815e233f" providerId="LiveId" clId="{C1CC8698-C0F2-4B11-A386-BE30CE1E7035}" dt="2020-02-04T02:39:07.317" v="645" actId="478"/>
        <pc:sldMkLst>
          <pc:docMk/>
          <pc:sldMk cId="3300585041" sldId="1148"/>
        </pc:sldMkLst>
        <pc:spChg chg="add del">
          <ac:chgData name="Rebecca Salles" userId="66a2db3d815e233f" providerId="LiveId" clId="{C1CC8698-C0F2-4B11-A386-BE30CE1E7035}" dt="2020-02-04T02:39:07.317" v="645" actId="478"/>
          <ac:spMkLst>
            <pc:docMk/>
            <pc:sldMk cId="3300585041" sldId="1148"/>
            <ac:spMk id="11" creationId="{93C2B121-C5B5-465F-BCA9-51CDF01F4B73}"/>
          </ac:spMkLst>
        </pc:spChg>
        <pc:graphicFrameChg chg="add del">
          <ac:chgData name="Rebecca Salles" userId="66a2db3d815e233f" providerId="LiveId" clId="{C1CC8698-C0F2-4B11-A386-BE30CE1E7035}" dt="2020-02-04T02:39:06.552" v="644" actId="478"/>
          <ac:graphicFrameMkLst>
            <pc:docMk/>
            <pc:sldMk cId="3300585041" sldId="1148"/>
            <ac:graphicFrameMk id="2" creationId="{E98DFEED-11A0-4DE2-9C62-A67F4F348280}"/>
          </ac:graphicFrameMkLst>
        </pc:graphicFrameChg>
      </pc:sldChg>
      <pc:sldChg chg="addSp delSp modSp add del">
        <pc:chgData name="Rebecca Salles" userId="66a2db3d815e233f" providerId="LiveId" clId="{C1CC8698-C0F2-4B11-A386-BE30CE1E7035}" dt="2020-02-04T03:53:30.550" v="1427" actId="47"/>
        <pc:sldMkLst>
          <pc:docMk/>
          <pc:sldMk cId="2736776309" sldId="1149"/>
        </pc:sldMkLst>
        <pc:spChg chg="mod">
          <ac:chgData name="Rebecca Salles" userId="66a2db3d815e233f" providerId="LiveId" clId="{C1CC8698-C0F2-4B11-A386-BE30CE1E7035}" dt="2020-02-04T03:49:17.079" v="1275" actId="164"/>
          <ac:spMkLst>
            <pc:docMk/>
            <pc:sldMk cId="2736776309" sldId="1149"/>
            <ac:spMk id="6" creationId="{E5420238-7780-4CC4-9BC3-F1EA3382F77E}"/>
          </ac:spMkLst>
        </pc:spChg>
        <pc:spChg chg="mod">
          <ac:chgData name="Rebecca Salles" userId="66a2db3d815e233f" providerId="LiveId" clId="{C1CC8698-C0F2-4B11-A386-BE30CE1E7035}" dt="2020-02-04T03:49:17.079" v="1275" actId="164"/>
          <ac:spMkLst>
            <pc:docMk/>
            <pc:sldMk cId="2736776309" sldId="1149"/>
            <ac:spMk id="7" creationId="{DEC188C0-823A-458E-9D2F-2155B4FB2AD4}"/>
          </ac:spMkLst>
        </pc:spChg>
        <pc:spChg chg="mod">
          <ac:chgData name="Rebecca Salles" userId="66a2db3d815e233f" providerId="LiveId" clId="{C1CC8698-C0F2-4B11-A386-BE30CE1E7035}" dt="2020-02-04T03:49:17.079" v="1275" actId="164"/>
          <ac:spMkLst>
            <pc:docMk/>
            <pc:sldMk cId="2736776309" sldId="1149"/>
            <ac:spMk id="8" creationId="{6B34018F-B0AD-4B88-A0C1-479672752A10}"/>
          </ac:spMkLst>
        </pc:spChg>
        <pc:spChg chg="mod">
          <ac:chgData name="Rebecca Salles" userId="66a2db3d815e233f" providerId="LiveId" clId="{C1CC8698-C0F2-4B11-A386-BE30CE1E7035}" dt="2020-02-04T03:49:17.079" v="1275" actId="164"/>
          <ac:spMkLst>
            <pc:docMk/>
            <pc:sldMk cId="2736776309" sldId="1149"/>
            <ac:spMk id="9" creationId="{3D76134E-76ED-4DEF-89FD-BBB7D7259D05}"/>
          </ac:spMkLst>
        </pc:spChg>
        <pc:spChg chg="mod">
          <ac:chgData name="Rebecca Salles" userId="66a2db3d815e233f" providerId="LiveId" clId="{C1CC8698-C0F2-4B11-A386-BE30CE1E7035}" dt="2020-02-04T03:49:17.079" v="1275" actId="164"/>
          <ac:spMkLst>
            <pc:docMk/>
            <pc:sldMk cId="2736776309" sldId="1149"/>
            <ac:spMk id="10" creationId="{6CFAF7D3-EB1B-4505-ABF5-8D87E763BBE5}"/>
          </ac:spMkLst>
        </pc:spChg>
        <pc:spChg chg="mod">
          <ac:chgData name="Rebecca Salles" userId="66a2db3d815e233f" providerId="LiveId" clId="{C1CC8698-C0F2-4B11-A386-BE30CE1E7035}" dt="2020-02-04T03:49:17.079" v="1275" actId="164"/>
          <ac:spMkLst>
            <pc:docMk/>
            <pc:sldMk cId="2736776309" sldId="1149"/>
            <ac:spMk id="11" creationId="{C721A1BB-B344-4E1F-9164-8BB01735EE96}"/>
          </ac:spMkLst>
        </pc:spChg>
        <pc:spChg chg="mod">
          <ac:chgData name="Rebecca Salles" userId="66a2db3d815e233f" providerId="LiveId" clId="{C1CC8698-C0F2-4B11-A386-BE30CE1E7035}" dt="2020-02-04T03:49:17.079" v="1275" actId="164"/>
          <ac:spMkLst>
            <pc:docMk/>
            <pc:sldMk cId="2736776309" sldId="1149"/>
            <ac:spMk id="12" creationId="{99CF960C-12B8-4BAB-8512-A5B63A2D2A42}"/>
          </ac:spMkLst>
        </pc:spChg>
        <pc:spChg chg="mod">
          <ac:chgData name="Rebecca Salles" userId="66a2db3d815e233f" providerId="LiveId" clId="{C1CC8698-C0F2-4B11-A386-BE30CE1E7035}" dt="2020-02-04T03:49:17.079" v="1275" actId="164"/>
          <ac:spMkLst>
            <pc:docMk/>
            <pc:sldMk cId="2736776309" sldId="1149"/>
            <ac:spMk id="13" creationId="{A38D2DA3-AEFD-4F99-95D3-E919BE260C57}"/>
          </ac:spMkLst>
        </pc:spChg>
        <pc:spChg chg="mod">
          <ac:chgData name="Rebecca Salles" userId="66a2db3d815e233f" providerId="LiveId" clId="{C1CC8698-C0F2-4B11-A386-BE30CE1E7035}" dt="2020-02-04T03:49:17.079" v="1275" actId="164"/>
          <ac:spMkLst>
            <pc:docMk/>
            <pc:sldMk cId="2736776309" sldId="1149"/>
            <ac:spMk id="14" creationId="{7495F6DD-9EA4-495F-B144-A5138D7B1C0F}"/>
          </ac:spMkLst>
        </pc:spChg>
        <pc:spChg chg="mod">
          <ac:chgData name="Rebecca Salles" userId="66a2db3d815e233f" providerId="LiveId" clId="{C1CC8698-C0F2-4B11-A386-BE30CE1E7035}" dt="2020-02-04T03:49:17.079" v="1275" actId="164"/>
          <ac:spMkLst>
            <pc:docMk/>
            <pc:sldMk cId="2736776309" sldId="1149"/>
            <ac:spMk id="15" creationId="{B7AECC5B-8225-4198-8261-7E8D579DA79B}"/>
          </ac:spMkLst>
        </pc:spChg>
        <pc:spChg chg="mod">
          <ac:chgData name="Rebecca Salles" userId="66a2db3d815e233f" providerId="LiveId" clId="{C1CC8698-C0F2-4B11-A386-BE30CE1E7035}" dt="2020-02-04T03:49:17.079" v="1275" actId="164"/>
          <ac:spMkLst>
            <pc:docMk/>
            <pc:sldMk cId="2736776309" sldId="1149"/>
            <ac:spMk id="16" creationId="{53D9EC83-4DF3-4C1E-BBF8-65451A9C2206}"/>
          </ac:spMkLst>
        </pc:spChg>
        <pc:spChg chg="mod">
          <ac:chgData name="Rebecca Salles" userId="66a2db3d815e233f" providerId="LiveId" clId="{C1CC8698-C0F2-4B11-A386-BE30CE1E7035}" dt="2020-02-04T03:49:17.079" v="1275" actId="164"/>
          <ac:spMkLst>
            <pc:docMk/>
            <pc:sldMk cId="2736776309" sldId="1149"/>
            <ac:spMk id="17" creationId="{0CADA96E-3B90-4839-923D-B07EA53905EB}"/>
          </ac:spMkLst>
        </pc:spChg>
        <pc:spChg chg="mod">
          <ac:chgData name="Rebecca Salles" userId="66a2db3d815e233f" providerId="LiveId" clId="{C1CC8698-C0F2-4B11-A386-BE30CE1E7035}" dt="2020-02-04T03:49:17.079" v="1275" actId="164"/>
          <ac:spMkLst>
            <pc:docMk/>
            <pc:sldMk cId="2736776309" sldId="1149"/>
            <ac:spMk id="19" creationId="{AEC714E6-F389-4A5C-B8FE-B350DD228CDD}"/>
          </ac:spMkLst>
        </pc:spChg>
        <pc:spChg chg="mod">
          <ac:chgData name="Rebecca Salles" userId="66a2db3d815e233f" providerId="LiveId" clId="{C1CC8698-C0F2-4B11-A386-BE30CE1E7035}" dt="2020-02-04T03:49:17.079" v="1275" actId="164"/>
          <ac:spMkLst>
            <pc:docMk/>
            <pc:sldMk cId="2736776309" sldId="1149"/>
            <ac:spMk id="20" creationId="{5B9EDBF5-CF1F-4826-AB5A-6DADFC8ABF45}"/>
          </ac:spMkLst>
        </pc:spChg>
        <pc:spChg chg="mod">
          <ac:chgData name="Rebecca Salles" userId="66a2db3d815e233f" providerId="LiveId" clId="{C1CC8698-C0F2-4B11-A386-BE30CE1E7035}" dt="2020-02-04T03:49:17.079" v="1275" actId="164"/>
          <ac:spMkLst>
            <pc:docMk/>
            <pc:sldMk cId="2736776309" sldId="1149"/>
            <ac:spMk id="21" creationId="{5D317323-0A00-46A1-BEB7-5F95BC5F1457}"/>
          </ac:spMkLst>
        </pc:spChg>
        <pc:spChg chg="mod">
          <ac:chgData name="Rebecca Salles" userId="66a2db3d815e233f" providerId="LiveId" clId="{C1CC8698-C0F2-4B11-A386-BE30CE1E7035}" dt="2020-02-04T03:49:17.079" v="1275" actId="164"/>
          <ac:spMkLst>
            <pc:docMk/>
            <pc:sldMk cId="2736776309" sldId="1149"/>
            <ac:spMk id="22" creationId="{889EA851-65A4-4980-A2A5-074F7185B8C8}"/>
          </ac:spMkLst>
        </pc:spChg>
        <pc:spChg chg="mod">
          <ac:chgData name="Rebecca Salles" userId="66a2db3d815e233f" providerId="LiveId" clId="{C1CC8698-C0F2-4B11-A386-BE30CE1E7035}" dt="2020-02-04T03:49:17.079" v="1275" actId="164"/>
          <ac:spMkLst>
            <pc:docMk/>
            <pc:sldMk cId="2736776309" sldId="1149"/>
            <ac:spMk id="23" creationId="{67631B98-828D-43F9-B11E-7958C61266FD}"/>
          </ac:spMkLst>
        </pc:spChg>
        <pc:spChg chg="mod">
          <ac:chgData name="Rebecca Salles" userId="66a2db3d815e233f" providerId="LiveId" clId="{C1CC8698-C0F2-4B11-A386-BE30CE1E7035}" dt="2020-02-04T03:49:17.079" v="1275" actId="164"/>
          <ac:spMkLst>
            <pc:docMk/>
            <pc:sldMk cId="2736776309" sldId="1149"/>
            <ac:spMk id="24" creationId="{B38A8C5B-7E7A-49A6-ADBC-C96276DE3B42}"/>
          </ac:spMkLst>
        </pc:spChg>
        <pc:spChg chg="mod">
          <ac:chgData name="Rebecca Salles" userId="66a2db3d815e233f" providerId="LiveId" clId="{C1CC8698-C0F2-4B11-A386-BE30CE1E7035}" dt="2020-02-04T03:49:17.079" v="1275" actId="164"/>
          <ac:spMkLst>
            <pc:docMk/>
            <pc:sldMk cId="2736776309" sldId="1149"/>
            <ac:spMk id="25" creationId="{ACA6A0DC-6010-4946-813E-A3E94EFD39D7}"/>
          </ac:spMkLst>
        </pc:spChg>
        <pc:spChg chg="mod">
          <ac:chgData name="Rebecca Salles" userId="66a2db3d815e233f" providerId="LiveId" clId="{C1CC8698-C0F2-4B11-A386-BE30CE1E7035}" dt="2020-02-04T03:49:17.079" v="1275" actId="164"/>
          <ac:spMkLst>
            <pc:docMk/>
            <pc:sldMk cId="2736776309" sldId="1149"/>
            <ac:spMk id="26" creationId="{314A6F88-2CD2-45EB-913E-D6B2E3B3A072}"/>
          </ac:spMkLst>
        </pc:spChg>
        <pc:spChg chg="mod">
          <ac:chgData name="Rebecca Salles" userId="66a2db3d815e233f" providerId="LiveId" clId="{C1CC8698-C0F2-4B11-A386-BE30CE1E7035}" dt="2020-02-04T03:49:17.079" v="1275" actId="164"/>
          <ac:spMkLst>
            <pc:docMk/>
            <pc:sldMk cId="2736776309" sldId="1149"/>
            <ac:spMk id="27" creationId="{2156DAA8-1327-4049-BF27-1CCA5CD43F3D}"/>
          </ac:spMkLst>
        </pc:spChg>
        <pc:spChg chg="mod">
          <ac:chgData name="Rebecca Salles" userId="66a2db3d815e233f" providerId="LiveId" clId="{C1CC8698-C0F2-4B11-A386-BE30CE1E7035}" dt="2020-02-04T03:49:17.079" v="1275" actId="164"/>
          <ac:spMkLst>
            <pc:docMk/>
            <pc:sldMk cId="2736776309" sldId="1149"/>
            <ac:spMk id="28" creationId="{D3F446A5-19C6-478F-BA9C-832C24E853CD}"/>
          </ac:spMkLst>
        </pc:spChg>
        <pc:spChg chg="mod">
          <ac:chgData name="Rebecca Salles" userId="66a2db3d815e233f" providerId="LiveId" clId="{C1CC8698-C0F2-4B11-A386-BE30CE1E7035}" dt="2020-02-04T03:49:17.079" v="1275" actId="164"/>
          <ac:spMkLst>
            <pc:docMk/>
            <pc:sldMk cId="2736776309" sldId="1149"/>
            <ac:spMk id="29" creationId="{ED7226F8-5CA6-481B-8D07-FE379ECDEA64}"/>
          </ac:spMkLst>
        </pc:spChg>
        <pc:spChg chg="mod">
          <ac:chgData name="Rebecca Salles" userId="66a2db3d815e233f" providerId="LiveId" clId="{C1CC8698-C0F2-4B11-A386-BE30CE1E7035}" dt="2020-02-04T03:49:17.079" v="1275" actId="164"/>
          <ac:spMkLst>
            <pc:docMk/>
            <pc:sldMk cId="2736776309" sldId="1149"/>
            <ac:spMk id="30" creationId="{F21FC0B8-BF70-465A-8942-595E32BD84C7}"/>
          </ac:spMkLst>
        </pc:spChg>
        <pc:spChg chg="mod">
          <ac:chgData name="Rebecca Salles" userId="66a2db3d815e233f" providerId="LiveId" clId="{C1CC8698-C0F2-4B11-A386-BE30CE1E7035}" dt="2020-02-04T03:49:17.079" v="1275" actId="164"/>
          <ac:spMkLst>
            <pc:docMk/>
            <pc:sldMk cId="2736776309" sldId="1149"/>
            <ac:spMk id="31" creationId="{C6F7C12F-2F61-4025-BD2B-5107CFAC8ED5}"/>
          </ac:spMkLst>
        </pc:spChg>
        <pc:spChg chg="mod">
          <ac:chgData name="Rebecca Salles" userId="66a2db3d815e233f" providerId="LiveId" clId="{C1CC8698-C0F2-4B11-A386-BE30CE1E7035}" dt="2020-02-04T03:49:17.079" v="1275" actId="164"/>
          <ac:spMkLst>
            <pc:docMk/>
            <pc:sldMk cId="2736776309" sldId="1149"/>
            <ac:spMk id="32" creationId="{1D829373-4D1D-4034-8A5E-FCEEA70B9097}"/>
          </ac:spMkLst>
        </pc:spChg>
        <pc:spChg chg="mod">
          <ac:chgData name="Rebecca Salles" userId="66a2db3d815e233f" providerId="LiveId" clId="{C1CC8698-C0F2-4B11-A386-BE30CE1E7035}" dt="2020-02-04T03:49:17.079" v="1275" actId="164"/>
          <ac:spMkLst>
            <pc:docMk/>
            <pc:sldMk cId="2736776309" sldId="1149"/>
            <ac:spMk id="102" creationId="{046E0FD6-E976-40DC-9ECB-48A2FEFD550D}"/>
          </ac:spMkLst>
        </pc:spChg>
        <pc:spChg chg="mod">
          <ac:chgData name="Rebecca Salles" userId="66a2db3d815e233f" providerId="LiveId" clId="{C1CC8698-C0F2-4B11-A386-BE30CE1E7035}" dt="2020-02-04T03:49:17.079" v="1275" actId="164"/>
          <ac:spMkLst>
            <pc:docMk/>
            <pc:sldMk cId="2736776309" sldId="1149"/>
            <ac:spMk id="103" creationId="{E0D72825-389D-4014-85D4-CD061EBFBDC1}"/>
          </ac:spMkLst>
        </pc:spChg>
        <pc:spChg chg="del">
          <ac:chgData name="Rebecca Salles" userId="66a2db3d815e233f" providerId="LiveId" clId="{C1CC8698-C0F2-4B11-A386-BE30CE1E7035}" dt="2020-02-04T03:45:07.622" v="1158" actId="478"/>
          <ac:spMkLst>
            <pc:docMk/>
            <pc:sldMk cId="2736776309" sldId="1149"/>
            <ac:spMk id="211" creationId="{286B220E-D03D-40E8-8EB7-5D0F1A6C6FA5}"/>
          </ac:spMkLst>
        </pc:spChg>
        <pc:spChg chg="del">
          <ac:chgData name="Rebecca Salles" userId="66a2db3d815e233f" providerId="LiveId" clId="{C1CC8698-C0F2-4B11-A386-BE30CE1E7035}" dt="2020-02-04T03:45:07.622" v="1158" actId="478"/>
          <ac:spMkLst>
            <pc:docMk/>
            <pc:sldMk cId="2736776309" sldId="1149"/>
            <ac:spMk id="233" creationId="{57100719-FFC4-4736-88CE-0838CCC8A59E}"/>
          </ac:spMkLst>
        </pc:spChg>
        <pc:spChg chg="del">
          <ac:chgData name="Rebecca Salles" userId="66a2db3d815e233f" providerId="LiveId" clId="{C1CC8698-C0F2-4B11-A386-BE30CE1E7035}" dt="2020-02-04T03:45:07.622" v="1158" actId="478"/>
          <ac:spMkLst>
            <pc:docMk/>
            <pc:sldMk cId="2736776309" sldId="1149"/>
            <ac:spMk id="234" creationId="{B748B5BB-4ABB-49F5-BC64-7DD23EC04387}"/>
          </ac:spMkLst>
        </pc:spChg>
        <pc:spChg chg="del">
          <ac:chgData name="Rebecca Salles" userId="66a2db3d815e233f" providerId="LiveId" clId="{C1CC8698-C0F2-4B11-A386-BE30CE1E7035}" dt="2020-02-04T03:45:58.417" v="1162" actId="478"/>
          <ac:spMkLst>
            <pc:docMk/>
            <pc:sldMk cId="2736776309" sldId="1149"/>
            <ac:spMk id="333" creationId="{55342F6C-9566-44C3-BC92-75D7BB9E845A}"/>
          </ac:spMkLst>
        </pc:spChg>
        <pc:spChg chg="add del mod">
          <ac:chgData name="Rebecca Salles" userId="66a2db3d815e233f" providerId="LiveId" clId="{C1CC8698-C0F2-4B11-A386-BE30CE1E7035}" dt="2020-02-04T03:47:53.465" v="1271" actId="1038"/>
          <ac:spMkLst>
            <pc:docMk/>
            <pc:sldMk cId="2736776309" sldId="1149"/>
            <ac:spMk id="334" creationId="{E92451C3-8A64-4BE0-9F92-EB2129F27157}"/>
          </ac:spMkLst>
        </pc:spChg>
        <pc:spChg chg="add del">
          <ac:chgData name="Rebecca Salles" userId="66a2db3d815e233f" providerId="LiveId" clId="{C1CC8698-C0F2-4B11-A386-BE30CE1E7035}" dt="2020-02-04T03:48:29.054" v="1272" actId="478"/>
          <ac:spMkLst>
            <pc:docMk/>
            <pc:sldMk cId="2736776309" sldId="1149"/>
            <ac:spMk id="335" creationId="{C1A3E734-31CA-426E-B10B-AA4ED3950E0B}"/>
          </ac:spMkLst>
        </pc:spChg>
        <pc:grpChg chg="add del mod">
          <ac:chgData name="Rebecca Salles" userId="66a2db3d815e233f" providerId="LiveId" clId="{C1CC8698-C0F2-4B11-A386-BE30CE1E7035}" dt="2020-02-04T03:49:20.063" v="1276" actId="21"/>
          <ac:grpSpMkLst>
            <pc:docMk/>
            <pc:sldMk cId="2736776309" sldId="1149"/>
            <ac:grpSpMk id="2" creationId="{5EE7034E-B5A0-4B25-A73B-EF92345F239A}"/>
          </ac:grpSpMkLst>
        </pc:grpChg>
        <pc:grpChg chg="mod">
          <ac:chgData name="Rebecca Salles" userId="66a2db3d815e233f" providerId="LiveId" clId="{C1CC8698-C0F2-4B11-A386-BE30CE1E7035}" dt="2020-02-04T03:49:17.079" v="1275" actId="164"/>
          <ac:grpSpMkLst>
            <pc:docMk/>
            <pc:sldMk cId="2736776309" sldId="1149"/>
            <ac:grpSpMk id="33" creationId="{60BC22F7-1B2F-4A4B-8852-F078CA35A8A0}"/>
          </ac:grpSpMkLst>
        </pc:grpChg>
        <pc:grpChg chg="mod">
          <ac:chgData name="Rebecca Salles" userId="66a2db3d815e233f" providerId="LiveId" clId="{C1CC8698-C0F2-4B11-A386-BE30CE1E7035}" dt="2020-02-04T03:49:17.079" v="1275" actId="164"/>
          <ac:grpSpMkLst>
            <pc:docMk/>
            <pc:sldMk cId="2736776309" sldId="1149"/>
            <ac:grpSpMk id="35" creationId="{5B46340A-486D-46DA-9170-8863356AA81D}"/>
          </ac:grpSpMkLst>
        </pc:grpChg>
        <pc:grpChg chg="mod">
          <ac:chgData name="Rebecca Salles" userId="66a2db3d815e233f" providerId="LiveId" clId="{C1CC8698-C0F2-4B11-A386-BE30CE1E7035}" dt="2020-02-04T03:49:17.079" v="1275" actId="164"/>
          <ac:grpSpMkLst>
            <pc:docMk/>
            <pc:sldMk cId="2736776309" sldId="1149"/>
            <ac:grpSpMk id="51" creationId="{05B29B63-88D6-4A42-9846-C6D1FB54FCA8}"/>
          </ac:grpSpMkLst>
        </pc:grpChg>
        <pc:grpChg chg="mod">
          <ac:chgData name="Rebecca Salles" userId="66a2db3d815e233f" providerId="LiveId" clId="{C1CC8698-C0F2-4B11-A386-BE30CE1E7035}" dt="2020-02-04T03:49:17.079" v="1275" actId="164"/>
          <ac:grpSpMkLst>
            <pc:docMk/>
            <pc:sldMk cId="2736776309" sldId="1149"/>
            <ac:grpSpMk id="52" creationId="{4DE7FA02-882D-4A21-9349-FC01E5ECE27A}"/>
          </ac:grpSpMkLst>
        </pc:grpChg>
        <pc:grpChg chg="mod">
          <ac:chgData name="Rebecca Salles" userId="66a2db3d815e233f" providerId="LiveId" clId="{C1CC8698-C0F2-4B11-A386-BE30CE1E7035}" dt="2020-02-04T03:49:17.079" v="1275" actId="164"/>
          <ac:grpSpMkLst>
            <pc:docMk/>
            <pc:sldMk cId="2736776309" sldId="1149"/>
            <ac:grpSpMk id="62" creationId="{E572D28E-F0C8-45A4-B5D9-9A62C82753BE}"/>
          </ac:grpSpMkLst>
        </pc:grpChg>
        <pc:grpChg chg="mod">
          <ac:chgData name="Rebecca Salles" userId="66a2db3d815e233f" providerId="LiveId" clId="{C1CC8698-C0F2-4B11-A386-BE30CE1E7035}" dt="2020-02-04T03:49:17.079" v="1275" actId="164"/>
          <ac:grpSpMkLst>
            <pc:docMk/>
            <pc:sldMk cId="2736776309" sldId="1149"/>
            <ac:grpSpMk id="67" creationId="{47616A3B-D248-4EB6-9656-07B45586D3E7}"/>
          </ac:grpSpMkLst>
        </pc:grpChg>
        <pc:grpChg chg="mod">
          <ac:chgData name="Rebecca Salles" userId="66a2db3d815e233f" providerId="LiveId" clId="{C1CC8698-C0F2-4B11-A386-BE30CE1E7035}" dt="2020-02-04T03:49:17.079" v="1275" actId="164"/>
          <ac:grpSpMkLst>
            <pc:docMk/>
            <pc:sldMk cId="2736776309" sldId="1149"/>
            <ac:grpSpMk id="72" creationId="{1C889F5A-C6DD-4AEB-A627-89570C48BF0A}"/>
          </ac:grpSpMkLst>
        </pc:grpChg>
        <pc:grpChg chg="del">
          <ac:chgData name="Rebecca Salles" userId="66a2db3d815e233f" providerId="LiveId" clId="{C1CC8698-C0F2-4B11-A386-BE30CE1E7035}" dt="2020-02-04T03:45:36.328" v="1159" actId="478"/>
          <ac:grpSpMkLst>
            <pc:docMk/>
            <pc:sldMk cId="2736776309" sldId="1149"/>
            <ac:grpSpMk id="235" creationId="{3EA1A995-80B3-4B35-B715-6395B93A89AA}"/>
          </ac:grpSpMkLst>
        </pc:grpChg>
        <pc:grpChg chg="mod">
          <ac:chgData name="Rebecca Salles" userId="66a2db3d815e233f" providerId="LiveId" clId="{C1CC8698-C0F2-4B11-A386-BE30CE1E7035}" dt="2020-02-04T03:49:17.079" v="1275" actId="164"/>
          <ac:grpSpMkLst>
            <pc:docMk/>
            <pc:sldMk cId="2736776309" sldId="1149"/>
            <ac:grpSpMk id="252" creationId="{137C8375-9055-47DE-9372-7F6D8B1032FA}"/>
          </ac:grpSpMkLst>
        </pc:grpChg>
        <pc:grpChg chg="mod">
          <ac:chgData name="Rebecca Salles" userId="66a2db3d815e233f" providerId="LiveId" clId="{C1CC8698-C0F2-4B11-A386-BE30CE1E7035}" dt="2020-02-04T03:49:17.079" v="1275" actId="164"/>
          <ac:grpSpMkLst>
            <pc:docMk/>
            <pc:sldMk cId="2736776309" sldId="1149"/>
            <ac:grpSpMk id="263" creationId="{44D16020-F4D6-4187-AC99-A7EF69CF97E1}"/>
          </ac:grpSpMkLst>
        </pc:grpChg>
        <pc:grpChg chg="del">
          <ac:chgData name="Rebecca Salles" userId="66a2db3d815e233f" providerId="LiveId" clId="{C1CC8698-C0F2-4B11-A386-BE30CE1E7035}" dt="2020-02-04T03:45:36.328" v="1159" actId="478"/>
          <ac:grpSpMkLst>
            <pc:docMk/>
            <pc:sldMk cId="2736776309" sldId="1149"/>
            <ac:grpSpMk id="278" creationId="{FE78EB8E-364E-4ED7-9CA2-4B598DD87B1D}"/>
          </ac:grpSpMkLst>
        </pc:grpChg>
        <pc:grpChg chg="del">
          <ac:chgData name="Rebecca Salles" userId="66a2db3d815e233f" providerId="LiveId" clId="{C1CC8698-C0F2-4B11-A386-BE30CE1E7035}" dt="2020-02-04T03:45:36.328" v="1159" actId="478"/>
          <ac:grpSpMkLst>
            <pc:docMk/>
            <pc:sldMk cId="2736776309" sldId="1149"/>
            <ac:grpSpMk id="279" creationId="{B2406B8B-A31D-4BFB-ABC7-44A7873FF8E3}"/>
          </ac:grpSpMkLst>
        </pc:grpChg>
        <pc:grpChg chg="del">
          <ac:chgData name="Rebecca Salles" userId="66a2db3d815e233f" providerId="LiveId" clId="{C1CC8698-C0F2-4B11-A386-BE30CE1E7035}" dt="2020-02-04T03:45:36.328" v="1159" actId="478"/>
          <ac:grpSpMkLst>
            <pc:docMk/>
            <pc:sldMk cId="2736776309" sldId="1149"/>
            <ac:grpSpMk id="280" creationId="{1CDEBD5B-0898-44D3-9205-863FB7AFAA6F}"/>
          </ac:grpSpMkLst>
        </pc:grpChg>
        <pc:grpChg chg="del">
          <ac:chgData name="Rebecca Salles" userId="66a2db3d815e233f" providerId="LiveId" clId="{C1CC8698-C0F2-4B11-A386-BE30CE1E7035}" dt="2020-02-04T03:45:36.328" v="1159" actId="478"/>
          <ac:grpSpMkLst>
            <pc:docMk/>
            <pc:sldMk cId="2736776309" sldId="1149"/>
            <ac:grpSpMk id="281" creationId="{291A77D3-2226-4FF9-8975-3396C88B783D}"/>
          </ac:grpSpMkLst>
        </pc:grpChg>
        <pc:grpChg chg="mod">
          <ac:chgData name="Rebecca Salles" userId="66a2db3d815e233f" providerId="LiveId" clId="{C1CC8698-C0F2-4B11-A386-BE30CE1E7035}" dt="2020-02-04T03:49:17.079" v="1275" actId="164"/>
          <ac:grpSpMkLst>
            <pc:docMk/>
            <pc:sldMk cId="2736776309" sldId="1149"/>
            <ac:grpSpMk id="282" creationId="{2EFD69AE-D2E8-4234-9F33-F2C6FCAA67BD}"/>
          </ac:grpSpMkLst>
        </pc:grpChg>
        <pc:grpChg chg="mod">
          <ac:chgData name="Rebecca Salles" userId="66a2db3d815e233f" providerId="LiveId" clId="{C1CC8698-C0F2-4B11-A386-BE30CE1E7035}" dt="2020-02-04T03:49:17.079" v="1275" actId="164"/>
          <ac:grpSpMkLst>
            <pc:docMk/>
            <pc:sldMk cId="2736776309" sldId="1149"/>
            <ac:grpSpMk id="283" creationId="{736CD7CC-42B2-4BB6-9AAA-C75C7ED9D0EF}"/>
          </ac:grpSpMkLst>
        </pc:grpChg>
        <pc:grpChg chg="mod">
          <ac:chgData name="Rebecca Salles" userId="66a2db3d815e233f" providerId="LiveId" clId="{C1CC8698-C0F2-4B11-A386-BE30CE1E7035}" dt="2020-02-04T03:49:17.079" v="1275" actId="164"/>
          <ac:grpSpMkLst>
            <pc:docMk/>
            <pc:sldMk cId="2736776309" sldId="1149"/>
            <ac:grpSpMk id="284" creationId="{214FD545-0A4D-43C2-BBFE-E1D98D3E229C}"/>
          </ac:grpSpMkLst>
        </pc:grpChg>
        <pc:grpChg chg="mod">
          <ac:chgData name="Rebecca Salles" userId="66a2db3d815e233f" providerId="LiveId" clId="{C1CC8698-C0F2-4B11-A386-BE30CE1E7035}" dt="2020-02-04T03:49:17.079" v="1275" actId="164"/>
          <ac:grpSpMkLst>
            <pc:docMk/>
            <pc:sldMk cId="2736776309" sldId="1149"/>
            <ac:grpSpMk id="285" creationId="{0F54D249-9543-4E38-8B41-BD010350D1E9}"/>
          </ac:grpSpMkLst>
        </pc:grpChg>
        <pc:grpChg chg="mod">
          <ac:chgData name="Rebecca Salles" userId="66a2db3d815e233f" providerId="LiveId" clId="{C1CC8698-C0F2-4B11-A386-BE30CE1E7035}" dt="2020-02-04T03:49:17.079" v="1275" actId="164"/>
          <ac:grpSpMkLst>
            <pc:docMk/>
            <pc:sldMk cId="2736776309" sldId="1149"/>
            <ac:grpSpMk id="286" creationId="{F6EFC8BB-D66F-4972-AB3D-3634891B942B}"/>
          </ac:grpSpMkLst>
        </pc:grpChg>
        <pc:grpChg chg="mod">
          <ac:chgData name="Rebecca Salles" userId="66a2db3d815e233f" providerId="LiveId" clId="{C1CC8698-C0F2-4B11-A386-BE30CE1E7035}" dt="2020-02-04T03:49:17.079" v="1275" actId="164"/>
          <ac:grpSpMkLst>
            <pc:docMk/>
            <pc:sldMk cId="2736776309" sldId="1149"/>
            <ac:grpSpMk id="295" creationId="{BA0E36B1-081B-42C8-8A81-89079C020EF1}"/>
          </ac:grpSpMkLst>
        </pc:grpChg>
        <pc:grpChg chg="mod">
          <ac:chgData name="Rebecca Salles" userId="66a2db3d815e233f" providerId="LiveId" clId="{C1CC8698-C0F2-4B11-A386-BE30CE1E7035}" dt="2020-02-04T03:49:17.079" v="1275" actId="164"/>
          <ac:grpSpMkLst>
            <pc:docMk/>
            <pc:sldMk cId="2736776309" sldId="1149"/>
            <ac:grpSpMk id="307" creationId="{27953055-42E9-46F1-82AF-FF821576E263}"/>
          </ac:grpSpMkLst>
        </pc:grpChg>
        <pc:grpChg chg="mod">
          <ac:chgData name="Rebecca Salles" userId="66a2db3d815e233f" providerId="LiveId" clId="{C1CC8698-C0F2-4B11-A386-BE30CE1E7035}" dt="2020-02-04T03:49:17.079" v="1275" actId="164"/>
          <ac:grpSpMkLst>
            <pc:docMk/>
            <pc:sldMk cId="2736776309" sldId="1149"/>
            <ac:grpSpMk id="350" creationId="{7EB458F0-0E87-4839-8DC4-5003CB2B16F6}"/>
          </ac:grpSpMkLst>
        </pc:grpChg>
        <pc:grpChg chg="mod">
          <ac:chgData name="Rebecca Salles" userId="66a2db3d815e233f" providerId="LiveId" clId="{C1CC8698-C0F2-4B11-A386-BE30CE1E7035}" dt="2020-02-04T03:49:17.079" v="1275" actId="164"/>
          <ac:grpSpMkLst>
            <pc:docMk/>
            <pc:sldMk cId="2736776309" sldId="1149"/>
            <ac:grpSpMk id="356" creationId="{C0C866B3-E322-4D63-A772-7B6E2C53B7AD}"/>
          </ac:grpSpMkLst>
        </pc:grpChg>
        <pc:grpChg chg="mod">
          <ac:chgData name="Rebecca Salles" userId="66a2db3d815e233f" providerId="LiveId" clId="{C1CC8698-C0F2-4B11-A386-BE30CE1E7035}" dt="2020-02-04T03:49:17.079" v="1275" actId="164"/>
          <ac:grpSpMkLst>
            <pc:docMk/>
            <pc:sldMk cId="2736776309" sldId="1149"/>
            <ac:grpSpMk id="362" creationId="{CEB64506-3572-44AC-98CA-999F9C5484E8}"/>
          </ac:grpSpMkLst>
        </pc:grpChg>
        <pc:grpChg chg="mod">
          <ac:chgData name="Rebecca Salles" userId="66a2db3d815e233f" providerId="LiveId" clId="{C1CC8698-C0F2-4B11-A386-BE30CE1E7035}" dt="2020-02-04T03:49:17.079" v="1275" actId="164"/>
          <ac:grpSpMkLst>
            <pc:docMk/>
            <pc:sldMk cId="2736776309" sldId="1149"/>
            <ac:grpSpMk id="368" creationId="{49BEB5EC-1FFF-4776-8A6A-F1EE9F66B0CC}"/>
          </ac:grpSpMkLst>
        </pc:grpChg>
        <pc:picChg chg="mod">
          <ac:chgData name="Rebecca Salles" userId="66a2db3d815e233f" providerId="LiveId" clId="{C1CC8698-C0F2-4B11-A386-BE30CE1E7035}" dt="2020-02-04T03:49:17.079" v="1275" actId="164"/>
          <ac:picMkLst>
            <pc:docMk/>
            <pc:sldMk cId="2736776309" sldId="1149"/>
            <ac:picMk id="267" creationId="{6CC01938-DDD8-4903-92E5-6AE3905A389F}"/>
          </ac:picMkLst>
        </pc:picChg>
        <pc:picChg chg="mod">
          <ac:chgData name="Rebecca Salles" userId="66a2db3d815e233f" providerId="LiveId" clId="{C1CC8698-C0F2-4B11-A386-BE30CE1E7035}" dt="2020-02-04T03:49:17.079" v="1275" actId="164"/>
          <ac:picMkLst>
            <pc:docMk/>
            <pc:sldMk cId="2736776309" sldId="1149"/>
            <ac:picMk id="268" creationId="{6061884F-F68D-4360-B9E1-628D990D3F6D}"/>
          </ac:picMkLst>
        </pc:picChg>
        <pc:picChg chg="mod">
          <ac:chgData name="Rebecca Salles" userId="66a2db3d815e233f" providerId="LiveId" clId="{C1CC8698-C0F2-4B11-A386-BE30CE1E7035}" dt="2020-02-04T03:49:17.079" v="1275" actId="164"/>
          <ac:picMkLst>
            <pc:docMk/>
            <pc:sldMk cId="2736776309" sldId="1149"/>
            <ac:picMk id="271" creationId="{4F28CE87-9850-4C16-BA57-BE136A5F9304}"/>
          </ac:picMkLst>
        </pc:picChg>
        <pc:picChg chg="mod">
          <ac:chgData name="Rebecca Salles" userId="66a2db3d815e233f" providerId="LiveId" clId="{C1CC8698-C0F2-4B11-A386-BE30CE1E7035}" dt="2020-02-04T03:49:17.079" v="1275" actId="164"/>
          <ac:picMkLst>
            <pc:docMk/>
            <pc:sldMk cId="2736776309" sldId="1149"/>
            <ac:picMk id="273" creationId="{BDE3CEFE-F5FF-475E-94DC-28E41875D139}"/>
          </ac:picMkLst>
        </pc:picChg>
        <pc:cxnChg chg="mod">
          <ac:chgData name="Rebecca Salles" userId="66a2db3d815e233f" providerId="LiveId" clId="{C1CC8698-C0F2-4B11-A386-BE30CE1E7035}" dt="2020-02-04T03:49:17.079" v="1275" actId="164"/>
          <ac:cxnSpMkLst>
            <pc:docMk/>
            <pc:sldMk cId="2736776309" sldId="1149"/>
            <ac:cxnSpMk id="5" creationId="{75925DC5-3EB7-4602-AEE0-BE4D08D1746B}"/>
          </ac:cxnSpMkLst>
        </pc:cxnChg>
        <pc:cxnChg chg="mod">
          <ac:chgData name="Rebecca Salles" userId="66a2db3d815e233f" providerId="LiveId" clId="{C1CC8698-C0F2-4B11-A386-BE30CE1E7035}" dt="2020-02-04T03:49:20.063" v="1276" actId="21"/>
          <ac:cxnSpMkLst>
            <pc:docMk/>
            <pc:sldMk cId="2736776309" sldId="1149"/>
            <ac:cxnSpMk id="236" creationId="{CECC426D-7979-4FBC-B0EC-9F9881C9BFB8}"/>
          </ac:cxnSpMkLst>
        </pc:cxnChg>
        <pc:cxnChg chg="add del mod">
          <ac:chgData name="Rebecca Salles" userId="66a2db3d815e233f" providerId="LiveId" clId="{C1CC8698-C0F2-4B11-A386-BE30CE1E7035}" dt="2020-02-04T03:46:38.673" v="1221" actId="1036"/>
          <ac:cxnSpMkLst>
            <pc:docMk/>
            <pc:sldMk cId="2736776309" sldId="1149"/>
            <ac:cxnSpMk id="241" creationId="{B7C5285C-0B02-4EC7-A257-47D48CB03059}"/>
          </ac:cxnSpMkLst>
        </pc:cxnChg>
        <pc:cxnChg chg="del">
          <ac:chgData name="Rebecca Salles" userId="66a2db3d815e233f" providerId="LiveId" clId="{C1CC8698-C0F2-4B11-A386-BE30CE1E7035}" dt="2020-02-04T03:45:48.232" v="1160" actId="478"/>
          <ac:cxnSpMkLst>
            <pc:docMk/>
            <pc:sldMk cId="2736776309" sldId="1149"/>
            <ac:cxnSpMk id="247" creationId="{970852B3-20B7-4B51-AA66-BA13E34BAD81}"/>
          </ac:cxnSpMkLst>
        </pc:cxnChg>
        <pc:cxnChg chg="del">
          <ac:chgData name="Rebecca Salles" userId="66a2db3d815e233f" providerId="LiveId" clId="{C1CC8698-C0F2-4B11-A386-BE30CE1E7035}" dt="2020-02-04T03:45:53.809" v="1161" actId="478"/>
          <ac:cxnSpMkLst>
            <pc:docMk/>
            <pc:sldMk cId="2736776309" sldId="1149"/>
            <ac:cxnSpMk id="248" creationId="{4E688B3F-7CE5-4926-8655-97B2C382B813}"/>
          </ac:cxnSpMkLst>
        </pc:cxnChg>
        <pc:cxnChg chg="del">
          <ac:chgData name="Rebecca Salles" userId="66a2db3d815e233f" providerId="LiveId" clId="{C1CC8698-C0F2-4B11-A386-BE30CE1E7035}" dt="2020-02-04T03:46:03.604" v="1163" actId="478"/>
          <ac:cxnSpMkLst>
            <pc:docMk/>
            <pc:sldMk cId="2736776309" sldId="1149"/>
            <ac:cxnSpMk id="249" creationId="{30957BED-2D8D-4D98-B7B5-ACCABAEA03B0}"/>
          </ac:cxnSpMkLst>
        </pc:cxnChg>
        <pc:cxnChg chg="del">
          <ac:chgData name="Rebecca Salles" userId="66a2db3d815e233f" providerId="LiveId" clId="{C1CC8698-C0F2-4B11-A386-BE30CE1E7035}" dt="2020-02-04T03:46:07.243" v="1164" actId="478"/>
          <ac:cxnSpMkLst>
            <pc:docMk/>
            <pc:sldMk cId="2736776309" sldId="1149"/>
            <ac:cxnSpMk id="250" creationId="{6073C194-2D91-46C2-AD7C-E6AA8CD2A6AC}"/>
          </ac:cxnSpMkLst>
        </pc:cxnChg>
        <pc:cxnChg chg="del">
          <ac:chgData name="Rebecca Salles" userId="66a2db3d815e233f" providerId="LiveId" clId="{C1CC8698-C0F2-4B11-A386-BE30CE1E7035}" dt="2020-02-04T03:46:11.086" v="1165" actId="478"/>
          <ac:cxnSpMkLst>
            <pc:docMk/>
            <pc:sldMk cId="2736776309" sldId="1149"/>
            <ac:cxnSpMk id="251" creationId="{F0B31F43-B381-4778-9FC7-DD39B88E7BF4}"/>
          </ac:cxnSpMkLst>
        </pc:cxnChg>
      </pc:sldChg>
      <pc:sldChg chg="add del">
        <pc:chgData name="Rebecca Salles" userId="66a2db3d815e233f" providerId="LiveId" clId="{C1CC8698-C0F2-4B11-A386-BE30CE1E7035}" dt="2020-02-04T01:27:53.166" v="156" actId="47"/>
        <pc:sldMkLst>
          <pc:docMk/>
          <pc:sldMk cId="2620412416" sldId="1161"/>
        </pc:sldMkLst>
      </pc:sldChg>
      <pc:sldChg chg="add del">
        <pc:chgData name="Rebecca Salles" userId="66a2db3d815e233f" providerId="LiveId" clId="{C1CC8698-C0F2-4B11-A386-BE30CE1E7035}" dt="2020-02-04T01:27:53.166" v="156" actId="47"/>
        <pc:sldMkLst>
          <pc:docMk/>
          <pc:sldMk cId="641762833" sldId="1162"/>
        </pc:sldMkLst>
      </pc:sldChg>
      <pc:sldChg chg="add del">
        <pc:chgData name="Rebecca Salles" userId="66a2db3d815e233f" providerId="LiveId" clId="{C1CC8698-C0F2-4B11-A386-BE30CE1E7035}" dt="2020-02-04T01:27:53.166" v="156" actId="47"/>
        <pc:sldMkLst>
          <pc:docMk/>
          <pc:sldMk cId="2856603811" sldId="1163"/>
        </pc:sldMkLst>
      </pc:sldChg>
      <pc:sldChg chg="add del">
        <pc:chgData name="Rebecca Salles" userId="66a2db3d815e233f" providerId="LiveId" clId="{C1CC8698-C0F2-4B11-A386-BE30CE1E7035}" dt="2020-02-04T01:27:53.166" v="156" actId="47"/>
        <pc:sldMkLst>
          <pc:docMk/>
          <pc:sldMk cId="2542523651" sldId="1164"/>
        </pc:sldMkLst>
      </pc:sldChg>
      <pc:sldChg chg="add del">
        <pc:chgData name="Rebecca Salles" userId="66a2db3d815e233f" providerId="LiveId" clId="{C1CC8698-C0F2-4B11-A386-BE30CE1E7035}" dt="2020-02-04T01:27:57.356" v="157" actId="47"/>
        <pc:sldMkLst>
          <pc:docMk/>
          <pc:sldMk cId="1975279388" sldId="1165"/>
        </pc:sldMkLst>
      </pc:sldChg>
      <pc:sldMasterChg chg="delSldLayout">
        <pc:chgData name="Rebecca Salles" userId="66a2db3d815e233f" providerId="LiveId" clId="{C1CC8698-C0F2-4B11-A386-BE30CE1E7035}" dt="2020-02-04T01:27:53.166" v="156" actId="47"/>
        <pc:sldMasterMkLst>
          <pc:docMk/>
          <pc:sldMasterMk cId="2581412177" sldId="2147483679"/>
        </pc:sldMasterMkLst>
        <pc:sldLayoutChg chg="del">
          <pc:chgData name="Rebecca Salles" userId="66a2db3d815e233f" providerId="LiveId" clId="{C1CC8698-C0F2-4B11-A386-BE30CE1E7035}" dt="2020-02-04T01:27:53.166" v="156" actId="47"/>
          <pc:sldLayoutMkLst>
            <pc:docMk/>
            <pc:sldMasterMk cId="2581412177" sldId="2147483679"/>
            <pc:sldLayoutMk cId="152542672" sldId="2147483686"/>
          </pc:sldLayoutMkLst>
        </pc:sldLayoutChg>
      </pc:sldMasterChg>
    </pc:docChg>
  </pc:docChgLst>
  <pc:docChgLst>
    <pc:chgData name="Rebecca Salles" userId="66a2db3d815e233f" providerId="LiveId" clId="{1C3B2707-65B5-4B64-B923-557E4B9C3EF1}"/>
    <pc:docChg chg="undo custSel addSld delSld modSld">
      <pc:chgData name="Rebecca Salles" userId="66a2db3d815e233f" providerId="LiveId" clId="{1C3B2707-65B5-4B64-B923-557E4B9C3EF1}" dt="2019-12-13T02:47:10.698" v="993" actId="20577"/>
      <pc:docMkLst>
        <pc:docMk/>
      </pc:docMkLst>
      <pc:sldChg chg="modSp">
        <pc:chgData name="Rebecca Salles" userId="66a2db3d815e233f" providerId="LiveId" clId="{1C3B2707-65B5-4B64-B923-557E4B9C3EF1}" dt="2019-12-13T01:37:41.649" v="991" actId="20577"/>
        <pc:sldMkLst>
          <pc:docMk/>
          <pc:sldMk cId="364109873" sldId="256"/>
        </pc:sldMkLst>
        <pc:spChg chg="mod">
          <ac:chgData name="Rebecca Salles" userId="66a2db3d815e233f" providerId="LiveId" clId="{1C3B2707-65B5-4B64-B923-557E4B9C3EF1}" dt="2019-12-13T01:37:41.649" v="991" actId="20577"/>
          <ac:spMkLst>
            <pc:docMk/>
            <pc:sldMk cId="364109873" sldId="256"/>
            <ac:spMk id="9" creationId="{00000000-0000-0000-0000-000000000000}"/>
          </ac:spMkLst>
        </pc:spChg>
      </pc:sldChg>
      <pc:sldChg chg="modSp">
        <pc:chgData name="Rebecca Salles" userId="66a2db3d815e233f" providerId="LiveId" clId="{1C3B2707-65B5-4B64-B923-557E4B9C3EF1}" dt="2019-12-13T00:52:33.874" v="365"/>
        <pc:sldMkLst>
          <pc:docMk/>
          <pc:sldMk cId="992841617" sldId="1045"/>
        </pc:sldMkLst>
        <pc:graphicFrameChg chg="mod">
          <ac:chgData name="Rebecca Salles" userId="66a2db3d815e233f" providerId="LiveId" clId="{1C3B2707-65B5-4B64-B923-557E4B9C3EF1}" dt="2019-12-13T00:52:33.874" v="365"/>
          <ac:graphicFrameMkLst>
            <pc:docMk/>
            <pc:sldMk cId="992841617" sldId="1045"/>
            <ac:graphicFrameMk id="2" creationId="{376C91C3-ACE6-4946-AA4F-827F0271BEF7}"/>
          </ac:graphicFrameMkLst>
        </pc:graphicFrameChg>
      </pc:sldChg>
      <pc:sldChg chg="addSp delSp modSp">
        <pc:chgData name="Rebecca Salles" userId="66a2db3d815e233f" providerId="LiveId" clId="{1C3B2707-65B5-4B64-B923-557E4B9C3EF1}" dt="2019-12-13T00:30:00.573" v="289" actId="14100"/>
        <pc:sldMkLst>
          <pc:docMk/>
          <pc:sldMk cId="1483654122" sldId="1050"/>
        </pc:sldMkLst>
        <pc:spChg chg="add del mod">
          <ac:chgData name="Rebecca Salles" userId="66a2db3d815e233f" providerId="LiveId" clId="{1C3B2707-65B5-4B64-B923-557E4B9C3EF1}" dt="2019-12-13T00:28:17.231" v="174" actId="478"/>
          <ac:spMkLst>
            <pc:docMk/>
            <pc:sldMk cId="1483654122" sldId="1050"/>
            <ac:spMk id="3" creationId="{D5D52719-EFA4-465D-97C1-CA2E01E377DA}"/>
          </ac:spMkLst>
        </pc:spChg>
        <pc:spChg chg="mod">
          <ac:chgData name="Rebecca Salles" userId="66a2db3d815e233f" providerId="LiveId" clId="{1C3B2707-65B5-4B64-B923-557E4B9C3EF1}" dt="2019-12-13T00:29:52.021" v="287" actId="20577"/>
          <ac:spMkLst>
            <pc:docMk/>
            <pc:sldMk cId="1483654122" sldId="1050"/>
            <ac:spMk id="7" creationId="{29A80215-AE3A-43F7-892F-BC745416B1CF}"/>
          </ac:spMkLst>
        </pc:spChg>
        <pc:spChg chg="del mod">
          <ac:chgData name="Rebecca Salles" userId="66a2db3d815e233f" providerId="LiveId" clId="{1C3B2707-65B5-4B64-B923-557E4B9C3EF1}" dt="2019-12-13T00:28:14.452" v="173" actId="478"/>
          <ac:spMkLst>
            <pc:docMk/>
            <pc:sldMk cId="1483654122" sldId="1050"/>
            <ac:spMk id="8" creationId="{654A1D3D-219E-495E-BCEC-AC2394A8CB07}"/>
          </ac:spMkLst>
        </pc:spChg>
        <pc:picChg chg="mod">
          <ac:chgData name="Rebecca Salles" userId="66a2db3d815e233f" providerId="LiveId" clId="{1C3B2707-65B5-4B64-B923-557E4B9C3EF1}" dt="2019-12-13T00:30:00.573" v="289" actId="14100"/>
          <ac:picMkLst>
            <pc:docMk/>
            <pc:sldMk cId="1483654122" sldId="1050"/>
            <ac:picMk id="10" creationId="{794CBA1F-327D-4403-B0FF-EAD0F81C7B8E}"/>
          </ac:picMkLst>
        </pc:picChg>
        <pc:picChg chg="del">
          <ac:chgData name="Rebecca Salles" userId="66a2db3d815e233f" providerId="LiveId" clId="{1C3B2707-65B5-4B64-B923-557E4B9C3EF1}" dt="2019-12-13T00:25:48.546" v="119" actId="478"/>
          <ac:picMkLst>
            <pc:docMk/>
            <pc:sldMk cId="1483654122" sldId="1050"/>
            <ac:picMk id="11" creationId="{7B3F639A-FD9D-4ECC-99BF-E01FA94CF1EF}"/>
          </ac:picMkLst>
        </pc:picChg>
      </pc:sldChg>
      <pc:sldChg chg="modSp">
        <pc:chgData name="Rebecca Salles" userId="66a2db3d815e233f" providerId="LiveId" clId="{1C3B2707-65B5-4B64-B923-557E4B9C3EF1}" dt="2019-12-13T01:06:16.982" v="495" actId="20577"/>
        <pc:sldMkLst>
          <pc:docMk/>
          <pc:sldMk cId="1175268721" sldId="1052"/>
        </pc:sldMkLst>
        <pc:spChg chg="mod">
          <ac:chgData name="Rebecca Salles" userId="66a2db3d815e233f" providerId="LiveId" clId="{1C3B2707-65B5-4B64-B923-557E4B9C3EF1}" dt="2019-12-13T00:55:16.322" v="405" actId="1035"/>
          <ac:spMkLst>
            <pc:docMk/>
            <pc:sldMk cId="1175268721" sldId="1052"/>
            <ac:spMk id="11" creationId="{93C2B121-C5B5-465F-BCA9-51CDF01F4B73}"/>
          </ac:spMkLst>
        </pc:spChg>
        <pc:spChg chg="mod">
          <ac:chgData name="Rebecca Salles" userId="66a2db3d815e233f" providerId="LiveId" clId="{1C3B2707-65B5-4B64-B923-557E4B9C3EF1}" dt="2019-12-13T00:55:08.406" v="392" actId="1035"/>
          <ac:spMkLst>
            <pc:docMk/>
            <pc:sldMk cId="1175268721" sldId="1052"/>
            <ac:spMk id="14" creationId="{CC65AF29-C22D-40DB-AC0A-46338A9C1598}"/>
          </ac:spMkLst>
        </pc:spChg>
        <pc:graphicFrameChg chg="mod modGraphic">
          <ac:chgData name="Rebecca Salles" userId="66a2db3d815e233f" providerId="LiveId" clId="{1C3B2707-65B5-4B64-B923-557E4B9C3EF1}" dt="2019-12-13T01:06:16.982" v="495" actId="20577"/>
          <ac:graphicFrameMkLst>
            <pc:docMk/>
            <pc:sldMk cId="1175268721" sldId="1052"/>
            <ac:graphicFrameMk id="2" creationId="{E98DFEED-11A0-4DE2-9C62-A67F4F348280}"/>
          </ac:graphicFrameMkLst>
        </pc:graphicFrameChg>
      </pc:sldChg>
      <pc:sldChg chg="addSp delSp modSp del">
        <pc:chgData name="Rebecca Salles" userId="66a2db3d815e233f" providerId="LiveId" clId="{1C3B2707-65B5-4B64-B923-557E4B9C3EF1}" dt="2019-12-13T01:36:40.376" v="981" actId="47"/>
        <pc:sldMkLst>
          <pc:docMk/>
          <pc:sldMk cId="3278420030" sldId="1059"/>
        </pc:sldMkLst>
        <pc:spChg chg="mod">
          <ac:chgData name="Rebecca Salles" userId="66a2db3d815e233f" providerId="LiveId" clId="{1C3B2707-65B5-4B64-B923-557E4B9C3EF1}" dt="2019-12-13T01:09:46.950" v="578" actId="1036"/>
          <ac:spMkLst>
            <pc:docMk/>
            <pc:sldMk cId="3278420030" sldId="1059"/>
            <ac:spMk id="7" creationId="{29A80215-AE3A-43F7-892F-BC745416B1CF}"/>
          </ac:spMkLst>
        </pc:spChg>
        <pc:spChg chg="add del">
          <ac:chgData name="Rebecca Salles" userId="66a2db3d815e233f" providerId="LiveId" clId="{1C3B2707-65B5-4B64-B923-557E4B9C3EF1}" dt="2019-12-13T01:01:33.863" v="415"/>
          <ac:spMkLst>
            <pc:docMk/>
            <pc:sldMk cId="3278420030" sldId="1059"/>
            <ac:spMk id="10" creationId="{54F7C1D1-3E57-4A51-9C93-CBA36DB3CF7A}"/>
          </ac:spMkLst>
        </pc:spChg>
        <pc:spChg chg="add del mod">
          <ac:chgData name="Rebecca Salles" userId="66a2db3d815e233f" providerId="LiveId" clId="{1C3B2707-65B5-4B64-B923-557E4B9C3EF1}" dt="2019-12-13T01:01:59.188" v="421" actId="478"/>
          <ac:spMkLst>
            <pc:docMk/>
            <pc:sldMk cId="3278420030" sldId="1059"/>
            <ac:spMk id="11" creationId="{76A8B1AE-660D-42D1-B20B-EAB1DE1826F1}"/>
          </ac:spMkLst>
        </pc:spChg>
        <pc:picChg chg="add del">
          <ac:chgData name="Rebecca Salles" userId="66a2db3d815e233f" providerId="LiveId" clId="{1C3B2707-65B5-4B64-B923-557E4B9C3EF1}" dt="2019-12-13T01:01:20.248" v="413"/>
          <ac:picMkLst>
            <pc:docMk/>
            <pc:sldMk cId="3278420030" sldId="1059"/>
            <ac:picMk id="2" creationId="{EF9F0673-42B8-462A-938C-B673FD3434D7}"/>
          </ac:picMkLst>
        </pc:picChg>
        <pc:picChg chg="del">
          <ac:chgData name="Rebecca Salles" userId="66a2db3d815e233f" providerId="LiveId" clId="{1C3B2707-65B5-4B64-B923-557E4B9C3EF1}" dt="2019-12-13T00:50:18.458" v="315" actId="478"/>
          <ac:picMkLst>
            <pc:docMk/>
            <pc:sldMk cId="3278420030" sldId="1059"/>
            <ac:picMk id="14" creationId="{13321539-C11C-4998-86AF-57E74E17F939}"/>
          </ac:picMkLst>
        </pc:picChg>
      </pc:sldChg>
      <pc:sldChg chg="delSp del">
        <pc:chgData name="Rebecca Salles" userId="66a2db3d815e233f" providerId="LiveId" clId="{1C3B2707-65B5-4B64-B923-557E4B9C3EF1}" dt="2019-12-13T00:55:43.032" v="410" actId="47"/>
        <pc:sldMkLst>
          <pc:docMk/>
          <pc:sldMk cId="3088140602" sldId="1061"/>
        </pc:sldMkLst>
        <pc:spChg chg="del">
          <ac:chgData name="Rebecca Salles" userId="66a2db3d815e233f" providerId="LiveId" clId="{1C3B2707-65B5-4B64-B923-557E4B9C3EF1}" dt="2019-12-13T00:51:14.587" v="318" actId="478"/>
          <ac:spMkLst>
            <pc:docMk/>
            <pc:sldMk cId="3088140602" sldId="1061"/>
            <ac:spMk id="14" creationId="{DA8C1CAD-34BE-41AD-B4C2-3C5E254DB442}"/>
          </ac:spMkLst>
        </pc:spChg>
        <pc:spChg chg="del">
          <ac:chgData name="Rebecca Salles" userId="66a2db3d815e233f" providerId="LiveId" clId="{1C3B2707-65B5-4B64-B923-557E4B9C3EF1}" dt="2019-12-13T00:51:14.587" v="318" actId="478"/>
          <ac:spMkLst>
            <pc:docMk/>
            <pc:sldMk cId="3088140602" sldId="1061"/>
            <ac:spMk id="15" creationId="{96A2A6A3-89D0-451D-B77F-C75B4F94C631}"/>
          </ac:spMkLst>
        </pc:spChg>
        <pc:spChg chg="del">
          <ac:chgData name="Rebecca Salles" userId="66a2db3d815e233f" providerId="LiveId" clId="{1C3B2707-65B5-4B64-B923-557E4B9C3EF1}" dt="2019-12-13T00:50:56.222" v="317" actId="478"/>
          <ac:spMkLst>
            <pc:docMk/>
            <pc:sldMk cId="3088140602" sldId="1061"/>
            <ac:spMk id="17" creationId="{D68B6381-D541-48DB-BD85-9DD00C4CC544}"/>
          </ac:spMkLst>
        </pc:spChg>
        <pc:graphicFrameChg chg="del">
          <ac:chgData name="Rebecca Salles" userId="66a2db3d815e233f" providerId="LiveId" clId="{1C3B2707-65B5-4B64-B923-557E4B9C3EF1}" dt="2019-12-13T00:50:56.222" v="317" actId="478"/>
          <ac:graphicFrameMkLst>
            <pc:docMk/>
            <pc:sldMk cId="3088140602" sldId="1061"/>
            <ac:graphicFrameMk id="10" creationId="{3B482FF2-A8AE-44D3-9EFF-A1002CED6B45}"/>
          </ac:graphicFrameMkLst>
        </pc:graphicFrameChg>
        <pc:graphicFrameChg chg="del">
          <ac:chgData name="Rebecca Salles" userId="66a2db3d815e233f" providerId="LiveId" clId="{1C3B2707-65B5-4B64-B923-557E4B9C3EF1}" dt="2019-12-13T00:51:14.587" v="318" actId="478"/>
          <ac:graphicFrameMkLst>
            <pc:docMk/>
            <pc:sldMk cId="3088140602" sldId="1061"/>
            <ac:graphicFrameMk id="11" creationId="{72580B17-C6CF-4730-9A28-054A388F4328}"/>
          </ac:graphicFrameMkLst>
        </pc:graphicFrameChg>
      </pc:sldChg>
      <pc:sldChg chg="del">
        <pc:chgData name="Rebecca Salles" userId="66a2db3d815e233f" providerId="LiveId" clId="{1C3B2707-65B5-4B64-B923-557E4B9C3EF1}" dt="2019-12-13T00:55:45.976" v="411" actId="47"/>
        <pc:sldMkLst>
          <pc:docMk/>
          <pc:sldMk cId="1606279060" sldId="1062"/>
        </pc:sldMkLst>
      </pc:sldChg>
      <pc:sldChg chg="addSp delSp modSp">
        <pc:chgData name="Rebecca Salles" userId="66a2db3d815e233f" providerId="LiveId" clId="{1C3B2707-65B5-4B64-B923-557E4B9C3EF1}" dt="2019-12-13T00:26:46.148" v="139" actId="1035"/>
        <pc:sldMkLst>
          <pc:docMk/>
          <pc:sldMk cId="2562463578" sldId="1063"/>
        </pc:sldMkLst>
        <pc:spChg chg="add del mod">
          <ac:chgData name="Rebecca Salles" userId="66a2db3d815e233f" providerId="LiveId" clId="{1C3B2707-65B5-4B64-B923-557E4B9C3EF1}" dt="2019-12-13T00:26:41.415" v="128" actId="478"/>
          <ac:spMkLst>
            <pc:docMk/>
            <pc:sldMk cId="2562463578" sldId="1063"/>
            <ac:spMk id="3" creationId="{EA8FCD74-9CCB-44B5-9BB2-17D4F398AD2D}"/>
          </ac:spMkLst>
        </pc:spChg>
        <pc:spChg chg="del">
          <ac:chgData name="Rebecca Salles" userId="66a2db3d815e233f" providerId="LiveId" clId="{1C3B2707-65B5-4B64-B923-557E4B9C3EF1}" dt="2019-12-13T00:26:38.914" v="127" actId="478"/>
          <ac:spMkLst>
            <pc:docMk/>
            <pc:sldMk cId="2562463578" sldId="1063"/>
            <ac:spMk id="60" creationId="{3253C645-CEC1-44C9-ABD2-44AEFE92AB59}"/>
          </ac:spMkLst>
        </pc:spChg>
        <pc:spChg chg="del">
          <ac:chgData name="Rebecca Salles" userId="66a2db3d815e233f" providerId="LiveId" clId="{1C3B2707-65B5-4B64-B923-557E4B9C3EF1}" dt="2019-12-13T00:26:38.914" v="127" actId="478"/>
          <ac:spMkLst>
            <pc:docMk/>
            <pc:sldMk cId="2562463578" sldId="1063"/>
            <ac:spMk id="61" creationId="{56633EF8-166E-40DA-91CD-C22050A5E9FE}"/>
          </ac:spMkLst>
        </pc:spChg>
        <pc:spChg chg="del">
          <ac:chgData name="Rebecca Salles" userId="66a2db3d815e233f" providerId="LiveId" clId="{1C3B2707-65B5-4B64-B923-557E4B9C3EF1}" dt="2019-12-13T00:26:38.914" v="127" actId="478"/>
          <ac:spMkLst>
            <pc:docMk/>
            <pc:sldMk cId="2562463578" sldId="1063"/>
            <ac:spMk id="62" creationId="{2E5C86FF-E57A-429D-ABC6-19C13AA78674}"/>
          </ac:spMkLst>
        </pc:spChg>
        <pc:spChg chg="del">
          <ac:chgData name="Rebecca Salles" userId="66a2db3d815e233f" providerId="LiveId" clId="{1C3B2707-65B5-4B64-B923-557E4B9C3EF1}" dt="2019-12-13T00:26:38.914" v="127" actId="478"/>
          <ac:spMkLst>
            <pc:docMk/>
            <pc:sldMk cId="2562463578" sldId="1063"/>
            <ac:spMk id="67" creationId="{D6E5BC66-0B2F-41E5-8046-0EAAB289CFAF}"/>
          </ac:spMkLst>
        </pc:spChg>
        <pc:spChg chg="del">
          <ac:chgData name="Rebecca Salles" userId="66a2db3d815e233f" providerId="LiveId" clId="{1C3B2707-65B5-4B64-B923-557E4B9C3EF1}" dt="2019-12-13T00:26:38.914" v="127" actId="478"/>
          <ac:spMkLst>
            <pc:docMk/>
            <pc:sldMk cId="2562463578" sldId="1063"/>
            <ac:spMk id="68" creationId="{B4148B36-92DF-4E52-B388-6DAE6AFC8F6C}"/>
          </ac:spMkLst>
        </pc:spChg>
        <pc:spChg chg="del">
          <ac:chgData name="Rebecca Salles" userId="66a2db3d815e233f" providerId="LiveId" clId="{1C3B2707-65B5-4B64-B923-557E4B9C3EF1}" dt="2019-12-13T00:26:38.914" v="127" actId="478"/>
          <ac:spMkLst>
            <pc:docMk/>
            <pc:sldMk cId="2562463578" sldId="1063"/>
            <ac:spMk id="69" creationId="{3FB9FD10-C8DE-4B84-A9B8-3B3623D45E02}"/>
          </ac:spMkLst>
        </pc:spChg>
        <pc:spChg chg="del">
          <ac:chgData name="Rebecca Salles" userId="66a2db3d815e233f" providerId="LiveId" clId="{1C3B2707-65B5-4B64-B923-557E4B9C3EF1}" dt="2019-12-13T00:26:38.914" v="127" actId="478"/>
          <ac:spMkLst>
            <pc:docMk/>
            <pc:sldMk cId="2562463578" sldId="1063"/>
            <ac:spMk id="70" creationId="{9472567D-2610-418C-A80D-3289780CFD3D}"/>
          </ac:spMkLst>
        </pc:spChg>
        <pc:spChg chg="del">
          <ac:chgData name="Rebecca Salles" userId="66a2db3d815e233f" providerId="LiveId" clId="{1C3B2707-65B5-4B64-B923-557E4B9C3EF1}" dt="2019-12-13T00:26:38.914" v="127" actId="478"/>
          <ac:spMkLst>
            <pc:docMk/>
            <pc:sldMk cId="2562463578" sldId="1063"/>
            <ac:spMk id="71" creationId="{A2296514-C3C0-4BA2-8A0D-1310EA3DF4E6}"/>
          </ac:spMkLst>
        </pc:spChg>
        <pc:spChg chg="del">
          <ac:chgData name="Rebecca Salles" userId="66a2db3d815e233f" providerId="LiveId" clId="{1C3B2707-65B5-4B64-B923-557E4B9C3EF1}" dt="2019-12-13T00:26:38.914" v="127" actId="478"/>
          <ac:spMkLst>
            <pc:docMk/>
            <pc:sldMk cId="2562463578" sldId="1063"/>
            <ac:spMk id="72" creationId="{FA77516C-09FB-4BB1-B40F-8132349AE335}"/>
          </ac:spMkLst>
        </pc:spChg>
        <pc:spChg chg="del">
          <ac:chgData name="Rebecca Salles" userId="66a2db3d815e233f" providerId="LiveId" clId="{1C3B2707-65B5-4B64-B923-557E4B9C3EF1}" dt="2019-12-13T00:26:38.914" v="127" actId="478"/>
          <ac:spMkLst>
            <pc:docMk/>
            <pc:sldMk cId="2562463578" sldId="1063"/>
            <ac:spMk id="73" creationId="{6A3D1427-3620-4257-8243-564D30FF1312}"/>
          </ac:spMkLst>
        </pc:spChg>
        <pc:spChg chg="add mod">
          <ac:chgData name="Rebecca Salles" userId="66a2db3d815e233f" providerId="LiveId" clId="{1C3B2707-65B5-4B64-B923-557E4B9C3EF1}" dt="2019-12-13T00:26:46.148" v="139" actId="1035"/>
          <ac:spMkLst>
            <pc:docMk/>
            <pc:sldMk cId="2562463578" sldId="1063"/>
            <ac:spMk id="75" creationId="{2C86A52B-151E-4C8E-ACBC-B9B5E05A6F93}"/>
          </ac:spMkLst>
        </pc:spChg>
        <pc:spChg chg="add mod">
          <ac:chgData name="Rebecca Salles" userId="66a2db3d815e233f" providerId="LiveId" clId="{1C3B2707-65B5-4B64-B923-557E4B9C3EF1}" dt="2019-12-13T00:26:46.148" v="139" actId="1035"/>
          <ac:spMkLst>
            <pc:docMk/>
            <pc:sldMk cId="2562463578" sldId="1063"/>
            <ac:spMk id="76" creationId="{E43F7B7A-90EA-4B68-8748-82CC5FD9814F}"/>
          </ac:spMkLst>
        </pc:spChg>
        <pc:spChg chg="add mod">
          <ac:chgData name="Rebecca Salles" userId="66a2db3d815e233f" providerId="LiveId" clId="{1C3B2707-65B5-4B64-B923-557E4B9C3EF1}" dt="2019-12-13T00:26:46.148" v="139" actId="1035"/>
          <ac:spMkLst>
            <pc:docMk/>
            <pc:sldMk cId="2562463578" sldId="1063"/>
            <ac:spMk id="77" creationId="{986C05CC-6BC2-43B3-97E0-773283D9AF09}"/>
          </ac:spMkLst>
        </pc:spChg>
        <pc:spChg chg="add mod">
          <ac:chgData name="Rebecca Salles" userId="66a2db3d815e233f" providerId="LiveId" clId="{1C3B2707-65B5-4B64-B923-557E4B9C3EF1}" dt="2019-12-13T00:26:46.148" v="139" actId="1035"/>
          <ac:spMkLst>
            <pc:docMk/>
            <pc:sldMk cId="2562463578" sldId="1063"/>
            <ac:spMk id="78" creationId="{6FE2492B-CE56-4AD6-87BE-17024865CF61}"/>
          </ac:spMkLst>
        </pc:spChg>
        <pc:spChg chg="add mod">
          <ac:chgData name="Rebecca Salles" userId="66a2db3d815e233f" providerId="LiveId" clId="{1C3B2707-65B5-4B64-B923-557E4B9C3EF1}" dt="2019-12-13T00:26:46.148" v="139" actId="1035"/>
          <ac:spMkLst>
            <pc:docMk/>
            <pc:sldMk cId="2562463578" sldId="1063"/>
            <ac:spMk id="79" creationId="{5DF45FC2-B873-43E5-BBEC-8BD01E15D2BF}"/>
          </ac:spMkLst>
        </pc:spChg>
        <pc:spChg chg="add mod">
          <ac:chgData name="Rebecca Salles" userId="66a2db3d815e233f" providerId="LiveId" clId="{1C3B2707-65B5-4B64-B923-557E4B9C3EF1}" dt="2019-12-13T00:26:46.148" v="139" actId="1035"/>
          <ac:spMkLst>
            <pc:docMk/>
            <pc:sldMk cId="2562463578" sldId="1063"/>
            <ac:spMk id="80" creationId="{7FA34E39-E2F8-48F0-A0A0-04E4EB9AB769}"/>
          </ac:spMkLst>
        </pc:spChg>
        <pc:spChg chg="add mod">
          <ac:chgData name="Rebecca Salles" userId="66a2db3d815e233f" providerId="LiveId" clId="{1C3B2707-65B5-4B64-B923-557E4B9C3EF1}" dt="2019-12-13T00:26:46.148" v="139" actId="1035"/>
          <ac:spMkLst>
            <pc:docMk/>
            <pc:sldMk cId="2562463578" sldId="1063"/>
            <ac:spMk id="81" creationId="{500031FB-89D2-4430-81F3-BC98DEB711DA}"/>
          </ac:spMkLst>
        </pc:spChg>
        <pc:spChg chg="add mod">
          <ac:chgData name="Rebecca Salles" userId="66a2db3d815e233f" providerId="LiveId" clId="{1C3B2707-65B5-4B64-B923-557E4B9C3EF1}" dt="2019-12-13T00:26:46.148" v="139" actId="1035"/>
          <ac:spMkLst>
            <pc:docMk/>
            <pc:sldMk cId="2562463578" sldId="1063"/>
            <ac:spMk id="82" creationId="{BCB3A44D-B17B-4A55-962C-2DFD4CEAE0F7}"/>
          </ac:spMkLst>
        </pc:spChg>
        <pc:grpChg chg="del">
          <ac:chgData name="Rebecca Salles" userId="66a2db3d815e233f" providerId="LiveId" clId="{1C3B2707-65B5-4B64-B923-557E4B9C3EF1}" dt="2019-12-13T00:26:38.914" v="127" actId="478"/>
          <ac:grpSpMkLst>
            <pc:docMk/>
            <pc:sldMk cId="2562463578" sldId="1063"/>
            <ac:grpSpMk id="11" creationId="{341413D0-0CEE-45AC-A7DE-AE24DAB7A830}"/>
          </ac:grpSpMkLst>
        </pc:grpChg>
        <pc:grpChg chg="del">
          <ac:chgData name="Rebecca Salles" userId="66a2db3d815e233f" providerId="LiveId" clId="{1C3B2707-65B5-4B64-B923-557E4B9C3EF1}" dt="2019-12-13T00:26:38.914" v="127" actId="478"/>
          <ac:grpSpMkLst>
            <pc:docMk/>
            <pc:sldMk cId="2562463578" sldId="1063"/>
            <ac:grpSpMk id="57" creationId="{4188DBEC-7E14-410B-AA9E-492D02560035}"/>
          </ac:grpSpMkLst>
        </pc:grpChg>
        <pc:graphicFrameChg chg="add mod">
          <ac:chgData name="Rebecca Salles" userId="66a2db3d815e233f" providerId="LiveId" clId="{1C3B2707-65B5-4B64-B923-557E4B9C3EF1}" dt="2019-12-13T00:26:46.148" v="139" actId="1035"/>
          <ac:graphicFrameMkLst>
            <pc:docMk/>
            <pc:sldMk cId="2562463578" sldId="1063"/>
            <ac:graphicFrameMk id="74" creationId="{C1BA73E8-459E-45FC-BD1A-F41C803B28D2}"/>
          </ac:graphicFrameMkLst>
        </pc:graphicFrameChg>
        <pc:cxnChg chg="del">
          <ac:chgData name="Rebecca Salles" userId="66a2db3d815e233f" providerId="LiveId" clId="{1C3B2707-65B5-4B64-B923-557E4B9C3EF1}" dt="2019-12-13T00:26:38.914" v="127" actId="478"/>
          <ac:cxnSpMkLst>
            <pc:docMk/>
            <pc:sldMk cId="2562463578" sldId="1063"/>
            <ac:cxnSpMk id="63" creationId="{E8E961DC-EF47-42F0-82E2-93EDF4EDC834}"/>
          </ac:cxnSpMkLst>
        </pc:cxnChg>
        <pc:cxnChg chg="del">
          <ac:chgData name="Rebecca Salles" userId="66a2db3d815e233f" providerId="LiveId" clId="{1C3B2707-65B5-4B64-B923-557E4B9C3EF1}" dt="2019-12-13T00:26:38.914" v="127" actId="478"/>
          <ac:cxnSpMkLst>
            <pc:docMk/>
            <pc:sldMk cId="2562463578" sldId="1063"/>
            <ac:cxnSpMk id="64" creationId="{1FBC471B-C0CE-4C98-A411-578129163FF9}"/>
          </ac:cxnSpMkLst>
        </pc:cxnChg>
        <pc:cxnChg chg="del">
          <ac:chgData name="Rebecca Salles" userId="66a2db3d815e233f" providerId="LiveId" clId="{1C3B2707-65B5-4B64-B923-557E4B9C3EF1}" dt="2019-12-13T00:26:38.914" v="127" actId="478"/>
          <ac:cxnSpMkLst>
            <pc:docMk/>
            <pc:sldMk cId="2562463578" sldId="1063"/>
            <ac:cxnSpMk id="65" creationId="{61C038C1-0A1C-4B77-9000-89C56D74BED2}"/>
          </ac:cxnSpMkLst>
        </pc:cxnChg>
        <pc:cxnChg chg="del">
          <ac:chgData name="Rebecca Salles" userId="66a2db3d815e233f" providerId="LiveId" clId="{1C3B2707-65B5-4B64-B923-557E4B9C3EF1}" dt="2019-12-13T00:26:38.914" v="127" actId="478"/>
          <ac:cxnSpMkLst>
            <pc:docMk/>
            <pc:sldMk cId="2562463578" sldId="1063"/>
            <ac:cxnSpMk id="66" creationId="{620C2A4B-7339-4AA4-8BC0-C57979BB4023}"/>
          </ac:cxnSpMkLst>
        </pc:cxnChg>
      </pc:sldChg>
      <pc:sldChg chg="addSp delSp modSp add">
        <pc:chgData name="Rebecca Salles" userId="66a2db3d815e233f" providerId="LiveId" clId="{1C3B2707-65B5-4B64-B923-557E4B9C3EF1}" dt="2019-12-13T00:49:08.855" v="314" actId="1076"/>
        <pc:sldMkLst>
          <pc:docMk/>
          <pc:sldMk cId="3683058942" sldId="1064"/>
        </pc:sldMkLst>
        <pc:spChg chg="del">
          <ac:chgData name="Rebecca Salles" userId="66a2db3d815e233f" providerId="LiveId" clId="{1C3B2707-65B5-4B64-B923-557E4B9C3EF1}" dt="2019-12-13T00:46:11.034" v="291" actId="478"/>
          <ac:spMkLst>
            <pc:docMk/>
            <pc:sldMk cId="3683058942" sldId="1064"/>
            <ac:spMk id="75" creationId="{2C86A52B-151E-4C8E-ACBC-B9B5E05A6F93}"/>
          </ac:spMkLst>
        </pc:spChg>
        <pc:spChg chg="del">
          <ac:chgData name="Rebecca Salles" userId="66a2db3d815e233f" providerId="LiveId" clId="{1C3B2707-65B5-4B64-B923-557E4B9C3EF1}" dt="2019-12-13T00:46:11.034" v="291" actId="478"/>
          <ac:spMkLst>
            <pc:docMk/>
            <pc:sldMk cId="3683058942" sldId="1064"/>
            <ac:spMk id="76" creationId="{E43F7B7A-90EA-4B68-8748-82CC5FD9814F}"/>
          </ac:spMkLst>
        </pc:spChg>
        <pc:spChg chg="del">
          <ac:chgData name="Rebecca Salles" userId="66a2db3d815e233f" providerId="LiveId" clId="{1C3B2707-65B5-4B64-B923-557E4B9C3EF1}" dt="2019-12-13T00:46:11.034" v="291" actId="478"/>
          <ac:spMkLst>
            <pc:docMk/>
            <pc:sldMk cId="3683058942" sldId="1064"/>
            <ac:spMk id="77" creationId="{986C05CC-6BC2-43B3-97E0-773283D9AF09}"/>
          </ac:spMkLst>
        </pc:spChg>
        <pc:spChg chg="del">
          <ac:chgData name="Rebecca Salles" userId="66a2db3d815e233f" providerId="LiveId" clId="{1C3B2707-65B5-4B64-B923-557E4B9C3EF1}" dt="2019-12-13T00:46:11.034" v="291" actId="478"/>
          <ac:spMkLst>
            <pc:docMk/>
            <pc:sldMk cId="3683058942" sldId="1064"/>
            <ac:spMk id="78" creationId="{6FE2492B-CE56-4AD6-87BE-17024865CF61}"/>
          </ac:spMkLst>
        </pc:spChg>
        <pc:spChg chg="del">
          <ac:chgData name="Rebecca Salles" userId="66a2db3d815e233f" providerId="LiveId" clId="{1C3B2707-65B5-4B64-B923-557E4B9C3EF1}" dt="2019-12-13T00:46:11.034" v="291" actId="478"/>
          <ac:spMkLst>
            <pc:docMk/>
            <pc:sldMk cId="3683058942" sldId="1064"/>
            <ac:spMk id="79" creationId="{5DF45FC2-B873-43E5-BBEC-8BD01E15D2BF}"/>
          </ac:spMkLst>
        </pc:spChg>
        <pc:spChg chg="del">
          <ac:chgData name="Rebecca Salles" userId="66a2db3d815e233f" providerId="LiveId" clId="{1C3B2707-65B5-4B64-B923-557E4B9C3EF1}" dt="2019-12-13T00:46:11.034" v="291" actId="478"/>
          <ac:spMkLst>
            <pc:docMk/>
            <pc:sldMk cId="3683058942" sldId="1064"/>
            <ac:spMk id="80" creationId="{7FA34E39-E2F8-48F0-A0A0-04E4EB9AB769}"/>
          </ac:spMkLst>
        </pc:spChg>
        <pc:spChg chg="del">
          <ac:chgData name="Rebecca Salles" userId="66a2db3d815e233f" providerId="LiveId" clId="{1C3B2707-65B5-4B64-B923-557E4B9C3EF1}" dt="2019-12-13T00:46:11.034" v="291" actId="478"/>
          <ac:spMkLst>
            <pc:docMk/>
            <pc:sldMk cId="3683058942" sldId="1064"/>
            <ac:spMk id="81" creationId="{500031FB-89D2-4430-81F3-BC98DEB711DA}"/>
          </ac:spMkLst>
        </pc:spChg>
        <pc:spChg chg="del">
          <ac:chgData name="Rebecca Salles" userId="66a2db3d815e233f" providerId="LiveId" clId="{1C3B2707-65B5-4B64-B923-557E4B9C3EF1}" dt="2019-12-13T00:46:11.034" v="291" actId="478"/>
          <ac:spMkLst>
            <pc:docMk/>
            <pc:sldMk cId="3683058942" sldId="1064"/>
            <ac:spMk id="82" creationId="{BCB3A44D-B17B-4A55-962C-2DFD4CEAE0F7}"/>
          </ac:spMkLst>
        </pc:spChg>
        <pc:graphicFrameChg chg="del">
          <ac:chgData name="Rebecca Salles" userId="66a2db3d815e233f" providerId="LiveId" clId="{1C3B2707-65B5-4B64-B923-557E4B9C3EF1}" dt="2019-12-13T00:46:11.034" v="291" actId="478"/>
          <ac:graphicFrameMkLst>
            <pc:docMk/>
            <pc:sldMk cId="3683058942" sldId="1064"/>
            <ac:graphicFrameMk id="74" creationId="{C1BA73E8-459E-45FC-BD1A-F41C803B28D2}"/>
          </ac:graphicFrameMkLst>
        </pc:graphicFrameChg>
        <pc:picChg chg="add del mod modCrop">
          <ac:chgData name="Rebecca Salles" userId="66a2db3d815e233f" providerId="LiveId" clId="{1C3B2707-65B5-4B64-B923-557E4B9C3EF1}" dt="2019-12-13T00:47:39.181" v="305" actId="478"/>
          <ac:picMkLst>
            <pc:docMk/>
            <pc:sldMk cId="3683058942" sldId="1064"/>
            <ac:picMk id="3" creationId="{2A32D793-A692-49CC-983B-C80BC3AE8F12}"/>
          </ac:picMkLst>
        </pc:picChg>
        <pc:picChg chg="add mod modCrop">
          <ac:chgData name="Rebecca Salles" userId="66a2db3d815e233f" providerId="LiveId" clId="{1C3B2707-65B5-4B64-B923-557E4B9C3EF1}" dt="2019-12-13T00:49:08.855" v="314" actId="1076"/>
          <ac:picMkLst>
            <pc:docMk/>
            <pc:sldMk cId="3683058942" sldId="1064"/>
            <ac:picMk id="6" creationId="{458B0E51-5A6C-4C12-BBD3-1124E86600AB}"/>
          </ac:picMkLst>
        </pc:picChg>
      </pc:sldChg>
      <pc:sldChg chg="addSp delSp modSp add">
        <pc:chgData name="Rebecca Salles" userId="66a2db3d815e233f" providerId="LiveId" clId="{1C3B2707-65B5-4B64-B923-557E4B9C3EF1}" dt="2019-12-13T02:47:10.698" v="993" actId="20577"/>
        <pc:sldMkLst>
          <pc:docMk/>
          <pc:sldMk cId="2852551529" sldId="1065"/>
        </pc:sldMkLst>
        <pc:spChg chg="del mod">
          <ac:chgData name="Rebecca Salles" userId="66a2db3d815e233f" providerId="LiveId" clId="{1C3B2707-65B5-4B64-B923-557E4B9C3EF1}" dt="2019-12-13T01:12:05.579" v="583"/>
          <ac:spMkLst>
            <pc:docMk/>
            <pc:sldMk cId="2852551529" sldId="1065"/>
            <ac:spMk id="7" creationId="{29A80215-AE3A-43F7-892F-BC745416B1CF}"/>
          </ac:spMkLst>
        </pc:spChg>
        <pc:spChg chg="mod">
          <ac:chgData name="Rebecca Salles" userId="66a2db3d815e233f" providerId="LiveId" clId="{1C3B2707-65B5-4B64-B923-557E4B9C3EF1}" dt="2019-12-13T01:32:55.847" v="934" actId="1076"/>
          <ac:spMkLst>
            <pc:docMk/>
            <pc:sldMk cId="2852551529" sldId="1065"/>
            <ac:spMk id="13" creationId="{B45E6090-B17F-4C66-9698-08EF388AFCFD}"/>
          </ac:spMkLst>
        </pc:spChg>
        <pc:graphicFrameChg chg="add mod">
          <ac:chgData name="Rebecca Salles" userId="66a2db3d815e233f" providerId="LiveId" clId="{1C3B2707-65B5-4B64-B923-557E4B9C3EF1}" dt="2019-12-13T02:47:10.698" v="993" actId="20577"/>
          <ac:graphicFrameMkLst>
            <pc:docMk/>
            <pc:sldMk cId="2852551529" sldId="1065"/>
            <ac:graphicFrameMk id="2" creationId="{13704885-5332-4C09-B7CE-5AAE0845C419}"/>
          </ac:graphicFrameMkLst>
        </pc:graphicFrameChg>
      </pc:sldChg>
    </pc:docChg>
  </pc:docChgLst>
  <pc:docChgLst>
    <pc:chgData name="Rebecca Salles" userId="66a2db3d815e233f" providerId="LiveId" clId="{29213C9C-5117-4D80-BDBB-30F8315EB549}"/>
    <pc:docChg chg="undo custSel modSld">
      <pc:chgData name="Rebecca Salles" userId="66a2db3d815e233f" providerId="LiveId" clId="{29213C9C-5117-4D80-BDBB-30F8315EB549}" dt="2020-07-08T23:29:11.753" v="128" actId="20577"/>
      <pc:docMkLst>
        <pc:docMk/>
      </pc:docMkLst>
      <pc:sldChg chg="modSp mod">
        <pc:chgData name="Rebecca Salles" userId="66a2db3d815e233f" providerId="LiveId" clId="{29213C9C-5117-4D80-BDBB-30F8315EB549}" dt="2020-07-08T23:26:53.699" v="123"/>
        <pc:sldMkLst>
          <pc:docMk/>
          <pc:sldMk cId="1483654122" sldId="1050"/>
        </pc:sldMkLst>
        <pc:spChg chg="mod">
          <ac:chgData name="Rebecca Salles" userId="66a2db3d815e233f" providerId="LiveId" clId="{29213C9C-5117-4D80-BDBB-30F8315EB549}" dt="2020-07-08T23:26:53.699" v="123"/>
          <ac:spMkLst>
            <pc:docMk/>
            <pc:sldMk cId="1483654122" sldId="1050"/>
            <ac:spMk id="14" creationId="{435AA4BC-9530-462E-B13E-C39E1C9895E8}"/>
          </ac:spMkLst>
        </pc:spChg>
      </pc:sldChg>
      <pc:sldChg chg="modSp mod">
        <pc:chgData name="Rebecca Salles" userId="66a2db3d815e233f" providerId="LiveId" clId="{29213C9C-5117-4D80-BDBB-30F8315EB549}" dt="2020-07-08T22:47:46.834" v="111" actId="113"/>
        <pc:sldMkLst>
          <pc:docMk/>
          <pc:sldMk cId="2852551529" sldId="1065"/>
        </pc:sldMkLst>
        <pc:spChg chg="mod">
          <ac:chgData name="Rebecca Salles" userId="66a2db3d815e233f" providerId="LiveId" clId="{29213C9C-5117-4D80-BDBB-30F8315EB549}" dt="2020-07-08T22:47:11.022" v="106" actId="1038"/>
          <ac:spMkLst>
            <pc:docMk/>
            <pc:sldMk cId="2852551529" sldId="1065"/>
            <ac:spMk id="2" creationId="{1AC3EAD9-4336-44EA-9779-F06B59BD7AAC}"/>
          </ac:spMkLst>
        </pc:spChg>
        <pc:spChg chg="mod">
          <ac:chgData name="Rebecca Salles" userId="66a2db3d815e233f" providerId="LiveId" clId="{29213C9C-5117-4D80-BDBB-30F8315EB549}" dt="2020-07-08T22:47:46.834" v="111" actId="113"/>
          <ac:spMkLst>
            <pc:docMk/>
            <pc:sldMk cId="2852551529" sldId="1065"/>
            <ac:spMk id="290" creationId="{99FBD266-B0A9-42A1-A801-80462CB4976B}"/>
          </ac:spMkLst>
        </pc:spChg>
        <pc:spChg chg="mod">
          <ac:chgData name="Rebecca Salles" userId="66a2db3d815e233f" providerId="LiveId" clId="{29213C9C-5117-4D80-BDBB-30F8315EB549}" dt="2020-07-08T22:47:34.251" v="109" actId="207"/>
          <ac:spMkLst>
            <pc:docMk/>
            <pc:sldMk cId="2852551529" sldId="1065"/>
            <ac:spMk id="334" creationId="{34035332-EA7C-4B17-A473-9E22A801E9FA}"/>
          </ac:spMkLst>
        </pc:spChg>
      </pc:sldChg>
      <pc:sldChg chg="modSp mod">
        <pc:chgData name="Rebecca Salles" userId="66a2db3d815e233f" providerId="LiveId" clId="{29213C9C-5117-4D80-BDBB-30F8315EB549}" dt="2020-07-08T23:29:11.753" v="128" actId="20577"/>
        <pc:sldMkLst>
          <pc:docMk/>
          <pc:sldMk cId="3191525564" sldId="1149"/>
        </pc:sldMkLst>
        <pc:spChg chg="mod">
          <ac:chgData name="Rebecca Salles" userId="66a2db3d815e233f" providerId="LiveId" clId="{29213C9C-5117-4D80-BDBB-30F8315EB549}" dt="2020-07-08T23:29:11.753" v="128" actId="20577"/>
          <ac:spMkLst>
            <pc:docMk/>
            <pc:sldMk cId="3191525564" sldId="1149"/>
            <ac:spMk id="10" creationId="{9F6F8780-F65C-4CC2-901C-1EB59B343F1E}"/>
          </ac:spMkLst>
        </pc:spChg>
      </pc:sldChg>
    </pc:docChg>
  </pc:docChgLst>
  <pc:docChgLst>
    <pc:chgData name="Rebecca Salles" userId="66a2db3d815e233f" providerId="LiveId" clId="{E3815C89-F4B2-4623-A941-363D79B05A64}"/>
    <pc:docChg chg="undo redo custSel addSld delSld modSld sldOrd">
      <pc:chgData name="Rebecca Salles" userId="66a2db3d815e233f" providerId="LiveId" clId="{E3815C89-F4B2-4623-A941-363D79B05A64}" dt="2020-09-10T02:32:52.550" v="6408" actId="1035"/>
      <pc:docMkLst>
        <pc:docMk/>
      </pc:docMkLst>
      <pc:sldChg chg="delSp modSp mod modTransition delAnim modAnim">
        <pc:chgData name="Rebecca Salles" userId="66a2db3d815e233f" providerId="LiveId" clId="{E3815C89-F4B2-4623-A941-363D79B05A64}" dt="2020-09-10T00:07:37.776" v="4645" actId="207"/>
        <pc:sldMkLst>
          <pc:docMk/>
          <pc:sldMk cId="364109873" sldId="256"/>
        </pc:sldMkLst>
        <pc:spChg chg="mod">
          <ac:chgData name="Rebecca Salles" userId="66a2db3d815e233f" providerId="LiveId" clId="{E3815C89-F4B2-4623-A941-363D79B05A64}" dt="2020-09-09T18:00:55.523" v="35" actId="20577"/>
          <ac:spMkLst>
            <pc:docMk/>
            <pc:sldMk cId="364109873" sldId="256"/>
            <ac:spMk id="2" creationId="{00000000-0000-0000-0000-000000000000}"/>
          </ac:spMkLst>
        </pc:spChg>
        <pc:spChg chg="mod">
          <ac:chgData name="Rebecca Salles" userId="66a2db3d815e233f" providerId="LiveId" clId="{E3815C89-F4B2-4623-A941-363D79B05A64}" dt="2020-09-10T00:07:37.776" v="4645" actId="207"/>
          <ac:spMkLst>
            <pc:docMk/>
            <pc:sldMk cId="364109873" sldId="256"/>
            <ac:spMk id="5" creationId="{00000000-0000-0000-0000-000000000000}"/>
          </ac:spMkLst>
        </pc:spChg>
        <pc:spChg chg="mod">
          <ac:chgData name="Rebecca Salles" userId="66a2db3d815e233f" providerId="LiveId" clId="{E3815C89-F4B2-4623-A941-363D79B05A64}" dt="2020-09-10T00:06:09.216" v="4634" actId="207"/>
          <ac:spMkLst>
            <pc:docMk/>
            <pc:sldMk cId="364109873" sldId="256"/>
            <ac:spMk id="10" creationId="{6B6E4811-2FD3-4691-AD46-4F435BC4FD7D}"/>
          </ac:spMkLst>
        </pc:spChg>
        <pc:picChg chg="del">
          <ac:chgData name="Rebecca Salles" userId="66a2db3d815e233f" providerId="LiveId" clId="{E3815C89-F4B2-4623-A941-363D79B05A64}" dt="2020-09-09T18:09:56.323" v="39" actId="478"/>
          <ac:picMkLst>
            <pc:docMk/>
            <pc:sldMk cId="364109873" sldId="256"/>
            <ac:picMk id="8" creationId="{00000000-0000-0000-0000-000000000000}"/>
          </ac:picMkLst>
        </pc:picChg>
      </pc:sldChg>
      <pc:sldChg chg="modSp add del mod">
        <pc:chgData name="Rebecca Salles" userId="66a2db3d815e233f" providerId="LiveId" clId="{E3815C89-F4B2-4623-A941-363D79B05A64}" dt="2020-09-09T19:13:14.408" v="1142" actId="47"/>
        <pc:sldMkLst>
          <pc:docMk/>
          <pc:sldMk cId="0" sldId="257"/>
        </pc:sldMkLst>
        <pc:picChg chg="mod">
          <ac:chgData name="Rebecca Salles" userId="66a2db3d815e233f" providerId="LiveId" clId="{E3815C89-F4B2-4623-A941-363D79B05A64}" dt="2020-09-09T19:07:46.507" v="1121" actId="1076"/>
          <ac:picMkLst>
            <pc:docMk/>
            <pc:sldMk cId="0" sldId="257"/>
            <ac:picMk id="1026" creationId="{00000000-0000-0000-0000-000000000000}"/>
          </ac:picMkLst>
        </pc:picChg>
      </pc:sldChg>
      <pc:sldChg chg="modSp add del mod">
        <pc:chgData name="Rebecca Salles" userId="66a2db3d815e233f" providerId="LiveId" clId="{E3815C89-F4B2-4623-A941-363D79B05A64}" dt="2020-09-09T19:13:44.713" v="1146" actId="47"/>
        <pc:sldMkLst>
          <pc:docMk/>
          <pc:sldMk cId="0" sldId="258"/>
        </pc:sldMkLst>
        <pc:spChg chg="mod">
          <ac:chgData name="Rebecca Salles" userId="66a2db3d815e233f" providerId="LiveId" clId="{E3815C89-F4B2-4623-A941-363D79B05A64}" dt="2020-09-09T19:13:36.406" v="1145" actId="1076"/>
          <ac:spMkLst>
            <pc:docMk/>
            <pc:sldMk cId="0" sldId="258"/>
            <ac:spMk id="3" creationId="{00000000-0000-0000-0000-000000000000}"/>
          </ac:spMkLst>
        </pc:spChg>
        <pc:cxnChg chg="mod">
          <ac:chgData name="Rebecca Salles" userId="66a2db3d815e233f" providerId="LiveId" clId="{E3815C89-F4B2-4623-A941-363D79B05A64}" dt="2020-09-09T19:13:32.322" v="1144" actId="1076"/>
          <ac:cxnSpMkLst>
            <pc:docMk/>
            <pc:sldMk cId="0" sldId="258"/>
            <ac:cxnSpMk id="16" creationId="{00000000-0000-0000-0000-000000000000}"/>
          </ac:cxnSpMkLst>
        </pc:cxnChg>
      </pc:sldChg>
      <pc:sldChg chg="modSp add del mod">
        <pc:chgData name="Rebecca Salles" userId="66a2db3d815e233f" providerId="LiveId" clId="{E3815C89-F4B2-4623-A941-363D79B05A64}" dt="2020-09-09T19:14:04.956" v="1148" actId="47"/>
        <pc:sldMkLst>
          <pc:docMk/>
          <pc:sldMk cId="0" sldId="259"/>
        </pc:sldMkLst>
        <pc:spChg chg="mod">
          <ac:chgData name="Rebecca Salles" userId="66a2db3d815e233f" providerId="LiveId" clId="{E3815C89-F4B2-4623-A941-363D79B05A64}" dt="2020-09-09T17:49:19.053" v="3" actId="27636"/>
          <ac:spMkLst>
            <pc:docMk/>
            <pc:sldMk cId="0" sldId="259"/>
            <ac:spMk id="2" creationId="{00000000-0000-0000-0000-000000000000}"/>
          </ac:spMkLst>
        </pc:spChg>
      </pc:sldChg>
      <pc:sldChg chg="modSp add del mod">
        <pc:chgData name="Rebecca Salles" userId="66a2db3d815e233f" providerId="LiveId" clId="{E3815C89-F4B2-4623-A941-363D79B05A64}" dt="2020-09-09T22:04:35.849" v="3191" actId="47"/>
        <pc:sldMkLst>
          <pc:docMk/>
          <pc:sldMk cId="0" sldId="260"/>
        </pc:sldMkLst>
        <pc:spChg chg="mod">
          <ac:chgData name="Rebecca Salles" userId="66a2db3d815e233f" providerId="LiveId" clId="{E3815C89-F4B2-4623-A941-363D79B05A64}" dt="2020-09-09T21:49:29.320" v="3028" actId="14100"/>
          <ac:spMkLst>
            <pc:docMk/>
            <pc:sldMk cId="0" sldId="260"/>
            <ac:spMk id="8" creationId="{2E4F02A8-8852-4B21-8D69-F5DBC84DCFC9}"/>
          </ac:spMkLst>
        </pc:spChg>
        <pc:picChg chg="mod">
          <ac:chgData name="Rebecca Salles" userId="66a2db3d815e233f" providerId="LiveId" clId="{E3815C89-F4B2-4623-A941-363D79B05A64}" dt="2020-09-09T19:17:59.156" v="1170" actId="1076"/>
          <ac:picMkLst>
            <pc:docMk/>
            <pc:sldMk cId="0" sldId="260"/>
            <ac:picMk id="6148" creationId="{00000000-0000-0000-0000-000000000000}"/>
          </ac:picMkLst>
        </pc:picChg>
      </pc:sldChg>
      <pc:sldChg chg="addSp delSp modSp add del mod ord">
        <pc:chgData name="Rebecca Salles" userId="66a2db3d815e233f" providerId="LiveId" clId="{E3815C89-F4B2-4623-A941-363D79B05A64}" dt="2020-09-09T19:48:58.821" v="1366" actId="47"/>
        <pc:sldMkLst>
          <pc:docMk/>
          <pc:sldMk cId="0" sldId="261"/>
        </pc:sldMkLst>
        <pc:spChg chg="del">
          <ac:chgData name="Rebecca Salles" userId="66a2db3d815e233f" providerId="LiveId" clId="{E3815C89-F4B2-4623-A941-363D79B05A64}" dt="2020-09-09T19:46:08" v="1339" actId="478"/>
          <ac:spMkLst>
            <pc:docMk/>
            <pc:sldMk cId="0" sldId="261"/>
            <ac:spMk id="3" creationId="{00000000-0000-0000-0000-000000000000}"/>
          </ac:spMkLst>
        </pc:spChg>
        <pc:spChg chg="add del mod">
          <ac:chgData name="Rebecca Salles" userId="66a2db3d815e233f" providerId="LiveId" clId="{E3815C89-F4B2-4623-A941-363D79B05A64}" dt="2020-09-09T19:46:12.104" v="1340" actId="478"/>
          <ac:spMkLst>
            <pc:docMk/>
            <pc:sldMk cId="0" sldId="261"/>
            <ac:spMk id="5" creationId="{1A299FBE-A53C-4E66-8042-7503458B9065}"/>
          </ac:spMkLst>
        </pc:spChg>
        <pc:picChg chg="mod">
          <ac:chgData name="Rebecca Salles" userId="66a2db3d815e233f" providerId="LiveId" clId="{E3815C89-F4B2-4623-A941-363D79B05A64}" dt="2020-09-09T19:46:04.154" v="1338" actId="1076"/>
          <ac:picMkLst>
            <pc:docMk/>
            <pc:sldMk cId="0" sldId="261"/>
            <ac:picMk id="12290" creationId="{00000000-0000-0000-0000-000000000000}"/>
          </ac:picMkLst>
        </pc:picChg>
      </pc:sldChg>
      <pc:sldChg chg="add del">
        <pc:chgData name="Rebecca Salles" userId="66a2db3d815e233f" providerId="LiveId" clId="{E3815C89-F4B2-4623-A941-363D79B05A64}" dt="2020-09-09T22:04:38.859" v="3192" actId="47"/>
        <pc:sldMkLst>
          <pc:docMk/>
          <pc:sldMk cId="3655295832" sldId="261"/>
        </pc:sldMkLst>
      </pc:sldChg>
      <pc:sldChg chg="delSp modSp add del mod">
        <pc:chgData name="Rebecca Salles" userId="66a2db3d815e233f" providerId="LiveId" clId="{E3815C89-F4B2-4623-A941-363D79B05A64}" dt="2020-09-09T20:05:14.297" v="1608" actId="47"/>
        <pc:sldMkLst>
          <pc:docMk/>
          <pc:sldMk cId="0" sldId="262"/>
        </pc:sldMkLst>
        <pc:spChg chg="mod">
          <ac:chgData name="Rebecca Salles" userId="66a2db3d815e233f" providerId="LiveId" clId="{E3815C89-F4B2-4623-A941-363D79B05A64}" dt="2020-09-09T20:04:57.573" v="1595" actId="21"/>
          <ac:spMkLst>
            <pc:docMk/>
            <pc:sldMk cId="0" sldId="262"/>
            <ac:spMk id="3" creationId="{00000000-0000-0000-0000-000000000000}"/>
          </ac:spMkLst>
        </pc:spChg>
        <pc:picChg chg="del mod">
          <ac:chgData name="Rebecca Salles" userId="66a2db3d815e233f" providerId="LiveId" clId="{E3815C89-F4B2-4623-A941-363D79B05A64}" dt="2020-09-09T20:04:52.871" v="1593" actId="478"/>
          <ac:picMkLst>
            <pc:docMk/>
            <pc:sldMk cId="0" sldId="262"/>
            <ac:picMk id="7" creationId="{00000000-0000-0000-0000-000000000000}"/>
          </ac:picMkLst>
        </pc:picChg>
        <pc:picChg chg="del">
          <ac:chgData name="Rebecca Salles" userId="66a2db3d815e233f" providerId="LiveId" clId="{E3815C89-F4B2-4623-A941-363D79B05A64}" dt="2020-09-09T20:04:54.367" v="1594" actId="478"/>
          <ac:picMkLst>
            <pc:docMk/>
            <pc:sldMk cId="0" sldId="262"/>
            <ac:picMk id="8" creationId="{00000000-0000-0000-0000-000000000000}"/>
          </ac:picMkLst>
        </pc:picChg>
      </pc:sldChg>
      <pc:sldChg chg="add del">
        <pc:chgData name="Rebecca Salles" userId="66a2db3d815e233f" providerId="LiveId" clId="{E3815C89-F4B2-4623-A941-363D79B05A64}" dt="2020-09-09T22:06:53.680" v="3197" actId="47"/>
        <pc:sldMkLst>
          <pc:docMk/>
          <pc:sldMk cId="2679567781" sldId="262"/>
        </pc:sldMkLst>
      </pc:sldChg>
      <pc:sldChg chg="add del">
        <pc:chgData name="Rebecca Salles" userId="66a2db3d815e233f" providerId="LiveId" clId="{E3815C89-F4B2-4623-A941-363D79B05A64}" dt="2020-09-09T19:14:17.679" v="1150" actId="47"/>
        <pc:sldMkLst>
          <pc:docMk/>
          <pc:sldMk cId="0" sldId="263"/>
        </pc:sldMkLst>
      </pc:sldChg>
      <pc:sldChg chg="modSp add del mod">
        <pc:chgData name="Rebecca Salles" userId="66a2db3d815e233f" providerId="LiveId" clId="{E3815C89-F4B2-4623-A941-363D79B05A64}" dt="2020-09-09T19:13:24.541" v="1143" actId="47"/>
        <pc:sldMkLst>
          <pc:docMk/>
          <pc:sldMk cId="0" sldId="267"/>
        </pc:sldMkLst>
        <pc:spChg chg="mod">
          <ac:chgData name="Rebecca Salles" userId="66a2db3d815e233f" providerId="LiveId" clId="{E3815C89-F4B2-4623-A941-363D79B05A64}" dt="2020-09-09T17:49:19.015" v="2" actId="27636"/>
          <ac:spMkLst>
            <pc:docMk/>
            <pc:sldMk cId="0" sldId="267"/>
            <ac:spMk id="3" creationId="{00000000-0000-0000-0000-000000000000}"/>
          </ac:spMkLst>
        </pc:spChg>
        <pc:picChg chg="mod">
          <ac:chgData name="Rebecca Salles" userId="66a2db3d815e233f" providerId="LiveId" clId="{E3815C89-F4B2-4623-A941-363D79B05A64}" dt="2020-09-09T19:08:04.871" v="1122" actId="1076"/>
          <ac:picMkLst>
            <pc:docMk/>
            <pc:sldMk cId="0" sldId="267"/>
            <ac:picMk id="4099" creationId="{00000000-0000-0000-0000-000000000000}"/>
          </ac:picMkLst>
        </pc:picChg>
      </pc:sldChg>
      <pc:sldChg chg="add del">
        <pc:chgData name="Rebecca Salles" userId="66a2db3d815e233f" providerId="LiveId" clId="{E3815C89-F4B2-4623-A941-363D79B05A64}" dt="2020-09-09T19:13:55.170" v="1147" actId="47"/>
        <pc:sldMkLst>
          <pc:docMk/>
          <pc:sldMk cId="0" sldId="268"/>
        </pc:sldMkLst>
      </pc:sldChg>
      <pc:sldChg chg="modSp add del mod">
        <pc:chgData name="Rebecca Salles" userId="66a2db3d815e233f" providerId="LiveId" clId="{E3815C89-F4B2-4623-A941-363D79B05A64}" dt="2020-09-09T20:06:17.151" v="1613" actId="47"/>
        <pc:sldMkLst>
          <pc:docMk/>
          <pc:sldMk cId="0" sldId="269"/>
        </pc:sldMkLst>
        <pc:spChg chg="mod">
          <ac:chgData name="Rebecca Salles" userId="66a2db3d815e233f" providerId="LiveId" clId="{E3815C89-F4B2-4623-A941-363D79B05A64}" dt="2020-09-09T20:05:48.436" v="1612" actId="20577"/>
          <ac:spMkLst>
            <pc:docMk/>
            <pc:sldMk cId="0" sldId="269"/>
            <ac:spMk id="4" creationId="{00000000-0000-0000-0000-000000000000}"/>
          </ac:spMkLst>
        </pc:spChg>
      </pc:sldChg>
      <pc:sldChg chg="modSp add del mod ord">
        <pc:chgData name="Rebecca Salles" userId="66a2db3d815e233f" providerId="LiveId" clId="{E3815C89-F4B2-4623-A941-363D79B05A64}" dt="2020-09-09T21:45:47.166" v="2980" actId="47"/>
        <pc:sldMkLst>
          <pc:docMk/>
          <pc:sldMk cId="0" sldId="278"/>
        </pc:sldMkLst>
        <pc:picChg chg="mod">
          <ac:chgData name="Rebecca Salles" userId="66a2db3d815e233f" providerId="LiveId" clId="{E3815C89-F4B2-4623-A941-363D79B05A64}" dt="2020-09-09T19:28:52.933" v="1212" actId="1076"/>
          <ac:picMkLst>
            <pc:docMk/>
            <pc:sldMk cId="0" sldId="278"/>
            <ac:picMk id="368" creationId="{00000000-0000-0000-0000-000000000000}"/>
          </ac:picMkLst>
        </pc:picChg>
        <pc:picChg chg="mod">
          <ac:chgData name="Rebecca Salles" userId="66a2db3d815e233f" providerId="LiveId" clId="{E3815C89-F4B2-4623-A941-363D79B05A64}" dt="2020-09-09T19:28:52.933" v="1212" actId="1076"/>
          <ac:picMkLst>
            <pc:docMk/>
            <pc:sldMk cId="0" sldId="278"/>
            <ac:picMk id="369" creationId="{00000000-0000-0000-0000-000000000000}"/>
          </ac:picMkLst>
        </pc:picChg>
      </pc:sldChg>
      <pc:sldChg chg="add del ord">
        <pc:chgData name="Rebecca Salles" userId="66a2db3d815e233f" providerId="LiveId" clId="{E3815C89-F4B2-4623-A941-363D79B05A64}" dt="2020-09-09T21:30:59.639" v="2721" actId="47"/>
        <pc:sldMkLst>
          <pc:docMk/>
          <pc:sldMk cId="2547995556" sldId="281"/>
        </pc:sldMkLst>
      </pc:sldChg>
      <pc:sldChg chg="addSp delSp modSp add del mod ord">
        <pc:chgData name="Rebecca Salles" userId="66a2db3d815e233f" providerId="LiveId" clId="{E3815C89-F4B2-4623-A941-363D79B05A64}" dt="2020-09-09T21:31:33.211" v="2726" actId="47"/>
        <pc:sldMkLst>
          <pc:docMk/>
          <pc:sldMk cId="473854721" sldId="282"/>
        </pc:sldMkLst>
        <pc:spChg chg="del">
          <ac:chgData name="Rebecca Salles" userId="66a2db3d815e233f" providerId="LiveId" clId="{E3815C89-F4B2-4623-A941-363D79B05A64}" dt="2020-09-09T21:30:37.599" v="2718" actId="478"/>
          <ac:spMkLst>
            <pc:docMk/>
            <pc:sldMk cId="473854721" sldId="282"/>
            <ac:spMk id="2" creationId="{00000000-0000-0000-0000-000000000000}"/>
          </ac:spMkLst>
        </pc:spChg>
        <pc:spChg chg="del">
          <ac:chgData name="Rebecca Salles" userId="66a2db3d815e233f" providerId="LiveId" clId="{E3815C89-F4B2-4623-A941-363D79B05A64}" dt="2020-09-09T21:30:46.268" v="2720" actId="478"/>
          <ac:spMkLst>
            <pc:docMk/>
            <pc:sldMk cId="473854721" sldId="282"/>
            <ac:spMk id="4" creationId="{00000000-0000-0000-0000-000000000000}"/>
          </ac:spMkLst>
        </pc:spChg>
        <pc:spChg chg="add del mod">
          <ac:chgData name="Rebecca Salles" userId="66a2db3d815e233f" providerId="LiveId" clId="{E3815C89-F4B2-4623-A941-363D79B05A64}" dt="2020-09-09T21:30:39.552" v="2719" actId="478"/>
          <ac:spMkLst>
            <pc:docMk/>
            <pc:sldMk cId="473854721" sldId="282"/>
            <ac:spMk id="5" creationId="{1EE634A2-808D-4C2A-8848-BF54A7D1584C}"/>
          </ac:spMkLst>
        </pc:spChg>
        <pc:spChg chg="add mod">
          <ac:chgData name="Rebecca Salles" userId="66a2db3d815e233f" providerId="LiveId" clId="{E3815C89-F4B2-4623-A941-363D79B05A64}" dt="2020-09-09T21:30:31.950" v="2717" actId="1076"/>
          <ac:spMkLst>
            <pc:docMk/>
            <pc:sldMk cId="473854721" sldId="282"/>
            <ac:spMk id="8" creationId="{C20B0F86-F994-4276-80CA-DC42A45F63A8}"/>
          </ac:spMkLst>
        </pc:spChg>
        <pc:spChg chg="add del mod">
          <ac:chgData name="Rebecca Salles" userId="66a2db3d815e233f" providerId="LiveId" clId="{E3815C89-F4B2-4623-A941-363D79B05A64}" dt="2020-09-09T21:31:29.480" v="2724" actId="21"/>
          <ac:spMkLst>
            <pc:docMk/>
            <pc:sldMk cId="473854721" sldId="282"/>
            <ac:spMk id="9" creationId="{0CE791F2-F3EF-4CC6-9697-CE299B31E7F8}"/>
          </ac:spMkLst>
        </pc:spChg>
        <pc:spChg chg="add del mod">
          <ac:chgData name="Rebecca Salles" userId="66a2db3d815e233f" providerId="LiveId" clId="{E3815C89-F4B2-4623-A941-363D79B05A64}" dt="2020-09-09T21:31:04.586" v="2722" actId="478"/>
          <ac:spMkLst>
            <pc:docMk/>
            <pc:sldMk cId="473854721" sldId="282"/>
            <ac:spMk id="11" creationId="{C54B7A3D-C78E-45DD-BA07-3A8E360641E4}"/>
          </ac:spMkLst>
        </pc:spChg>
        <pc:picChg chg="del">
          <ac:chgData name="Rebecca Salles" userId="66a2db3d815e233f" providerId="LiveId" clId="{E3815C89-F4B2-4623-A941-363D79B05A64}" dt="2020-09-09T21:31:29.480" v="2724" actId="21"/>
          <ac:picMkLst>
            <pc:docMk/>
            <pc:sldMk cId="473854721" sldId="282"/>
            <ac:picMk id="6" creationId="{2900D6F3-3A17-47B2-841C-8434B988BC8C}"/>
          </ac:picMkLst>
        </pc:picChg>
        <pc:picChg chg="del">
          <ac:chgData name="Rebecca Salles" userId="66a2db3d815e233f" providerId="LiveId" clId="{E3815C89-F4B2-4623-A941-363D79B05A64}" dt="2020-09-09T21:31:29.480" v="2724" actId="21"/>
          <ac:picMkLst>
            <pc:docMk/>
            <pc:sldMk cId="473854721" sldId="282"/>
            <ac:picMk id="32770" creationId="{00000000-0000-0000-0000-000000000000}"/>
          </ac:picMkLst>
        </pc:picChg>
      </pc:sldChg>
      <pc:sldChg chg="add del">
        <pc:chgData name="Rebecca Salles" userId="66a2db3d815e233f" providerId="LiveId" clId="{E3815C89-F4B2-4623-A941-363D79B05A64}" dt="2020-09-09T19:15:36.164" v="1159" actId="47"/>
        <pc:sldMkLst>
          <pc:docMk/>
          <pc:sldMk cId="955457442" sldId="284"/>
        </pc:sldMkLst>
      </pc:sldChg>
      <pc:sldChg chg="add del ord">
        <pc:chgData name="Rebecca Salles" userId="66a2db3d815e233f" providerId="LiveId" clId="{E3815C89-F4B2-4623-A941-363D79B05A64}" dt="2020-09-09T21:45:29.603" v="2979" actId="47"/>
        <pc:sldMkLst>
          <pc:docMk/>
          <pc:sldMk cId="0" sldId="286"/>
        </pc:sldMkLst>
      </pc:sldChg>
      <pc:sldChg chg="modSp add del mod ord">
        <pc:chgData name="Rebecca Salles" userId="66a2db3d815e233f" providerId="LiveId" clId="{E3815C89-F4B2-4623-A941-363D79B05A64}" dt="2020-09-09T19:34:40.775" v="1262" actId="47"/>
        <pc:sldMkLst>
          <pc:docMk/>
          <pc:sldMk cId="906483833" sldId="1019"/>
        </pc:sldMkLst>
        <pc:spChg chg="mod">
          <ac:chgData name="Rebecca Salles" userId="66a2db3d815e233f" providerId="LiveId" clId="{E3815C89-F4B2-4623-A941-363D79B05A64}" dt="2020-09-09T17:54:23.223" v="11" actId="27636"/>
          <ac:spMkLst>
            <pc:docMk/>
            <pc:sldMk cId="906483833" sldId="1019"/>
            <ac:spMk id="3" creationId="{94C07FEC-B034-4EBB-A740-B989005045E4}"/>
          </ac:spMkLst>
        </pc:spChg>
      </pc:sldChg>
      <pc:sldChg chg="modSp add del mod ord modShow">
        <pc:chgData name="Rebecca Salles" userId="66a2db3d815e233f" providerId="LiveId" clId="{E3815C89-F4B2-4623-A941-363D79B05A64}" dt="2020-09-09T20:28:31.495" v="1975" actId="47"/>
        <pc:sldMkLst>
          <pc:docMk/>
          <pc:sldMk cId="3805208937" sldId="1021"/>
        </pc:sldMkLst>
        <pc:spChg chg="mod">
          <ac:chgData name="Rebecca Salles" userId="66a2db3d815e233f" providerId="LiveId" clId="{E3815C89-F4B2-4623-A941-363D79B05A64}" dt="2020-09-09T17:54:23.456" v="13" actId="27636"/>
          <ac:spMkLst>
            <pc:docMk/>
            <pc:sldMk cId="3805208937" sldId="1021"/>
            <ac:spMk id="3" creationId="{94C07FEC-B034-4EBB-A740-B989005045E4}"/>
          </ac:spMkLst>
        </pc:spChg>
      </pc:sldChg>
      <pc:sldChg chg="addSp delSp modSp mod modNotesTx">
        <pc:chgData name="Rebecca Salles" userId="66a2db3d815e233f" providerId="LiveId" clId="{E3815C89-F4B2-4623-A941-363D79B05A64}" dt="2020-09-10T00:09:33.583" v="4674" actId="108"/>
        <pc:sldMkLst>
          <pc:docMk/>
          <pc:sldMk cId="2165316815" sldId="1022"/>
        </pc:sldMkLst>
        <pc:spChg chg="add del mod">
          <ac:chgData name="Rebecca Salles" userId="66a2db3d815e233f" providerId="LiveId" clId="{E3815C89-F4B2-4623-A941-363D79B05A64}" dt="2020-09-09T19:04:31.615" v="1098" actId="478"/>
          <ac:spMkLst>
            <pc:docMk/>
            <pc:sldMk cId="2165316815" sldId="1022"/>
            <ac:spMk id="2" creationId="{70744151-AB1D-41C3-A052-1BD72903F8B2}"/>
          </ac:spMkLst>
        </pc:spChg>
        <pc:spChg chg="mod">
          <ac:chgData name="Rebecca Salles" userId="66a2db3d815e233f" providerId="LiveId" clId="{E3815C89-F4B2-4623-A941-363D79B05A64}" dt="2020-09-10T00:09:33.583" v="4674" actId="108"/>
          <ac:spMkLst>
            <pc:docMk/>
            <pc:sldMk cId="2165316815" sldId="1022"/>
            <ac:spMk id="8" creationId="{00000000-0000-0000-0000-000000000000}"/>
          </ac:spMkLst>
        </pc:spChg>
        <pc:spChg chg="mod">
          <ac:chgData name="Rebecca Salles" userId="66a2db3d815e233f" providerId="LiveId" clId="{E3815C89-F4B2-4623-A941-363D79B05A64}" dt="2020-09-10T00:07:55.932" v="4648" actId="108"/>
          <ac:spMkLst>
            <pc:docMk/>
            <pc:sldMk cId="2165316815" sldId="1022"/>
            <ac:spMk id="9" creationId="{AB3E7968-B622-4C30-AECF-6F770A5BB698}"/>
          </ac:spMkLst>
        </pc:spChg>
        <pc:spChg chg="mod">
          <ac:chgData name="Rebecca Salles" userId="66a2db3d815e233f" providerId="LiveId" clId="{E3815C89-F4B2-4623-A941-363D79B05A64}" dt="2020-09-09T18:59:20.132" v="1063" actId="27636"/>
          <ac:spMkLst>
            <pc:docMk/>
            <pc:sldMk cId="2165316815" sldId="1022"/>
            <ac:spMk id="11" creationId="{E4919AD2-0C09-4175-85CB-E5EA485074BD}"/>
          </ac:spMkLst>
        </pc:spChg>
        <pc:spChg chg="del">
          <ac:chgData name="Rebecca Salles" userId="66a2db3d815e233f" providerId="LiveId" clId="{E3815C89-F4B2-4623-A941-363D79B05A64}" dt="2020-09-09T18:47:00.466" v="761" actId="478"/>
          <ac:spMkLst>
            <pc:docMk/>
            <pc:sldMk cId="2165316815" sldId="1022"/>
            <ac:spMk id="12" creationId="{F3191F8D-CB5F-4D07-BB99-5303F824965B}"/>
          </ac:spMkLst>
        </pc:spChg>
        <pc:spChg chg="del">
          <ac:chgData name="Rebecca Salles" userId="66a2db3d815e233f" providerId="LiveId" clId="{E3815C89-F4B2-4623-A941-363D79B05A64}" dt="2020-09-09T18:47:00.466" v="761" actId="478"/>
          <ac:spMkLst>
            <pc:docMk/>
            <pc:sldMk cId="2165316815" sldId="1022"/>
            <ac:spMk id="13" creationId="{1DF64863-F2CE-4B7D-A557-DC11CAD62EF7}"/>
          </ac:spMkLst>
        </pc:spChg>
        <pc:spChg chg="del">
          <ac:chgData name="Rebecca Salles" userId="66a2db3d815e233f" providerId="LiveId" clId="{E3815C89-F4B2-4623-A941-363D79B05A64}" dt="2020-09-09T18:47:00.466" v="761" actId="478"/>
          <ac:spMkLst>
            <pc:docMk/>
            <pc:sldMk cId="2165316815" sldId="1022"/>
            <ac:spMk id="14" creationId="{FD162AF1-62AA-47FE-912A-1E22121FEB41}"/>
          </ac:spMkLst>
        </pc:spChg>
        <pc:spChg chg="del">
          <ac:chgData name="Rebecca Salles" userId="66a2db3d815e233f" providerId="LiveId" clId="{E3815C89-F4B2-4623-A941-363D79B05A64}" dt="2020-09-09T18:47:00.466" v="761" actId="478"/>
          <ac:spMkLst>
            <pc:docMk/>
            <pc:sldMk cId="2165316815" sldId="1022"/>
            <ac:spMk id="15" creationId="{AEB65C8B-6E6A-4E1F-952C-9132441F55AF}"/>
          </ac:spMkLst>
        </pc:spChg>
        <pc:spChg chg="del">
          <ac:chgData name="Rebecca Salles" userId="66a2db3d815e233f" providerId="LiveId" clId="{E3815C89-F4B2-4623-A941-363D79B05A64}" dt="2020-09-09T18:47:00.466" v="761" actId="478"/>
          <ac:spMkLst>
            <pc:docMk/>
            <pc:sldMk cId="2165316815" sldId="1022"/>
            <ac:spMk id="16" creationId="{730C4A50-7B53-42C4-8AD5-F568FA23ECC8}"/>
          </ac:spMkLst>
        </pc:spChg>
        <pc:spChg chg="del">
          <ac:chgData name="Rebecca Salles" userId="66a2db3d815e233f" providerId="LiveId" clId="{E3815C89-F4B2-4623-A941-363D79B05A64}" dt="2020-09-09T18:47:00.466" v="761" actId="478"/>
          <ac:spMkLst>
            <pc:docMk/>
            <pc:sldMk cId="2165316815" sldId="1022"/>
            <ac:spMk id="18" creationId="{A5746BFC-A69A-4BCD-A1B1-04610F372B1E}"/>
          </ac:spMkLst>
        </pc:spChg>
        <pc:spChg chg="add mod">
          <ac:chgData name="Rebecca Salles" userId="66a2db3d815e233f" providerId="LiveId" clId="{E3815C89-F4B2-4623-A941-363D79B05A64}" dt="2020-09-09T19:40:24.447" v="1304" actId="113"/>
          <ac:spMkLst>
            <pc:docMk/>
            <pc:sldMk cId="2165316815" sldId="1022"/>
            <ac:spMk id="20" creationId="{222D937D-825C-4BFE-ABED-1BE455FDF72A}"/>
          </ac:spMkLst>
        </pc:spChg>
        <pc:spChg chg="mod">
          <ac:chgData name="Rebecca Salles" userId="66a2db3d815e233f" providerId="LiveId" clId="{E3815C89-F4B2-4623-A941-363D79B05A64}" dt="2020-09-09T19:01:14.495" v="1073"/>
          <ac:spMkLst>
            <pc:docMk/>
            <pc:sldMk cId="2165316815" sldId="1022"/>
            <ac:spMk id="24" creationId="{16274006-6255-4D92-A794-ECDA9D98E444}"/>
          </ac:spMkLst>
        </pc:spChg>
        <pc:spChg chg="mod">
          <ac:chgData name="Rebecca Salles" userId="66a2db3d815e233f" providerId="LiveId" clId="{E3815C89-F4B2-4623-A941-363D79B05A64}" dt="2020-09-09T19:31:53.537" v="1229" actId="20577"/>
          <ac:spMkLst>
            <pc:docMk/>
            <pc:sldMk cId="2165316815" sldId="1022"/>
            <ac:spMk id="25" creationId="{5EB9296C-2BA5-4BDF-AC0E-DE52BA31A07D}"/>
          </ac:spMkLst>
        </pc:spChg>
        <pc:spChg chg="add del mod">
          <ac:chgData name="Rebecca Salles" userId="66a2db3d815e233f" providerId="LiveId" clId="{E3815C89-F4B2-4623-A941-363D79B05A64}" dt="2020-09-09T19:07:16.631" v="1112" actId="478"/>
          <ac:spMkLst>
            <pc:docMk/>
            <pc:sldMk cId="2165316815" sldId="1022"/>
            <ac:spMk id="26" creationId="{F201CFE5-17CB-41E4-A251-7850B5F44EC4}"/>
          </ac:spMkLst>
        </pc:spChg>
        <pc:spChg chg="add del mod">
          <ac:chgData name="Rebecca Salles" userId="66a2db3d815e233f" providerId="LiveId" clId="{E3815C89-F4B2-4623-A941-363D79B05A64}" dt="2020-09-09T19:05:54.163" v="1104" actId="478"/>
          <ac:spMkLst>
            <pc:docMk/>
            <pc:sldMk cId="2165316815" sldId="1022"/>
            <ac:spMk id="27" creationId="{EA63FCDE-3CFD-4D21-A87C-AC771D0C342B}"/>
          </ac:spMkLst>
        </pc:spChg>
        <pc:grpChg chg="add mod">
          <ac:chgData name="Rebecca Salles" userId="66a2db3d815e233f" providerId="LiveId" clId="{E3815C89-F4B2-4623-A941-363D79B05A64}" dt="2020-09-09T19:40:19.468" v="1303" actId="1035"/>
          <ac:grpSpMkLst>
            <pc:docMk/>
            <pc:sldMk cId="2165316815" sldId="1022"/>
            <ac:grpSpMk id="21" creationId="{CF5BE5FA-826D-44AF-BFD6-85D7CF45E093}"/>
          </ac:grpSpMkLst>
        </pc:grpChg>
        <pc:picChg chg="del">
          <ac:chgData name="Rebecca Salles" userId="66a2db3d815e233f" providerId="LiveId" clId="{E3815C89-F4B2-4623-A941-363D79B05A64}" dt="2020-09-09T18:47:00.466" v="761" actId="478"/>
          <ac:picMkLst>
            <pc:docMk/>
            <pc:sldMk cId="2165316815" sldId="1022"/>
            <ac:picMk id="7" creationId="{14B2F84D-6AB7-4514-98D0-DB51511675DE}"/>
          </ac:picMkLst>
        </pc:picChg>
        <pc:picChg chg="del">
          <ac:chgData name="Rebecca Salles" userId="66a2db3d815e233f" providerId="LiveId" clId="{E3815C89-F4B2-4623-A941-363D79B05A64}" dt="2020-09-09T18:47:00.466" v="761" actId="478"/>
          <ac:picMkLst>
            <pc:docMk/>
            <pc:sldMk cId="2165316815" sldId="1022"/>
            <ac:picMk id="17" creationId="{F74FB749-24E9-4DE3-BD85-300F36C80480}"/>
          </ac:picMkLst>
        </pc:picChg>
        <pc:picChg chg="mod">
          <ac:chgData name="Rebecca Salles" userId="66a2db3d815e233f" providerId="LiveId" clId="{E3815C89-F4B2-4623-A941-363D79B05A64}" dt="2020-09-09T19:01:14.495" v="1073"/>
          <ac:picMkLst>
            <pc:docMk/>
            <pc:sldMk cId="2165316815" sldId="1022"/>
            <ac:picMk id="22" creationId="{6E5CB196-50BE-44EC-945A-CEC197F8DA24}"/>
          </ac:picMkLst>
        </pc:picChg>
        <pc:picChg chg="add del mod">
          <ac:chgData name="Rebecca Salles" userId="66a2db3d815e233f" providerId="LiveId" clId="{E3815C89-F4B2-4623-A941-363D79B05A64}" dt="2020-09-09T19:00:47.515" v="1072" actId="478"/>
          <ac:picMkLst>
            <pc:docMk/>
            <pc:sldMk cId="2165316815" sldId="1022"/>
            <ac:picMk id="1026" creationId="{54CBD049-B4A9-48D3-AB00-D8921601D277}"/>
          </ac:picMkLst>
        </pc:picChg>
        <pc:cxnChg chg="mod">
          <ac:chgData name="Rebecca Salles" userId="66a2db3d815e233f" providerId="LiveId" clId="{E3815C89-F4B2-4623-A941-363D79B05A64}" dt="2020-09-09T19:01:14.495" v="1073"/>
          <ac:cxnSpMkLst>
            <pc:docMk/>
            <pc:sldMk cId="2165316815" sldId="1022"/>
            <ac:cxnSpMk id="23" creationId="{743223F1-4D33-4368-93B4-CEA4006D3A71}"/>
          </ac:cxnSpMkLst>
        </pc:cxnChg>
      </pc:sldChg>
      <pc:sldChg chg="modSp add del mod ord">
        <pc:chgData name="Rebecca Salles" userId="66a2db3d815e233f" providerId="LiveId" clId="{E3815C89-F4B2-4623-A941-363D79B05A64}" dt="2020-09-09T19:56:21.895" v="1434" actId="47"/>
        <pc:sldMkLst>
          <pc:docMk/>
          <pc:sldMk cId="2730036050" sldId="1023"/>
        </pc:sldMkLst>
        <pc:spChg chg="mod">
          <ac:chgData name="Rebecca Salles" userId="66a2db3d815e233f" providerId="LiveId" clId="{E3815C89-F4B2-4623-A941-363D79B05A64}" dt="2020-09-09T17:54:23.418" v="12" actId="27636"/>
          <ac:spMkLst>
            <pc:docMk/>
            <pc:sldMk cId="2730036050" sldId="1023"/>
            <ac:spMk id="3" creationId="{94C07FEC-B034-4EBB-A740-B989005045E4}"/>
          </ac:spMkLst>
        </pc:spChg>
      </pc:sldChg>
      <pc:sldChg chg="add del ord">
        <pc:chgData name="Rebecca Salles" userId="66a2db3d815e233f" providerId="LiveId" clId="{E3815C89-F4B2-4623-A941-363D79B05A64}" dt="2020-09-09T19:56:25.049" v="1435" actId="47"/>
        <pc:sldMkLst>
          <pc:docMk/>
          <pc:sldMk cId="773055657" sldId="1027"/>
        </pc:sldMkLst>
      </pc:sldChg>
      <pc:sldChg chg="modSp add del mod ord">
        <pc:chgData name="Rebecca Salles" userId="66a2db3d815e233f" providerId="LiveId" clId="{E3815C89-F4B2-4623-A941-363D79B05A64}" dt="2020-09-09T20:02:22.211" v="1542" actId="47"/>
        <pc:sldMkLst>
          <pc:docMk/>
          <pc:sldMk cId="2116852540" sldId="1034"/>
        </pc:sldMkLst>
        <pc:spChg chg="mod">
          <ac:chgData name="Rebecca Salles" userId="66a2db3d815e233f" providerId="LiveId" clId="{E3815C89-F4B2-4623-A941-363D79B05A64}" dt="2020-09-09T17:49:44.156" v="6" actId="27636"/>
          <ac:spMkLst>
            <pc:docMk/>
            <pc:sldMk cId="2116852540" sldId="1034"/>
            <ac:spMk id="5" creationId="{E183FAD9-6FC1-48C9-8DA8-3EB6FD73C4FB}"/>
          </ac:spMkLst>
        </pc:spChg>
      </pc:sldChg>
      <pc:sldChg chg="addSp delSp modSp add del mod">
        <pc:chgData name="Rebecca Salles" userId="66a2db3d815e233f" providerId="LiveId" clId="{E3815C89-F4B2-4623-A941-363D79B05A64}" dt="2020-09-09T21:28:32.589" v="2701" actId="47"/>
        <pc:sldMkLst>
          <pc:docMk/>
          <pc:sldMk cId="2624988212" sldId="1036"/>
        </pc:sldMkLst>
        <pc:spChg chg="add">
          <ac:chgData name="Rebecca Salles" userId="66a2db3d815e233f" providerId="LiveId" clId="{E3815C89-F4B2-4623-A941-363D79B05A64}" dt="2020-09-09T19:24:39.480" v="1193" actId="22"/>
          <ac:spMkLst>
            <pc:docMk/>
            <pc:sldMk cId="2624988212" sldId="1036"/>
            <ac:spMk id="2" creationId="{99856F5C-E239-4265-9BA8-147AA3E8BB19}"/>
          </ac:spMkLst>
        </pc:spChg>
        <pc:spChg chg="del mod">
          <ac:chgData name="Rebecca Salles" userId="66a2db3d815e233f" providerId="LiveId" clId="{E3815C89-F4B2-4623-A941-363D79B05A64}" dt="2020-09-09T21:26:35.023" v="2659" actId="478"/>
          <ac:spMkLst>
            <pc:docMk/>
            <pc:sldMk cId="2624988212" sldId="1036"/>
            <ac:spMk id="3" creationId="{00000000-0000-0000-0000-000000000000}"/>
          </ac:spMkLst>
        </pc:spChg>
        <pc:spChg chg="add del mod">
          <ac:chgData name="Rebecca Salles" userId="66a2db3d815e233f" providerId="LiveId" clId="{E3815C89-F4B2-4623-A941-363D79B05A64}" dt="2020-09-09T21:26:37.246" v="2660" actId="478"/>
          <ac:spMkLst>
            <pc:docMk/>
            <pc:sldMk cId="2624988212" sldId="1036"/>
            <ac:spMk id="6" creationId="{CC186BAA-7EDD-4E2A-9262-9F075F9D9D17}"/>
          </ac:spMkLst>
        </pc:spChg>
        <pc:spChg chg="mod">
          <ac:chgData name="Rebecca Salles" userId="66a2db3d815e233f" providerId="LiveId" clId="{E3815C89-F4B2-4623-A941-363D79B05A64}" dt="2020-09-09T17:49:44.295" v="7" actId="27636"/>
          <ac:spMkLst>
            <pc:docMk/>
            <pc:sldMk cId="2624988212" sldId="1036"/>
            <ac:spMk id="66" creationId="{49EEB0E5-3BE8-4AF3-9BD0-70660F35F2EA}"/>
          </ac:spMkLst>
        </pc:spChg>
      </pc:sldChg>
      <pc:sldChg chg="add del">
        <pc:chgData name="Rebecca Salles" userId="66a2db3d815e233f" providerId="LiveId" clId="{E3815C89-F4B2-4623-A941-363D79B05A64}" dt="2020-09-09T19:15:28.417" v="1157" actId="47"/>
        <pc:sldMkLst>
          <pc:docMk/>
          <pc:sldMk cId="3921991592" sldId="1037"/>
        </pc:sldMkLst>
      </pc:sldChg>
      <pc:sldChg chg="add del">
        <pc:chgData name="Rebecca Salles" userId="66a2db3d815e233f" providerId="LiveId" clId="{E3815C89-F4B2-4623-A941-363D79B05A64}" dt="2020-09-09T19:15:29.374" v="1158" actId="47"/>
        <pc:sldMkLst>
          <pc:docMk/>
          <pc:sldMk cId="674062351" sldId="1038"/>
        </pc:sldMkLst>
      </pc:sldChg>
      <pc:sldChg chg="modSp add del mod">
        <pc:chgData name="Rebecca Salles" userId="66a2db3d815e233f" providerId="LiveId" clId="{E3815C89-F4B2-4623-A941-363D79B05A64}" dt="2020-09-09T21:42:04.473" v="2956" actId="47"/>
        <pc:sldMkLst>
          <pc:docMk/>
          <pc:sldMk cId="3804670143" sldId="1039"/>
        </pc:sldMkLst>
        <pc:spChg chg="mod">
          <ac:chgData name="Rebecca Salles" userId="66a2db3d815e233f" providerId="LiveId" clId="{E3815C89-F4B2-4623-A941-363D79B05A64}" dt="2020-09-09T21:41:14.736" v="2931" actId="1076"/>
          <ac:spMkLst>
            <pc:docMk/>
            <pc:sldMk cId="3804670143" sldId="1039"/>
            <ac:spMk id="3" creationId="{00000000-0000-0000-0000-000000000000}"/>
          </ac:spMkLst>
        </pc:spChg>
      </pc:sldChg>
      <pc:sldChg chg="addSp delSp modSp mod modNotesTx">
        <pc:chgData name="Rebecca Salles" userId="66a2db3d815e233f" providerId="LiveId" clId="{E3815C89-F4B2-4623-A941-363D79B05A64}" dt="2020-09-10T00:11:01.187" v="4694" actId="108"/>
        <pc:sldMkLst>
          <pc:docMk/>
          <pc:sldMk cId="992841617" sldId="1045"/>
        </pc:sldMkLst>
        <pc:spChg chg="mod">
          <ac:chgData name="Rebecca Salles" userId="66a2db3d815e233f" providerId="LiveId" clId="{E3815C89-F4B2-4623-A941-363D79B05A64}" dt="2020-09-09T21:27:45.420" v="2682" actId="1035"/>
          <ac:spMkLst>
            <pc:docMk/>
            <pc:sldMk cId="992841617" sldId="1045"/>
            <ac:spMk id="5" creationId="{00000000-0000-0000-0000-000000000000}"/>
          </ac:spMkLst>
        </pc:spChg>
        <pc:spChg chg="mod">
          <ac:chgData name="Rebecca Salles" userId="66a2db3d815e233f" providerId="LiveId" clId="{E3815C89-F4B2-4623-A941-363D79B05A64}" dt="2020-09-09T21:26:48.596" v="2661"/>
          <ac:spMkLst>
            <pc:docMk/>
            <pc:sldMk cId="992841617" sldId="1045"/>
            <ac:spMk id="8" creationId="{26338857-F666-44AA-B93F-680F05F9B4B1}"/>
          </ac:spMkLst>
        </pc:spChg>
        <pc:spChg chg="mod">
          <ac:chgData name="Rebecca Salles" userId="66a2db3d815e233f" providerId="LiveId" clId="{E3815C89-F4B2-4623-A941-363D79B05A64}" dt="2020-09-10T00:08:34.290" v="4661" actId="108"/>
          <ac:spMkLst>
            <pc:docMk/>
            <pc:sldMk cId="992841617" sldId="1045"/>
            <ac:spMk id="9" creationId="{E226116E-204A-4AF9-BAA4-58503E930B27}"/>
          </ac:spMkLst>
        </pc:spChg>
        <pc:spChg chg="mod">
          <ac:chgData name="Rebecca Salles" userId="66a2db3d815e233f" providerId="LiveId" clId="{E3815C89-F4B2-4623-A941-363D79B05A64}" dt="2020-09-09T21:26:48.596" v="2661"/>
          <ac:spMkLst>
            <pc:docMk/>
            <pc:sldMk cId="992841617" sldId="1045"/>
            <ac:spMk id="10" creationId="{C1B913FE-50AB-432A-810C-F48E151F56C3}"/>
          </ac:spMkLst>
        </pc:spChg>
        <pc:spChg chg="mod">
          <ac:chgData name="Rebecca Salles" userId="66a2db3d815e233f" providerId="LiveId" clId="{E3815C89-F4B2-4623-A941-363D79B05A64}" dt="2020-09-09T21:26:48.596" v="2661"/>
          <ac:spMkLst>
            <pc:docMk/>
            <pc:sldMk cId="992841617" sldId="1045"/>
            <ac:spMk id="11" creationId="{BBEC344F-C185-469E-9655-F0A8CEE540A3}"/>
          </ac:spMkLst>
        </pc:spChg>
        <pc:spChg chg="mod">
          <ac:chgData name="Rebecca Salles" userId="66a2db3d815e233f" providerId="LiveId" clId="{E3815C89-F4B2-4623-A941-363D79B05A64}" dt="2020-09-10T00:11:01.187" v="4694" actId="108"/>
          <ac:spMkLst>
            <pc:docMk/>
            <pc:sldMk cId="992841617" sldId="1045"/>
            <ac:spMk id="12" creationId="{C894212A-4CB2-48BD-B738-D7F054844C5F}"/>
          </ac:spMkLst>
        </pc:spChg>
        <pc:spChg chg="mod">
          <ac:chgData name="Rebecca Salles" userId="66a2db3d815e233f" providerId="LiveId" clId="{E3815C89-F4B2-4623-A941-363D79B05A64}" dt="2020-09-10T00:05:08.742" v="4630" actId="108"/>
          <ac:spMkLst>
            <pc:docMk/>
            <pc:sldMk cId="992841617" sldId="1045"/>
            <ac:spMk id="13" creationId="{B45E6090-B17F-4C66-9698-08EF388AFCFD}"/>
          </ac:spMkLst>
        </pc:spChg>
        <pc:spChg chg="mod">
          <ac:chgData name="Rebecca Salles" userId="66a2db3d815e233f" providerId="LiveId" clId="{E3815C89-F4B2-4623-A941-363D79B05A64}" dt="2020-09-09T21:26:48.596" v="2661"/>
          <ac:spMkLst>
            <pc:docMk/>
            <pc:sldMk cId="992841617" sldId="1045"/>
            <ac:spMk id="14" creationId="{6F7AF650-A275-4712-BC63-294AFF0FD53B}"/>
          </ac:spMkLst>
        </pc:spChg>
        <pc:spChg chg="mod">
          <ac:chgData name="Rebecca Salles" userId="66a2db3d815e233f" providerId="LiveId" clId="{E3815C89-F4B2-4623-A941-363D79B05A64}" dt="2020-09-09T21:26:48.596" v="2661"/>
          <ac:spMkLst>
            <pc:docMk/>
            <pc:sldMk cId="992841617" sldId="1045"/>
            <ac:spMk id="15" creationId="{2C75E99F-EC87-4817-8494-82DB8A6335D6}"/>
          </ac:spMkLst>
        </pc:spChg>
        <pc:spChg chg="mod">
          <ac:chgData name="Rebecca Salles" userId="66a2db3d815e233f" providerId="LiveId" clId="{E3815C89-F4B2-4623-A941-363D79B05A64}" dt="2020-09-09T21:26:48.596" v="2661"/>
          <ac:spMkLst>
            <pc:docMk/>
            <pc:sldMk cId="992841617" sldId="1045"/>
            <ac:spMk id="16" creationId="{54D83E91-9DCC-4D39-93C3-A6FD3978D37B}"/>
          </ac:spMkLst>
        </pc:spChg>
        <pc:spChg chg="mod">
          <ac:chgData name="Rebecca Salles" userId="66a2db3d815e233f" providerId="LiveId" clId="{E3815C89-F4B2-4623-A941-363D79B05A64}" dt="2020-09-09T21:26:48.596" v="2661"/>
          <ac:spMkLst>
            <pc:docMk/>
            <pc:sldMk cId="992841617" sldId="1045"/>
            <ac:spMk id="17" creationId="{383E8ECD-4F47-4D1C-9695-1E50DBD6A7CF}"/>
          </ac:spMkLst>
        </pc:spChg>
        <pc:spChg chg="mod">
          <ac:chgData name="Rebecca Salles" userId="66a2db3d815e233f" providerId="LiveId" clId="{E3815C89-F4B2-4623-A941-363D79B05A64}" dt="2020-09-09T21:26:48.596" v="2661"/>
          <ac:spMkLst>
            <pc:docMk/>
            <pc:sldMk cId="992841617" sldId="1045"/>
            <ac:spMk id="18" creationId="{356DAC47-3F68-4FAC-B34F-6DF65A2288B5}"/>
          </ac:spMkLst>
        </pc:spChg>
        <pc:spChg chg="mod">
          <ac:chgData name="Rebecca Salles" userId="66a2db3d815e233f" providerId="LiveId" clId="{E3815C89-F4B2-4623-A941-363D79B05A64}" dt="2020-09-09T21:26:48.596" v="2661"/>
          <ac:spMkLst>
            <pc:docMk/>
            <pc:sldMk cId="992841617" sldId="1045"/>
            <ac:spMk id="19" creationId="{7FB8ED35-5173-41B5-B85C-551797DB54AF}"/>
          </ac:spMkLst>
        </pc:spChg>
        <pc:spChg chg="mod">
          <ac:chgData name="Rebecca Salles" userId="66a2db3d815e233f" providerId="LiveId" clId="{E3815C89-F4B2-4623-A941-363D79B05A64}" dt="2020-09-09T21:26:48.596" v="2661"/>
          <ac:spMkLst>
            <pc:docMk/>
            <pc:sldMk cId="992841617" sldId="1045"/>
            <ac:spMk id="20" creationId="{8E621BB1-F1C6-40C2-A983-4F9FA9F6CB79}"/>
          </ac:spMkLst>
        </pc:spChg>
        <pc:spChg chg="mod">
          <ac:chgData name="Rebecca Salles" userId="66a2db3d815e233f" providerId="LiveId" clId="{E3815C89-F4B2-4623-A941-363D79B05A64}" dt="2020-09-09T21:26:48.596" v="2661"/>
          <ac:spMkLst>
            <pc:docMk/>
            <pc:sldMk cId="992841617" sldId="1045"/>
            <ac:spMk id="21" creationId="{DFC4E7F5-44F9-45A2-901E-03EAE9A8BB68}"/>
          </ac:spMkLst>
        </pc:spChg>
        <pc:spChg chg="mod">
          <ac:chgData name="Rebecca Salles" userId="66a2db3d815e233f" providerId="LiveId" clId="{E3815C89-F4B2-4623-A941-363D79B05A64}" dt="2020-09-09T21:26:48.596" v="2661"/>
          <ac:spMkLst>
            <pc:docMk/>
            <pc:sldMk cId="992841617" sldId="1045"/>
            <ac:spMk id="22" creationId="{B605E150-92F7-4D75-8147-F1482C587B30}"/>
          </ac:spMkLst>
        </pc:spChg>
        <pc:spChg chg="mod">
          <ac:chgData name="Rebecca Salles" userId="66a2db3d815e233f" providerId="LiveId" clId="{E3815C89-F4B2-4623-A941-363D79B05A64}" dt="2020-09-09T21:26:48.596" v="2661"/>
          <ac:spMkLst>
            <pc:docMk/>
            <pc:sldMk cId="992841617" sldId="1045"/>
            <ac:spMk id="23" creationId="{D0086229-52FA-4F96-AC7D-DD6F782373AC}"/>
          </ac:spMkLst>
        </pc:spChg>
        <pc:spChg chg="mod">
          <ac:chgData name="Rebecca Salles" userId="66a2db3d815e233f" providerId="LiveId" clId="{E3815C89-F4B2-4623-A941-363D79B05A64}" dt="2020-09-09T21:26:48.596" v="2661"/>
          <ac:spMkLst>
            <pc:docMk/>
            <pc:sldMk cId="992841617" sldId="1045"/>
            <ac:spMk id="24" creationId="{DEE975D1-FF66-423A-8032-B5450B1A1668}"/>
          </ac:spMkLst>
        </pc:spChg>
        <pc:spChg chg="mod">
          <ac:chgData name="Rebecca Salles" userId="66a2db3d815e233f" providerId="LiveId" clId="{E3815C89-F4B2-4623-A941-363D79B05A64}" dt="2020-09-09T21:26:48.596" v="2661"/>
          <ac:spMkLst>
            <pc:docMk/>
            <pc:sldMk cId="992841617" sldId="1045"/>
            <ac:spMk id="25" creationId="{EF20904E-1B68-42C7-B7E3-A3CCAF7CE5AE}"/>
          </ac:spMkLst>
        </pc:spChg>
        <pc:spChg chg="mod">
          <ac:chgData name="Rebecca Salles" userId="66a2db3d815e233f" providerId="LiveId" clId="{E3815C89-F4B2-4623-A941-363D79B05A64}" dt="2020-09-09T21:26:48.596" v="2661"/>
          <ac:spMkLst>
            <pc:docMk/>
            <pc:sldMk cId="992841617" sldId="1045"/>
            <ac:spMk id="26" creationId="{0B40FD8C-8547-47C0-ADA0-7C01E0360056}"/>
          </ac:spMkLst>
        </pc:spChg>
        <pc:spChg chg="mod">
          <ac:chgData name="Rebecca Salles" userId="66a2db3d815e233f" providerId="LiveId" clId="{E3815C89-F4B2-4623-A941-363D79B05A64}" dt="2020-09-09T21:26:48.596" v="2661"/>
          <ac:spMkLst>
            <pc:docMk/>
            <pc:sldMk cId="992841617" sldId="1045"/>
            <ac:spMk id="27" creationId="{FD8EE3D3-B6A4-4D54-92FE-C6F5CFE8428E}"/>
          </ac:spMkLst>
        </pc:spChg>
        <pc:spChg chg="mod">
          <ac:chgData name="Rebecca Salles" userId="66a2db3d815e233f" providerId="LiveId" clId="{E3815C89-F4B2-4623-A941-363D79B05A64}" dt="2020-09-09T21:26:48.596" v="2661"/>
          <ac:spMkLst>
            <pc:docMk/>
            <pc:sldMk cId="992841617" sldId="1045"/>
            <ac:spMk id="28" creationId="{2968B208-6325-4068-9765-34D82E7FD072}"/>
          </ac:spMkLst>
        </pc:spChg>
        <pc:spChg chg="mod">
          <ac:chgData name="Rebecca Salles" userId="66a2db3d815e233f" providerId="LiveId" clId="{E3815C89-F4B2-4623-A941-363D79B05A64}" dt="2020-09-09T21:26:48.596" v="2661"/>
          <ac:spMkLst>
            <pc:docMk/>
            <pc:sldMk cId="992841617" sldId="1045"/>
            <ac:spMk id="29" creationId="{1BAECA92-49B2-4937-9FFF-8C98F4ED37EB}"/>
          </ac:spMkLst>
        </pc:spChg>
        <pc:spChg chg="mod">
          <ac:chgData name="Rebecca Salles" userId="66a2db3d815e233f" providerId="LiveId" clId="{E3815C89-F4B2-4623-A941-363D79B05A64}" dt="2020-09-09T21:26:48.596" v="2661"/>
          <ac:spMkLst>
            <pc:docMk/>
            <pc:sldMk cId="992841617" sldId="1045"/>
            <ac:spMk id="30" creationId="{0D0D8301-BBC7-4317-9F1E-8D0D04B3AFDE}"/>
          </ac:spMkLst>
        </pc:spChg>
        <pc:spChg chg="mod">
          <ac:chgData name="Rebecca Salles" userId="66a2db3d815e233f" providerId="LiveId" clId="{E3815C89-F4B2-4623-A941-363D79B05A64}" dt="2020-09-09T21:26:48.596" v="2661"/>
          <ac:spMkLst>
            <pc:docMk/>
            <pc:sldMk cId="992841617" sldId="1045"/>
            <ac:spMk id="31" creationId="{C090454F-C6DE-4501-A307-FF3137F00D6C}"/>
          </ac:spMkLst>
        </pc:spChg>
        <pc:spChg chg="mod">
          <ac:chgData name="Rebecca Salles" userId="66a2db3d815e233f" providerId="LiveId" clId="{E3815C89-F4B2-4623-A941-363D79B05A64}" dt="2020-09-09T21:26:48.596" v="2661"/>
          <ac:spMkLst>
            <pc:docMk/>
            <pc:sldMk cId="992841617" sldId="1045"/>
            <ac:spMk id="32" creationId="{6CAF5A3D-C6D1-40CD-9EA0-934CCD4FC808}"/>
          </ac:spMkLst>
        </pc:spChg>
        <pc:spChg chg="mod">
          <ac:chgData name="Rebecca Salles" userId="66a2db3d815e233f" providerId="LiveId" clId="{E3815C89-F4B2-4623-A941-363D79B05A64}" dt="2020-09-09T21:26:48.596" v="2661"/>
          <ac:spMkLst>
            <pc:docMk/>
            <pc:sldMk cId="992841617" sldId="1045"/>
            <ac:spMk id="33" creationId="{BB5CCCF1-329E-41DA-8D0E-77F892CFF2C0}"/>
          </ac:spMkLst>
        </pc:spChg>
        <pc:spChg chg="mod">
          <ac:chgData name="Rebecca Salles" userId="66a2db3d815e233f" providerId="LiveId" clId="{E3815C89-F4B2-4623-A941-363D79B05A64}" dt="2020-09-09T21:26:48.596" v="2661"/>
          <ac:spMkLst>
            <pc:docMk/>
            <pc:sldMk cId="992841617" sldId="1045"/>
            <ac:spMk id="34" creationId="{0AFD9C69-2863-4DE6-BDB8-282B7AEF637D}"/>
          </ac:spMkLst>
        </pc:spChg>
        <pc:spChg chg="mod">
          <ac:chgData name="Rebecca Salles" userId="66a2db3d815e233f" providerId="LiveId" clId="{E3815C89-F4B2-4623-A941-363D79B05A64}" dt="2020-09-09T21:26:48.596" v="2661"/>
          <ac:spMkLst>
            <pc:docMk/>
            <pc:sldMk cId="992841617" sldId="1045"/>
            <ac:spMk id="35" creationId="{753B3F2D-916F-4D24-8512-771C8F1ADF06}"/>
          </ac:spMkLst>
        </pc:spChg>
        <pc:spChg chg="mod">
          <ac:chgData name="Rebecca Salles" userId="66a2db3d815e233f" providerId="LiveId" clId="{E3815C89-F4B2-4623-A941-363D79B05A64}" dt="2020-09-09T21:26:48.596" v="2661"/>
          <ac:spMkLst>
            <pc:docMk/>
            <pc:sldMk cId="992841617" sldId="1045"/>
            <ac:spMk id="36" creationId="{A91CBD0D-D112-4FFF-AC85-29F26E593983}"/>
          </ac:spMkLst>
        </pc:spChg>
        <pc:spChg chg="mod">
          <ac:chgData name="Rebecca Salles" userId="66a2db3d815e233f" providerId="LiveId" clId="{E3815C89-F4B2-4623-A941-363D79B05A64}" dt="2020-09-09T21:26:48.596" v="2661"/>
          <ac:spMkLst>
            <pc:docMk/>
            <pc:sldMk cId="992841617" sldId="1045"/>
            <ac:spMk id="37" creationId="{3FF73819-2A46-4CCD-9890-A439AE43242D}"/>
          </ac:spMkLst>
        </pc:spChg>
        <pc:spChg chg="mod">
          <ac:chgData name="Rebecca Salles" userId="66a2db3d815e233f" providerId="LiveId" clId="{E3815C89-F4B2-4623-A941-363D79B05A64}" dt="2020-09-09T21:26:48.596" v="2661"/>
          <ac:spMkLst>
            <pc:docMk/>
            <pc:sldMk cId="992841617" sldId="1045"/>
            <ac:spMk id="38" creationId="{578FDDB3-3555-42B9-AC20-9CE1EBADF75E}"/>
          </ac:spMkLst>
        </pc:spChg>
        <pc:spChg chg="mod">
          <ac:chgData name="Rebecca Salles" userId="66a2db3d815e233f" providerId="LiveId" clId="{E3815C89-F4B2-4623-A941-363D79B05A64}" dt="2020-09-09T21:26:48.596" v="2661"/>
          <ac:spMkLst>
            <pc:docMk/>
            <pc:sldMk cId="992841617" sldId="1045"/>
            <ac:spMk id="39" creationId="{85696D3E-A5E5-4BA1-8E6E-12B6201D74AB}"/>
          </ac:spMkLst>
        </pc:spChg>
        <pc:spChg chg="mod">
          <ac:chgData name="Rebecca Salles" userId="66a2db3d815e233f" providerId="LiveId" clId="{E3815C89-F4B2-4623-A941-363D79B05A64}" dt="2020-09-09T21:26:48.596" v="2661"/>
          <ac:spMkLst>
            <pc:docMk/>
            <pc:sldMk cId="992841617" sldId="1045"/>
            <ac:spMk id="40" creationId="{9FFD29BD-A7BA-4F4C-A783-829C487259E2}"/>
          </ac:spMkLst>
        </pc:spChg>
        <pc:spChg chg="mod">
          <ac:chgData name="Rebecca Salles" userId="66a2db3d815e233f" providerId="LiveId" clId="{E3815C89-F4B2-4623-A941-363D79B05A64}" dt="2020-09-09T21:26:48.596" v="2661"/>
          <ac:spMkLst>
            <pc:docMk/>
            <pc:sldMk cId="992841617" sldId="1045"/>
            <ac:spMk id="41" creationId="{93049EFE-9CB0-4F6A-82F3-E7367E3F89DB}"/>
          </ac:spMkLst>
        </pc:spChg>
        <pc:spChg chg="mod">
          <ac:chgData name="Rebecca Salles" userId="66a2db3d815e233f" providerId="LiveId" clId="{E3815C89-F4B2-4623-A941-363D79B05A64}" dt="2020-09-09T21:26:48.596" v="2661"/>
          <ac:spMkLst>
            <pc:docMk/>
            <pc:sldMk cId="992841617" sldId="1045"/>
            <ac:spMk id="42" creationId="{49B507BD-3A91-46B2-9BAE-2E9022138996}"/>
          </ac:spMkLst>
        </pc:spChg>
        <pc:spChg chg="mod">
          <ac:chgData name="Rebecca Salles" userId="66a2db3d815e233f" providerId="LiveId" clId="{E3815C89-F4B2-4623-A941-363D79B05A64}" dt="2020-09-09T21:26:48.596" v="2661"/>
          <ac:spMkLst>
            <pc:docMk/>
            <pc:sldMk cId="992841617" sldId="1045"/>
            <ac:spMk id="43" creationId="{4C9312A8-5104-4697-B707-330B054D7062}"/>
          </ac:spMkLst>
        </pc:spChg>
        <pc:spChg chg="mod">
          <ac:chgData name="Rebecca Salles" userId="66a2db3d815e233f" providerId="LiveId" clId="{E3815C89-F4B2-4623-A941-363D79B05A64}" dt="2020-09-09T21:26:48.596" v="2661"/>
          <ac:spMkLst>
            <pc:docMk/>
            <pc:sldMk cId="992841617" sldId="1045"/>
            <ac:spMk id="44" creationId="{FC6BA3DE-6D7C-49B5-9DE4-6C11F608D66E}"/>
          </ac:spMkLst>
        </pc:spChg>
        <pc:spChg chg="mod">
          <ac:chgData name="Rebecca Salles" userId="66a2db3d815e233f" providerId="LiveId" clId="{E3815C89-F4B2-4623-A941-363D79B05A64}" dt="2020-09-09T21:26:48.596" v="2661"/>
          <ac:spMkLst>
            <pc:docMk/>
            <pc:sldMk cId="992841617" sldId="1045"/>
            <ac:spMk id="45" creationId="{2AB043CC-F900-4BB3-9998-28E157E0D9A2}"/>
          </ac:spMkLst>
        </pc:spChg>
        <pc:spChg chg="mod">
          <ac:chgData name="Rebecca Salles" userId="66a2db3d815e233f" providerId="LiveId" clId="{E3815C89-F4B2-4623-A941-363D79B05A64}" dt="2020-09-09T21:26:48.596" v="2661"/>
          <ac:spMkLst>
            <pc:docMk/>
            <pc:sldMk cId="992841617" sldId="1045"/>
            <ac:spMk id="46" creationId="{912F4E18-B1D6-4B5A-A194-F75E3222578C}"/>
          </ac:spMkLst>
        </pc:spChg>
        <pc:spChg chg="mod">
          <ac:chgData name="Rebecca Salles" userId="66a2db3d815e233f" providerId="LiveId" clId="{E3815C89-F4B2-4623-A941-363D79B05A64}" dt="2020-09-09T21:26:48.596" v="2661"/>
          <ac:spMkLst>
            <pc:docMk/>
            <pc:sldMk cId="992841617" sldId="1045"/>
            <ac:spMk id="47" creationId="{B95DAF51-7DC4-4732-8991-F4BA8D0F29AE}"/>
          </ac:spMkLst>
        </pc:spChg>
        <pc:spChg chg="mod">
          <ac:chgData name="Rebecca Salles" userId="66a2db3d815e233f" providerId="LiveId" clId="{E3815C89-F4B2-4623-A941-363D79B05A64}" dt="2020-09-09T21:26:48.596" v="2661"/>
          <ac:spMkLst>
            <pc:docMk/>
            <pc:sldMk cId="992841617" sldId="1045"/>
            <ac:spMk id="48" creationId="{A38ED155-1948-4B8B-BBD1-B5E63134CF08}"/>
          </ac:spMkLst>
        </pc:spChg>
        <pc:spChg chg="mod">
          <ac:chgData name="Rebecca Salles" userId="66a2db3d815e233f" providerId="LiveId" clId="{E3815C89-F4B2-4623-A941-363D79B05A64}" dt="2020-09-09T21:26:48.596" v="2661"/>
          <ac:spMkLst>
            <pc:docMk/>
            <pc:sldMk cId="992841617" sldId="1045"/>
            <ac:spMk id="49" creationId="{0170CD8A-DD0A-481F-93D9-915E381AE05A}"/>
          </ac:spMkLst>
        </pc:spChg>
        <pc:spChg chg="mod">
          <ac:chgData name="Rebecca Salles" userId="66a2db3d815e233f" providerId="LiveId" clId="{E3815C89-F4B2-4623-A941-363D79B05A64}" dt="2020-09-09T21:26:48.596" v="2661"/>
          <ac:spMkLst>
            <pc:docMk/>
            <pc:sldMk cId="992841617" sldId="1045"/>
            <ac:spMk id="50" creationId="{C67DB8D2-A192-4D6F-9AC4-D8F6371030EF}"/>
          </ac:spMkLst>
        </pc:spChg>
        <pc:spChg chg="mod">
          <ac:chgData name="Rebecca Salles" userId="66a2db3d815e233f" providerId="LiveId" clId="{E3815C89-F4B2-4623-A941-363D79B05A64}" dt="2020-09-09T21:26:48.596" v="2661"/>
          <ac:spMkLst>
            <pc:docMk/>
            <pc:sldMk cId="992841617" sldId="1045"/>
            <ac:spMk id="51" creationId="{663187A3-169F-4F70-BE10-3892A264F515}"/>
          </ac:spMkLst>
        </pc:spChg>
        <pc:spChg chg="mod">
          <ac:chgData name="Rebecca Salles" userId="66a2db3d815e233f" providerId="LiveId" clId="{E3815C89-F4B2-4623-A941-363D79B05A64}" dt="2020-09-09T21:26:48.596" v="2661"/>
          <ac:spMkLst>
            <pc:docMk/>
            <pc:sldMk cId="992841617" sldId="1045"/>
            <ac:spMk id="52" creationId="{4AE4C026-C01C-4363-9A0E-F71374FDCCC7}"/>
          </ac:spMkLst>
        </pc:spChg>
        <pc:spChg chg="mod">
          <ac:chgData name="Rebecca Salles" userId="66a2db3d815e233f" providerId="LiveId" clId="{E3815C89-F4B2-4623-A941-363D79B05A64}" dt="2020-09-09T21:26:48.596" v="2661"/>
          <ac:spMkLst>
            <pc:docMk/>
            <pc:sldMk cId="992841617" sldId="1045"/>
            <ac:spMk id="53" creationId="{AE86EEBD-A107-4716-A471-7863B81DC845}"/>
          </ac:spMkLst>
        </pc:spChg>
        <pc:spChg chg="add mod">
          <ac:chgData name="Rebecca Salles" userId="66a2db3d815e233f" providerId="LiveId" clId="{E3815C89-F4B2-4623-A941-363D79B05A64}" dt="2020-09-09T21:27:52.413" v="2696" actId="1035"/>
          <ac:spMkLst>
            <pc:docMk/>
            <pc:sldMk cId="992841617" sldId="1045"/>
            <ac:spMk id="57" creationId="{58F9991B-B922-4AF8-B631-3AFBD2769691}"/>
          </ac:spMkLst>
        </pc:spChg>
        <pc:spChg chg="add mod">
          <ac:chgData name="Rebecca Salles" userId="66a2db3d815e233f" providerId="LiveId" clId="{E3815C89-F4B2-4623-A941-363D79B05A64}" dt="2020-09-09T21:27:52.413" v="2696" actId="1035"/>
          <ac:spMkLst>
            <pc:docMk/>
            <pc:sldMk cId="992841617" sldId="1045"/>
            <ac:spMk id="58" creationId="{E36D9329-4AB3-4F59-B89A-0088C44A8539}"/>
          </ac:spMkLst>
        </pc:spChg>
        <pc:spChg chg="add mod">
          <ac:chgData name="Rebecca Salles" userId="66a2db3d815e233f" providerId="LiveId" clId="{E3815C89-F4B2-4623-A941-363D79B05A64}" dt="2020-09-09T21:27:52.413" v="2696" actId="1035"/>
          <ac:spMkLst>
            <pc:docMk/>
            <pc:sldMk cId="992841617" sldId="1045"/>
            <ac:spMk id="59" creationId="{91D3707F-4177-4B79-8745-248650D2782C}"/>
          </ac:spMkLst>
        </pc:spChg>
        <pc:spChg chg="add mod">
          <ac:chgData name="Rebecca Salles" userId="66a2db3d815e233f" providerId="LiveId" clId="{E3815C89-F4B2-4623-A941-363D79B05A64}" dt="2020-09-09T21:27:52.413" v="2696" actId="1035"/>
          <ac:spMkLst>
            <pc:docMk/>
            <pc:sldMk cId="992841617" sldId="1045"/>
            <ac:spMk id="64" creationId="{AA108AB3-ECD1-43F1-BB94-0B637F0076CF}"/>
          </ac:spMkLst>
        </pc:spChg>
        <pc:spChg chg="add mod">
          <ac:chgData name="Rebecca Salles" userId="66a2db3d815e233f" providerId="LiveId" clId="{E3815C89-F4B2-4623-A941-363D79B05A64}" dt="2020-09-09T21:27:52.413" v="2696" actId="1035"/>
          <ac:spMkLst>
            <pc:docMk/>
            <pc:sldMk cId="992841617" sldId="1045"/>
            <ac:spMk id="65" creationId="{D016BB33-0422-4473-AE27-094FA649DD46}"/>
          </ac:spMkLst>
        </pc:spChg>
        <pc:spChg chg="add mod">
          <ac:chgData name="Rebecca Salles" userId="66a2db3d815e233f" providerId="LiveId" clId="{E3815C89-F4B2-4623-A941-363D79B05A64}" dt="2020-09-09T21:27:52.413" v="2696" actId="1035"/>
          <ac:spMkLst>
            <pc:docMk/>
            <pc:sldMk cId="992841617" sldId="1045"/>
            <ac:spMk id="66" creationId="{A5DBEFB2-5A27-452C-8F8B-A244465D4EB4}"/>
          </ac:spMkLst>
        </pc:spChg>
        <pc:spChg chg="add mod">
          <ac:chgData name="Rebecca Salles" userId="66a2db3d815e233f" providerId="LiveId" clId="{E3815C89-F4B2-4623-A941-363D79B05A64}" dt="2020-09-09T21:27:52.413" v="2696" actId="1035"/>
          <ac:spMkLst>
            <pc:docMk/>
            <pc:sldMk cId="992841617" sldId="1045"/>
            <ac:spMk id="67" creationId="{3C3B1703-0FDE-48D3-A302-49B5C707CF22}"/>
          </ac:spMkLst>
        </pc:spChg>
        <pc:spChg chg="add mod">
          <ac:chgData name="Rebecca Salles" userId="66a2db3d815e233f" providerId="LiveId" clId="{E3815C89-F4B2-4623-A941-363D79B05A64}" dt="2020-09-09T21:27:52.413" v="2696" actId="1035"/>
          <ac:spMkLst>
            <pc:docMk/>
            <pc:sldMk cId="992841617" sldId="1045"/>
            <ac:spMk id="68" creationId="{DBC892D6-96F3-43B7-95C8-F65B71766343}"/>
          </ac:spMkLst>
        </pc:spChg>
        <pc:spChg chg="add mod">
          <ac:chgData name="Rebecca Salles" userId="66a2db3d815e233f" providerId="LiveId" clId="{E3815C89-F4B2-4623-A941-363D79B05A64}" dt="2020-09-09T21:27:52.413" v="2696" actId="1035"/>
          <ac:spMkLst>
            <pc:docMk/>
            <pc:sldMk cId="992841617" sldId="1045"/>
            <ac:spMk id="69" creationId="{47FEE3D6-2E2B-4B64-ADAF-87DE5D4E03A0}"/>
          </ac:spMkLst>
        </pc:spChg>
        <pc:spChg chg="add mod">
          <ac:chgData name="Rebecca Salles" userId="66a2db3d815e233f" providerId="LiveId" clId="{E3815C89-F4B2-4623-A941-363D79B05A64}" dt="2020-09-09T21:27:52.413" v="2696" actId="1035"/>
          <ac:spMkLst>
            <pc:docMk/>
            <pc:sldMk cId="992841617" sldId="1045"/>
            <ac:spMk id="70" creationId="{89740B0F-4160-41F9-A78E-2613617B97B1}"/>
          </ac:spMkLst>
        </pc:spChg>
        <pc:spChg chg="add mod">
          <ac:chgData name="Rebecca Salles" userId="66a2db3d815e233f" providerId="LiveId" clId="{E3815C89-F4B2-4623-A941-363D79B05A64}" dt="2020-09-09T21:27:52.413" v="2696" actId="1035"/>
          <ac:spMkLst>
            <pc:docMk/>
            <pc:sldMk cId="992841617" sldId="1045"/>
            <ac:spMk id="71" creationId="{A7DB2034-911D-4CFD-817E-F65BF04E3633}"/>
          </ac:spMkLst>
        </pc:spChg>
        <pc:spChg chg="add mod">
          <ac:chgData name="Rebecca Salles" userId="66a2db3d815e233f" providerId="LiveId" clId="{E3815C89-F4B2-4623-A941-363D79B05A64}" dt="2020-09-09T21:28:02.717" v="2697" actId="1076"/>
          <ac:spMkLst>
            <pc:docMk/>
            <pc:sldMk cId="992841617" sldId="1045"/>
            <ac:spMk id="72" creationId="{2464F79B-E3C7-4A43-8042-1EB5D893156A}"/>
          </ac:spMkLst>
        </pc:spChg>
        <pc:spChg chg="add del mod">
          <ac:chgData name="Rebecca Salles" userId="66a2db3d815e233f" providerId="LiveId" clId="{E3815C89-F4B2-4623-A941-363D79B05A64}" dt="2020-09-09T21:39:37.700" v="2881"/>
          <ac:spMkLst>
            <pc:docMk/>
            <pc:sldMk cId="992841617" sldId="1045"/>
            <ac:spMk id="73" creationId="{DAA91F9A-190B-448D-B56A-381862E72C02}"/>
          </ac:spMkLst>
        </pc:spChg>
        <pc:grpChg chg="add mod">
          <ac:chgData name="Rebecca Salles" userId="66a2db3d815e233f" providerId="LiveId" clId="{E3815C89-F4B2-4623-A941-363D79B05A64}" dt="2020-09-09T21:27:52.413" v="2696" actId="1035"/>
          <ac:grpSpMkLst>
            <pc:docMk/>
            <pc:sldMk cId="992841617" sldId="1045"/>
            <ac:grpSpMk id="7" creationId="{527F48B1-0AD1-4DC1-8355-F7F2A7733CD9}"/>
          </ac:grpSpMkLst>
        </pc:grpChg>
        <pc:grpChg chg="add mod">
          <ac:chgData name="Rebecca Salles" userId="66a2db3d815e233f" providerId="LiveId" clId="{E3815C89-F4B2-4623-A941-363D79B05A64}" dt="2020-09-09T21:27:52.413" v="2696" actId="1035"/>
          <ac:grpSpMkLst>
            <pc:docMk/>
            <pc:sldMk cId="992841617" sldId="1045"/>
            <ac:grpSpMk id="54" creationId="{C80202EC-5763-499C-9BC3-F3F255543FC4}"/>
          </ac:grpSpMkLst>
        </pc:grpChg>
        <pc:graphicFrameChg chg="del">
          <ac:chgData name="Rebecca Salles" userId="66a2db3d815e233f" providerId="LiveId" clId="{E3815C89-F4B2-4623-A941-363D79B05A64}" dt="2020-09-09T21:24:12.771" v="2626" actId="478"/>
          <ac:graphicFrameMkLst>
            <pc:docMk/>
            <pc:sldMk cId="992841617" sldId="1045"/>
            <ac:graphicFrameMk id="2" creationId="{376C91C3-ACE6-4946-AA4F-827F0271BEF7}"/>
          </ac:graphicFrameMkLst>
        </pc:graphicFrameChg>
        <pc:cxnChg chg="mod">
          <ac:chgData name="Rebecca Salles" userId="66a2db3d815e233f" providerId="LiveId" clId="{E3815C89-F4B2-4623-A941-363D79B05A64}" dt="2020-09-09T21:26:48.596" v="2661"/>
          <ac:cxnSpMkLst>
            <pc:docMk/>
            <pc:sldMk cId="992841617" sldId="1045"/>
            <ac:cxnSpMk id="55" creationId="{A0BAF886-1820-4E98-8015-82F01C13AF5D}"/>
          </ac:cxnSpMkLst>
        </pc:cxnChg>
        <pc:cxnChg chg="mod">
          <ac:chgData name="Rebecca Salles" userId="66a2db3d815e233f" providerId="LiveId" clId="{E3815C89-F4B2-4623-A941-363D79B05A64}" dt="2020-09-09T21:26:48.596" v="2661"/>
          <ac:cxnSpMkLst>
            <pc:docMk/>
            <pc:sldMk cId="992841617" sldId="1045"/>
            <ac:cxnSpMk id="56" creationId="{2D6DF6B0-DF0A-41D7-8D5D-D21E5F1038A7}"/>
          </ac:cxnSpMkLst>
        </pc:cxnChg>
        <pc:cxnChg chg="add mod">
          <ac:chgData name="Rebecca Salles" userId="66a2db3d815e233f" providerId="LiveId" clId="{E3815C89-F4B2-4623-A941-363D79B05A64}" dt="2020-09-09T21:27:52.413" v="2696" actId="1035"/>
          <ac:cxnSpMkLst>
            <pc:docMk/>
            <pc:sldMk cId="992841617" sldId="1045"/>
            <ac:cxnSpMk id="60" creationId="{347D1BCF-E4B6-4FBC-AC63-091B521147C9}"/>
          </ac:cxnSpMkLst>
        </pc:cxnChg>
        <pc:cxnChg chg="add mod">
          <ac:chgData name="Rebecca Salles" userId="66a2db3d815e233f" providerId="LiveId" clId="{E3815C89-F4B2-4623-A941-363D79B05A64}" dt="2020-09-09T21:27:52.413" v="2696" actId="1035"/>
          <ac:cxnSpMkLst>
            <pc:docMk/>
            <pc:sldMk cId="992841617" sldId="1045"/>
            <ac:cxnSpMk id="61" creationId="{8105C9C3-7A76-4ED6-8245-1A1A22370D4A}"/>
          </ac:cxnSpMkLst>
        </pc:cxnChg>
        <pc:cxnChg chg="add mod">
          <ac:chgData name="Rebecca Salles" userId="66a2db3d815e233f" providerId="LiveId" clId="{E3815C89-F4B2-4623-A941-363D79B05A64}" dt="2020-09-09T21:27:52.413" v="2696" actId="1035"/>
          <ac:cxnSpMkLst>
            <pc:docMk/>
            <pc:sldMk cId="992841617" sldId="1045"/>
            <ac:cxnSpMk id="62" creationId="{E57450DC-E9D2-49F8-911F-340A53CA4577}"/>
          </ac:cxnSpMkLst>
        </pc:cxnChg>
        <pc:cxnChg chg="add mod">
          <ac:chgData name="Rebecca Salles" userId="66a2db3d815e233f" providerId="LiveId" clId="{E3815C89-F4B2-4623-A941-363D79B05A64}" dt="2020-09-09T21:27:52.413" v="2696" actId="1035"/>
          <ac:cxnSpMkLst>
            <pc:docMk/>
            <pc:sldMk cId="992841617" sldId="1045"/>
            <ac:cxnSpMk id="63" creationId="{2CEF555E-ACE1-4A35-964E-D77FA3D36A1A}"/>
          </ac:cxnSpMkLst>
        </pc:cxnChg>
      </pc:sldChg>
      <pc:sldChg chg="del">
        <pc:chgData name="Rebecca Salles" userId="66a2db3d815e233f" providerId="LiveId" clId="{E3815C89-F4B2-4623-A941-363D79B05A64}" dt="2020-09-09T21:17:11.975" v="2601" actId="47"/>
        <pc:sldMkLst>
          <pc:docMk/>
          <pc:sldMk cId="2475580870" sldId="1049"/>
        </pc:sldMkLst>
      </pc:sldChg>
      <pc:sldChg chg="delSp modSp mod">
        <pc:chgData name="Rebecca Salles" userId="66a2db3d815e233f" providerId="LiveId" clId="{E3815C89-F4B2-4623-A941-363D79B05A64}" dt="2020-09-10T02:11:49.095" v="6298" actId="404"/>
        <pc:sldMkLst>
          <pc:docMk/>
          <pc:sldMk cId="1483654122" sldId="1050"/>
        </pc:sldMkLst>
        <pc:spChg chg="del mod">
          <ac:chgData name="Rebecca Salles" userId="66a2db3d815e233f" providerId="LiveId" clId="{E3815C89-F4B2-4623-A941-363D79B05A64}" dt="2020-09-10T00:51:22.227" v="5069" actId="478"/>
          <ac:spMkLst>
            <pc:docMk/>
            <pc:sldMk cId="1483654122" sldId="1050"/>
            <ac:spMk id="7" creationId="{29A80215-AE3A-43F7-892F-BC745416B1CF}"/>
          </ac:spMkLst>
        </pc:spChg>
        <pc:spChg chg="mod">
          <ac:chgData name="Rebecca Salles" userId="66a2db3d815e233f" providerId="LiveId" clId="{E3815C89-F4B2-4623-A941-363D79B05A64}" dt="2020-09-10T00:08:51.638" v="4667" actId="108"/>
          <ac:spMkLst>
            <pc:docMk/>
            <pc:sldMk cId="1483654122" sldId="1050"/>
            <ac:spMk id="9" creationId="{E226116E-204A-4AF9-BAA4-58503E930B27}"/>
          </ac:spMkLst>
        </pc:spChg>
        <pc:spChg chg="mod">
          <ac:chgData name="Rebecca Salles" userId="66a2db3d815e233f" providerId="LiveId" clId="{E3815C89-F4B2-4623-A941-363D79B05A64}" dt="2020-09-10T00:11:20.710" v="4700" actId="108"/>
          <ac:spMkLst>
            <pc:docMk/>
            <pc:sldMk cId="1483654122" sldId="1050"/>
            <ac:spMk id="12" creationId="{C894212A-4CB2-48BD-B738-D7F054844C5F}"/>
          </ac:spMkLst>
        </pc:spChg>
        <pc:spChg chg="mod">
          <ac:chgData name="Rebecca Salles" userId="66a2db3d815e233f" providerId="LiveId" clId="{E3815C89-F4B2-4623-A941-363D79B05A64}" dt="2020-09-10T02:11:49.095" v="6298" actId="404"/>
          <ac:spMkLst>
            <pc:docMk/>
            <pc:sldMk cId="1483654122" sldId="1050"/>
            <ac:spMk id="14" creationId="{435AA4BC-9530-462E-B13E-C39E1C9895E8}"/>
          </ac:spMkLst>
        </pc:spChg>
        <pc:picChg chg="del mod">
          <ac:chgData name="Rebecca Salles" userId="66a2db3d815e233f" providerId="LiveId" clId="{E3815C89-F4B2-4623-A941-363D79B05A64}" dt="2020-09-10T01:44:19.523" v="5886" actId="478"/>
          <ac:picMkLst>
            <pc:docMk/>
            <pc:sldMk cId="1483654122" sldId="1050"/>
            <ac:picMk id="3" creationId="{ADF6E836-298C-4511-AAC2-ACD572ABAA57}"/>
          </ac:picMkLst>
        </pc:picChg>
      </pc:sldChg>
      <pc:sldChg chg="addSp del mod">
        <pc:chgData name="Rebecca Salles" userId="66a2db3d815e233f" providerId="LiveId" clId="{E3815C89-F4B2-4623-A941-363D79B05A64}" dt="2020-09-09T19:12:58.569" v="1141" actId="47"/>
        <pc:sldMkLst>
          <pc:docMk/>
          <pc:sldMk cId="1175268721" sldId="1052"/>
        </pc:sldMkLst>
        <pc:spChg chg="add">
          <ac:chgData name="Rebecca Salles" userId="66a2db3d815e233f" providerId="LiveId" clId="{E3815C89-F4B2-4623-A941-363D79B05A64}" dt="2020-09-09T17:29:38.104" v="0" actId="22"/>
          <ac:spMkLst>
            <pc:docMk/>
            <pc:sldMk cId="1175268721" sldId="1052"/>
            <ac:spMk id="2" creationId="{284F27E9-61A2-431C-90E1-A53F52E0B490}"/>
          </ac:spMkLst>
        </pc:spChg>
      </pc:sldChg>
      <pc:sldChg chg="modSp mod">
        <pc:chgData name="Rebecca Salles" userId="66a2db3d815e233f" providerId="LiveId" clId="{E3815C89-F4B2-4623-A941-363D79B05A64}" dt="2020-09-10T00:33:25.191" v="4848" actId="20577"/>
        <pc:sldMkLst>
          <pc:docMk/>
          <pc:sldMk cId="2852551529" sldId="1065"/>
        </pc:sldMkLst>
        <pc:spChg chg="mod">
          <ac:chgData name="Rebecca Salles" userId="66a2db3d815e233f" providerId="LiveId" clId="{E3815C89-F4B2-4623-A941-363D79B05A64}" dt="2020-09-09T22:10:06.134" v="3266" actId="1037"/>
          <ac:spMkLst>
            <pc:docMk/>
            <pc:sldMk cId="2852551529" sldId="1065"/>
            <ac:spMk id="2" creationId="{1AC3EAD9-4336-44EA-9779-F06B59BD7AAC}"/>
          </ac:spMkLst>
        </pc:spChg>
        <pc:spChg chg="mod">
          <ac:chgData name="Rebecca Salles" userId="66a2db3d815e233f" providerId="LiveId" clId="{E3815C89-F4B2-4623-A941-363D79B05A64}" dt="2020-09-10T00:08:57.871" v="4669" actId="108"/>
          <ac:spMkLst>
            <pc:docMk/>
            <pc:sldMk cId="2852551529" sldId="1065"/>
            <ac:spMk id="9" creationId="{E226116E-204A-4AF9-BAA4-58503E930B27}"/>
          </ac:spMkLst>
        </pc:spChg>
        <pc:spChg chg="mod">
          <ac:chgData name="Rebecca Salles" userId="66a2db3d815e233f" providerId="LiveId" clId="{E3815C89-F4B2-4623-A941-363D79B05A64}" dt="2020-09-10T00:11:27.604" v="4702" actId="108"/>
          <ac:spMkLst>
            <pc:docMk/>
            <pc:sldMk cId="2852551529" sldId="1065"/>
            <ac:spMk id="12" creationId="{C894212A-4CB2-48BD-B738-D7F054844C5F}"/>
          </ac:spMkLst>
        </pc:spChg>
        <pc:spChg chg="mod">
          <ac:chgData name="Rebecca Salles" userId="66a2db3d815e233f" providerId="LiveId" clId="{E3815C89-F4B2-4623-A941-363D79B05A64}" dt="2020-09-10T00:33:25.191" v="4848" actId="20577"/>
          <ac:spMkLst>
            <pc:docMk/>
            <pc:sldMk cId="2852551529" sldId="1065"/>
            <ac:spMk id="330" creationId="{0D5C72E4-7CE4-418D-959F-1721E4ED587F}"/>
          </ac:spMkLst>
        </pc:spChg>
      </pc:sldChg>
      <pc:sldChg chg="modSp add del mod">
        <pc:chgData name="Rebecca Salles" userId="66a2db3d815e233f" providerId="LiveId" clId="{E3815C89-F4B2-4623-A941-363D79B05A64}" dt="2020-09-09T19:22:12.263" v="1191" actId="47"/>
        <pc:sldMkLst>
          <pc:docMk/>
          <pc:sldMk cId="1029536115" sldId="1077"/>
        </pc:sldMkLst>
        <pc:picChg chg="mod">
          <ac:chgData name="Rebecca Salles" userId="66a2db3d815e233f" providerId="LiveId" clId="{E3815C89-F4B2-4623-A941-363D79B05A64}" dt="2020-09-09T19:21:52.712" v="1190" actId="1076"/>
          <ac:picMkLst>
            <pc:docMk/>
            <pc:sldMk cId="1029536115" sldId="1077"/>
            <ac:picMk id="4" creationId="{53EDCAB6-1E5E-4C8E-97DA-88C115509485}"/>
          </ac:picMkLst>
        </pc:picChg>
      </pc:sldChg>
      <pc:sldChg chg="modSp add del mod ord">
        <pc:chgData name="Rebecca Salles" userId="66a2db3d815e233f" providerId="LiveId" clId="{E3815C89-F4B2-4623-A941-363D79B05A64}" dt="2020-09-09T20:03:11.568" v="1571" actId="47"/>
        <pc:sldMkLst>
          <pc:docMk/>
          <pc:sldMk cId="3593677743" sldId="1079"/>
        </pc:sldMkLst>
        <pc:spChg chg="mod">
          <ac:chgData name="Rebecca Salles" userId="66a2db3d815e233f" providerId="LiveId" clId="{E3815C89-F4B2-4623-A941-363D79B05A64}" dt="2020-09-09T20:01:28.889" v="1539" actId="20577"/>
          <ac:spMkLst>
            <pc:docMk/>
            <pc:sldMk cId="3593677743" sldId="1079"/>
            <ac:spMk id="3" creationId="{00000000-0000-0000-0000-000000000000}"/>
          </ac:spMkLst>
        </pc:spChg>
        <pc:picChg chg="mod">
          <ac:chgData name="Rebecca Salles" userId="66a2db3d815e233f" providerId="LiveId" clId="{E3815C89-F4B2-4623-A941-363D79B05A64}" dt="2020-09-09T20:01:33.544" v="1540" actId="1076"/>
          <ac:picMkLst>
            <pc:docMk/>
            <pc:sldMk cId="3593677743" sldId="1079"/>
            <ac:picMk id="6148" creationId="{00000000-0000-0000-0000-000000000000}"/>
          </ac:picMkLst>
        </pc:picChg>
      </pc:sldChg>
      <pc:sldChg chg="modSp add del mod ord">
        <pc:chgData name="Rebecca Salles" userId="66a2db3d815e233f" providerId="LiveId" clId="{E3815C89-F4B2-4623-A941-363D79B05A64}" dt="2020-09-09T20:04:51.009" v="1592" actId="47"/>
        <pc:sldMkLst>
          <pc:docMk/>
          <pc:sldMk cId="1146471502" sldId="1081"/>
        </pc:sldMkLst>
        <pc:picChg chg="mod">
          <ac:chgData name="Rebecca Salles" userId="66a2db3d815e233f" providerId="LiveId" clId="{E3815C89-F4B2-4623-A941-363D79B05A64}" dt="2020-09-09T20:03:18.451" v="1572" actId="1076"/>
          <ac:picMkLst>
            <pc:docMk/>
            <pc:sldMk cId="1146471502" sldId="1081"/>
            <ac:picMk id="7" creationId="{00000000-0000-0000-0000-000000000000}"/>
          </ac:picMkLst>
        </pc:picChg>
      </pc:sldChg>
      <pc:sldChg chg="modSp add del mod ord">
        <pc:chgData name="Rebecca Salles" userId="66a2db3d815e233f" providerId="LiveId" clId="{E3815C89-F4B2-4623-A941-363D79B05A64}" dt="2020-09-09T22:08:49.029" v="3207" actId="47"/>
        <pc:sldMkLst>
          <pc:docMk/>
          <pc:sldMk cId="0" sldId="1091"/>
        </pc:sldMkLst>
        <pc:spChg chg="mod">
          <ac:chgData name="Rebecca Salles" userId="66a2db3d815e233f" providerId="LiveId" clId="{E3815C89-F4B2-4623-A941-363D79B05A64}" dt="2020-09-09T17:54:23.499" v="16" actId="27636"/>
          <ac:spMkLst>
            <pc:docMk/>
            <pc:sldMk cId="0" sldId="1091"/>
            <ac:spMk id="4" creationId="{00000000-0000-0000-0000-000000000000}"/>
          </ac:spMkLst>
        </pc:spChg>
      </pc:sldChg>
      <pc:sldChg chg="modSp add del mod">
        <pc:chgData name="Rebecca Salles" userId="66a2db3d815e233f" providerId="LiveId" clId="{E3815C89-F4B2-4623-A941-363D79B05A64}" dt="2020-09-09T19:23:12.819" v="1192" actId="47"/>
        <pc:sldMkLst>
          <pc:docMk/>
          <pc:sldMk cId="567936435" sldId="1139"/>
        </pc:sldMkLst>
        <pc:spChg chg="mod">
          <ac:chgData name="Rebecca Salles" userId="66a2db3d815e233f" providerId="LiveId" clId="{E3815C89-F4B2-4623-A941-363D79B05A64}" dt="2020-09-09T17:54:23.463" v="14" actId="27636"/>
          <ac:spMkLst>
            <pc:docMk/>
            <pc:sldMk cId="567936435" sldId="1139"/>
            <ac:spMk id="11" creationId="{8D43E237-9979-46E5-9EFE-7490552936A3}"/>
          </ac:spMkLst>
        </pc:spChg>
      </pc:sldChg>
      <pc:sldChg chg="add del">
        <pc:chgData name="Rebecca Salles" userId="66a2db3d815e233f" providerId="LiveId" clId="{E3815C89-F4B2-4623-A941-363D79B05A64}" dt="2020-09-09T19:17:15.995" v="1165" actId="47"/>
        <pc:sldMkLst>
          <pc:docMk/>
          <pc:sldMk cId="2174289915" sldId="1147"/>
        </pc:sldMkLst>
      </pc:sldChg>
      <pc:sldChg chg="addSp delSp modSp mod ord">
        <pc:chgData name="Rebecca Salles" userId="66a2db3d815e233f" providerId="LiveId" clId="{E3815C89-F4B2-4623-A941-363D79B05A64}" dt="2020-09-10T02:12:40.388" v="6303" actId="20577"/>
        <pc:sldMkLst>
          <pc:docMk/>
          <pc:sldMk cId="3191525564" sldId="1149"/>
        </pc:sldMkLst>
        <pc:spChg chg="add mod">
          <ac:chgData name="Rebecca Salles" userId="66a2db3d815e233f" providerId="LiveId" clId="{E3815C89-F4B2-4623-A941-363D79B05A64}" dt="2020-09-10T02:11:13.396" v="6294" actId="1076"/>
          <ac:spMkLst>
            <pc:docMk/>
            <pc:sldMk cId="3191525564" sldId="1149"/>
            <ac:spMk id="2" creationId="{C9CA83F3-4CAA-42B1-8200-9A8FBFB73215}"/>
          </ac:spMkLst>
        </pc:spChg>
        <pc:spChg chg="add del">
          <ac:chgData name="Rebecca Salles" userId="66a2db3d815e233f" providerId="LiveId" clId="{E3815C89-F4B2-4623-A941-363D79B05A64}" dt="2020-09-10T02:12:29.021" v="6300" actId="22"/>
          <ac:spMkLst>
            <pc:docMk/>
            <pc:sldMk cId="3191525564" sldId="1149"/>
            <ac:spMk id="3" creationId="{CF065FB8-1FF8-48B5-84AA-D53A27BFA5AC}"/>
          </ac:spMkLst>
        </pc:spChg>
        <pc:spChg chg="del">
          <ac:chgData name="Rebecca Salles" userId="66a2db3d815e233f" providerId="LiveId" clId="{E3815C89-F4B2-4623-A941-363D79B05A64}" dt="2020-09-10T01:44:40.280" v="5889" actId="478"/>
          <ac:spMkLst>
            <pc:docMk/>
            <pc:sldMk cId="3191525564" sldId="1149"/>
            <ac:spMk id="7" creationId="{29A80215-AE3A-43F7-892F-BC745416B1CF}"/>
          </ac:spMkLst>
        </pc:spChg>
        <pc:spChg chg="mod">
          <ac:chgData name="Rebecca Salles" userId="66a2db3d815e233f" providerId="LiveId" clId="{E3815C89-F4B2-4623-A941-363D79B05A64}" dt="2020-09-10T00:08:54.189" v="4668" actId="108"/>
          <ac:spMkLst>
            <pc:docMk/>
            <pc:sldMk cId="3191525564" sldId="1149"/>
            <ac:spMk id="9" creationId="{E226116E-204A-4AF9-BAA4-58503E930B27}"/>
          </ac:spMkLst>
        </pc:spChg>
        <pc:spChg chg="mod">
          <ac:chgData name="Rebecca Salles" userId="66a2db3d815e233f" providerId="LiveId" clId="{E3815C89-F4B2-4623-A941-363D79B05A64}" dt="2020-09-10T02:12:40.388" v="6303" actId="20577"/>
          <ac:spMkLst>
            <pc:docMk/>
            <pc:sldMk cId="3191525564" sldId="1149"/>
            <ac:spMk id="10" creationId="{9F6F8780-F65C-4CC2-901C-1EB59B343F1E}"/>
          </ac:spMkLst>
        </pc:spChg>
        <pc:spChg chg="mod">
          <ac:chgData name="Rebecca Salles" userId="66a2db3d815e233f" providerId="LiveId" clId="{E3815C89-F4B2-4623-A941-363D79B05A64}" dt="2020-09-10T00:11:23.902" v="4701" actId="108"/>
          <ac:spMkLst>
            <pc:docMk/>
            <pc:sldMk cId="3191525564" sldId="1149"/>
            <ac:spMk id="12" creationId="{C894212A-4CB2-48BD-B738-D7F054844C5F}"/>
          </ac:spMkLst>
        </pc:spChg>
      </pc:sldChg>
      <pc:sldChg chg="add del">
        <pc:chgData name="Rebecca Salles" userId="66a2db3d815e233f" providerId="LiveId" clId="{E3815C89-F4B2-4623-A941-363D79B05A64}" dt="2020-09-09T22:06:35.385" v="3195" actId="47"/>
        <pc:sldMkLst>
          <pc:docMk/>
          <pc:sldMk cId="0" sldId="1150"/>
        </pc:sldMkLst>
      </pc:sldChg>
      <pc:sldChg chg="add del">
        <pc:chgData name="Rebecca Salles" userId="66a2db3d815e233f" providerId="LiveId" clId="{E3815C89-F4B2-4623-A941-363D79B05A64}" dt="2020-09-09T22:06:41.643" v="3196" actId="47"/>
        <pc:sldMkLst>
          <pc:docMk/>
          <pc:sldMk cId="0" sldId="1151"/>
        </pc:sldMkLst>
      </pc:sldChg>
      <pc:sldChg chg="add del">
        <pc:chgData name="Rebecca Salles" userId="66a2db3d815e233f" providerId="LiveId" clId="{E3815C89-F4B2-4623-A941-363D79B05A64}" dt="2020-09-09T22:04:33.200" v="3190" actId="47"/>
        <pc:sldMkLst>
          <pc:docMk/>
          <pc:sldMk cId="0" sldId="1152"/>
        </pc:sldMkLst>
      </pc:sldChg>
      <pc:sldChg chg="add del">
        <pc:chgData name="Rebecca Salles" userId="66a2db3d815e233f" providerId="LiveId" clId="{E3815C89-F4B2-4623-A941-363D79B05A64}" dt="2020-09-09T21:21:12.531" v="2602" actId="47"/>
        <pc:sldMkLst>
          <pc:docMk/>
          <pc:sldMk cId="0" sldId="1153"/>
        </pc:sldMkLst>
      </pc:sldChg>
      <pc:sldChg chg="add del">
        <pc:chgData name="Rebecca Salles" userId="66a2db3d815e233f" providerId="LiveId" clId="{E3815C89-F4B2-4623-A941-363D79B05A64}" dt="2020-09-09T21:21:16.705" v="2603" actId="47"/>
        <pc:sldMkLst>
          <pc:docMk/>
          <pc:sldMk cId="3655295832" sldId="1154"/>
        </pc:sldMkLst>
      </pc:sldChg>
      <pc:sldChg chg="modSp add del mod ord">
        <pc:chgData name="Rebecca Salles" userId="66a2db3d815e233f" providerId="LiveId" clId="{E3815C89-F4B2-4623-A941-363D79B05A64}" dt="2020-09-09T21:17:08.759" v="2600" actId="47"/>
        <pc:sldMkLst>
          <pc:docMk/>
          <pc:sldMk cId="224656644" sldId="1155"/>
        </pc:sldMkLst>
        <pc:spChg chg="mod">
          <ac:chgData name="Rebecca Salles" userId="66a2db3d815e233f" providerId="LiveId" clId="{E3815C89-F4B2-4623-A941-363D79B05A64}" dt="2020-09-09T17:54:23.541" v="18" actId="27636"/>
          <ac:spMkLst>
            <pc:docMk/>
            <pc:sldMk cId="224656644" sldId="1155"/>
            <ac:spMk id="3" creationId="{7D2CB0E9-0BDF-4F9F-9059-0F29FFBF75B2}"/>
          </ac:spMkLst>
        </pc:spChg>
      </pc:sldChg>
      <pc:sldChg chg="modSp add del mod ord">
        <pc:chgData name="Rebecca Salles" userId="66a2db3d815e233f" providerId="LiveId" clId="{E3815C89-F4B2-4623-A941-363D79B05A64}" dt="2020-09-09T21:16:29.443" v="2591" actId="47"/>
        <pc:sldMkLst>
          <pc:docMk/>
          <pc:sldMk cId="1022764302" sldId="1156"/>
        </pc:sldMkLst>
        <pc:spChg chg="mod">
          <ac:chgData name="Rebecca Salles" userId="66a2db3d815e233f" providerId="LiveId" clId="{E3815C89-F4B2-4623-A941-363D79B05A64}" dt="2020-09-09T20:11:41.748" v="1634" actId="20577"/>
          <ac:spMkLst>
            <pc:docMk/>
            <pc:sldMk cId="1022764302" sldId="1156"/>
            <ac:spMk id="3" creationId="{7D2CB0E9-0BDF-4F9F-9059-0F29FFBF75B2}"/>
          </ac:spMkLst>
        </pc:spChg>
      </pc:sldChg>
      <pc:sldChg chg="add del ord">
        <pc:chgData name="Rebecca Salles" userId="66a2db3d815e233f" providerId="LiveId" clId="{E3815C89-F4B2-4623-A941-363D79B05A64}" dt="2020-09-09T21:41:10.215" v="2930" actId="47"/>
        <pc:sldMkLst>
          <pc:docMk/>
          <pc:sldMk cId="1475609096" sldId="1157"/>
        </pc:sldMkLst>
      </pc:sldChg>
      <pc:sldChg chg="modSp add del mod">
        <pc:chgData name="Rebecca Salles" userId="66a2db3d815e233f" providerId="LiveId" clId="{E3815C89-F4B2-4623-A941-363D79B05A64}" dt="2020-09-09T19:31:00.405" v="1221" actId="47"/>
        <pc:sldMkLst>
          <pc:docMk/>
          <pc:sldMk cId="282367389" sldId="1158"/>
        </pc:sldMkLst>
        <pc:spChg chg="mod">
          <ac:chgData name="Rebecca Salles" userId="66a2db3d815e233f" providerId="LiveId" clId="{E3815C89-F4B2-4623-A941-363D79B05A64}" dt="2020-09-09T17:54:23.562" v="19" actId="27636"/>
          <ac:spMkLst>
            <pc:docMk/>
            <pc:sldMk cId="282367389" sldId="1158"/>
            <ac:spMk id="3" creationId="{7D2CB0E9-0BDF-4F9F-9059-0F29FFBF75B2}"/>
          </ac:spMkLst>
        </pc:spChg>
      </pc:sldChg>
      <pc:sldChg chg="add del">
        <pc:chgData name="Rebecca Salles" userId="66a2db3d815e233f" providerId="LiveId" clId="{E3815C89-F4B2-4623-A941-363D79B05A64}" dt="2020-09-09T19:17:05.224" v="1162" actId="47"/>
        <pc:sldMkLst>
          <pc:docMk/>
          <pc:sldMk cId="3433856146" sldId="1159"/>
        </pc:sldMkLst>
      </pc:sldChg>
      <pc:sldChg chg="add del">
        <pc:chgData name="Rebecca Salles" userId="66a2db3d815e233f" providerId="LiveId" clId="{E3815C89-F4B2-4623-A941-363D79B05A64}" dt="2020-09-09T19:17:10.264" v="1164" actId="47"/>
        <pc:sldMkLst>
          <pc:docMk/>
          <pc:sldMk cId="2566518558" sldId="1160"/>
        </pc:sldMkLst>
      </pc:sldChg>
      <pc:sldChg chg="add del">
        <pc:chgData name="Rebecca Salles" userId="66a2db3d815e233f" providerId="LiveId" clId="{E3815C89-F4B2-4623-A941-363D79B05A64}" dt="2020-09-09T19:25:52.873" v="1200" actId="47"/>
        <pc:sldMkLst>
          <pc:docMk/>
          <pc:sldMk cId="2620412416" sldId="1161"/>
        </pc:sldMkLst>
      </pc:sldChg>
      <pc:sldChg chg="add del">
        <pc:chgData name="Rebecca Salles" userId="66a2db3d815e233f" providerId="LiveId" clId="{E3815C89-F4B2-4623-A941-363D79B05A64}" dt="2020-09-09T19:31:03.297" v="1223" actId="47"/>
        <pc:sldMkLst>
          <pc:docMk/>
          <pc:sldMk cId="3537402928" sldId="1162"/>
        </pc:sldMkLst>
      </pc:sldChg>
      <pc:sldChg chg="add del">
        <pc:chgData name="Rebecca Salles" userId="66a2db3d815e233f" providerId="LiveId" clId="{E3815C89-F4B2-4623-A941-363D79B05A64}" dt="2020-09-09T19:16:56.667" v="1160" actId="47"/>
        <pc:sldMkLst>
          <pc:docMk/>
          <pc:sldMk cId="2747152975" sldId="1169"/>
        </pc:sldMkLst>
      </pc:sldChg>
      <pc:sldChg chg="add del">
        <pc:chgData name="Rebecca Salles" userId="66a2db3d815e233f" providerId="LiveId" clId="{E3815C89-F4B2-4623-A941-363D79B05A64}" dt="2020-09-09T19:17:02.896" v="1161" actId="47"/>
        <pc:sldMkLst>
          <pc:docMk/>
          <pc:sldMk cId="2271060266" sldId="1170"/>
        </pc:sldMkLst>
      </pc:sldChg>
      <pc:sldChg chg="modSp add del mod">
        <pc:chgData name="Rebecca Salles" userId="66a2db3d815e233f" providerId="LiveId" clId="{E3815C89-F4B2-4623-A941-363D79B05A64}" dt="2020-09-09T19:17:08.776" v="1163" actId="47"/>
        <pc:sldMkLst>
          <pc:docMk/>
          <pc:sldMk cId="773561836" sldId="1171"/>
        </pc:sldMkLst>
        <pc:spChg chg="mod">
          <ac:chgData name="Rebecca Salles" userId="66a2db3d815e233f" providerId="LiveId" clId="{E3815C89-F4B2-4623-A941-363D79B05A64}" dt="2020-09-09T17:54:23.201" v="10" actId="27636"/>
          <ac:spMkLst>
            <pc:docMk/>
            <pc:sldMk cId="773561836" sldId="1171"/>
            <ac:spMk id="3" creationId="{6DDBA3CA-EF07-4872-A59D-BCB4F030EC67}"/>
          </ac:spMkLst>
        </pc:spChg>
      </pc:sldChg>
      <pc:sldChg chg="delSp modSp add del mod ord">
        <pc:chgData name="Rebecca Salles" userId="66a2db3d815e233f" providerId="LiveId" clId="{E3815C89-F4B2-4623-A941-363D79B05A64}" dt="2020-09-09T20:13:41.872" v="1645" actId="47"/>
        <pc:sldMkLst>
          <pc:docMk/>
          <pc:sldMk cId="1717049472" sldId="1172"/>
        </pc:sldMkLst>
        <pc:spChg chg="mod">
          <ac:chgData name="Rebecca Salles" userId="66a2db3d815e233f" providerId="LiveId" clId="{E3815C89-F4B2-4623-A941-363D79B05A64}" dt="2020-09-09T20:03:01.777" v="1566" actId="20577"/>
          <ac:spMkLst>
            <pc:docMk/>
            <pc:sldMk cId="1717049472" sldId="1172"/>
            <ac:spMk id="2" creationId="{9F211284-AFBE-4E2D-8357-8C60D8BAB4EF}"/>
          </ac:spMkLst>
        </pc:spChg>
        <pc:spChg chg="mod">
          <ac:chgData name="Rebecca Salles" userId="66a2db3d815e233f" providerId="LiveId" clId="{E3815C89-F4B2-4623-A941-363D79B05A64}" dt="2020-09-09T20:05:10.266" v="1607"/>
          <ac:spMkLst>
            <pc:docMk/>
            <pc:sldMk cId="1717049472" sldId="1172"/>
            <ac:spMk id="3" creationId="{94C07FEC-B034-4EBB-A740-B989005045E4}"/>
          </ac:spMkLst>
        </pc:spChg>
        <pc:picChg chg="del mod">
          <ac:chgData name="Rebecca Salles" userId="66a2db3d815e233f" providerId="LiveId" clId="{E3815C89-F4B2-4623-A941-363D79B05A64}" dt="2020-09-09T19:49:09.610" v="1369" actId="478"/>
          <ac:picMkLst>
            <pc:docMk/>
            <pc:sldMk cId="1717049472" sldId="1172"/>
            <ac:picMk id="10" creationId="{0958824F-4CBB-4D51-AD0E-44B5BEE232BF}"/>
          </ac:picMkLst>
        </pc:picChg>
      </pc:sldChg>
      <pc:sldChg chg="modSp add del mod ord">
        <pc:chgData name="Rebecca Salles" userId="66a2db3d815e233f" providerId="LiveId" clId="{E3815C89-F4B2-4623-A941-363D79B05A64}" dt="2020-09-09T19:55:13.740" v="1432" actId="47"/>
        <pc:sldMkLst>
          <pc:docMk/>
          <pc:sldMk cId="3778097619" sldId="1173"/>
        </pc:sldMkLst>
        <pc:picChg chg="mod">
          <ac:chgData name="Rebecca Salles" userId="66a2db3d815e233f" providerId="LiveId" clId="{E3815C89-F4B2-4623-A941-363D79B05A64}" dt="2020-09-09T19:49:18.488" v="1370" actId="1076"/>
          <ac:picMkLst>
            <pc:docMk/>
            <pc:sldMk cId="3778097619" sldId="1173"/>
            <ac:picMk id="4" creationId="{D8DD075D-9C0F-4865-B41F-71AF339ECB4A}"/>
          </ac:picMkLst>
        </pc:picChg>
      </pc:sldChg>
      <pc:sldChg chg="add del">
        <pc:chgData name="Rebecca Salles" userId="66a2db3d815e233f" providerId="LiveId" clId="{E3815C89-F4B2-4623-A941-363D79B05A64}" dt="2020-09-09T19:24:43.525" v="1194" actId="47"/>
        <pc:sldMkLst>
          <pc:docMk/>
          <pc:sldMk cId="2613943002" sldId="1174"/>
        </pc:sldMkLst>
      </pc:sldChg>
      <pc:sldChg chg="modSp add del mod">
        <pc:chgData name="Rebecca Salles" userId="66a2db3d815e233f" providerId="LiveId" clId="{E3815C89-F4B2-4623-A941-363D79B05A64}" dt="2020-09-09T19:25:03.944" v="1198" actId="47"/>
        <pc:sldMkLst>
          <pc:docMk/>
          <pc:sldMk cId="4015250303" sldId="1175"/>
        </pc:sldMkLst>
        <pc:spChg chg="mod">
          <ac:chgData name="Rebecca Salles" userId="66a2db3d815e233f" providerId="LiveId" clId="{E3815C89-F4B2-4623-A941-363D79B05A64}" dt="2020-09-09T17:54:23.472" v="15" actId="27636"/>
          <ac:spMkLst>
            <pc:docMk/>
            <pc:sldMk cId="4015250303" sldId="1175"/>
            <ac:spMk id="2" creationId="{00000000-0000-0000-0000-000000000000}"/>
          </ac:spMkLst>
        </pc:spChg>
        <pc:spChg chg="mod">
          <ac:chgData name="Rebecca Salles" userId="66a2db3d815e233f" providerId="LiveId" clId="{E3815C89-F4B2-4623-A941-363D79B05A64}" dt="2020-09-09T19:24:48.482" v="1195" actId="1076"/>
          <ac:spMkLst>
            <pc:docMk/>
            <pc:sldMk cId="4015250303" sldId="1175"/>
            <ac:spMk id="4" creationId="{00000000-0000-0000-0000-000000000000}"/>
          </ac:spMkLst>
        </pc:spChg>
      </pc:sldChg>
      <pc:sldChg chg="delSp modSp add del mod ord">
        <pc:chgData name="Rebecca Salles" userId="66a2db3d815e233f" providerId="LiveId" clId="{E3815C89-F4B2-4623-A941-363D79B05A64}" dt="2020-09-09T21:29:18.219" v="2704" actId="47"/>
        <pc:sldMkLst>
          <pc:docMk/>
          <pc:sldMk cId="2584890352" sldId="1176"/>
        </pc:sldMkLst>
        <pc:spChg chg="mod">
          <ac:chgData name="Rebecca Salles" userId="66a2db3d815e233f" providerId="LiveId" clId="{E3815C89-F4B2-4623-A941-363D79B05A64}" dt="2020-09-09T19:25:12.608" v="1199" actId="1076"/>
          <ac:spMkLst>
            <pc:docMk/>
            <pc:sldMk cId="2584890352" sldId="1176"/>
            <ac:spMk id="4" creationId="{00000000-0000-0000-0000-000000000000}"/>
          </ac:spMkLst>
        </pc:spChg>
        <pc:picChg chg="del mod">
          <ac:chgData name="Rebecca Salles" userId="66a2db3d815e233f" providerId="LiveId" clId="{E3815C89-F4B2-4623-A941-363D79B05A64}" dt="2020-09-09T21:29:16.264" v="2703" actId="478"/>
          <ac:picMkLst>
            <pc:docMk/>
            <pc:sldMk cId="2584890352" sldId="1176"/>
            <ac:picMk id="34818" creationId="{00000000-0000-0000-0000-000000000000}"/>
          </ac:picMkLst>
        </pc:picChg>
      </pc:sldChg>
      <pc:sldChg chg="modSp add del mod ord">
        <pc:chgData name="Rebecca Salles" userId="66a2db3d815e233f" providerId="LiveId" clId="{E3815C89-F4B2-4623-A941-363D79B05A64}" dt="2020-09-09T21:45:21.070" v="2978" actId="47"/>
        <pc:sldMkLst>
          <pc:docMk/>
          <pc:sldMk cId="0" sldId="1177"/>
        </pc:sldMkLst>
        <pc:picChg chg="mod">
          <ac:chgData name="Rebecca Salles" userId="66a2db3d815e233f" providerId="LiveId" clId="{E3815C89-F4B2-4623-A941-363D79B05A64}" dt="2020-09-09T19:28:23.834" v="1207" actId="1076"/>
          <ac:picMkLst>
            <pc:docMk/>
            <pc:sldMk cId="0" sldId="1177"/>
            <ac:picMk id="248" creationId="{00000000-0000-0000-0000-000000000000}"/>
          </ac:picMkLst>
        </pc:picChg>
      </pc:sldChg>
      <pc:sldChg chg="modSp add del mod">
        <pc:chgData name="Rebecca Salles" userId="66a2db3d815e233f" providerId="LiveId" clId="{E3815C89-F4B2-4623-A941-363D79B05A64}" dt="2020-09-09T19:29:26.643" v="1214" actId="47"/>
        <pc:sldMkLst>
          <pc:docMk/>
          <pc:sldMk cId="486305423" sldId="1178"/>
        </pc:sldMkLst>
        <pc:picChg chg="mod">
          <ac:chgData name="Rebecca Salles" userId="66a2db3d815e233f" providerId="LiveId" clId="{E3815C89-F4B2-4623-A941-363D79B05A64}" dt="2020-09-09T19:29:07.434" v="1213" actId="1076"/>
          <ac:picMkLst>
            <pc:docMk/>
            <pc:sldMk cId="486305423" sldId="1178"/>
            <ac:picMk id="5" creationId="{28790AA4-12DF-40E3-AD04-88228CDA68CE}"/>
          </ac:picMkLst>
        </pc:picChg>
      </pc:sldChg>
      <pc:sldChg chg="add del">
        <pc:chgData name="Rebecca Salles" userId="66a2db3d815e233f" providerId="LiveId" clId="{E3815C89-F4B2-4623-A941-363D79B05A64}" dt="2020-09-09T19:31:01.310" v="1222" actId="47"/>
        <pc:sldMkLst>
          <pc:docMk/>
          <pc:sldMk cId="3402952513" sldId="1179"/>
        </pc:sldMkLst>
      </pc:sldChg>
      <pc:sldChg chg="delSp add del mod ord delAnim">
        <pc:chgData name="Rebecca Salles" userId="66a2db3d815e233f" providerId="LiveId" clId="{E3815C89-F4B2-4623-A941-363D79B05A64}" dt="2020-09-09T18:39:08.191" v="695" actId="47"/>
        <pc:sldMkLst>
          <pc:docMk/>
          <pc:sldMk cId="1410861752" sldId="1180"/>
        </pc:sldMkLst>
        <pc:picChg chg="del">
          <ac:chgData name="Rebecca Salles" userId="66a2db3d815e233f" providerId="LiveId" clId="{E3815C89-F4B2-4623-A941-363D79B05A64}" dt="2020-09-09T18:10:02.937" v="40" actId="478"/>
          <ac:picMkLst>
            <pc:docMk/>
            <pc:sldMk cId="1410861752" sldId="1180"/>
            <ac:picMk id="8" creationId="{00000000-0000-0000-0000-000000000000}"/>
          </ac:picMkLst>
        </pc:picChg>
      </pc:sldChg>
      <pc:sldChg chg="delSp modSp new mod ord modShow">
        <pc:chgData name="Rebecca Salles" userId="66a2db3d815e233f" providerId="LiveId" clId="{E3815C89-F4B2-4623-A941-363D79B05A64}" dt="2020-09-10T02:14:37.786" v="6309" actId="400"/>
        <pc:sldMkLst>
          <pc:docMk/>
          <pc:sldMk cId="2329513527" sldId="1181"/>
        </pc:sldMkLst>
        <pc:spChg chg="del">
          <ac:chgData name="Rebecca Salles" userId="66a2db3d815e233f" providerId="LiveId" clId="{E3815C89-F4B2-4623-A941-363D79B05A64}" dt="2020-09-09T18:13:59.911" v="42" actId="478"/>
          <ac:spMkLst>
            <pc:docMk/>
            <pc:sldMk cId="2329513527" sldId="1181"/>
            <ac:spMk id="2" creationId="{14FC8A78-6EA0-4824-95A2-F08246569731}"/>
          </ac:spMkLst>
        </pc:spChg>
        <pc:spChg chg="mod">
          <ac:chgData name="Rebecca Salles" userId="66a2db3d815e233f" providerId="LiveId" clId="{E3815C89-F4B2-4623-A941-363D79B05A64}" dt="2020-09-10T02:14:37.786" v="6309" actId="400"/>
          <ac:spMkLst>
            <pc:docMk/>
            <pc:sldMk cId="2329513527" sldId="1181"/>
            <ac:spMk id="3" creationId="{32A94D19-EA8F-4088-A3D1-EE80C15ECFDC}"/>
          </ac:spMkLst>
        </pc:spChg>
      </pc:sldChg>
      <pc:sldChg chg="modSp add mod ord">
        <pc:chgData name="Rebecca Salles" userId="66a2db3d815e233f" providerId="LiveId" clId="{E3815C89-F4B2-4623-A941-363D79B05A64}" dt="2020-09-10T00:09:12.939" v="4671" actId="108"/>
        <pc:sldMkLst>
          <pc:docMk/>
          <pc:sldMk cId="4087873302" sldId="1182"/>
        </pc:sldMkLst>
        <pc:spChg chg="mod">
          <ac:chgData name="Rebecca Salles" userId="66a2db3d815e233f" providerId="LiveId" clId="{E3815C89-F4B2-4623-A941-363D79B05A64}" dt="2020-09-10T00:09:01.861" v="4670" actId="108"/>
          <ac:spMkLst>
            <pc:docMk/>
            <pc:sldMk cId="4087873302" sldId="1182"/>
            <ac:spMk id="5" creationId="{00000000-0000-0000-0000-000000000000}"/>
          </ac:spMkLst>
        </pc:spChg>
        <pc:spChg chg="mod">
          <ac:chgData name="Rebecca Salles" userId="66a2db3d815e233f" providerId="LiveId" clId="{E3815C89-F4B2-4623-A941-363D79B05A64}" dt="2020-09-10T00:09:12.939" v="4671" actId="108"/>
          <ac:spMkLst>
            <pc:docMk/>
            <pc:sldMk cId="4087873302" sldId="1182"/>
            <ac:spMk id="10" creationId="{6B6E4811-2FD3-4691-AD46-4F435BC4FD7D}"/>
          </ac:spMkLst>
        </pc:spChg>
      </pc:sldChg>
      <pc:sldChg chg="addSp modSp add mod modNotesTx">
        <pc:chgData name="Rebecca Salles" userId="66a2db3d815e233f" providerId="LiveId" clId="{E3815C89-F4B2-4623-A941-363D79B05A64}" dt="2020-09-10T00:09:41.122" v="4675" actId="108"/>
        <pc:sldMkLst>
          <pc:docMk/>
          <pc:sldMk cId="1831457236" sldId="1183"/>
        </pc:sldMkLst>
        <pc:spChg chg="mod">
          <ac:chgData name="Rebecca Salles" userId="66a2db3d815e233f" providerId="LiveId" clId="{E3815C89-F4B2-4623-A941-363D79B05A64}" dt="2020-09-10T00:09:26.918" v="4673" actId="108"/>
          <ac:spMkLst>
            <pc:docMk/>
            <pc:sldMk cId="1831457236" sldId="1183"/>
            <ac:spMk id="5" creationId="{00000000-0000-0000-0000-000000000000}"/>
          </ac:spMkLst>
        </pc:spChg>
        <pc:spChg chg="mod">
          <ac:chgData name="Rebecca Salles" userId="66a2db3d815e233f" providerId="LiveId" clId="{E3815C89-F4B2-4623-A941-363D79B05A64}" dt="2020-09-10T00:09:41.122" v="4675" actId="108"/>
          <ac:spMkLst>
            <pc:docMk/>
            <pc:sldMk cId="1831457236" sldId="1183"/>
            <ac:spMk id="8" creationId="{00000000-0000-0000-0000-000000000000}"/>
          </ac:spMkLst>
        </pc:spChg>
        <pc:spChg chg="mod">
          <ac:chgData name="Rebecca Salles" userId="66a2db3d815e233f" providerId="LiveId" clId="{E3815C89-F4B2-4623-A941-363D79B05A64}" dt="2020-09-10T00:07:58.629" v="4649" actId="108"/>
          <ac:spMkLst>
            <pc:docMk/>
            <pc:sldMk cId="1831457236" sldId="1183"/>
            <ac:spMk id="9" creationId="{AB3E7968-B622-4C30-AECF-6F770A5BB698}"/>
          </ac:spMkLst>
        </pc:spChg>
        <pc:spChg chg="mod">
          <ac:chgData name="Rebecca Salles" userId="66a2db3d815e233f" providerId="LiveId" clId="{E3815C89-F4B2-4623-A941-363D79B05A64}" dt="2020-09-09T19:34:26.674" v="1261"/>
          <ac:spMkLst>
            <pc:docMk/>
            <pc:sldMk cId="1831457236" sldId="1183"/>
            <ac:spMk id="11" creationId="{E4919AD2-0C09-4175-85CB-E5EA485074BD}"/>
          </ac:spMkLst>
        </pc:spChg>
        <pc:spChg chg="add mod">
          <ac:chgData name="Rebecca Salles" userId="66a2db3d815e233f" providerId="LiveId" clId="{E3815C89-F4B2-4623-A941-363D79B05A64}" dt="2020-09-09T19:38:36.021" v="1269" actId="21"/>
          <ac:spMkLst>
            <pc:docMk/>
            <pc:sldMk cId="1831457236" sldId="1183"/>
            <ac:spMk id="19" creationId="{212C5768-1E6A-4A44-B375-8B0D94EBDBF5}"/>
          </ac:spMkLst>
        </pc:spChg>
      </pc:sldChg>
      <pc:sldChg chg="delSp modSp add mod ord">
        <pc:chgData name="Rebecca Salles" userId="66a2db3d815e233f" providerId="LiveId" clId="{E3815C89-F4B2-4623-A941-363D79B05A64}" dt="2020-09-10T02:32:52.550" v="6408" actId="1035"/>
        <pc:sldMkLst>
          <pc:docMk/>
          <pc:sldMk cId="3805089870" sldId="1184"/>
        </pc:sldMkLst>
        <pc:spChg chg="del mod">
          <ac:chgData name="Rebecca Salles" userId="66a2db3d815e233f" providerId="LiveId" clId="{E3815C89-F4B2-4623-A941-363D79B05A64}" dt="2020-09-10T00:21:47.763" v="4753" actId="478"/>
          <ac:spMkLst>
            <pc:docMk/>
            <pc:sldMk cId="3805089870" sldId="1184"/>
            <ac:spMk id="2" creationId="{70744151-AB1D-41C3-A052-1BD72903F8B2}"/>
          </ac:spMkLst>
        </pc:spChg>
        <pc:spChg chg="mod">
          <ac:chgData name="Rebecca Salles" userId="66a2db3d815e233f" providerId="LiveId" clId="{E3815C89-F4B2-4623-A941-363D79B05A64}" dt="2020-09-10T00:07:48.858" v="4647" actId="207"/>
          <ac:spMkLst>
            <pc:docMk/>
            <pc:sldMk cId="3805089870" sldId="1184"/>
            <ac:spMk id="8" creationId="{00000000-0000-0000-0000-000000000000}"/>
          </ac:spMkLst>
        </pc:spChg>
        <pc:spChg chg="mod">
          <ac:chgData name="Rebecca Salles" userId="66a2db3d815e233f" providerId="LiveId" clId="{E3815C89-F4B2-4623-A941-363D79B05A64}" dt="2020-09-10T02:32:52.550" v="6408" actId="1035"/>
          <ac:spMkLst>
            <pc:docMk/>
            <pc:sldMk cId="3805089870" sldId="1184"/>
            <ac:spMk id="9" creationId="{AB3E7968-B622-4C30-AECF-6F770A5BB698}"/>
          </ac:spMkLst>
        </pc:spChg>
        <pc:spChg chg="mod">
          <ac:chgData name="Rebecca Salles" userId="66a2db3d815e233f" providerId="LiveId" clId="{E3815C89-F4B2-4623-A941-363D79B05A64}" dt="2020-09-10T02:32:52.550" v="6408" actId="1035"/>
          <ac:spMkLst>
            <pc:docMk/>
            <pc:sldMk cId="3805089870" sldId="1184"/>
            <ac:spMk id="11" creationId="{E4919AD2-0C09-4175-85CB-E5EA485074BD}"/>
          </ac:spMkLst>
        </pc:spChg>
        <pc:picChg chg="del">
          <ac:chgData name="Rebecca Salles" userId="66a2db3d815e233f" providerId="LiveId" clId="{E3815C89-F4B2-4623-A941-363D79B05A64}" dt="2020-09-10T00:21:49.524" v="4754" actId="478"/>
          <ac:picMkLst>
            <pc:docMk/>
            <pc:sldMk cId="3805089870" sldId="1184"/>
            <ac:picMk id="1026" creationId="{54CBD049-B4A9-48D3-AB00-D8921601D277}"/>
          </ac:picMkLst>
        </pc:picChg>
      </pc:sldChg>
      <pc:sldChg chg="addSp delSp modSp add mod ord modNotesTx">
        <pc:chgData name="Rebecca Salles" userId="66a2db3d815e233f" providerId="LiveId" clId="{E3815C89-F4B2-4623-A941-363D79B05A64}" dt="2020-09-10T00:09:44.129" v="4676" actId="108"/>
        <pc:sldMkLst>
          <pc:docMk/>
          <pc:sldMk cId="1368971602" sldId="1185"/>
        </pc:sldMkLst>
        <pc:spChg chg="mod">
          <ac:chgData name="Rebecca Salles" userId="66a2db3d815e233f" providerId="LiveId" clId="{E3815C89-F4B2-4623-A941-363D79B05A64}" dt="2020-09-10T00:09:44.129" v="4676" actId="108"/>
          <ac:spMkLst>
            <pc:docMk/>
            <pc:sldMk cId="1368971602" sldId="1185"/>
            <ac:spMk id="8" creationId="{00000000-0000-0000-0000-000000000000}"/>
          </ac:spMkLst>
        </pc:spChg>
        <pc:spChg chg="mod">
          <ac:chgData name="Rebecca Salles" userId="66a2db3d815e233f" providerId="LiveId" clId="{E3815C89-F4B2-4623-A941-363D79B05A64}" dt="2020-09-10T00:08:01.645" v="4650" actId="108"/>
          <ac:spMkLst>
            <pc:docMk/>
            <pc:sldMk cId="1368971602" sldId="1185"/>
            <ac:spMk id="9" creationId="{AB3E7968-B622-4C30-AECF-6F770A5BB698}"/>
          </ac:spMkLst>
        </pc:spChg>
        <pc:spChg chg="mod">
          <ac:chgData name="Rebecca Salles" userId="66a2db3d815e233f" providerId="LiveId" clId="{E3815C89-F4B2-4623-A941-363D79B05A64}" dt="2020-09-09T19:56:42.359" v="1447" actId="20577"/>
          <ac:spMkLst>
            <pc:docMk/>
            <pc:sldMk cId="1368971602" sldId="1185"/>
            <ac:spMk id="11" creationId="{E4919AD2-0C09-4175-85CB-E5EA485074BD}"/>
          </ac:spMkLst>
        </pc:spChg>
        <pc:spChg chg="mod">
          <ac:chgData name="Rebecca Salles" userId="66a2db3d815e233f" providerId="LiveId" clId="{E3815C89-F4B2-4623-A941-363D79B05A64}" dt="2020-09-09T20:21:03.097" v="1878" actId="20577"/>
          <ac:spMkLst>
            <pc:docMk/>
            <pc:sldMk cId="1368971602" sldId="1185"/>
            <ac:spMk id="20" creationId="{222D937D-825C-4BFE-ABED-1BE455FDF72A}"/>
          </ac:spMkLst>
        </pc:spChg>
        <pc:grpChg chg="del">
          <ac:chgData name="Rebecca Salles" userId="66a2db3d815e233f" providerId="LiveId" clId="{E3815C89-F4B2-4623-A941-363D79B05A64}" dt="2020-09-09T19:40:47.138" v="1310" actId="478"/>
          <ac:grpSpMkLst>
            <pc:docMk/>
            <pc:sldMk cId="1368971602" sldId="1185"/>
            <ac:grpSpMk id="21" creationId="{CF5BE5FA-826D-44AF-BFD6-85D7CF45E093}"/>
          </ac:grpSpMkLst>
        </pc:grpChg>
        <pc:picChg chg="add mod">
          <ac:chgData name="Rebecca Salles" userId="66a2db3d815e233f" providerId="LiveId" clId="{E3815C89-F4B2-4623-A941-363D79B05A64}" dt="2020-09-09T19:59:16.512" v="1516" actId="1076"/>
          <ac:picMkLst>
            <pc:docMk/>
            <pc:sldMk cId="1368971602" sldId="1185"/>
            <ac:picMk id="2" creationId="{E96704B1-4703-4626-BC28-C8A6C2D02823}"/>
          </ac:picMkLst>
        </pc:picChg>
        <pc:picChg chg="add del mod">
          <ac:chgData name="Rebecca Salles" userId="66a2db3d815e233f" providerId="LiveId" clId="{E3815C89-F4B2-4623-A941-363D79B05A64}" dt="2020-09-09T19:54:45.132" v="1421" actId="478"/>
          <ac:picMkLst>
            <pc:docMk/>
            <pc:sldMk cId="1368971602" sldId="1185"/>
            <ac:picMk id="3" creationId="{B988870F-06FB-4E79-BFC5-0127C82334D7}"/>
          </ac:picMkLst>
        </pc:picChg>
      </pc:sldChg>
      <pc:sldChg chg="delSp modSp add del mod">
        <pc:chgData name="Rebecca Salles" userId="66a2db3d815e233f" providerId="LiveId" clId="{E3815C89-F4B2-4623-A941-363D79B05A64}" dt="2020-09-09T19:38:30.061" v="1268" actId="47"/>
        <pc:sldMkLst>
          <pc:docMk/>
          <pc:sldMk cId="1674909260" sldId="1185"/>
        </pc:sldMkLst>
        <pc:spChg chg="mod">
          <ac:chgData name="Rebecca Salles" userId="66a2db3d815e233f" providerId="LiveId" clId="{E3815C89-F4B2-4623-A941-363D79B05A64}" dt="2020-09-09T19:33:00.614" v="1240" actId="20577"/>
          <ac:spMkLst>
            <pc:docMk/>
            <pc:sldMk cId="1674909260" sldId="1185"/>
            <ac:spMk id="11" creationId="{E4919AD2-0C09-4175-85CB-E5EA485074BD}"/>
          </ac:spMkLst>
        </pc:spChg>
        <pc:spChg chg="mod">
          <ac:chgData name="Rebecca Salles" userId="66a2db3d815e233f" providerId="LiveId" clId="{E3815C89-F4B2-4623-A941-363D79B05A64}" dt="2020-09-09T19:34:05.111" v="1260"/>
          <ac:spMkLst>
            <pc:docMk/>
            <pc:sldMk cId="1674909260" sldId="1185"/>
            <ac:spMk id="20" creationId="{222D937D-825C-4BFE-ABED-1BE455FDF72A}"/>
          </ac:spMkLst>
        </pc:spChg>
        <pc:grpChg chg="del">
          <ac:chgData name="Rebecca Salles" userId="66a2db3d815e233f" providerId="LiveId" clId="{E3815C89-F4B2-4623-A941-363D79B05A64}" dt="2020-09-09T19:33:07.192" v="1241" actId="478"/>
          <ac:grpSpMkLst>
            <pc:docMk/>
            <pc:sldMk cId="1674909260" sldId="1185"/>
            <ac:grpSpMk id="21" creationId="{CF5BE5FA-826D-44AF-BFD6-85D7CF45E093}"/>
          </ac:grpSpMkLst>
        </pc:grpChg>
      </pc:sldChg>
      <pc:sldChg chg="addSp delSp modSp add mod">
        <pc:chgData name="Rebecca Salles" userId="66a2db3d815e233f" providerId="LiveId" clId="{E3815C89-F4B2-4623-A941-363D79B05A64}" dt="2020-09-10T00:09:48.287" v="4677" actId="108"/>
        <pc:sldMkLst>
          <pc:docMk/>
          <pc:sldMk cId="2571450126" sldId="1186"/>
        </pc:sldMkLst>
        <pc:spChg chg="mod">
          <ac:chgData name="Rebecca Salles" userId="66a2db3d815e233f" providerId="LiveId" clId="{E3815C89-F4B2-4623-A941-363D79B05A64}" dt="2020-09-10T00:09:48.287" v="4677" actId="108"/>
          <ac:spMkLst>
            <pc:docMk/>
            <pc:sldMk cId="2571450126" sldId="1186"/>
            <ac:spMk id="8" creationId="{00000000-0000-0000-0000-000000000000}"/>
          </ac:spMkLst>
        </pc:spChg>
        <pc:spChg chg="mod">
          <ac:chgData name="Rebecca Salles" userId="66a2db3d815e233f" providerId="LiveId" clId="{E3815C89-F4B2-4623-A941-363D79B05A64}" dt="2020-09-10T00:08:04.482" v="4651" actId="108"/>
          <ac:spMkLst>
            <pc:docMk/>
            <pc:sldMk cId="2571450126" sldId="1186"/>
            <ac:spMk id="9" creationId="{AB3E7968-B622-4C30-AECF-6F770A5BB698}"/>
          </ac:spMkLst>
        </pc:spChg>
        <pc:spChg chg="mod">
          <ac:chgData name="Rebecca Salles" userId="66a2db3d815e233f" providerId="LiveId" clId="{E3815C89-F4B2-4623-A941-363D79B05A64}" dt="2020-09-09T19:56:53.536" v="1465" actId="20577"/>
          <ac:spMkLst>
            <pc:docMk/>
            <pc:sldMk cId="2571450126" sldId="1186"/>
            <ac:spMk id="11" creationId="{E4919AD2-0C09-4175-85CB-E5EA485074BD}"/>
          </ac:spMkLst>
        </pc:spChg>
        <pc:spChg chg="mod">
          <ac:chgData name="Rebecca Salles" userId="66a2db3d815e233f" providerId="LiveId" clId="{E3815C89-F4B2-4623-A941-363D79B05A64}" dt="2020-09-09T20:21:23.364" v="1880"/>
          <ac:spMkLst>
            <pc:docMk/>
            <pc:sldMk cId="2571450126" sldId="1186"/>
            <ac:spMk id="20" creationId="{222D937D-825C-4BFE-ABED-1BE455FDF72A}"/>
          </ac:spMkLst>
        </pc:spChg>
        <pc:picChg chg="del">
          <ac:chgData name="Rebecca Salles" userId="66a2db3d815e233f" providerId="LiveId" clId="{E3815C89-F4B2-4623-A941-363D79B05A64}" dt="2020-09-09T19:57:16.011" v="1479" actId="478"/>
          <ac:picMkLst>
            <pc:docMk/>
            <pc:sldMk cId="2571450126" sldId="1186"/>
            <ac:picMk id="2" creationId="{E96704B1-4703-4626-BC28-C8A6C2D02823}"/>
          </ac:picMkLst>
        </pc:picChg>
        <pc:picChg chg="add mod">
          <ac:chgData name="Rebecca Salles" userId="66a2db3d815e233f" providerId="LiveId" clId="{E3815C89-F4B2-4623-A941-363D79B05A64}" dt="2020-09-09T20:00:41.487" v="1538" actId="1076"/>
          <ac:picMkLst>
            <pc:docMk/>
            <pc:sldMk cId="2571450126" sldId="1186"/>
            <ac:picMk id="3" creationId="{3973921C-21BB-49C3-A0FC-E6467D9CCF94}"/>
          </ac:picMkLst>
        </pc:picChg>
      </pc:sldChg>
      <pc:sldChg chg="addSp delSp modSp add mod modNotesTx">
        <pc:chgData name="Rebecca Salles" userId="66a2db3d815e233f" providerId="LiveId" clId="{E3815C89-F4B2-4623-A941-363D79B05A64}" dt="2020-09-10T00:09:51.051" v="4678" actId="108"/>
        <pc:sldMkLst>
          <pc:docMk/>
          <pc:sldMk cId="1689856552" sldId="1187"/>
        </pc:sldMkLst>
        <pc:spChg chg="mod">
          <ac:chgData name="Rebecca Salles" userId="66a2db3d815e233f" providerId="LiveId" clId="{E3815C89-F4B2-4623-A941-363D79B05A64}" dt="2020-09-10T00:09:51.051" v="4678" actId="108"/>
          <ac:spMkLst>
            <pc:docMk/>
            <pc:sldMk cId="1689856552" sldId="1187"/>
            <ac:spMk id="8" creationId="{00000000-0000-0000-0000-000000000000}"/>
          </ac:spMkLst>
        </pc:spChg>
        <pc:spChg chg="mod">
          <ac:chgData name="Rebecca Salles" userId="66a2db3d815e233f" providerId="LiveId" clId="{E3815C89-F4B2-4623-A941-363D79B05A64}" dt="2020-09-10T00:08:07.507" v="4652" actId="108"/>
          <ac:spMkLst>
            <pc:docMk/>
            <pc:sldMk cId="1689856552" sldId="1187"/>
            <ac:spMk id="9" creationId="{AB3E7968-B622-4C30-AECF-6F770A5BB698}"/>
          </ac:spMkLst>
        </pc:spChg>
        <pc:spChg chg="mod">
          <ac:chgData name="Rebecca Salles" userId="66a2db3d815e233f" providerId="LiveId" clId="{E3815C89-F4B2-4623-A941-363D79B05A64}" dt="2020-09-09T20:02:35.677" v="1550" actId="20577"/>
          <ac:spMkLst>
            <pc:docMk/>
            <pc:sldMk cId="1689856552" sldId="1187"/>
            <ac:spMk id="11" creationId="{E4919AD2-0C09-4175-85CB-E5EA485074BD}"/>
          </ac:spMkLst>
        </pc:spChg>
        <pc:spChg chg="mod">
          <ac:chgData name="Rebecca Salles" userId="66a2db3d815e233f" providerId="LiveId" clId="{E3815C89-F4B2-4623-A941-363D79B05A64}" dt="2020-09-09T20:21:19.894" v="1879"/>
          <ac:spMkLst>
            <pc:docMk/>
            <pc:sldMk cId="1689856552" sldId="1187"/>
            <ac:spMk id="20" creationId="{222D937D-825C-4BFE-ABED-1BE455FDF72A}"/>
          </ac:spMkLst>
        </pc:spChg>
        <pc:picChg chg="add mod">
          <ac:chgData name="Rebecca Salles" userId="66a2db3d815e233f" providerId="LiveId" clId="{E3815C89-F4B2-4623-A941-363D79B05A64}" dt="2020-09-09T20:04:20.679" v="1582" actId="1076"/>
          <ac:picMkLst>
            <pc:docMk/>
            <pc:sldMk cId="1689856552" sldId="1187"/>
            <ac:picMk id="2" creationId="{B6D0FBA2-470C-4EF6-9F12-117A10DB0405}"/>
          </ac:picMkLst>
        </pc:picChg>
        <pc:picChg chg="del">
          <ac:chgData name="Rebecca Salles" userId="66a2db3d815e233f" providerId="LiveId" clId="{E3815C89-F4B2-4623-A941-363D79B05A64}" dt="2020-09-09T20:04:00.405" v="1576" actId="478"/>
          <ac:picMkLst>
            <pc:docMk/>
            <pc:sldMk cId="1689856552" sldId="1187"/>
            <ac:picMk id="3" creationId="{3973921C-21BB-49C3-A0FC-E6467D9CCF94}"/>
          </ac:picMkLst>
        </pc:picChg>
        <pc:picChg chg="add mod">
          <ac:chgData name="Rebecca Salles" userId="66a2db3d815e233f" providerId="LiveId" clId="{E3815C89-F4B2-4623-A941-363D79B05A64}" dt="2020-09-09T20:04:23.601" v="1590" actId="1035"/>
          <ac:picMkLst>
            <pc:docMk/>
            <pc:sldMk cId="1689856552" sldId="1187"/>
            <ac:picMk id="4" creationId="{28F30F58-583F-4F4E-BA2A-3DFD26D129F8}"/>
          </ac:picMkLst>
        </pc:picChg>
      </pc:sldChg>
      <pc:sldChg chg="delSp modSp add mod setBg">
        <pc:chgData name="Rebecca Salles" userId="66a2db3d815e233f" providerId="LiveId" clId="{E3815C89-F4B2-4623-A941-363D79B05A64}" dt="2020-09-10T00:10:05.555" v="4680" actId="108"/>
        <pc:sldMkLst>
          <pc:docMk/>
          <pc:sldMk cId="1988990806" sldId="1188"/>
        </pc:sldMkLst>
        <pc:spChg chg="mod">
          <ac:chgData name="Rebecca Salles" userId="66a2db3d815e233f" providerId="LiveId" clId="{E3815C89-F4B2-4623-A941-363D79B05A64}" dt="2020-09-10T00:10:05.555" v="4680" actId="108"/>
          <ac:spMkLst>
            <pc:docMk/>
            <pc:sldMk cId="1988990806" sldId="1188"/>
            <ac:spMk id="8" creationId="{00000000-0000-0000-0000-000000000000}"/>
          </ac:spMkLst>
        </pc:spChg>
        <pc:spChg chg="mod">
          <ac:chgData name="Rebecca Salles" userId="66a2db3d815e233f" providerId="LiveId" clId="{E3815C89-F4B2-4623-A941-363D79B05A64}" dt="2020-09-10T00:08:10.157" v="4653" actId="108"/>
          <ac:spMkLst>
            <pc:docMk/>
            <pc:sldMk cId="1988990806" sldId="1188"/>
            <ac:spMk id="9" creationId="{AB3E7968-B622-4C30-AECF-6F770A5BB698}"/>
          </ac:spMkLst>
        </pc:spChg>
        <pc:spChg chg="mod">
          <ac:chgData name="Rebecca Salles" userId="66a2db3d815e233f" providerId="LiveId" clId="{E3815C89-F4B2-4623-A941-363D79B05A64}" dt="2020-09-09T20:25:49.610" v="1947" actId="27636"/>
          <ac:spMkLst>
            <pc:docMk/>
            <pc:sldMk cId="1988990806" sldId="1188"/>
            <ac:spMk id="11" creationId="{E4919AD2-0C09-4175-85CB-E5EA485074BD}"/>
          </ac:spMkLst>
        </pc:spChg>
        <pc:spChg chg="mod">
          <ac:chgData name="Rebecca Salles" userId="66a2db3d815e233f" providerId="LiveId" clId="{E3815C89-F4B2-4623-A941-363D79B05A64}" dt="2020-09-09T22:28:27.239" v="3575" actId="6549"/>
          <ac:spMkLst>
            <pc:docMk/>
            <pc:sldMk cId="1988990806" sldId="1188"/>
            <ac:spMk id="20" creationId="{222D937D-825C-4BFE-ABED-1BE455FDF72A}"/>
          </ac:spMkLst>
        </pc:spChg>
        <pc:picChg chg="del">
          <ac:chgData name="Rebecca Salles" userId="66a2db3d815e233f" providerId="LiveId" clId="{E3815C89-F4B2-4623-A941-363D79B05A64}" dt="2020-09-09T20:13:08.046" v="1637" actId="478"/>
          <ac:picMkLst>
            <pc:docMk/>
            <pc:sldMk cId="1988990806" sldId="1188"/>
            <ac:picMk id="2" creationId="{B6D0FBA2-470C-4EF6-9F12-117A10DB0405}"/>
          </ac:picMkLst>
        </pc:picChg>
        <pc:picChg chg="del">
          <ac:chgData name="Rebecca Salles" userId="66a2db3d815e233f" providerId="LiveId" clId="{E3815C89-F4B2-4623-A941-363D79B05A64}" dt="2020-09-09T20:13:08.647" v="1638" actId="478"/>
          <ac:picMkLst>
            <pc:docMk/>
            <pc:sldMk cId="1988990806" sldId="1188"/>
            <ac:picMk id="4" creationId="{28F30F58-583F-4F4E-BA2A-3DFD26D129F8}"/>
          </ac:picMkLst>
        </pc:picChg>
      </pc:sldChg>
      <pc:sldChg chg="addSp delSp modSp add mod modNotesTx">
        <pc:chgData name="Rebecca Salles" userId="66a2db3d815e233f" providerId="LiveId" clId="{E3815C89-F4B2-4623-A941-363D79B05A64}" dt="2020-09-10T00:10:11.357" v="4682" actId="108"/>
        <pc:sldMkLst>
          <pc:docMk/>
          <pc:sldMk cId="1600058279" sldId="1189"/>
        </pc:sldMkLst>
        <pc:spChg chg="mod">
          <ac:chgData name="Rebecca Salles" userId="66a2db3d815e233f" providerId="LiveId" clId="{E3815C89-F4B2-4623-A941-363D79B05A64}" dt="2020-09-10T00:10:11.357" v="4682" actId="108"/>
          <ac:spMkLst>
            <pc:docMk/>
            <pc:sldMk cId="1600058279" sldId="1189"/>
            <ac:spMk id="8" creationId="{00000000-0000-0000-0000-000000000000}"/>
          </ac:spMkLst>
        </pc:spChg>
        <pc:spChg chg="mod">
          <ac:chgData name="Rebecca Salles" userId="66a2db3d815e233f" providerId="LiveId" clId="{E3815C89-F4B2-4623-A941-363D79B05A64}" dt="2020-09-10T00:08:16.925" v="4655" actId="108"/>
          <ac:spMkLst>
            <pc:docMk/>
            <pc:sldMk cId="1600058279" sldId="1189"/>
            <ac:spMk id="9" creationId="{AB3E7968-B622-4C30-AECF-6F770A5BB698}"/>
          </ac:spMkLst>
        </pc:spChg>
        <pc:spChg chg="mod">
          <ac:chgData name="Rebecca Salles" userId="66a2db3d815e233f" providerId="LiveId" clId="{E3815C89-F4B2-4623-A941-363D79B05A64}" dt="2020-09-09T20:26:44.748" v="1956" actId="20577"/>
          <ac:spMkLst>
            <pc:docMk/>
            <pc:sldMk cId="1600058279" sldId="1189"/>
            <ac:spMk id="11" creationId="{E4919AD2-0C09-4175-85CB-E5EA485074BD}"/>
          </ac:spMkLst>
        </pc:spChg>
        <pc:spChg chg="add del mod">
          <ac:chgData name="Rebecca Salles" userId="66a2db3d815e233f" providerId="LiveId" clId="{E3815C89-F4B2-4623-A941-363D79B05A64}" dt="2020-09-09T20:57:54.533" v="2381" actId="478"/>
          <ac:spMkLst>
            <pc:docMk/>
            <pc:sldMk cId="1600058279" sldId="1189"/>
            <ac:spMk id="12" creationId="{3ACCF2D0-EEF4-47AB-A570-1A00A11DA8CE}"/>
          </ac:spMkLst>
        </pc:spChg>
        <pc:spChg chg="mod">
          <ac:chgData name="Rebecca Salles" userId="66a2db3d815e233f" providerId="LiveId" clId="{E3815C89-F4B2-4623-A941-363D79B05A64}" dt="2020-09-09T23:57:31.658" v="4536" actId="6549"/>
          <ac:spMkLst>
            <pc:docMk/>
            <pc:sldMk cId="1600058279" sldId="1189"/>
            <ac:spMk id="20" creationId="{222D937D-825C-4BFE-ABED-1BE455FDF72A}"/>
          </ac:spMkLst>
        </pc:spChg>
        <pc:graphicFrameChg chg="add mod">
          <ac:chgData name="Rebecca Salles" userId="66a2db3d815e233f" providerId="LiveId" clId="{E3815C89-F4B2-4623-A941-363D79B05A64}" dt="2020-09-09T23:54:45.074" v="4526" actId="404"/>
          <ac:graphicFrameMkLst>
            <pc:docMk/>
            <pc:sldMk cId="1600058279" sldId="1189"/>
            <ac:graphicFrameMk id="2" creationId="{3E493EC0-1628-45D4-922B-7956DFCA6A97}"/>
          </ac:graphicFrameMkLst>
        </pc:graphicFrameChg>
        <pc:graphicFrameChg chg="add mod">
          <ac:chgData name="Rebecca Salles" userId="66a2db3d815e233f" providerId="LiveId" clId="{E3815C89-F4B2-4623-A941-363D79B05A64}" dt="2020-09-09T23:27:25.972" v="4168" actId="20577"/>
          <ac:graphicFrameMkLst>
            <pc:docMk/>
            <pc:sldMk cId="1600058279" sldId="1189"/>
            <ac:graphicFrameMk id="3" creationId="{2614329E-65B3-4D6F-BD46-67164588B6E2}"/>
          </ac:graphicFrameMkLst>
        </pc:graphicFrameChg>
        <pc:graphicFrameChg chg="add mod">
          <ac:chgData name="Rebecca Salles" userId="66a2db3d815e233f" providerId="LiveId" clId="{E3815C89-F4B2-4623-A941-363D79B05A64}" dt="2020-09-09T23:27:45.114" v="4169" actId="20577"/>
          <ac:graphicFrameMkLst>
            <pc:docMk/>
            <pc:sldMk cId="1600058279" sldId="1189"/>
            <ac:graphicFrameMk id="4" creationId="{5626E698-B8A7-4E31-8D33-617CDA02C038}"/>
          </ac:graphicFrameMkLst>
        </pc:graphicFrameChg>
      </pc:sldChg>
      <pc:sldChg chg="modSp add mod modNotesTx">
        <pc:chgData name="Rebecca Salles" userId="66a2db3d815e233f" providerId="LiveId" clId="{E3815C89-F4B2-4623-A941-363D79B05A64}" dt="2020-09-10T00:10:08.369" v="4681" actId="108"/>
        <pc:sldMkLst>
          <pc:docMk/>
          <pc:sldMk cId="258061236" sldId="1190"/>
        </pc:sldMkLst>
        <pc:spChg chg="mod">
          <ac:chgData name="Rebecca Salles" userId="66a2db3d815e233f" providerId="LiveId" clId="{E3815C89-F4B2-4623-A941-363D79B05A64}" dt="2020-09-10T00:10:08.369" v="4681" actId="108"/>
          <ac:spMkLst>
            <pc:docMk/>
            <pc:sldMk cId="258061236" sldId="1190"/>
            <ac:spMk id="8" creationId="{00000000-0000-0000-0000-000000000000}"/>
          </ac:spMkLst>
        </pc:spChg>
        <pc:spChg chg="mod">
          <ac:chgData name="Rebecca Salles" userId="66a2db3d815e233f" providerId="LiveId" clId="{E3815C89-F4B2-4623-A941-363D79B05A64}" dt="2020-09-10T00:08:14.102" v="4654" actId="108"/>
          <ac:spMkLst>
            <pc:docMk/>
            <pc:sldMk cId="258061236" sldId="1190"/>
            <ac:spMk id="9" creationId="{AB3E7968-B622-4C30-AECF-6F770A5BB698}"/>
          </ac:spMkLst>
        </pc:spChg>
        <pc:spChg chg="mod">
          <ac:chgData name="Rebecca Salles" userId="66a2db3d815e233f" providerId="LiveId" clId="{E3815C89-F4B2-4623-A941-363D79B05A64}" dt="2020-09-09T20:27:37.246" v="1966" actId="20577"/>
          <ac:spMkLst>
            <pc:docMk/>
            <pc:sldMk cId="258061236" sldId="1190"/>
            <ac:spMk id="11" creationId="{E4919AD2-0C09-4175-85CB-E5EA485074BD}"/>
          </ac:spMkLst>
        </pc:spChg>
        <pc:spChg chg="mod">
          <ac:chgData name="Rebecca Salles" userId="66a2db3d815e233f" providerId="LiveId" clId="{E3815C89-F4B2-4623-A941-363D79B05A64}" dt="2020-09-09T21:13:07.711" v="2513" actId="20577"/>
          <ac:spMkLst>
            <pc:docMk/>
            <pc:sldMk cId="258061236" sldId="1190"/>
            <ac:spMk id="20" creationId="{222D937D-825C-4BFE-ABED-1BE455FDF72A}"/>
          </ac:spMkLst>
        </pc:spChg>
      </pc:sldChg>
      <pc:sldChg chg="modSp add mod setBg modNotesTx">
        <pc:chgData name="Rebecca Salles" userId="66a2db3d815e233f" providerId="LiveId" clId="{E3815C89-F4B2-4623-A941-363D79B05A64}" dt="2020-09-10T00:10:20.048" v="4684" actId="108"/>
        <pc:sldMkLst>
          <pc:docMk/>
          <pc:sldMk cId="2797535891" sldId="1191"/>
        </pc:sldMkLst>
        <pc:spChg chg="mod">
          <ac:chgData name="Rebecca Salles" userId="66a2db3d815e233f" providerId="LiveId" clId="{E3815C89-F4B2-4623-A941-363D79B05A64}" dt="2020-09-10T00:10:20.048" v="4684" actId="108"/>
          <ac:spMkLst>
            <pc:docMk/>
            <pc:sldMk cId="2797535891" sldId="1191"/>
            <ac:spMk id="8" creationId="{00000000-0000-0000-0000-000000000000}"/>
          </ac:spMkLst>
        </pc:spChg>
        <pc:spChg chg="mod">
          <ac:chgData name="Rebecca Salles" userId="66a2db3d815e233f" providerId="LiveId" clId="{E3815C89-F4B2-4623-A941-363D79B05A64}" dt="2020-09-10T00:08:19.939" v="4656" actId="108"/>
          <ac:spMkLst>
            <pc:docMk/>
            <pc:sldMk cId="2797535891" sldId="1191"/>
            <ac:spMk id="9" creationId="{AB3E7968-B622-4C30-AECF-6F770A5BB698}"/>
          </ac:spMkLst>
        </pc:spChg>
        <pc:spChg chg="mod">
          <ac:chgData name="Rebecca Salles" userId="66a2db3d815e233f" providerId="LiveId" clId="{E3815C89-F4B2-4623-A941-363D79B05A64}" dt="2020-09-09T22:40:04.876" v="3688"/>
          <ac:spMkLst>
            <pc:docMk/>
            <pc:sldMk cId="2797535891" sldId="1191"/>
            <ac:spMk id="11" creationId="{E4919AD2-0C09-4175-85CB-E5EA485074BD}"/>
          </ac:spMkLst>
        </pc:spChg>
        <pc:spChg chg="mod">
          <ac:chgData name="Rebecca Salles" userId="66a2db3d815e233f" providerId="LiveId" clId="{E3815C89-F4B2-4623-A941-363D79B05A64}" dt="2020-09-09T23:55:25.095" v="4531" actId="6549"/>
          <ac:spMkLst>
            <pc:docMk/>
            <pc:sldMk cId="2797535891" sldId="1191"/>
            <ac:spMk id="20" creationId="{222D937D-825C-4BFE-ABED-1BE455FDF72A}"/>
          </ac:spMkLst>
        </pc:spChg>
      </pc:sldChg>
      <pc:sldChg chg="modSp add mod modShow modNotesTx">
        <pc:chgData name="Rebecca Salles" userId="66a2db3d815e233f" providerId="LiveId" clId="{E3815C89-F4B2-4623-A941-363D79B05A64}" dt="2020-09-10T02:29:22.710" v="6313" actId="20577"/>
        <pc:sldMkLst>
          <pc:docMk/>
          <pc:sldMk cId="3254491488" sldId="1192"/>
        </pc:sldMkLst>
        <pc:spChg chg="mod">
          <ac:chgData name="Rebecca Salles" userId="66a2db3d815e233f" providerId="LiveId" clId="{E3815C89-F4B2-4623-A941-363D79B05A64}" dt="2020-09-10T00:10:45.473" v="4690" actId="108"/>
          <ac:spMkLst>
            <pc:docMk/>
            <pc:sldMk cId="3254491488" sldId="1192"/>
            <ac:spMk id="8" creationId="{00000000-0000-0000-0000-000000000000}"/>
          </ac:spMkLst>
        </pc:spChg>
        <pc:spChg chg="mod">
          <ac:chgData name="Rebecca Salles" userId="66a2db3d815e233f" providerId="LiveId" clId="{E3815C89-F4B2-4623-A941-363D79B05A64}" dt="2020-09-10T00:08:22.957" v="4657" actId="108"/>
          <ac:spMkLst>
            <pc:docMk/>
            <pc:sldMk cId="3254491488" sldId="1192"/>
            <ac:spMk id="9" creationId="{AB3E7968-B622-4C30-AECF-6F770A5BB698}"/>
          </ac:spMkLst>
        </pc:spChg>
        <pc:spChg chg="mod">
          <ac:chgData name="Rebecca Salles" userId="66a2db3d815e233f" providerId="LiveId" clId="{E3815C89-F4B2-4623-A941-363D79B05A64}" dt="2020-09-09T22:55:57.221" v="3878" actId="27636"/>
          <ac:spMkLst>
            <pc:docMk/>
            <pc:sldMk cId="3254491488" sldId="1192"/>
            <ac:spMk id="11" creationId="{E4919AD2-0C09-4175-85CB-E5EA485074BD}"/>
          </ac:spMkLst>
        </pc:spChg>
        <pc:spChg chg="mod">
          <ac:chgData name="Rebecca Salles" userId="66a2db3d815e233f" providerId="LiveId" clId="{E3815C89-F4B2-4623-A941-363D79B05A64}" dt="2020-09-10T02:29:22.710" v="6313" actId="20577"/>
          <ac:spMkLst>
            <pc:docMk/>
            <pc:sldMk cId="3254491488" sldId="1192"/>
            <ac:spMk id="20" creationId="{222D937D-825C-4BFE-ABED-1BE455FDF72A}"/>
          </ac:spMkLst>
        </pc:spChg>
      </pc:sldChg>
      <pc:sldChg chg="modSp add mod ord modShow">
        <pc:chgData name="Rebecca Salles" userId="66a2db3d815e233f" providerId="LiveId" clId="{E3815C89-F4B2-4623-A941-363D79B05A64}" dt="2020-09-10T00:19:49.252" v="4741"/>
        <pc:sldMkLst>
          <pc:docMk/>
          <pc:sldMk cId="2962544612" sldId="1193"/>
        </pc:sldMkLst>
        <pc:spChg chg="mod">
          <ac:chgData name="Rebecca Salles" userId="66a2db3d815e233f" providerId="LiveId" clId="{E3815C89-F4B2-4623-A941-363D79B05A64}" dt="2020-09-10T00:08:28.737" v="4659" actId="108"/>
          <ac:spMkLst>
            <pc:docMk/>
            <pc:sldMk cId="2962544612" sldId="1193"/>
            <ac:spMk id="9" creationId="{E226116E-204A-4AF9-BAA4-58503E930B27}"/>
          </ac:spMkLst>
        </pc:spChg>
        <pc:spChg chg="mod">
          <ac:chgData name="Rebecca Salles" userId="66a2db3d815e233f" providerId="LiveId" clId="{E3815C89-F4B2-4623-A941-363D79B05A64}" dt="2020-09-10T00:10:52.930" v="4692" actId="108"/>
          <ac:spMkLst>
            <pc:docMk/>
            <pc:sldMk cId="2962544612" sldId="1193"/>
            <ac:spMk id="12" creationId="{C894212A-4CB2-48BD-B738-D7F054844C5F}"/>
          </ac:spMkLst>
        </pc:spChg>
        <pc:spChg chg="mod">
          <ac:chgData name="Rebecca Salles" userId="66a2db3d815e233f" providerId="LiveId" clId="{E3815C89-F4B2-4623-A941-363D79B05A64}" dt="2020-09-09T23:49:13.015" v="4494" actId="20577"/>
          <ac:spMkLst>
            <pc:docMk/>
            <pc:sldMk cId="2962544612" sldId="1193"/>
            <ac:spMk id="13" creationId="{B45E6090-B17F-4C66-9698-08EF388AFCFD}"/>
          </ac:spMkLst>
        </pc:spChg>
        <pc:graphicFrameChg chg="mod">
          <ac:chgData name="Rebecca Salles" userId="66a2db3d815e233f" providerId="LiveId" clId="{E3815C89-F4B2-4623-A941-363D79B05A64}" dt="2020-09-10T00:19:49.252" v="4741"/>
          <ac:graphicFrameMkLst>
            <pc:docMk/>
            <pc:sldMk cId="2962544612" sldId="1193"/>
            <ac:graphicFrameMk id="2" creationId="{376C91C3-ACE6-4946-AA4F-827F0271BEF7}"/>
          </ac:graphicFrameMkLst>
        </pc:graphicFrameChg>
      </pc:sldChg>
      <pc:sldChg chg="addSp delSp modSp add del mod">
        <pc:chgData name="Rebecca Salles" userId="66a2db3d815e233f" providerId="LiveId" clId="{E3815C89-F4B2-4623-A941-363D79B05A64}" dt="2020-09-09T21:59:24.456" v="3160" actId="47"/>
        <pc:sldMkLst>
          <pc:docMk/>
          <pc:sldMk cId="3647380350" sldId="1194"/>
        </pc:sldMkLst>
        <pc:spChg chg="add del mod">
          <ac:chgData name="Rebecca Salles" userId="66a2db3d815e233f" providerId="LiveId" clId="{E3815C89-F4B2-4623-A941-363D79B05A64}" dt="2020-09-09T21:43:56.813" v="2964" actId="478"/>
          <ac:spMkLst>
            <pc:docMk/>
            <pc:sldMk cId="3647380350" sldId="1194"/>
            <ac:spMk id="3" creationId="{0ADCAF1F-0E0D-47EF-8718-A1FE17658E61}"/>
          </ac:spMkLst>
        </pc:spChg>
        <pc:spChg chg="add del">
          <ac:chgData name="Rebecca Salles" userId="66a2db3d815e233f" providerId="LiveId" clId="{E3815C89-F4B2-4623-A941-363D79B05A64}" dt="2020-09-09T21:44:10.039" v="2966" actId="478"/>
          <ac:spMkLst>
            <pc:docMk/>
            <pc:sldMk cId="3647380350" sldId="1194"/>
            <ac:spMk id="4" creationId="{0797AF02-A9AF-4924-992F-74148B058043}"/>
          </ac:spMkLst>
        </pc:spChg>
        <pc:spChg chg="mod">
          <ac:chgData name="Rebecca Salles" userId="66a2db3d815e233f" providerId="LiveId" clId="{E3815C89-F4B2-4623-A941-363D79B05A64}" dt="2020-09-09T21:36:07.149" v="2841"/>
          <ac:spMkLst>
            <pc:docMk/>
            <pc:sldMk cId="3647380350" sldId="1194"/>
            <ac:spMk id="13" creationId="{B45E6090-B17F-4C66-9698-08EF388AFCFD}"/>
          </ac:spMkLst>
        </pc:spChg>
        <pc:spChg chg="del">
          <ac:chgData name="Rebecca Salles" userId="66a2db3d815e233f" providerId="LiveId" clId="{E3815C89-F4B2-4623-A941-363D79B05A64}" dt="2020-09-09T21:28:23.362" v="2699" actId="478"/>
          <ac:spMkLst>
            <pc:docMk/>
            <pc:sldMk cId="3647380350" sldId="1194"/>
            <ac:spMk id="57" creationId="{58F9991B-B922-4AF8-B631-3AFBD2769691}"/>
          </ac:spMkLst>
        </pc:spChg>
        <pc:spChg chg="del">
          <ac:chgData name="Rebecca Salles" userId="66a2db3d815e233f" providerId="LiveId" clId="{E3815C89-F4B2-4623-A941-363D79B05A64}" dt="2020-09-09T21:28:23.362" v="2699" actId="478"/>
          <ac:spMkLst>
            <pc:docMk/>
            <pc:sldMk cId="3647380350" sldId="1194"/>
            <ac:spMk id="58" creationId="{E36D9329-4AB3-4F59-B89A-0088C44A8539}"/>
          </ac:spMkLst>
        </pc:spChg>
        <pc:spChg chg="del">
          <ac:chgData name="Rebecca Salles" userId="66a2db3d815e233f" providerId="LiveId" clId="{E3815C89-F4B2-4623-A941-363D79B05A64}" dt="2020-09-09T21:28:23.362" v="2699" actId="478"/>
          <ac:spMkLst>
            <pc:docMk/>
            <pc:sldMk cId="3647380350" sldId="1194"/>
            <ac:spMk id="59" creationId="{91D3707F-4177-4B79-8745-248650D2782C}"/>
          </ac:spMkLst>
        </pc:spChg>
        <pc:spChg chg="del">
          <ac:chgData name="Rebecca Salles" userId="66a2db3d815e233f" providerId="LiveId" clId="{E3815C89-F4B2-4623-A941-363D79B05A64}" dt="2020-09-09T21:28:27.149" v="2700" actId="478"/>
          <ac:spMkLst>
            <pc:docMk/>
            <pc:sldMk cId="3647380350" sldId="1194"/>
            <ac:spMk id="64" creationId="{AA108AB3-ECD1-43F1-BB94-0B637F0076CF}"/>
          </ac:spMkLst>
        </pc:spChg>
        <pc:spChg chg="del">
          <ac:chgData name="Rebecca Salles" userId="66a2db3d815e233f" providerId="LiveId" clId="{E3815C89-F4B2-4623-A941-363D79B05A64}" dt="2020-09-09T21:28:23.362" v="2699" actId="478"/>
          <ac:spMkLst>
            <pc:docMk/>
            <pc:sldMk cId="3647380350" sldId="1194"/>
            <ac:spMk id="65" creationId="{D016BB33-0422-4473-AE27-094FA649DD46}"/>
          </ac:spMkLst>
        </pc:spChg>
        <pc:spChg chg="del">
          <ac:chgData name="Rebecca Salles" userId="66a2db3d815e233f" providerId="LiveId" clId="{E3815C89-F4B2-4623-A941-363D79B05A64}" dt="2020-09-09T21:28:23.362" v="2699" actId="478"/>
          <ac:spMkLst>
            <pc:docMk/>
            <pc:sldMk cId="3647380350" sldId="1194"/>
            <ac:spMk id="66" creationId="{A5DBEFB2-5A27-452C-8F8B-A244465D4EB4}"/>
          </ac:spMkLst>
        </pc:spChg>
        <pc:spChg chg="del">
          <ac:chgData name="Rebecca Salles" userId="66a2db3d815e233f" providerId="LiveId" clId="{E3815C89-F4B2-4623-A941-363D79B05A64}" dt="2020-09-09T21:28:23.362" v="2699" actId="478"/>
          <ac:spMkLst>
            <pc:docMk/>
            <pc:sldMk cId="3647380350" sldId="1194"/>
            <ac:spMk id="67" creationId="{3C3B1703-0FDE-48D3-A302-49B5C707CF22}"/>
          </ac:spMkLst>
        </pc:spChg>
        <pc:spChg chg="del">
          <ac:chgData name="Rebecca Salles" userId="66a2db3d815e233f" providerId="LiveId" clId="{E3815C89-F4B2-4623-A941-363D79B05A64}" dt="2020-09-09T21:28:23.362" v="2699" actId="478"/>
          <ac:spMkLst>
            <pc:docMk/>
            <pc:sldMk cId="3647380350" sldId="1194"/>
            <ac:spMk id="68" creationId="{DBC892D6-96F3-43B7-95C8-F65B71766343}"/>
          </ac:spMkLst>
        </pc:spChg>
        <pc:spChg chg="del">
          <ac:chgData name="Rebecca Salles" userId="66a2db3d815e233f" providerId="LiveId" clId="{E3815C89-F4B2-4623-A941-363D79B05A64}" dt="2020-09-09T21:28:23.362" v="2699" actId="478"/>
          <ac:spMkLst>
            <pc:docMk/>
            <pc:sldMk cId="3647380350" sldId="1194"/>
            <ac:spMk id="69" creationId="{47FEE3D6-2E2B-4B64-ADAF-87DE5D4E03A0}"/>
          </ac:spMkLst>
        </pc:spChg>
        <pc:spChg chg="del">
          <ac:chgData name="Rebecca Salles" userId="66a2db3d815e233f" providerId="LiveId" clId="{E3815C89-F4B2-4623-A941-363D79B05A64}" dt="2020-09-09T21:28:23.362" v="2699" actId="478"/>
          <ac:spMkLst>
            <pc:docMk/>
            <pc:sldMk cId="3647380350" sldId="1194"/>
            <ac:spMk id="70" creationId="{89740B0F-4160-41F9-A78E-2613617B97B1}"/>
          </ac:spMkLst>
        </pc:spChg>
        <pc:spChg chg="del">
          <ac:chgData name="Rebecca Salles" userId="66a2db3d815e233f" providerId="LiveId" clId="{E3815C89-F4B2-4623-A941-363D79B05A64}" dt="2020-09-09T21:28:27.149" v="2700" actId="478"/>
          <ac:spMkLst>
            <pc:docMk/>
            <pc:sldMk cId="3647380350" sldId="1194"/>
            <ac:spMk id="71" creationId="{A7DB2034-911D-4CFD-817E-F65BF04E3633}"/>
          </ac:spMkLst>
        </pc:spChg>
        <pc:spChg chg="del">
          <ac:chgData name="Rebecca Salles" userId="66a2db3d815e233f" providerId="LiveId" clId="{E3815C89-F4B2-4623-A941-363D79B05A64}" dt="2020-09-09T21:28:23.362" v="2699" actId="478"/>
          <ac:spMkLst>
            <pc:docMk/>
            <pc:sldMk cId="3647380350" sldId="1194"/>
            <ac:spMk id="72" creationId="{2464F79B-E3C7-4A43-8042-1EB5D893156A}"/>
          </ac:spMkLst>
        </pc:spChg>
        <pc:spChg chg="add mod">
          <ac:chgData name="Rebecca Salles" userId="66a2db3d815e233f" providerId="LiveId" clId="{E3815C89-F4B2-4623-A941-363D79B05A64}" dt="2020-09-09T21:44:53.193" v="2975" actId="15"/>
          <ac:spMkLst>
            <pc:docMk/>
            <pc:sldMk cId="3647380350" sldId="1194"/>
            <ac:spMk id="74" creationId="{2BBE421D-D7C9-40B7-B2B4-3F788BBAFC25}"/>
          </ac:spMkLst>
        </pc:spChg>
        <pc:grpChg chg="del">
          <ac:chgData name="Rebecca Salles" userId="66a2db3d815e233f" providerId="LiveId" clId="{E3815C89-F4B2-4623-A941-363D79B05A64}" dt="2020-09-09T21:28:23.362" v="2699" actId="478"/>
          <ac:grpSpMkLst>
            <pc:docMk/>
            <pc:sldMk cId="3647380350" sldId="1194"/>
            <ac:grpSpMk id="7" creationId="{527F48B1-0AD1-4DC1-8355-F7F2A7733CD9}"/>
          </ac:grpSpMkLst>
        </pc:grpChg>
        <pc:grpChg chg="del">
          <ac:chgData name="Rebecca Salles" userId="66a2db3d815e233f" providerId="LiveId" clId="{E3815C89-F4B2-4623-A941-363D79B05A64}" dt="2020-09-09T21:28:23.362" v="2699" actId="478"/>
          <ac:grpSpMkLst>
            <pc:docMk/>
            <pc:sldMk cId="3647380350" sldId="1194"/>
            <ac:grpSpMk id="54" creationId="{C80202EC-5763-499C-9BC3-F3F255543FC4}"/>
          </ac:grpSpMkLst>
        </pc:grpChg>
        <pc:picChg chg="add">
          <ac:chgData name="Rebecca Salles" userId="66a2db3d815e233f" providerId="LiveId" clId="{E3815C89-F4B2-4623-A941-363D79B05A64}" dt="2020-09-09T21:45:06.379" v="2976" actId="22"/>
          <ac:picMkLst>
            <pc:docMk/>
            <pc:sldMk cId="3647380350" sldId="1194"/>
            <ac:picMk id="6" creationId="{E01EDA9D-4EA6-41F2-8018-BF0B790E7538}"/>
          </ac:picMkLst>
        </pc:picChg>
        <pc:cxnChg chg="del">
          <ac:chgData name="Rebecca Salles" userId="66a2db3d815e233f" providerId="LiveId" clId="{E3815C89-F4B2-4623-A941-363D79B05A64}" dt="2020-09-09T21:28:23.362" v="2699" actId="478"/>
          <ac:cxnSpMkLst>
            <pc:docMk/>
            <pc:sldMk cId="3647380350" sldId="1194"/>
            <ac:cxnSpMk id="60" creationId="{347D1BCF-E4B6-4FBC-AC63-091B521147C9}"/>
          </ac:cxnSpMkLst>
        </pc:cxnChg>
        <pc:cxnChg chg="del">
          <ac:chgData name="Rebecca Salles" userId="66a2db3d815e233f" providerId="LiveId" clId="{E3815C89-F4B2-4623-A941-363D79B05A64}" dt="2020-09-09T21:28:23.362" v="2699" actId="478"/>
          <ac:cxnSpMkLst>
            <pc:docMk/>
            <pc:sldMk cId="3647380350" sldId="1194"/>
            <ac:cxnSpMk id="61" creationId="{8105C9C3-7A76-4ED6-8245-1A1A22370D4A}"/>
          </ac:cxnSpMkLst>
        </pc:cxnChg>
        <pc:cxnChg chg="del">
          <ac:chgData name="Rebecca Salles" userId="66a2db3d815e233f" providerId="LiveId" clId="{E3815C89-F4B2-4623-A941-363D79B05A64}" dt="2020-09-09T21:28:23.362" v="2699" actId="478"/>
          <ac:cxnSpMkLst>
            <pc:docMk/>
            <pc:sldMk cId="3647380350" sldId="1194"/>
            <ac:cxnSpMk id="62" creationId="{E57450DC-E9D2-49F8-911F-340A53CA4577}"/>
          </ac:cxnSpMkLst>
        </pc:cxnChg>
        <pc:cxnChg chg="del">
          <ac:chgData name="Rebecca Salles" userId="66a2db3d815e233f" providerId="LiveId" clId="{E3815C89-F4B2-4623-A941-363D79B05A64}" dt="2020-09-09T21:28:23.362" v="2699" actId="478"/>
          <ac:cxnSpMkLst>
            <pc:docMk/>
            <pc:sldMk cId="3647380350" sldId="1194"/>
            <ac:cxnSpMk id="63" creationId="{2CEF555E-ACE1-4A35-964E-D77FA3D36A1A}"/>
          </ac:cxnSpMkLst>
        </pc:cxnChg>
      </pc:sldChg>
      <pc:sldChg chg="addSp delSp modSp add del mod">
        <pc:chgData name="Rebecca Salles" userId="66a2db3d815e233f" providerId="LiveId" clId="{E3815C89-F4B2-4623-A941-363D79B05A64}" dt="2020-09-09T21:57:01.297" v="3104" actId="47"/>
        <pc:sldMkLst>
          <pc:docMk/>
          <pc:sldMk cId="2477011263" sldId="1195"/>
        </pc:sldMkLst>
        <pc:spChg chg="add del mod">
          <ac:chgData name="Rebecca Salles" userId="66a2db3d815e233f" providerId="LiveId" clId="{E3815C89-F4B2-4623-A941-363D79B05A64}" dt="2020-09-09T21:30:12.778" v="2712" actId="478"/>
          <ac:spMkLst>
            <pc:docMk/>
            <pc:sldMk cId="2477011263" sldId="1195"/>
            <ac:spMk id="3" creationId="{FA5E9E3E-4981-4FAB-B08D-1BB1F0AB32E9}"/>
          </ac:spMkLst>
        </pc:spChg>
        <pc:spChg chg="mod">
          <ac:chgData name="Rebecca Salles" userId="66a2db3d815e233f" providerId="LiveId" clId="{E3815C89-F4B2-4623-A941-363D79B05A64}" dt="2020-09-09T21:40:28.725" v="2926" actId="14100"/>
          <ac:spMkLst>
            <pc:docMk/>
            <pc:sldMk cId="2477011263" sldId="1195"/>
            <ac:spMk id="13" creationId="{B45E6090-B17F-4C66-9698-08EF388AFCFD}"/>
          </ac:spMkLst>
        </pc:spChg>
        <pc:spChg chg="del">
          <ac:chgData name="Rebecca Salles" userId="66a2db3d815e233f" providerId="LiveId" clId="{E3815C89-F4B2-4623-A941-363D79B05A64}" dt="2020-09-09T21:30:03.174" v="2710" actId="478"/>
          <ac:spMkLst>
            <pc:docMk/>
            <pc:sldMk cId="2477011263" sldId="1195"/>
            <ac:spMk id="57" creationId="{58F9991B-B922-4AF8-B631-3AFBD2769691}"/>
          </ac:spMkLst>
        </pc:spChg>
        <pc:spChg chg="del">
          <ac:chgData name="Rebecca Salles" userId="66a2db3d815e233f" providerId="LiveId" clId="{E3815C89-F4B2-4623-A941-363D79B05A64}" dt="2020-09-09T21:30:03.174" v="2710" actId="478"/>
          <ac:spMkLst>
            <pc:docMk/>
            <pc:sldMk cId="2477011263" sldId="1195"/>
            <ac:spMk id="58" creationId="{E36D9329-4AB3-4F59-B89A-0088C44A8539}"/>
          </ac:spMkLst>
        </pc:spChg>
        <pc:spChg chg="del">
          <ac:chgData name="Rebecca Salles" userId="66a2db3d815e233f" providerId="LiveId" clId="{E3815C89-F4B2-4623-A941-363D79B05A64}" dt="2020-09-09T21:30:03.174" v="2710" actId="478"/>
          <ac:spMkLst>
            <pc:docMk/>
            <pc:sldMk cId="2477011263" sldId="1195"/>
            <ac:spMk id="59" creationId="{91D3707F-4177-4B79-8745-248650D2782C}"/>
          </ac:spMkLst>
        </pc:spChg>
        <pc:spChg chg="del">
          <ac:chgData name="Rebecca Salles" userId="66a2db3d815e233f" providerId="LiveId" clId="{E3815C89-F4B2-4623-A941-363D79B05A64}" dt="2020-09-09T21:30:10.020" v="2711" actId="478"/>
          <ac:spMkLst>
            <pc:docMk/>
            <pc:sldMk cId="2477011263" sldId="1195"/>
            <ac:spMk id="64" creationId="{AA108AB3-ECD1-43F1-BB94-0B637F0076CF}"/>
          </ac:spMkLst>
        </pc:spChg>
        <pc:spChg chg="del">
          <ac:chgData name="Rebecca Salles" userId="66a2db3d815e233f" providerId="LiveId" clId="{E3815C89-F4B2-4623-A941-363D79B05A64}" dt="2020-09-09T21:30:03.174" v="2710" actId="478"/>
          <ac:spMkLst>
            <pc:docMk/>
            <pc:sldMk cId="2477011263" sldId="1195"/>
            <ac:spMk id="65" creationId="{D016BB33-0422-4473-AE27-094FA649DD46}"/>
          </ac:spMkLst>
        </pc:spChg>
        <pc:spChg chg="del">
          <ac:chgData name="Rebecca Salles" userId="66a2db3d815e233f" providerId="LiveId" clId="{E3815C89-F4B2-4623-A941-363D79B05A64}" dt="2020-09-09T21:30:03.174" v="2710" actId="478"/>
          <ac:spMkLst>
            <pc:docMk/>
            <pc:sldMk cId="2477011263" sldId="1195"/>
            <ac:spMk id="66" creationId="{A5DBEFB2-5A27-452C-8F8B-A244465D4EB4}"/>
          </ac:spMkLst>
        </pc:spChg>
        <pc:spChg chg="del">
          <ac:chgData name="Rebecca Salles" userId="66a2db3d815e233f" providerId="LiveId" clId="{E3815C89-F4B2-4623-A941-363D79B05A64}" dt="2020-09-09T21:30:03.174" v="2710" actId="478"/>
          <ac:spMkLst>
            <pc:docMk/>
            <pc:sldMk cId="2477011263" sldId="1195"/>
            <ac:spMk id="67" creationId="{3C3B1703-0FDE-48D3-A302-49B5C707CF22}"/>
          </ac:spMkLst>
        </pc:spChg>
        <pc:spChg chg="del">
          <ac:chgData name="Rebecca Salles" userId="66a2db3d815e233f" providerId="LiveId" clId="{E3815C89-F4B2-4623-A941-363D79B05A64}" dt="2020-09-09T21:30:03.174" v="2710" actId="478"/>
          <ac:spMkLst>
            <pc:docMk/>
            <pc:sldMk cId="2477011263" sldId="1195"/>
            <ac:spMk id="68" creationId="{DBC892D6-96F3-43B7-95C8-F65B71766343}"/>
          </ac:spMkLst>
        </pc:spChg>
        <pc:spChg chg="del">
          <ac:chgData name="Rebecca Salles" userId="66a2db3d815e233f" providerId="LiveId" clId="{E3815C89-F4B2-4623-A941-363D79B05A64}" dt="2020-09-09T21:30:15.377" v="2713" actId="478"/>
          <ac:spMkLst>
            <pc:docMk/>
            <pc:sldMk cId="2477011263" sldId="1195"/>
            <ac:spMk id="69" creationId="{47FEE3D6-2E2B-4B64-ADAF-87DE5D4E03A0}"/>
          </ac:spMkLst>
        </pc:spChg>
        <pc:spChg chg="del">
          <ac:chgData name="Rebecca Salles" userId="66a2db3d815e233f" providerId="LiveId" clId="{E3815C89-F4B2-4623-A941-363D79B05A64}" dt="2020-09-09T21:30:03.174" v="2710" actId="478"/>
          <ac:spMkLst>
            <pc:docMk/>
            <pc:sldMk cId="2477011263" sldId="1195"/>
            <ac:spMk id="70" creationId="{89740B0F-4160-41F9-A78E-2613617B97B1}"/>
          </ac:spMkLst>
        </pc:spChg>
        <pc:spChg chg="del">
          <ac:chgData name="Rebecca Salles" userId="66a2db3d815e233f" providerId="LiveId" clId="{E3815C89-F4B2-4623-A941-363D79B05A64}" dt="2020-09-09T21:30:10.020" v="2711" actId="478"/>
          <ac:spMkLst>
            <pc:docMk/>
            <pc:sldMk cId="2477011263" sldId="1195"/>
            <ac:spMk id="71" creationId="{A7DB2034-911D-4CFD-817E-F65BF04E3633}"/>
          </ac:spMkLst>
        </pc:spChg>
        <pc:spChg chg="add del mod">
          <ac:chgData name="Rebecca Salles" userId="66a2db3d815e233f" providerId="LiveId" clId="{E3815C89-F4B2-4623-A941-363D79B05A64}" dt="2020-09-09T21:33:03.546" v="2785" actId="478"/>
          <ac:spMkLst>
            <pc:docMk/>
            <pc:sldMk cId="2477011263" sldId="1195"/>
            <ac:spMk id="78" creationId="{C79C0B49-C52B-4DAD-A163-14370077DACF}"/>
          </ac:spMkLst>
        </pc:spChg>
        <pc:spChg chg="add del mod">
          <ac:chgData name="Rebecca Salles" userId="66a2db3d815e233f" providerId="LiveId" clId="{E3815C89-F4B2-4623-A941-363D79B05A64}" dt="2020-09-09T21:32:50.440" v="2781"/>
          <ac:spMkLst>
            <pc:docMk/>
            <pc:sldMk cId="2477011263" sldId="1195"/>
            <ac:spMk id="79" creationId="{C224776E-A90D-4C16-8745-B540BD489025}"/>
          </ac:spMkLst>
        </pc:spChg>
        <pc:spChg chg="add mod">
          <ac:chgData name="Rebecca Salles" userId="66a2db3d815e233f" providerId="LiveId" clId="{E3815C89-F4B2-4623-A941-363D79B05A64}" dt="2020-09-09T21:33:27.674" v="2827" actId="1036"/>
          <ac:spMkLst>
            <pc:docMk/>
            <pc:sldMk cId="2477011263" sldId="1195"/>
            <ac:spMk id="80" creationId="{7E51ECED-4E94-4BFC-8CFE-6CB3AB30AABE}"/>
          </ac:spMkLst>
        </pc:spChg>
        <pc:grpChg chg="del">
          <ac:chgData name="Rebecca Salles" userId="66a2db3d815e233f" providerId="LiveId" clId="{E3815C89-F4B2-4623-A941-363D79B05A64}" dt="2020-09-09T21:30:03.174" v="2710" actId="478"/>
          <ac:grpSpMkLst>
            <pc:docMk/>
            <pc:sldMk cId="2477011263" sldId="1195"/>
            <ac:grpSpMk id="7" creationId="{527F48B1-0AD1-4DC1-8355-F7F2A7733CD9}"/>
          </ac:grpSpMkLst>
        </pc:grpChg>
        <pc:grpChg chg="del">
          <ac:chgData name="Rebecca Salles" userId="66a2db3d815e233f" providerId="LiveId" clId="{E3815C89-F4B2-4623-A941-363D79B05A64}" dt="2020-09-09T21:30:03.174" v="2710" actId="478"/>
          <ac:grpSpMkLst>
            <pc:docMk/>
            <pc:sldMk cId="2477011263" sldId="1195"/>
            <ac:grpSpMk id="54" creationId="{C80202EC-5763-499C-9BC3-F3F255543FC4}"/>
          </ac:grpSpMkLst>
        </pc:grpChg>
        <pc:picChg chg="add mod">
          <ac:chgData name="Rebecca Salles" userId="66a2db3d815e233f" providerId="LiveId" clId="{E3815C89-F4B2-4623-A941-363D79B05A64}" dt="2020-09-09T21:32:23.326" v="2758" actId="1076"/>
          <ac:picMkLst>
            <pc:docMk/>
            <pc:sldMk cId="2477011263" sldId="1195"/>
            <ac:picMk id="4" creationId="{FABC8EFB-9341-4D26-924F-2D829E637E55}"/>
          </ac:picMkLst>
        </pc:picChg>
        <pc:picChg chg="add mod">
          <ac:chgData name="Rebecca Salles" userId="66a2db3d815e233f" providerId="LiveId" clId="{E3815C89-F4B2-4623-A941-363D79B05A64}" dt="2020-09-09T21:32:33.187" v="2768" actId="1036"/>
          <ac:picMkLst>
            <pc:docMk/>
            <pc:sldMk cId="2477011263" sldId="1195"/>
            <ac:picMk id="6" creationId="{4A373B4E-D5FA-41D1-8435-82A53E211E8D}"/>
          </ac:picMkLst>
        </pc:picChg>
        <pc:picChg chg="add mod">
          <ac:chgData name="Rebecca Salles" userId="66a2db3d815e233f" providerId="LiveId" clId="{E3815C89-F4B2-4623-A941-363D79B05A64}" dt="2020-09-09T21:32:33.187" v="2768" actId="1036"/>
          <ac:picMkLst>
            <pc:docMk/>
            <pc:sldMk cId="2477011263" sldId="1195"/>
            <ac:picMk id="76" creationId="{01EDF065-4F1F-4938-B564-712992C2080C}"/>
          </ac:picMkLst>
        </pc:picChg>
        <pc:cxnChg chg="del">
          <ac:chgData name="Rebecca Salles" userId="66a2db3d815e233f" providerId="LiveId" clId="{E3815C89-F4B2-4623-A941-363D79B05A64}" dt="2020-09-09T21:30:03.174" v="2710" actId="478"/>
          <ac:cxnSpMkLst>
            <pc:docMk/>
            <pc:sldMk cId="2477011263" sldId="1195"/>
            <ac:cxnSpMk id="60" creationId="{347D1BCF-E4B6-4FBC-AC63-091B521147C9}"/>
          </ac:cxnSpMkLst>
        </pc:cxnChg>
        <pc:cxnChg chg="del">
          <ac:chgData name="Rebecca Salles" userId="66a2db3d815e233f" providerId="LiveId" clId="{E3815C89-F4B2-4623-A941-363D79B05A64}" dt="2020-09-09T21:30:03.174" v="2710" actId="478"/>
          <ac:cxnSpMkLst>
            <pc:docMk/>
            <pc:sldMk cId="2477011263" sldId="1195"/>
            <ac:cxnSpMk id="61" creationId="{8105C9C3-7A76-4ED6-8245-1A1A22370D4A}"/>
          </ac:cxnSpMkLst>
        </pc:cxnChg>
        <pc:cxnChg chg="del">
          <ac:chgData name="Rebecca Salles" userId="66a2db3d815e233f" providerId="LiveId" clId="{E3815C89-F4B2-4623-A941-363D79B05A64}" dt="2020-09-09T21:30:03.174" v="2710" actId="478"/>
          <ac:cxnSpMkLst>
            <pc:docMk/>
            <pc:sldMk cId="2477011263" sldId="1195"/>
            <ac:cxnSpMk id="62" creationId="{E57450DC-E9D2-49F8-911F-340A53CA4577}"/>
          </ac:cxnSpMkLst>
        </pc:cxnChg>
        <pc:cxnChg chg="del">
          <ac:chgData name="Rebecca Salles" userId="66a2db3d815e233f" providerId="LiveId" clId="{E3815C89-F4B2-4623-A941-363D79B05A64}" dt="2020-09-09T21:30:03.174" v="2710" actId="478"/>
          <ac:cxnSpMkLst>
            <pc:docMk/>
            <pc:sldMk cId="2477011263" sldId="1195"/>
            <ac:cxnSpMk id="63" creationId="{2CEF555E-ACE1-4A35-964E-D77FA3D36A1A}"/>
          </ac:cxnSpMkLst>
        </pc:cxnChg>
      </pc:sldChg>
      <pc:sldChg chg="add del ord">
        <pc:chgData name="Rebecca Salles" userId="66a2db3d815e233f" providerId="LiveId" clId="{E3815C89-F4B2-4623-A941-363D79B05A64}" dt="2020-09-09T21:38:07.245" v="2845" actId="47"/>
        <pc:sldMkLst>
          <pc:docMk/>
          <pc:sldMk cId="1798802495" sldId="1196"/>
        </pc:sldMkLst>
      </pc:sldChg>
      <pc:sldChg chg="addSp modSp add mod ord">
        <pc:chgData name="Rebecca Salles" userId="66a2db3d815e233f" providerId="LiveId" clId="{E3815C89-F4B2-4623-A941-363D79B05A64}" dt="2020-09-10T00:10:56.027" v="4693" actId="108"/>
        <pc:sldMkLst>
          <pc:docMk/>
          <pc:sldMk cId="2443918185" sldId="1196"/>
        </pc:sldMkLst>
        <pc:spChg chg="mod">
          <ac:chgData name="Rebecca Salles" userId="66a2db3d815e233f" providerId="LiveId" clId="{E3815C89-F4B2-4623-A941-363D79B05A64}" dt="2020-09-10T00:10:56.027" v="4693" actId="108"/>
          <ac:spMkLst>
            <pc:docMk/>
            <pc:sldMk cId="2443918185" sldId="1196"/>
            <ac:spMk id="8" creationId="{00000000-0000-0000-0000-000000000000}"/>
          </ac:spMkLst>
        </pc:spChg>
        <pc:spChg chg="mod">
          <ac:chgData name="Rebecca Salles" userId="66a2db3d815e233f" providerId="LiveId" clId="{E3815C89-F4B2-4623-A941-363D79B05A64}" dt="2020-09-10T00:08:31.126" v="4660" actId="108"/>
          <ac:spMkLst>
            <pc:docMk/>
            <pc:sldMk cId="2443918185" sldId="1196"/>
            <ac:spMk id="9" creationId="{AB3E7968-B622-4C30-AECF-6F770A5BB698}"/>
          </ac:spMkLst>
        </pc:spChg>
        <pc:spChg chg="mod">
          <ac:chgData name="Rebecca Salles" userId="66a2db3d815e233f" providerId="LiveId" clId="{E3815C89-F4B2-4623-A941-363D79B05A64}" dt="2020-09-10T00:05:03.225" v="4629"/>
          <ac:spMkLst>
            <pc:docMk/>
            <pc:sldMk cId="2443918185" sldId="1196"/>
            <ac:spMk id="11" creationId="{E4919AD2-0C09-4175-85CB-E5EA485074BD}"/>
          </ac:spMkLst>
        </pc:spChg>
        <pc:spChg chg="mod">
          <ac:chgData name="Rebecca Salles" userId="66a2db3d815e233f" providerId="LiveId" clId="{E3815C89-F4B2-4623-A941-363D79B05A64}" dt="2020-09-09T21:58:09.831" v="3132"/>
          <ac:spMkLst>
            <pc:docMk/>
            <pc:sldMk cId="2443918185" sldId="1196"/>
            <ac:spMk id="20" creationId="{222D937D-825C-4BFE-ABED-1BE455FDF72A}"/>
          </ac:spMkLst>
        </pc:spChg>
        <pc:picChg chg="add mod">
          <ac:chgData name="Rebecca Salles" userId="66a2db3d815e233f" providerId="LiveId" clId="{E3815C89-F4B2-4623-A941-363D79B05A64}" dt="2020-09-09T21:58:38.382" v="3140" actId="1036"/>
          <ac:picMkLst>
            <pc:docMk/>
            <pc:sldMk cId="2443918185" sldId="1196"/>
            <ac:picMk id="2" creationId="{44076533-3873-4684-916C-3F40A75210AC}"/>
          </ac:picMkLst>
        </pc:picChg>
      </pc:sldChg>
      <pc:sldChg chg="addSp delSp modSp add mod">
        <pc:chgData name="Rebecca Salles" userId="66a2db3d815e233f" providerId="LiveId" clId="{E3815C89-F4B2-4623-A941-363D79B05A64}" dt="2020-09-10T00:11:04.888" v="4695" actId="108"/>
        <pc:sldMkLst>
          <pc:docMk/>
          <pc:sldMk cId="1708480964" sldId="1197"/>
        </pc:sldMkLst>
        <pc:spChg chg="add del mod">
          <ac:chgData name="Rebecca Salles" userId="66a2db3d815e233f" providerId="LiveId" clId="{E3815C89-F4B2-4623-A941-363D79B05A64}" dt="2020-09-09T21:41:04.819" v="2929" actId="478"/>
          <ac:spMkLst>
            <pc:docMk/>
            <pc:sldMk cId="1708480964" sldId="1197"/>
            <ac:spMk id="3" creationId="{26D6283A-3B6B-4DD7-95E6-C2224C884D79}"/>
          </ac:spMkLst>
        </pc:spChg>
        <pc:spChg chg="add mod">
          <ac:chgData name="Rebecca Salles" userId="66a2db3d815e233f" providerId="LiveId" clId="{E3815C89-F4B2-4623-A941-363D79B05A64}" dt="2020-09-09T21:41:35.779" v="2953" actId="1035"/>
          <ac:spMkLst>
            <pc:docMk/>
            <pc:sldMk cId="1708480964" sldId="1197"/>
            <ac:spMk id="8" creationId="{863F1351-DA0F-4B80-BD09-F9F8329C2337}"/>
          </ac:spMkLst>
        </pc:spChg>
        <pc:spChg chg="mod">
          <ac:chgData name="Rebecca Salles" userId="66a2db3d815e233f" providerId="LiveId" clId="{E3815C89-F4B2-4623-A941-363D79B05A64}" dt="2020-09-10T00:08:37.284" v="4662" actId="108"/>
          <ac:spMkLst>
            <pc:docMk/>
            <pc:sldMk cId="1708480964" sldId="1197"/>
            <ac:spMk id="9" creationId="{E226116E-204A-4AF9-BAA4-58503E930B27}"/>
          </ac:spMkLst>
        </pc:spChg>
        <pc:spChg chg="add mod">
          <ac:chgData name="Rebecca Salles" userId="66a2db3d815e233f" providerId="LiveId" clId="{E3815C89-F4B2-4623-A941-363D79B05A64}" dt="2020-09-09T21:41:35.779" v="2953" actId="1035"/>
          <ac:spMkLst>
            <pc:docMk/>
            <pc:sldMk cId="1708480964" sldId="1197"/>
            <ac:spMk id="10" creationId="{74F1F0FD-EC46-44EF-A806-029A9494C524}"/>
          </ac:spMkLst>
        </pc:spChg>
        <pc:spChg chg="add mod">
          <ac:chgData name="Rebecca Salles" userId="66a2db3d815e233f" providerId="LiveId" clId="{E3815C89-F4B2-4623-A941-363D79B05A64}" dt="2020-09-09T21:41:35.779" v="2953" actId="1035"/>
          <ac:spMkLst>
            <pc:docMk/>
            <pc:sldMk cId="1708480964" sldId="1197"/>
            <ac:spMk id="11" creationId="{E7238F04-9497-42AD-A644-D6A10BB9E2A9}"/>
          </ac:spMkLst>
        </pc:spChg>
        <pc:spChg chg="mod">
          <ac:chgData name="Rebecca Salles" userId="66a2db3d815e233f" providerId="LiveId" clId="{E3815C89-F4B2-4623-A941-363D79B05A64}" dt="2020-09-10T00:11:04.888" v="4695" actId="108"/>
          <ac:spMkLst>
            <pc:docMk/>
            <pc:sldMk cId="1708480964" sldId="1197"/>
            <ac:spMk id="12" creationId="{C894212A-4CB2-48BD-B738-D7F054844C5F}"/>
          </ac:spMkLst>
        </pc:spChg>
        <pc:spChg chg="mod">
          <ac:chgData name="Rebecca Salles" userId="66a2db3d815e233f" providerId="LiveId" clId="{E3815C89-F4B2-4623-A941-363D79B05A64}" dt="2020-09-10T00:05:34.314" v="4631" actId="108"/>
          <ac:spMkLst>
            <pc:docMk/>
            <pc:sldMk cId="1708480964" sldId="1197"/>
            <ac:spMk id="13" creationId="{B45E6090-B17F-4C66-9698-08EF388AFCFD}"/>
          </ac:spMkLst>
        </pc:spChg>
        <pc:spChg chg="add mod">
          <ac:chgData name="Rebecca Salles" userId="66a2db3d815e233f" providerId="LiveId" clId="{E3815C89-F4B2-4623-A941-363D79B05A64}" dt="2020-09-09T21:41:35.779" v="2953" actId="1035"/>
          <ac:spMkLst>
            <pc:docMk/>
            <pc:sldMk cId="1708480964" sldId="1197"/>
            <ac:spMk id="16" creationId="{6508A8D6-F337-4055-ACE4-6F1116C9A7F3}"/>
          </ac:spMkLst>
        </pc:spChg>
        <pc:spChg chg="add mod">
          <ac:chgData name="Rebecca Salles" userId="66a2db3d815e233f" providerId="LiveId" clId="{E3815C89-F4B2-4623-A941-363D79B05A64}" dt="2020-09-09T21:41:35.779" v="2953" actId="1035"/>
          <ac:spMkLst>
            <pc:docMk/>
            <pc:sldMk cId="1708480964" sldId="1197"/>
            <ac:spMk id="18" creationId="{B0572CCF-B031-4EB3-B8FE-08B3AF7A2847}"/>
          </ac:spMkLst>
        </pc:spChg>
        <pc:spChg chg="add mod">
          <ac:chgData name="Rebecca Salles" userId="66a2db3d815e233f" providerId="LiveId" clId="{E3815C89-F4B2-4623-A941-363D79B05A64}" dt="2020-09-09T21:41:35.779" v="2953" actId="1035"/>
          <ac:spMkLst>
            <pc:docMk/>
            <pc:sldMk cId="1708480964" sldId="1197"/>
            <ac:spMk id="20" creationId="{0D346304-457D-4F94-8B1D-430BFC1D8B63}"/>
          </ac:spMkLst>
        </pc:spChg>
        <pc:spChg chg="add mod">
          <ac:chgData name="Rebecca Salles" userId="66a2db3d815e233f" providerId="LiveId" clId="{E3815C89-F4B2-4623-A941-363D79B05A64}" dt="2020-09-09T21:41:35.779" v="2953" actId="1035"/>
          <ac:spMkLst>
            <pc:docMk/>
            <pc:sldMk cId="1708480964" sldId="1197"/>
            <ac:spMk id="22" creationId="{BAA529EC-50A2-4F7A-A18E-D1B125376419}"/>
          </ac:spMkLst>
        </pc:spChg>
        <pc:spChg chg="add mod">
          <ac:chgData name="Rebecca Salles" userId="66a2db3d815e233f" providerId="LiveId" clId="{E3815C89-F4B2-4623-A941-363D79B05A64}" dt="2020-09-09T21:41:35.779" v="2953" actId="1035"/>
          <ac:spMkLst>
            <pc:docMk/>
            <pc:sldMk cId="1708480964" sldId="1197"/>
            <ac:spMk id="24" creationId="{066EB6E5-9377-4220-9A62-7FEA598DE0D6}"/>
          </ac:spMkLst>
        </pc:spChg>
        <pc:spChg chg="add del mod">
          <ac:chgData name="Rebecca Salles" userId="66a2db3d815e233f" providerId="LiveId" clId="{E3815C89-F4B2-4623-A941-363D79B05A64}" dt="2020-09-10T00:00:04.883" v="4579" actId="478"/>
          <ac:spMkLst>
            <pc:docMk/>
            <pc:sldMk cId="1708480964" sldId="1197"/>
            <ac:spMk id="32" creationId="{D10C1BCD-30CC-4A78-855E-0D18958C4D66}"/>
          </ac:spMkLst>
        </pc:spChg>
        <pc:spChg chg="mod">
          <ac:chgData name="Rebecca Salles" userId="66a2db3d815e233f" providerId="LiveId" clId="{E3815C89-F4B2-4623-A941-363D79B05A64}" dt="2020-09-09T21:41:49.546" v="2955" actId="20577"/>
          <ac:spMkLst>
            <pc:docMk/>
            <pc:sldMk cId="1708480964" sldId="1197"/>
            <ac:spMk id="72" creationId="{2464F79B-E3C7-4A43-8042-1EB5D893156A}"/>
          </ac:spMkLst>
        </pc:spChg>
        <pc:spChg chg="del">
          <ac:chgData name="Rebecca Salles" userId="66a2db3d815e233f" providerId="LiveId" clId="{E3815C89-F4B2-4623-A941-363D79B05A64}" dt="2020-09-09T21:41:02.625" v="2928" actId="478"/>
          <ac:spMkLst>
            <pc:docMk/>
            <pc:sldMk cId="1708480964" sldId="1197"/>
            <ac:spMk id="80" creationId="{7E51ECED-4E94-4BFC-8CFE-6CB3AB30AABE}"/>
          </ac:spMkLst>
        </pc:spChg>
        <pc:graphicFrameChg chg="add mod">
          <ac:chgData name="Rebecca Salles" userId="66a2db3d815e233f" providerId="LiveId" clId="{E3815C89-F4B2-4623-A941-363D79B05A64}" dt="2020-09-09T21:41:35.779" v="2953" actId="1035"/>
          <ac:graphicFrameMkLst>
            <pc:docMk/>
            <pc:sldMk cId="1708480964" sldId="1197"/>
            <ac:graphicFrameMk id="7" creationId="{B9C12987-B0D8-4E0F-9EA2-DCD11FA49F8B}"/>
          </ac:graphicFrameMkLst>
        </pc:graphicFrameChg>
        <pc:picChg chg="del">
          <ac:chgData name="Rebecca Salles" userId="66a2db3d815e233f" providerId="LiveId" clId="{E3815C89-F4B2-4623-A941-363D79B05A64}" dt="2020-09-09T21:41:02.625" v="2928" actId="478"/>
          <ac:picMkLst>
            <pc:docMk/>
            <pc:sldMk cId="1708480964" sldId="1197"/>
            <ac:picMk id="4" creationId="{FABC8EFB-9341-4D26-924F-2D829E637E55}"/>
          </ac:picMkLst>
        </pc:picChg>
        <pc:picChg chg="del">
          <ac:chgData name="Rebecca Salles" userId="66a2db3d815e233f" providerId="LiveId" clId="{E3815C89-F4B2-4623-A941-363D79B05A64}" dt="2020-09-09T21:41:02.625" v="2928" actId="478"/>
          <ac:picMkLst>
            <pc:docMk/>
            <pc:sldMk cId="1708480964" sldId="1197"/>
            <ac:picMk id="6" creationId="{4A373B4E-D5FA-41D1-8435-82A53E211E8D}"/>
          </ac:picMkLst>
        </pc:picChg>
        <pc:picChg chg="del">
          <ac:chgData name="Rebecca Salles" userId="66a2db3d815e233f" providerId="LiveId" clId="{E3815C89-F4B2-4623-A941-363D79B05A64}" dt="2020-09-09T21:41:02.625" v="2928" actId="478"/>
          <ac:picMkLst>
            <pc:docMk/>
            <pc:sldMk cId="1708480964" sldId="1197"/>
            <ac:picMk id="76" creationId="{01EDF065-4F1F-4938-B564-712992C2080C}"/>
          </ac:picMkLst>
        </pc:picChg>
      </pc:sldChg>
      <pc:sldChg chg="addSp delSp modSp add mod">
        <pc:chgData name="Rebecca Salles" userId="66a2db3d815e233f" providerId="LiveId" clId="{E3815C89-F4B2-4623-A941-363D79B05A64}" dt="2020-09-10T00:12:01.717" v="4703" actId="108"/>
        <pc:sldMkLst>
          <pc:docMk/>
          <pc:sldMk cId="2376624337" sldId="1198"/>
        </pc:sldMkLst>
        <pc:spChg chg="mod">
          <ac:chgData name="Rebecca Salles" userId="66a2db3d815e233f" providerId="LiveId" clId="{E3815C89-F4B2-4623-A941-363D79B05A64}" dt="2020-09-10T00:08:40.791" v="4663" actId="108"/>
          <ac:spMkLst>
            <pc:docMk/>
            <pc:sldMk cId="2376624337" sldId="1198"/>
            <ac:spMk id="9" creationId="{E226116E-204A-4AF9-BAA4-58503E930B27}"/>
          </ac:spMkLst>
        </pc:spChg>
        <pc:spChg chg="mod">
          <ac:chgData name="Rebecca Salles" userId="66a2db3d815e233f" providerId="LiveId" clId="{E3815C89-F4B2-4623-A941-363D79B05A64}" dt="2020-09-10T00:11:08.173" v="4696" actId="108"/>
          <ac:spMkLst>
            <pc:docMk/>
            <pc:sldMk cId="2376624337" sldId="1198"/>
            <ac:spMk id="12" creationId="{C894212A-4CB2-48BD-B738-D7F054844C5F}"/>
          </ac:spMkLst>
        </pc:spChg>
        <pc:spChg chg="mod">
          <ac:chgData name="Rebecca Salles" userId="66a2db3d815e233f" providerId="LiveId" clId="{E3815C89-F4B2-4623-A941-363D79B05A64}" dt="2020-09-10T00:12:01.717" v="4703" actId="108"/>
          <ac:spMkLst>
            <pc:docMk/>
            <pc:sldMk cId="2376624337" sldId="1198"/>
            <ac:spMk id="13" creationId="{B45E6090-B17F-4C66-9698-08EF388AFCFD}"/>
          </ac:spMkLst>
        </pc:spChg>
        <pc:spChg chg="mod">
          <ac:chgData name="Rebecca Salles" userId="66a2db3d815e233f" providerId="LiveId" clId="{E3815C89-F4B2-4623-A941-363D79B05A64}" dt="2020-09-09T21:51:00.668" v="3039" actId="255"/>
          <ac:spMkLst>
            <pc:docMk/>
            <pc:sldMk cId="2376624337" sldId="1198"/>
            <ac:spMk id="74" creationId="{2BBE421D-D7C9-40B7-B2B4-3F788BBAFC25}"/>
          </ac:spMkLst>
        </pc:spChg>
        <pc:picChg chg="add mod">
          <ac:chgData name="Rebecca Salles" userId="66a2db3d815e233f" providerId="LiveId" clId="{E3815C89-F4B2-4623-A941-363D79B05A64}" dt="2020-09-09T21:52:01.006" v="3042" actId="1076"/>
          <ac:picMkLst>
            <pc:docMk/>
            <pc:sldMk cId="2376624337" sldId="1198"/>
            <ac:picMk id="2" creationId="{300A891F-2290-4F94-ADE6-E4823C3A4E0B}"/>
          </ac:picMkLst>
        </pc:picChg>
        <pc:picChg chg="del">
          <ac:chgData name="Rebecca Salles" userId="66a2db3d815e233f" providerId="LiveId" clId="{E3815C89-F4B2-4623-A941-363D79B05A64}" dt="2020-09-09T21:48:51.599" v="3026" actId="478"/>
          <ac:picMkLst>
            <pc:docMk/>
            <pc:sldMk cId="2376624337" sldId="1198"/>
            <ac:picMk id="6" creationId="{E01EDA9D-4EA6-41F2-8018-BF0B790E7538}"/>
          </ac:picMkLst>
        </pc:picChg>
      </pc:sldChg>
      <pc:sldChg chg="addSp delSp modSp add mod modNotesTx">
        <pc:chgData name="Rebecca Salles" userId="66a2db3d815e233f" providerId="LiveId" clId="{E3815C89-F4B2-4623-A941-363D79B05A64}" dt="2020-09-10T00:12:19.236" v="4706" actId="207"/>
        <pc:sldMkLst>
          <pc:docMk/>
          <pc:sldMk cId="3640946106" sldId="1199"/>
        </pc:sldMkLst>
        <pc:spChg chg="mod">
          <ac:chgData name="Rebecca Salles" userId="66a2db3d815e233f" providerId="LiveId" clId="{E3815C89-F4B2-4623-A941-363D79B05A64}" dt="2020-09-10T00:08:43.664" v="4664" actId="108"/>
          <ac:spMkLst>
            <pc:docMk/>
            <pc:sldMk cId="3640946106" sldId="1199"/>
            <ac:spMk id="9" creationId="{E226116E-204A-4AF9-BAA4-58503E930B27}"/>
          </ac:spMkLst>
        </pc:spChg>
        <pc:spChg chg="mod">
          <ac:chgData name="Rebecca Salles" userId="66a2db3d815e233f" providerId="LiveId" clId="{E3815C89-F4B2-4623-A941-363D79B05A64}" dt="2020-09-10T00:11:11.475" v="4697" actId="108"/>
          <ac:spMkLst>
            <pc:docMk/>
            <pc:sldMk cId="3640946106" sldId="1199"/>
            <ac:spMk id="12" creationId="{C894212A-4CB2-48BD-B738-D7F054844C5F}"/>
          </ac:spMkLst>
        </pc:spChg>
        <pc:spChg chg="mod">
          <ac:chgData name="Rebecca Salles" userId="66a2db3d815e233f" providerId="LiveId" clId="{E3815C89-F4B2-4623-A941-363D79B05A64}" dt="2020-09-10T00:12:19.236" v="4706" actId="207"/>
          <ac:spMkLst>
            <pc:docMk/>
            <pc:sldMk cId="3640946106" sldId="1199"/>
            <ac:spMk id="13" creationId="{B45E6090-B17F-4C66-9698-08EF388AFCFD}"/>
          </ac:spMkLst>
        </pc:spChg>
        <pc:spChg chg="mod">
          <ac:chgData name="Rebecca Salles" userId="66a2db3d815e233f" providerId="LiveId" clId="{E3815C89-F4B2-4623-A941-363D79B05A64}" dt="2020-09-09T21:56:32.480" v="3103" actId="403"/>
          <ac:spMkLst>
            <pc:docMk/>
            <pc:sldMk cId="3640946106" sldId="1199"/>
            <ac:spMk id="74" creationId="{2BBE421D-D7C9-40B7-B2B4-3F788BBAFC25}"/>
          </ac:spMkLst>
        </pc:spChg>
        <pc:picChg chg="del">
          <ac:chgData name="Rebecca Salles" userId="66a2db3d815e233f" providerId="LiveId" clId="{E3815C89-F4B2-4623-A941-363D79B05A64}" dt="2020-09-09T21:52:19.712" v="3053" actId="478"/>
          <ac:picMkLst>
            <pc:docMk/>
            <pc:sldMk cId="3640946106" sldId="1199"/>
            <ac:picMk id="2" creationId="{300A891F-2290-4F94-ADE6-E4823C3A4E0B}"/>
          </ac:picMkLst>
        </pc:picChg>
        <pc:picChg chg="add mod">
          <ac:chgData name="Rebecca Salles" userId="66a2db3d815e233f" providerId="LiveId" clId="{E3815C89-F4B2-4623-A941-363D79B05A64}" dt="2020-09-09T21:52:55.562" v="3057" actId="1076"/>
          <ac:picMkLst>
            <pc:docMk/>
            <pc:sldMk cId="3640946106" sldId="1199"/>
            <ac:picMk id="3" creationId="{A26AA262-9068-42AE-91D4-682FEF316B96}"/>
          </ac:picMkLst>
        </pc:picChg>
      </pc:sldChg>
      <pc:sldChg chg="addSp delSp modSp add del mod ord modNotesTx">
        <pc:chgData name="Rebecca Salles" userId="66a2db3d815e233f" providerId="LiveId" clId="{E3815C89-F4B2-4623-A941-363D79B05A64}" dt="2020-09-09T23:46:47.890" v="4454" actId="2696"/>
        <pc:sldMkLst>
          <pc:docMk/>
          <pc:sldMk cId="1573012124" sldId="1200"/>
        </pc:sldMkLst>
        <pc:spChg chg="add del">
          <ac:chgData name="Rebecca Salles" userId="66a2db3d815e233f" providerId="LiveId" clId="{E3815C89-F4B2-4623-A941-363D79B05A64}" dt="2020-09-09T22:24:58.538" v="3569" actId="478"/>
          <ac:spMkLst>
            <pc:docMk/>
            <pc:sldMk cId="1573012124" sldId="1200"/>
            <ac:spMk id="2" creationId="{DE7BE90C-81DB-4E47-9470-D9E51A17D1BF}"/>
          </ac:spMkLst>
        </pc:spChg>
        <pc:spChg chg="mod">
          <ac:chgData name="Rebecca Salles" userId="66a2db3d815e233f" providerId="LiveId" clId="{E3815C89-F4B2-4623-A941-363D79B05A64}" dt="2020-09-09T22:03:53.696" v="3186"/>
          <ac:spMkLst>
            <pc:docMk/>
            <pc:sldMk cId="1573012124" sldId="1200"/>
            <ac:spMk id="13" creationId="{B45E6090-B17F-4C66-9698-08EF388AFCFD}"/>
          </ac:spMkLst>
        </pc:spChg>
        <pc:spChg chg="mod">
          <ac:chgData name="Rebecca Salles" userId="66a2db3d815e233f" providerId="LiveId" clId="{E3815C89-F4B2-4623-A941-363D79B05A64}" dt="2020-09-09T22:24:53.819" v="3568" actId="20577"/>
          <ac:spMkLst>
            <pc:docMk/>
            <pc:sldMk cId="1573012124" sldId="1200"/>
            <ac:spMk id="74" creationId="{2BBE421D-D7C9-40B7-B2B4-3F788BBAFC25}"/>
          </ac:spMkLst>
        </pc:spChg>
        <pc:picChg chg="del">
          <ac:chgData name="Rebecca Salles" userId="66a2db3d815e233f" providerId="LiveId" clId="{E3815C89-F4B2-4623-A941-363D79B05A64}" dt="2020-09-09T22:03:55.896" v="3187" actId="478"/>
          <ac:picMkLst>
            <pc:docMk/>
            <pc:sldMk cId="1573012124" sldId="1200"/>
            <ac:picMk id="3" creationId="{A26AA262-9068-42AE-91D4-682FEF316B96}"/>
          </ac:picMkLst>
        </pc:picChg>
      </pc:sldChg>
      <pc:sldChg chg="addSp delSp modSp add mod ord modShow addCm delCm modNotesTx">
        <pc:chgData name="Rebecca Salles" userId="66a2db3d815e233f" providerId="LiveId" clId="{E3815C89-F4B2-4623-A941-363D79B05A64}" dt="2020-09-10T02:03:06.615" v="6178" actId="27636"/>
        <pc:sldMkLst>
          <pc:docMk/>
          <pc:sldMk cId="803165485" sldId="1201"/>
        </pc:sldMkLst>
        <pc:spChg chg="mod">
          <ac:chgData name="Rebecca Salles" userId="66a2db3d815e233f" providerId="LiveId" clId="{E3815C89-F4B2-4623-A941-363D79B05A64}" dt="2020-09-10T00:10:48.641" v="4691" actId="108"/>
          <ac:spMkLst>
            <pc:docMk/>
            <pc:sldMk cId="803165485" sldId="1201"/>
            <ac:spMk id="8" creationId="{00000000-0000-0000-0000-000000000000}"/>
          </ac:spMkLst>
        </pc:spChg>
        <pc:spChg chg="mod">
          <ac:chgData name="Rebecca Salles" userId="66a2db3d815e233f" providerId="LiveId" clId="{E3815C89-F4B2-4623-A941-363D79B05A64}" dt="2020-09-10T00:08:26.152" v="4658" actId="108"/>
          <ac:spMkLst>
            <pc:docMk/>
            <pc:sldMk cId="803165485" sldId="1201"/>
            <ac:spMk id="9" creationId="{AB3E7968-B622-4C30-AECF-6F770A5BB698}"/>
          </ac:spMkLst>
        </pc:spChg>
        <pc:spChg chg="add del">
          <ac:chgData name="Rebecca Salles" userId="66a2db3d815e233f" providerId="LiveId" clId="{E3815C89-F4B2-4623-A941-363D79B05A64}" dt="2020-09-09T23:13:13.582" v="3973" actId="22"/>
          <ac:spMkLst>
            <pc:docMk/>
            <pc:sldMk cId="803165485" sldId="1201"/>
            <ac:spMk id="10" creationId="{F4AF7F96-038B-4C62-8F8B-F58F72FDAC3C}"/>
          </ac:spMkLst>
        </pc:spChg>
        <pc:spChg chg="mod">
          <ac:chgData name="Rebecca Salles" userId="66a2db3d815e233f" providerId="LiveId" clId="{E3815C89-F4B2-4623-A941-363D79B05A64}" dt="2020-09-10T02:03:06.615" v="6178" actId="27636"/>
          <ac:spMkLst>
            <pc:docMk/>
            <pc:sldMk cId="803165485" sldId="1201"/>
            <ac:spMk id="11" creationId="{E4919AD2-0C09-4175-85CB-E5EA485074BD}"/>
          </ac:spMkLst>
        </pc:spChg>
        <pc:spChg chg="add mod">
          <ac:chgData name="Rebecca Salles" userId="66a2db3d815e233f" providerId="LiveId" clId="{E3815C89-F4B2-4623-A941-363D79B05A64}" dt="2020-09-09T23:30:25.781" v="4226" actId="1036"/>
          <ac:spMkLst>
            <pc:docMk/>
            <pc:sldMk cId="803165485" sldId="1201"/>
            <ac:spMk id="12" creationId="{653C2EFB-1494-4451-B693-3FD2158CB615}"/>
          </ac:spMkLst>
        </pc:spChg>
        <pc:spChg chg="mod">
          <ac:chgData name="Rebecca Salles" userId="66a2db3d815e233f" providerId="LiveId" clId="{E3815C89-F4B2-4623-A941-363D79B05A64}" dt="2020-09-09T23:37:31.436" v="4266" actId="20577"/>
          <ac:spMkLst>
            <pc:docMk/>
            <pc:sldMk cId="803165485" sldId="1201"/>
            <ac:spMk id="20" creationId="{222D937D-825C-4BFE-ABED-1BE455FDF72A}"/>
          </ac:spMkLst>
        </pc:spChg>
        <pc:picChg chg="add mod">
          <ac:chgData name="Rebecca Salles" userId="66a2db3d815e233f" providerId="LiveId" clId="{E3815C89-F4B2-4623-A941-363D79B05A64}" dt="2020-09-09T23:33:12.992" v="4239" actId="1035"/>
          <ac:picMkLst>
            <pc:docMk/>
            <pc:sldMk cId="803165485" sldId="1201"/>
            <ac:picMk id="2" creationId="{0BF26264-E12F-48A7-981B-DBDAE825D01F}"/>
          </ac:picMkLst>
        </pc:picChg>
      </pc:sldChg>
      <pc:sldChg chg="modSp add del mod ord">
        <pc:chgData name="Rebecca Salles" userId="66a2db3d815e233f" providerId="LiveId" clId="{E3815C89-F4B2-4623-A941-363D79B05A64}" dt="2020-09-10T01:55:38.742" v="6024" actId="47"/>
        <pc:sldMkLst>
          <pc:docMk/>
          <pc:sldMk cId="1020310190" sldId="1202"/>
        </pc:sldMkLst>
        <pc:spChg chg="mod">
          <ac:chgData name="Rebecca Salles" userId="66a2db3d815e233f" providerId="LiveId" clId="{E3815C89-F4B2-4623-A941-363D79B05A64}" dt="2020-09-10T00:08:49.035" v="4666" actId="108"/>
          <ac:spMkLst>
            <pc:docMk/>
            <pc:sldMk cId="1020310190" sldId="1202"/>
            <ac:spMk id="9" creationId="{E226116E-204A-4AF9-BAA4-58503E930B27}"/>
          </ac:spMkLst>
        </pc:spChg>
        <pc:spChg chg="mod">
          <ac:chgData name="Rebecca Salles" userId="66a2db3d815e233f" providerId="LiveId" clId="{E3815C89-F4B2-4623-A941-363D79B05A64}" dt="2020-09-10T00:11:17.601" v="4699" actId="108"/>
          <ac:spMkLst>
            <pc:docMk/>
            <pc:sldMk cId="1020310190" sldId="1202"/>
            <ac:spMk id="12" creationId="{C894212A-4CB2-48BD-B738-D7F054844C5F}"/>
          </ac:spMkLst>
        </pc:spChg>
        <pc:spChg chg="mod">
          <ac:chgData name="Rebecca Salles" userId="66a2db3d815e233f" providerId="LiveId" clId="{E3815C89-F4B2-4623-A941-363D79B05A64}" dt="2020-09-10T01:51:35.901" v="5965" actId="21"/>
          <ac:spMkLst>
            <pc:docMk/>
            <pc:sldMk cId="1020310190" sldId="1202"/>
            <ac:spMk id="74" creationId="{2BBE421D-D7C9-40B7-B2B4-3F788BBAFC25}"/>
          </ac:spMkLst>
        </pc:spChg>
      </pc:sldChg>
      <pc:sldChg chg="modSp add del mod modShow">
        <pc:chgData name="Rebecca Salles" userId="66a2db3d815e233f" providerId="LiveId" clId="{E3815C89-F4B2-4623-A941-363D79B05A64}" dt="2020-09-09T23:01:44.765" v="3881" actId="47"/>
        <pc:sldMkLst>
          <pc:docMk/>
          <pc:sldMk cId="2221269139" sldId="1202"/>
        </pc:sldMkLst>
        <pc:spChg chg="mod">
          <ac:chgData name="Rebecca Salles" userId="66a2db3d815e233f" providerId="LiveId" clId="{E3815C89-F4B2-4623-A941-363D79B05A64}" dt="2020-09-09T22:42:31.080" v="3701" actId="6549"/>
          <ac:spMkLst>
            <pc:docMk/>
            <pc:sldMk cId="2221269139" sldId="1202"/>
            <ac:spMk id="20" creationId="{222D937D-825C-4BFE-ABED-1BE455FDF72A}"/>
          </ac:spMkLst>
        </pc:spChg>
      </pc:sldChg>
      <pc:sldChg chg="addSp delSp modSp add mod ord modShow modNotesTx">
        <pc:chgData name="Rebecca Salles" userId="66a2db3d815e233f" providerId="LiveId" clId="{E3815C89-F4B2-4623-A941-363D79B05A64}" dt="2020-09-10T01:55:04.983" v="6023" actId="255"/>
        <pc:sldMkLst>
          <pc:docMk/>
          <pc:sldMk cId="2227833077" sldId="1203"/>
        </pc:sldMkLst>
        <pc:spChg chg="add del mod">
          <ac:chgData name="Rebecca Salles" userId="66a2db3d815e233f" providerId="LiveId" clId="{E3815C89-F4B2-4623-A941-363D79B05A64}" dt="2020-09-10T00:30:16.732" v="4844" actId="478"/>
          <ac:spMkLst>
            <pc:docMk/>
            <pc:sldMk cId="2227833077" sldId="1203"/>
            <ac:spMk id="3" creationId="{E8405961-93DA-4DAC-AFFC-6B2C51DF5852}"/>
          </ac:spMkLst>
        </pc:spChg>
        <pc:spChg chg="add del mod">
          <ac:chgData name="Rebecca Salles" userId="66a2db3d815e233f" providerId="LiveId" clId="{E3815C89-F4B2-4623-A941-363D79B05A64}" dt="2020-09-10T00:38:59.287" v="4951" actId="478"/>
          <ac:spMkLst>
            <pc:docMk/>
            <pc:sldMk cId="2227833077" sldId="1203"/>
            <ac:spMk id="4" creationId="{54D9C453-2358-4625-AC48-091FE88547C3}"/>
          </ac:spMkLst>
        </pc:spChg>
        <pc:spChg chg="add mod">
          <ac:chgData name="Rebecca Salles" userId="66a2db3d815e233f" providerId="LiveId" clId="{E3815C89-F4B2-4623-A941-363D79B05A64}" dt="2020-09-10T01:55:04.983" v="6023" actId="255"/>
          <ac:spMkLst>
            <pc:docMk/>
            <pc:sldMk cId="2227833077" sldId="1203"/>
            <ac:spMk id="6" creationId="{77916EE3-4F46-49DF-A4E8-1ACCAEB687D7}"/>
          </ac:spMkLst>
        </pc:spChg>
        <pc:spChg chg="mod">
          <ac:chgData name="Rebecca Salles" userId="66a2db3d815e233f" providerId="LiveId" clId="{E3815C89-F4B2-4623-A941-363D79B05A64}" dt="2020-09-10T00:12:52.276" v="4711"/>
          <ac:spMkLst>
            <pc:docMk/>
            <pc:sldMk cId="2227833077" sldId="1203"/>
            <ac:spMk id="13" creationId="{B45E6090-B17F-4C66-9698-08EF388AFCFD}"/>
          </ac:spMkLst>
        </pc:spChg>
        <pc:graphicFrameChg chg="mod">
          <ac:chgData name="Rebecca Salles" userId="66a2db3d815e233f" providerId="LiveId" clId="{E3815C89-F4B2-4623-A941-363D79B05A64}" dt="2020-09-10T01:27:00.588" v="5575" actId="1036"/>
          <ac:graphicFrameMkLst>
            <pc:docMk/>
            <pc:sldMk cId="2227833077" sldId="1203"/>
            <ac:graphicFrameMk id="2" creationId="{376C91C3-ACE6-4946-AA4F-827F0271BEF7}"/>
          </ac:graphicFrameMkLst>
        </pc:graphicFrameChg>
      </pc:sldChg>
      <pc:sldChg chg="add del">
        <pc:chgData name="Rebecca Salles" userId="66a2db3d815e233f" providerId="LiveId" clId="{E3815C89-F4B2-4623-A941-363D79B05A64}" dt="2020-09-09T23:32:37.315" v="4233" actId="47"/>
        <pc:sldMkLst>
          <pc:docMk/>
          <pc:sldMk cId="3486541462" sldId="1203"/>
        </pc:sldMkLst>
      </pc:sldChg>
      <pc:sldChg chg="modSp add del mod ord">
        <pc:chgData name="Rebecca Salles" userId="66a2db3d815e233f" providerId="LiveId" clId="{E3815C89-F4B2-4623-A941-363D79B05A64}" dt="2020-09-10T00:12:26.572" v="4707" actId="47"/>
        <pc:sldMkLst>
          <pc:docMk/>
          <pc:sldMk cId="4110450301" sldId="1203"/>
        </pc:sldMkLst>
        <pc:spChg chg="mod">
          <ac:chgData name="Rebecca Salles" userId="66a2db3d815e233f" providerId="LiveId" clId="{E3815C89-F4B2-4623-A941-363D79B05A64}" dt="2020-09-10T00:08:46.270" v="4665" actId="108"/>
          <ac:spMkLst>
            <pc:docMk/>
            <pc:sldMk cId="4110450301" sldId="1203"/>
            <ac:spMk id="9" creationId="{E226116E-204A-4AF9-BAA4-58503E930B27}"/>
          </ac:spMkLst>
        </pc:spChg>
        <pc:spChg chg="mod">
          <ac:chgData name="Rebecca Salles" userId="66a2db3d815e233f" providerId="LiveId" clId="{E3815C89-F4B2-4623-A941-363D79B05A64}" dt="2020-09-10T00:11:14.356" v="4698" actId="108"/>
          <ac:spMkLst>
            <pc:docMk/>
            <pc:sldMk cId="4110450301" sldId="1203"/>
            <ac:spMk id="12" creationId="{C894212A-4CB2-48BD-B738-D7F054844C5F}"/>
          </ac:spMkLst>
        </pc:spChg>
      </pc:sldChg>
      <pc:sldChg chg="modSp add mod">
        <pc:chgData name="Rebecca Salles" userId="66a2db3d815e233f" providerId="LiveId" clId="{E3815C89-F4B2-4623-A941-363D79B05A64}" dt="2020-09-10T00:19:52.316" v="4743"/>
        <pc:sldMkLst>
          <pc:docMk/>
          <pc:sldMk cId="680895826" sldId="1204"/>
        </pc:sldMkLst>
        <pc:spChg chg="mod">
          <ac:chgData name="Rebecca Salles" userId="66a2db3d815e233f" providerId="LiveId" clId="{E3815C89-F4B2-4623-A941-363D79B05A64}" dt="2020-09-10T00:16:51.397" v="4728" actId="6549"/>
          <ac:spMkLst>
            <pc:docMk/>
            <pc:sldMk cId="680895826" sldId="1204"/>
            <ac:spMk id="13" creationId="{B45E6090-B17F-4C66-9698-08EF388AFCFD}"/>
          </ac:spMkLst>
        </pc:spChg>
        <pc:graphicFrameChg chg="mod">
          <ac:chgData name="Rebecca Salles" userId="66a2db3d815e233f" providerId="LiveId" clId="{E3815C89-F4B2-4623-A941-363D79B05A64}" dt="2020-09-10T00:19:52.316" v="4743"/>
          <ac:graphicFrameMkLst>
            <pc:docMk/>
            <pc:sldMk cId="680895826" sldId="1204"/>
            <ac:graphicFrameMk id="2" creationId="{376C91C3-ACE6-4946-AA4F-827F0271BEF7}"/>
          </ac:graphicFrameMkLst>
        </pc:graphicFrameChg>
      </pc:sldChg>
      <pc:sldChg chg="modSp add mod ord">
        <pc:chgData name="Rebecca Salles" userId="66a2db3d815e233f" providerId="LiveId" clId="{E3815C89-F4B2-4623-A941-363D79B05A64}" dt="2020-09-10T00:20:45.773" v="4751"/>
        <pc:sldMkLst>
          <pc:docMk/>
          <pc:sldMk cId="1982810119" sldId="1205"/>
        </pc:sldMkLst>
        <pc:spChg chg="mod">
          <ac:chgData name="Rebecca Salles" userId="66a2db3d815e233f" providerId="LiveId" clId="{E3815C89-F4B2-4623-A941-363D79B05A64}" dt="2020-09-10T00:20:45.773" v="4751"/>
          <ac:spMkLst>
            <pc:docMk/>
            <pc:sldMk cId="1982810119" sldId="1205"/>
            <ac:spMk id="13" creationId="{B45E6090-B17F-4C66-9698-08EF388AFCFD}"/>
          </ac:spMkLst>
        </pc:spChg>
        <pc:graphicFrameChg chg="mod">
          <ac:chgData name="Rebecca Salles" userId="66a2db3d815e233f" providerId="LiveId" clId="{E3815C89-F4B2-4623-A941-363D79B05A64}" dt="2020-09-10T00:20:32.667" v="4750" actId="14861"/>
          <ac:graphicFrameMkLst>
            <pc:docMk/>
            <pc:sldMk cId="1982810119" sldId="1205"/>
            <ac:graphicFrameMk id="2" creationId="{376C91C3-ACE6-4946-AA4F-827F0271BEF7}"/>
          </ac:graphicFrameMkLst>
        </pc:graphicFrameChg>
      </pc:sldChg>
      <pc:sldChg chg="add">
        <pc:chgData name="Rebecca Salles" userId="66a2db3d815e233f" providerId="LiveId" clId="{E3815C89-F4B2-4623-A941-363D79B05A64}" dt="2020-09-10T00:21:43.583" v="4752" actId="2890"/>
        <pc:sldMkLst>
          <pc:docMk/>
          <pc:sldMk cId="489580070" sldId="1206"/>
        </pc:sldMkLst>
      </pc:sldChg>
      <pc:sldChg chg="modSp add mod ord">
        <pc:chgData name="Rebecca Salles" userId="66a2db3d815e233f" providerId="LiveId" clId="{E3815C89-F4B2-4623-A941-363D79B05A64}" dt="2020-09-10T00:22:31.159" v="4831"/>
        <pc:sldMkLst>
          <pc:docMk/>
          <pc:sldMk cId="4010164469" sldId="1207"/>
        </pc:sldMkLst>
        <pc:spChg chg="mod">
          <ac:chgData name="Rebecca Salles" userId="66a2db3d815e233f" providerId="LiveId" clId="{E3815C89-F4B2-4623-A941-363D79B05A64}" dt="2020-09-10T00:22:31.159" v="4831"/>
          <ac:spMkLst>
            <pc:docMk/>
            <pc:sldMk cId="4010164469" sldId="1207"/>
            <ac:spMk id="11" creationId="{E4919AD2-0C09-4175-85CB-E5EA485074BD}"/>
          </ac:spMkLst>
        </pc:spChg>
      </pc:sldChg>
      <pc:sldChg chg="addSp delSp modSp add mod ord">
        <pc:chgData name="Rebecca Salles" userId="66a2db3d815e233f" providerId="LiveId" clId="{E3815C89-F4B2-4623-A941-363D79B05A64}" dt="2020-09-10T00:43:57.053" v="5001" actId="21"/>
        <pc:sldMkLst>
          <pc:docMk/>
          <pc:sldMk cId="4012706245" sldId="1208"/>
        </pc:sldMkLst>
        <pc:spChg chg="add del">
          <ac:chgData name="Rebecca Salles" userId="66a2db3d815e233f" providerId="LiveId" clId="{E3815C89-F4B2-4623-A941-363D79B05A64}" dt="2020-09-10T00:43:57.053" v="5001" actId="21"/>
          <ac:spMkLst>
            <pc:docMk/>
            <pc:sldMk cId="4012706245" sldId="1208"/>
            <ac:spMk id="2" creationId="{ACD981AE-6780-49F8-BAC9-A84D8C2A58A6}"/>
          </ac:spMkLst>
        </pc:spChg>
        <pc:spChg chg="mod">
          <ac:chgData name="Rebecca Salles" userId="66a2db3d815e233f" providerId="LiveId" clId="{E3815C89-F4B2-4623-A941-363D79B05A64}" dt="2020-09-10T00:22:58.840" v="4835"/>
          <ac:spMkLst>
            <pc:docMk/>
            <pc:sldMk cId="4012706245" sldId="1208"/>
            <ac:spMk id="11" creationId="{E4919AD2-0C09-4175-85CB-E5EA485074BD}"/>
          </ac:spMkLst>
        </pc:spChg>
      </pc:sldChg>
      <pc:sldChg chg="addSp delSp modSp add mod ord">
        <pc:chgData name="Rebecca Salles" userId="66a2db3d815e233f" providerId="LiveId" clId="{E3815C89-F4B2-4623-A941-363D79B05A64}" dt="2020-09-10T01:37:52.923" v="5720" actId="14"/>
        <pc:sldMkLst>
          <pc:docMk/>
          <pc:sldMk cId="2331883664" sldId="1209"/>
        </pc:sldMkLst>
        <pc:spChg chg="add mod">
          <ac:chgData name="Rebecca Salles" userId="66a2db3d815e233f" providerId="LiveId" clId="{E3815C89-F4B2-4623-A941-363D79B05A64}" dt="2020-09-10T01:37:52.923" v="5720" actId="14"/>
          <ac:spMkLst>
            <pc:docMk/>
            <pc:sldMk cId="2331883664" sldId="1209"/>
            <ac:spMk id="3" creationId="{696EE832-61F3-4235-AD0B-A9D4237ED158}"/>
          </ac:spMkLst>
        </pc:spChg>
        <pc:spChg chg="del mod">
          <ac:chgData name="Rebecca Salles" userId="66a2db3d815e233f" providerId="LiveId" clId="{E3815C89-F4B2-4623-A941-363D79B05A64}" dt="2020-09-10T00:40:39.965" v="4965" actId="21"/>
          <ac:spMkLst>
            <pc:docMk/>
            <pc:sldMk cId="2331883664" sldId="1209"/>
            <ac:spMk id="4" creationId="{54D9C453-2358-4625-AC48-091FE88547C3}"/>
          </ac:spMkLst>
        </pc:spChg>
        <pc:graphicFrameChg chg="mod">
          <ac:chgData name="Rebecca Salles" userId="66a2db3d815e233f" providerId="LiveId" clId="{E3815C89-F4B2-4623-A941-363D79B05A64}" dt="2020-09-10T01:26:44.792" v="5574" actId="1036"/>
          <ac:graphicFrameMkLst>
            <pc:docMk/>
            <pc:sldMk cId="2331883664" sldId="1209"/>
            <ac:graphicFrameMk id="2" creationId="{376C91C3-ACE6-4946-AA4F-827F0271BEF7}"/>
          </ac:graphicFrameMkLst>
        </pc:graphicFrameChg>
      </pc:sldChg>
      <pc:sldChg chg="addSp delSp modSp add mod">
        <pc:chgData name="Rebecca Salles" userId="66a2db3d815e233f" providerId="LiveId" clId="{E3815C89-F4B2-4623-A941-363D79B05A64}" dt="2020-09-10T01:54:23.150" v="6016" actId="20577"/>
        <pc:sldMkLst>
          <pc:docMk/>
          <pc:sldMk cId="1488882229" sldId="1210"/>
        </pc:sldMkLst>
        <pc:spChg chg="add mod">
          <ac:chgData name="Rebecca Salles" userId="66a2db3d815e233f" providerId="LiveId" clId="{E3815C89-F4B2-4623-A941-363D79B05A64}" dt="2020-09-10T01:54:23.150" v="6016" actId="20577"/>
          <ac:spMkLst>
            <pc:docMk/>
            <pc:sldMk cId="1488882229" sldId="1210"/>
            <ac:spMk id="3" creationId="{0C10BF24-F677-4977-911F-54A627DAC132}"/>
          </ac:spMkLst>
        </pc:spChg>
        <pc:spChg chg="del mod">
          <ac:chgData name="Rebecca Salles" userId="66a2db3d815e233f" providerId="LiveId" clId="{E3815C89-F4B2-4623-A941-363D79B05A64}" dt="2020-09-10T00:41:17.862" v="4971" actId="21"/>
          <ac:spMkLst>
            <pc:docMk/>
            <pc:sldMk cId="1488882229" sldId="1210"/>
            <ac:spMk id="4" creationId="{54D9C453-2358-4625-AC48-091FE88547C3}"/>
          </ac:spMkLst>
        </pc:spChg>
        <pc:graphicFrameChg chg="mod">
          <ac:chgData name="Rebecca Salles" userId="66a2db3d815e233f" providerId="LiveId" clId="{E3815C89-F4B2-4623-A941-363D79B05A64}" dt="2020-09-10T01:06:16.947" v="5308" actId="1035"/>
          <ac:graphicFrameMkLst>
            <pc:docMk/>
            <pc:sldMk cId="1488882229" sldId="1210"/>
            <ac:graphicFrameMk id="2" creationId="{376C91C3-ACE6-4946-AA4F-827F0271BEF7}"/>
          </ac:graphicFrameMkLst>
        </pc:graphicFrameChg>
        <pc:picChg chg="add mod">
          <ac:chgData name="Rebecca Salles" userId="66a2db3d815e233f" providerId="LiveId" clId="{E3815C89-F4B2-4623-A941-363D79B05A64}" dt="2020-09-10T01:50:20.765" v="5949" actId="1035"/>
          <ac:picMkLst>
            <pc:docMk/>
            <pc:sldMk cId="1488882229" sldId="1210"/>
            <ac:picMk id="6" creationId="{109BA63C-6644-4FB1-8216-8D0D0A85A8D2}"/>
          </ac:picMkLst>
        </pc:picChg>
      </pc:sldChg>
      <pc:sldChg chg="addSp delSp modSp add del mod">
        <pc:chgData name="Rebecca Salles" userId="66a2db3d815e233f" providerId="LiveId" clId="{E3815C89-F4B2-4623-A941-363D79B05A64}" dt="2020-09-10T00:46:12.555" v="5021" actId="47"/>
        <pc:sldMkLst>
          <pc:docMk/>
          <pc:sldMk cId="875228018" sldId="1211"/>
        </pc:sldMkLst>
        <pc:spChg chg="add">
          <ac:chgData name="Rebecca Salles" userId="66a2db3d815e233f" providerId="LiveId" clId="{E3815C89-F4B2-4623-A941-363D79B05A64}" dt="2020-09-10T00:44:03.057" v="5005" actId="22"/>
          <ac:spMkLst>
            <pc:docMk/>
            <pc:sldMk cId="875228018" sldId="1211"/>
            <ac:spMk id="3" creationId="{D3CE763F-6900-403B-9E1A-2E52258AA839}"/>
          </ac:spMkLst>
        </pc:spChg>
        <pc:spChg chg="del">
          <ac:chgData name="Rebecca Salles" userId="66a2db3d815e233f" providerId="LiveId" clId="{E3815C89-F4B2-4623-A941-363D79B05A64}" dt="2020-09-10T00:43:18.999" v="4990" actId="478"/>
          <ac:spMkLst>
            <pc:docMk/>
            <pc:sldMk cId="875228018" sldId="1211"/>
            <ac:spMk id="4" creationId="{54D9C453-2358-4625-AC48-091FE88547C3}"/>
          </ac:spMkLst>
        </pc:spChg>
        <pc:graphicFrameChg chg="mod">
          <ac:chgData name="Rebecca Salles" userId="66a2db3d815e233f" providerId="LiveId" clId="{E3815C89-F4B2-4623-A941-363D79B05A64}" dt="2020-09-10T00:43:50.909" v="5000" actId="207"/>
          <ac:graphicFrameMkLst>
            <pc:docMk/>
            <pc:sldMk cId="875228018" sldId="1211"/>
            <ac:graphicFrameMk id="2" creationId="{376C91C3-ACE6-4946-AA4F-827F0271BEF7}"/>
          </ac:graphicFrameMkLst>
        </pc:graphicFrameChg>
      </pc:sldChg>
      <pc:sldChg chg="modSp add mod ord">
        <pc:chgData name="Rebecca Salles" userId="66a2db3d815e233f" providerId="LiveId" clId="{E3815C89-F4B2-4623-A941-363D79B05A64}" dt="2020-09-10T00:45:23.174" v="5009"/>
        <pc:sldMkLst>
          <pc:docMk/>
          <pc:sldMk cId="2950460366" sldId="1212"/>
        </pc:sldMkLst>
        <pc:spChg chg="mod">
          <ac:chgData name="Rebecca Salles" userId="66a2db3d815e233f" providerId="LiveId" clId="{E3815C89-F4B2-4623-A941-363D79B05A64}" dt="2020-09-10T00:45:23.174" v="5009"/>
          <ac:spMkLst>
            <pc:docMk/>
            <pc:sldMk cId="2950460366" sldId="1212"/>
            <ac:spMk id="11" creationId="{E4919AD2-0C09-4175-85CB-E5EA485074BD}"/>
          </ac:spMkLst>
        </pc:spChg>
      </pc:sldChg>
      <pc:sldChg chg="modSp add del mod ord replId">
        <pc:chgData name="Rebecca Salles" userId="66a2db3d815e233f" providerId="LiveId" clId="{E3815C89-F4B2-4623-A941-363D79B05A64}" dt="2020-09-10T01:07:08.915" v="5339" actId="47"/>
        <pc:sldMkLst>
          <pc:docMk/>
          <pc:sldMk cId="3936644869" sldId="1213"/>
        </pc:sldMkLst>
        <pc:spChg chg="mod">
          <ac:chgData name="Rebecca Salles" userId="66a2db3d815e233f" providerId="LiveId" clId="{E3815C89-F4B2-4623-A941-363D79B05A64}" dt="2020-09-10T00:45:25.886" v="5010"/>
          <ac:spMkLst>
            <pc:docMk/>
            <pc:sldMk cId="3936644869" sldId="1213"/>
            <ac:spMk id="13" creationId="{B45E6090-B17F-4C66-9698-08EF388AFCFD}"/>
          </ac:spMkLst>
        </pc:spChg>
      </pc:sldChg>
      <pc:sldChg chg="modSp add del mod ord replId">
        <pc:chgData name="Rebecca Salles" userId="66a2db3d815e233f" providerId="LiveId" clId="{E3815C89-F4B2-4623-A941-363D79B05A64}" dt="2020-09-10T01:07:08.915" v="5339" actId="47"/>
        <pc:sldMkLst>
          <pc:docMk/>
          <pc:sldMk cId="675535597" sldId="1214"/>
        </pc:sldMkLst>
        <pc:spChg chg="mod">
          <ac:chgData name="Rebecca Salles" userId="66a2db3d815e233f" providerId="LiveId" clId="{E3815C89-F4B2-4623-A941-363D79B05A64}" dt="2020-09-10T00:45:28.828" v="5011"/>
          <ac:spMkLst>
            <pc:docMk/>
            <pc:sldMk cId="675535597" sldId="1214"/>
            <ac:spMk id="13" creationId="{B45E6090-B17F-4C66-9698-08EF388AFCFD}"/>
          </ac:spMkLst>
        </pc:spChg>
      </pc:sldChg>
      <pc:sldChg chg="modSp add del mod ord replId">
        <pc:chgData name="Rebecca Salles" userId="66a2db3d815e233f" providerId="LiveId" clId="{E3815C89-F4B2-4623-A941-363D79B05A64}" dt="2020-09-10T01:07:08.915" v="5339" actId="47"/>
        <pc:sldMkLst>
          <pc:docMk/>
          <pc:sldMk cId="2143368067" sldId="1215"/>
        </pc:sldMkLst>
        <pc:spChg chg="mod">
          <ac:chgData name="Rebecca Salles" userId="66a2db3d815e233f" providerId="LiveId" clId="{E3815C89-F4B2-4623-A941-363D79B05A64}" dt="2020-09-10T00:45:31.874" v="5012"/>
          <ac:spMkLst>
            <pc:docMk/>
            <pc:sldMk cId="2143368067" sldId="1215"/>
            <ac:spMk id="13" creationId="{B45E6090-B17F-4C66-9698-08EF388AFCFD}"/>
          </ac:spMkLst>
        </pc:spChg>
      </pc:sldChg>
      <pc:sldChg chg="modSp add del mod ord replId">
        <pc:chgData name="Rebecca Salles" userId="66a2db3d815e233f" providerId="LiveId" clId="{E3815C89-F4B2-4623-A941-363D79B05A64}" dt="2020-09-10T01:07:08.915" v="5339" actId="47"/>
        <pc:sldMkLst>
          <pc:docMk/>
          <pc:sldMk cId="2903838941" sldId="1216"/>
        </pc:sldMkLst>
        <pc:spChg chg="mod">
          <ac:chgData name="Rebecca Salles" userId="66a2db3d815e233f" providerId="LiveId" clId="{E3815C89-F4B2-4623-A941-363D79B05A64}" dt="2020-09-10T00:45:39.302" v="5013"/>
          <ac:spMkLst>
            <pc:docMk/>
            <pc:sldMk cId="2903838941" sldId="1216"/>
            <ac:spMk id="13" creationId="{B45E6090-B17F-4C66-9698-08EF388AFCFD}"/>
          </ac:spMkLst>
        </pc:spChg>
        <pc:graphicFrameChg chg="mod">
          <ac:chgData name="Rebecca Salles" userId="66a2db3d815e233f" providerId="LiveId" clId="{E3815C89-F4B2-4623-A941-363D79B05A64}" dt="2020-09-10T00:45:53.245" v="5016" actId="208"/>
          <ac:graphicFrameMkLst>
            <pc:docMk/>
            <pc:sldMk cId="2903838941" sldId="1216"/>
            <ac:graphicFrameMk id="2" creationId="{376C91C3-ACE6-4946-AA4F-827F0271BEF7}"/>
          </ac:graphicFrameMkLst>
        </pc:graphicFrameChg>
      </pc:sldChg>
      <pc:sldChg chg="modSp add mod ord">
        <pc:chgData name="Rebecca Salles" userId="66a2db3d815e233f" providerId="LiveId" clId="{E3815C89-F4B2-4623-A941-363D79B05A64}" dt="2020-09-10T01:38:53.437" v="5737" actId="20577"/>
        <pc:sldMkLst>
          <pc:docMk/>
          <pc:sldMk cId="2505068061" sldId="1217"/>
        </pc:sldMkLst>
        <pc:spChg chg="mod">
          <ac:chgData name="Rebecca Salles" userId="66a2db3d815e233f" providerId="LiveId" clId="{E3815C89-F4B2-4623-A941-363D79B05A64}" dt="2020-09-10T01:38:53.437" v="5737" actId="20577"/>
          <ac:spMkLst>
            <pc:docMk/>
            <pc:sldMk cId="2505068061" sldId="1217"/>
            <ac:spMk id="3" creationId="{D3CE763F-6900-403B-9E1A-2E52258AA839}"/>
          </ac:spMkLst>
        </pc:spChg>
        <pc:spChg chg="mod">
          <ac:chgData name="Rebecca Salles" userId="66a2db3d815e233f" providerId="LiveId" clId="{E3815C89-F4B2-4623-A941-363D79B05A64}" dt="2020-09-10T00:46:10.631" v="5020"/>
          <ac:spMkLst>
            <pc:docMk/>
            <pc:sldMk cId="2505068061" sldId="1217"/>
            <ac:spMk id="13" creationId="{B45E6090-B17F-4C66-9698-08EF388AFCFD}"/>
          </ac:spMkLst>
        </pc:spChg>
        <pc:graphicFrameChg chg="mod">
          <ac:chgData name="Rebecca Salles" userId="66a2db3d815e233f" providerId="LiveId" clId="{E3815C89-F4B2-4623-A941-363D79B05A64}" dt="2020-09-10T01:06:32.986" v="5335" actId="1035"/>
          <ac:graphicFrameMkLst>
            <pc:docMk/>
            <pc:sldMk cId="2505068061" sldId="1217"/>
            <ac:graphicFrameMk id="2" creationId="{376C91C3-ACE6-4946-AA4F-827F0271BEF7}"/>
          </ac:graphicFrameMkLst>
        </pc:graphicFrameChg>
      </pc:sldChg>
      <pc:sldChg chg="modSp add mod ord">
        <pc:chgData name="Rebecca Salles" userId="66a2db3d815e233f" providerId="LiveId" clId="{E3815C89-F4B2-4623-A941-363D79B05A64}" dt="2020-09-10T00:48:44.785" v="5025"/>
        <pc:sldMkLst>
          <pc:docMk/>
          <pc:sldMk cId="4009399862" sldId="1218"/>
        </pc:sldMkLst>
        <pc:spChg chg="mod">
          <ac:chgData name="Rebecca Salles" userId="66a2db3d815e233f" providerId="LiveId" clId="{E3815C89-F4B2-4623-A941-363D79B05A64}" dt="2020-09-10T00:48:44.785" v="5025"/>
          <ac:spMkLst>
            <pc:docMk/>
            <pc:sldMk cId="4009399862" sldId="1218"/>
            <ac:spMk id="11" creationId="{E4919AD2-0C09-4175-85CB-E5EA485074BD}"/>
          </ac:spMkLst>
        </pc:spChg>
      </pc:sldChg>
      <pc:sldChg chg="modSp add mod ord">
        <pc:chgData name="Rebecca Salles" userId="66a2db3d815e233f" providerId="LiveId" clId="{E3815C89-F4B2-4623-A941-363D79B05A64}" dt="2020-09-10T00:49:19.209" v="5033"/>
        <pc:sldMkLst>
          <pc:docMk/>
          <pc:sldMk cId="3543050269" sldId="1219"/>
        </pc:sldMkLst>
        <pc:spChg chg="mod">
          <ac:chgData name="Rebecca Salles" userId="66a2db3d815e233f" providerId="LiveId" clId="{E3815C89-F4B2-4623-A941-363D79B05A64}" dt="2020-09-10T00:49:19.209" v="5033"/>
          <ac:spMkLst>
            <pc:docMk/>
            <pc:sldMk cId="3543050269" sldId="1219"/>
            <ac:spMk id="11" creationId="{E4919AD2-0C09-4175-85CB-E5EA485074BD}"/>
          </ac:spMkLst>
        </pc:spChg>
      </pc:sldChg>
      <pc:sldChg chg="modSp add del mod ord">
        <pc:chgData name="Rebecca Salles" userId="66a2db3d815e233f" providerId="LiveId" clId="{E3815C89-F4B2-4623-A941-363D79B05A64}" dt="2020-09-10T01:55:53.928" v="6025" actId="47"/>
        <pc:sldMkLst>
          <pc:docMk/>
          <pc:sldMk cId="839570272" sldId="1220"/>
        </pc:sldMkLst>
        <pc:spChg chg="mod">
          <ac:chgData name="Rebecca Salles" userId="66a2db3d815e233f" providerId="LiveId" clId="{E3815C89-F4B2-4623-A941-363D79B05A64}" dt="2020-09-10T01:52:17.452" v="5985" actId="207"/>
          <ac:spMkLst>
            <pc:docMk/>
            <pc:sldMk cId="839570272" sldId="1220"/>
            <ac:spMk id="3" creationId="{696EE832-61F3-4235-AD0B-A9D4237ED158}"/>
          </ac:spMkLst>
        </pc:spChg>
        <pc:spChg chg="mod">
          <ac:chgData name="Rebecca Salles" userId="66a2db3d815e233f" providerId="LiveId" clId="{E3815C89-F4B2-4623-A941-363D79B05A64}" dt="2020-09-10T01:08:14.738" v="5344"/>
          <ac:spMkLst>
            <pc:docMk/>
            <pc:sldMk cId="839570272" sldId="1220"/>
            <ac:spMk id="13" creationId="{B45E6090-B17F-4C66-9698-08EF388AFCFD}"/>
          </ac:spMkLst>
        </pc:spChg>
        <pc:graphicFrameChg chg="mod">
          <ac:chgData name="Rebecca Salles" userId="66a2db3d815e233f" providerId="LiveId" clId="{E3815C89-F4B2-4623-A941-363D79B05A64}" dt="2020-09-10T01:29:04.403" v="5586" actId="1036"/>
          <ac:graphicFrameMkLst>
            <pc:docMk/>
            <pc:sldMk cId="839570272" sldId="1220"/>
            <ac:graphicFrameMk id="2" creationId="{376C91C3-ACE6-4946-AA4F-827F0271BEF7}"/>
          </ac:graphicFrameMkLst>
        </pc:graphicFrameChg>
      </pc:sldChg>
      <pc:sldChg chg="modSp add del mod ord replId">
        <pc:chgData name="Rebecca Salles" userId="66a2db3d815e233f" providerId="LiveId" clId="{E3815C89-F4B2-4623-A941-363D79B05A64}" dt="2020-09-10T01:55:53.928" v="6025" actId="47"/>
        <pc:sldMkLst>
          <pc:docMk/>
          <pc:sldMk cId="1114337498" sldId="1221"/>
        </pc:sldMkLst>
        <pc:spChg chg="mod">
          <ac:chgData name="Rebecca Salles" userId="66a2db3d815e233f" providerId="LiveId" clId="{E3815C89-F4B2-4623-A941-363D79B05A64}" dt="2020-09-10T01:29:35.951" v="5591" actId="14100"/>
          <ac:spMkLst>
            <pc:docMk/>
            <pc:sldMk cId="1114337498" sldId="1221"/>
            <ac:spMk id="6" creationId="{77916EE3-4F46-49DF-A4E8-1ACCAEB687D7}"/>
          </ac:spMkLst>
        </pc:spChg>
        <pc:spChg chg="mod">
          <ac:chgData name="Rebecca Salles" userId="66a2db3d815e233f" providerId="LiveId" clId="{E3815C89-F4B2-4623-A941-363D79B05A64}" dt="2020-09-10T01:08:04.246" v="5343"/>
          <ac:spMkLst>
            <pc:docMk/>
            <pc:sldMk cId="1114337498" sldId="1221"/>
            <ac:spMk id="13" creationId="{B45E6090-B17F-4C66-9698-08EF388AFCFD}"/>
          </ac:spMkLst>
        </pc:spChg>
        <pc:graphicFrameChg chg="mod">
          <ac:chgData name="Rebecca Salles" userId="66a2db3d815e233f" providerId="LiveId" clId="{E3815C89-F4B2-4623-A941-363D79B05A64}" dt="2020-09-10T01:29:07.950" v="5587" actId="1036"/>
          <ac:graphicFrameMkLst>
            <pc:docMk/>
            <pc:sldMk cId="1114337498" sldId="1221"/>
            <ac:graphicFrameMk id="2" creationId="{376C91C3-ACE6-4946-AA4F-827F0271BEF7}"/>
          </ac:graphicFrameMkLst>
        </pc:graphicFrameChg>
      </pc:sldChg>
      <pc:sldChg chg="modSp add del mod ord replId">
        <pc:chgData name="Rebecca Salles" userId="66a2db3d815e233f" providerId="LiveId" clId="{E3815C89-F4B2-4623-A941-363D79B05A64}" dt="2020-09-10T01:55:53.928" v="6025" actId="47"/>
        <pc:sldMkLst>
          <pc:docMk/>
          <pc:sldMk cId="3104570955" sldId="1222"/>
        </pc:sldMkLst>
        <pc:spChg chg="mod">
          <ac:chgData name="Rebecca Salles" userId="66a2db3d815e233f" providerId="LiveId" clId="{E3815C89-F4B2-4623-A941-363D79B05A64}" dt="2020-09-10T01:29:41.369" v="5592" actId="14100"/>
          <ac:spMkLst>
            <pc:docMk/>
            <pc:sldMk cId="3104570955" sldId="1222"/>
            <ac:spMk id="3" creationId="{0C10BF24-F677-4977-911F-54A627DAC132}"/>
          </ac:spMkLst>
        </pc:spChg>
        <pc:spChg chg="mod">
          <ac:chgData name="Rebecca Salles" userId="66a2db3d815e233f" providerId="LiveId" clId="{E3815C89-F4B2-4623-A941-363D79B05A64}" dt="2020-09-10T01:07:54.973" v="5342"/>
          <ac:spMkLst>
            <pc:docMk/>
            <pc:sldMk cId="3104570955" sldId="1222"/>
            <ac:spMk id="13" creationId="{B45E6090-B17F-4C66-9698-08EF388AFCFD}"/>
          </ac:spMkLst>
        </pc:spChg>
      </pc:sldChg>
      <pc:sldChg chg="modSp add del mod ord replId">
        <pc:chgData name="Rebecca Salles" userId="66a2db3d815e233f" providerId="LiveId" clId="{E3815C89-F4B2-4623-A941-363D79B05A64}" dt="2020-09-10T01:55:53.928" v="6025" actId="47"/>
        <pc:sldMkLst>
          <pc:docMk/>
          <pc:sldMk cId="1589921317" sldId="1223"/>
        </pc:sldMkLst>
        <pc:spChg chg="mod">
          <ac:chgData name="Rebecca Salles" userId="66a2db3d815e233f" providerId="LiveId" clId="{E3815C89-F4B2-4623-A941-363D79B05A64}" dt="2020-09-10T01:29:46.340" v="5593" actId="14100"/>
          <ac:spMkLst>
            <pc:docMk/>
            <pc:sldMk cId="1589921317" sldId="1223"/>
            <ac:spMk id="3" creationId="{D3CE763F-6900-403B-9E1A-2E52258AA839}"/>
          </ac:spMkLst>
        </pc:spChg>
        <pc:spChg chg="mod">
          <ac:chgData name="Rebecca Salles" userId="66a2db3d815e233f" providerId="LiveId" clId="{E3815C89-F4B2-4623-A941-363D79B05A64}" dt="2020-09-10T01:07:31.110" v="5341" actId="20577"/>
          <ac:spMkLst>
            <pc:docMk/>
            <pc:sldMk cId="1589921317" sldId="1223"/>
            <ac:spMk id="13" creationId="{B45E6090-B17F-4C66-9698-08EF388AFCFD}"/>
          </ac:spMkLst>
        </pc:spChg>
      </pc:sldChg>
      <pc:sldChg chg="addSp delSp modSp add mod">
        <pc:chgData name="Rebecca Salles" userId="66a2db3d815e233f" providerId="LiveId" clId="{E3815C89-F4B2-4623-A941-363D79B05A64}" dt="2020-09-10T01:25:30.251" v="5571" actId="1037"/>
        <pc:sldMkLst>
          <pc:docMk/>
          <pc:sldMk cId="2673800847" sldId="1224"/>
        </pc:sldMkLst>
        <pc:spChg chg="mod">
          <ac:chgData name="Rebecca Salles" userId="66a2db3d815e233f" providerId="LiveId" clId="{E3815C89-F4B2-4623-A941-363D79B05A64}" dt="2020-09-10T01:25:30.251" v="5571" actId="1037"/>
          <ac:spMkLst>
            <pc:docMk/>
            <pc:sldMk cId="2673800847" sldId="1224"/>
            <ac:spMk id="3" creationId="{0C10BF24-F677-4977-911F-54A627DAC132}"/>
          </ac:spMkLst>
        </pc:spChg>
        <pc:picChg chg="add mod">
          <ac:chgData name="Rebecca Salles" userId="66a2db3d815e233f" providerId="LiveId" clId="{E3815C89-F4B2-4623-A941-363D79B05A64}" dt="2020-09-10T01:20:16.727" v="5519" actId="1035"/>
          <ac:picMkLst>
            <pc:docMk/>
            <pc:sldMk cId="2673800847" sldId="1224"/>
            <ac:picMk id="4" creationId="{442BB6D4-6B02-4EA0-8C9E-C4B51B92565C}"/>
          </ac:picMkLst>
        </pc:picChg>
        <pc:picChg chg="del">
          <ac:chgData name="Rebecca Salles" userId="66a2db3d815e233f" providerId="LiveId" clId="{E3815C89-F4B2-4623-A941-363D79B05A64}" dt="2020-09-10T01:11:04.579" v="5350" actId="478"/>
          <ac:picMkLst>
            <pc:docMk/>
            <pc:sldMk cId="2673800847" sldId="1224"/>
            <ac:picMk id="6" creationId="{109BA63C-6644-4FB1-8216-8D0D0A85A8D2}"/>
          </ac:picMkLst>
        </pc:picChg>
      </pc:sldChg>
      <pc:sldChg chg="addSp delSp modSp add mod">
        <pc:chgData name="Rebecca Salles" userId="66a2db3d815e233f" providerId="LiveId" clId="{E3815C89-F4B2-4623-A941-363D79B05A64}" dt="2020-09-10T01:28:00.009" v="5579" actId="14100"/>
        <pc:sldMkLst>
          <pc:docMk/>
          <pc:sldMk cId="3294427763" sldId="1225"/>
        </pc:sldMkLst>
        <pc:spChg chg="mod">
          <ac:chgData name="Rebecca Salles" userId="66a2db3d815e233f" providerId="LiveId" clId="{E3815C89-F4B2-4623-A941-363D79B05A64}" dt="2020-09-10T01:28:00.009" v="5579" actId="14100"/>
          <ac:spMkLst>
            <pc:docMk/>
            <pc:sldMk cId="3294427763" sldId="1225"/>
            <ac:spMk id="3" creationId="{0C10BF24-F677-4977-911F-54A627DAC132}"/>
          </ac:spMkLst>
        </pc:spChg>
        <pc:picChg chg="del">
          <ac:chgData name="Rebecca Salles" userId="66a2db3d815e233f" providerId="LiveId" clId="{E3815C89-F4B2-4623-A941-363D79B05A64}" dt="2020-09-10T01:15:18.608" v="5426" actId="478"/>
          <ac:picMkLst>
            <pc:docMk/>
            <pc:sldMk cId="3294427763" sldId="1225"/>
            <ac:picMk id="4" creationId="{442BB6D4-6B02-4EA0-8C9E-C4B51B92565C}"/>
          </ac:picMkLst>
        </pc:picChg>
        <pc:picChg chg="add mod">
          <ac:chgData name="Rebecca Salles" userId="66a2db3d815e233f" providerId="LiveId" clId="{E3815C89-F4B2-4623-A941-363D79B05A64}" dt="2020-09-10T01:20:24.595" v="5523" actId="1035"/>
          <ac:picMkLst>
            <pc:docMk/>
            <pc:sldMk cId="3294427763" sldId="1225"/>
            <ac:picMk id="6" creationId="{2884DDF1-39C1-4555-B3D2-F98484806826}"/>
          </ac:picMkLst>
        </pc:picChg>
      </pc:sldChg>
      <pc:sldChg chg="addSp delSp modSp add mod">
        <pc:chgData name="Rebecca Salles" userId="66a2db3d815e233f" providerId="LiveId" clId="{E3815C89-F4B2-4623-A941-363D79B05A64}" dt="2020-09-10T01:28:06.230" v="5580" actId="14100"/>
        <pc:sldMkLst>
          <pc:docMk/>
          <pc:sldMk cId="2396691794" sldId="1226"/>
        </pc:sldMkLst>
        <pc:spChg chg="mod">
          <ac:chgData name="Rebecca Salles" userId="66a2db3d815e233f" providerId="LiveId" clId="{E3815C89-F4B2-4623-A941-363D79B05A64}" dt="2020-09-10T01:28:06.230" v="5580" actId="14100"/>
          <ac:spMkLst>
            <pc:docMk/>
            <pc:sldMk cId="2396691794" sldId="1226"/>
            <ac:spMk id="3" creationId="{0C10BF24-F677-4977-911F-54A627DAC132}"/>
          </ac:spMkLst>
        </pc:spChg>
        <pc:picChg chg="add mod modCrop">
          <ac:chgData name="Rebecca Salles" userId="66a2db3d815e233f" providerId="LiveId" clId="{E3815C89-F4B2-4623-A941-363D79B05A64}" dt="2020-09-10T01:22:50.344" v="5555" actId="1036"/>
          <ac:picMkLst>
            <pc:docMk/>
            <pc:sldMk cId="2396691794" sldId="1226"/>
            <ac:picMk id="4" creationId="{DBBABAA0-C02A-4E00-B4DF-A85F61E24C0F}"/>
          </ac:picMkLst>
        </pc:picChg>
        <pc:picChg chg="del">
          <ac:chgData name="Rebecca Salles" userId="66a2db3d815e233f" providerId="LiveId" clId="{E3815C89-F4B2-4623-A941-363D79B05A64}" dt="2020-09-10T01:16:42.500" v="5475" actId="478"/>
          <ac:picMkLst>
            <pc:docMk/>
            <pc:sldMk cId="2396691794" sldId="1226"/>
            <ac:picMk id="6" creationId="{2884DDF1-39C1-4555-B3D2-F98484806826}"/>
          </ac:picMkLst>
        </pc:picChg>
      </pc:sldChg>
      <pc:sldChg chg="addSp modSp add mod">
        <pc:chgData name="Rebecca Salles" userId="66a2db3d815e233f" providerId="LiveId" clId="{E3815C89-F4B2-4623-A941-363D79B05A64}" dt="2020-09-10T01:28:14.274" v="5581" actId="14100"/>
        <pc:sldMkLst>
          <pc:docMk/>
          <pc:sldMk cId="2576469928" sldId="1227"/>
        </pc:sldMkLst>
        <pc:spChg chg="mod">
          <ac:chgData name="Rebecca Salles" userId="66a2db3d815e233f" providerId="LiveId" clId="{E3815C89-F4B2-4623-A941-363D79B05A64}" dt="2020-09-10T01:28:14.274" v="5581" actId="14100"/>
          <ac:spMkLst>
            <pc:docMk/>
            <pc:sldMk cId="2576469928" sldId="1227"/>
            <ac:spMk id="3" creationId="{0C10BF24-F677-4977-911F-54A627DAC132}"/>
          </ac:spMkLst>
        </pc:spChg>
        <pc:picChg chg="add mod modCrop">
          <ac:chgData name="Rebecca Salles" userId="66a2db3d815e233f" providerId="LiveId" clId="{E3815C89-F4B2-4623-A941-363D79B05A64}" dt="2020-09-10T01:23:06.145" v="5558" actId="1076"/>
          <ac:picMkLst>
            <pc:docMk/>
            <pc:sldMk cId="2576469928" sldId="1227"/>
            <ac:picMk id="4" creationId="{8ACB686E-91E6-4AB7-AD1C-8498E9394EA9}"/>
          </ac:picMkLst>
        </pc:picChg>
      </pc:sldChg>
      <pc:sldChg chg="add">
        <pc:chgData name="Rebecca Salles" userId="66a2db3d815e233f" providerId="LiveId" clId="{E3815C89-F4B2-4623-A941-363D79B05A64}" dt="2020-09-10T02:30:03.279" v="6314" actId="2890"/>
        <pc:sldMkLst>
          <pc:docMk/>
          <pc:sldMk cId="3146438787" sldId="1228"/>
        </pc:sldMkLst>
      </pc:sldChg>
      <pc:sldMasterChg chg="delSldLayout">
        <pc:chgData name="Rebecca Salles" userId="66a2db3d815e233f" providerId="LiveId" clId="{E3815C89-F4B2-4623-A941-363D79B05A64}" dt="2020-09-09T21:45:47.166" v="2980" actId="47"/>
        <pc:sldMasterMkLst>
          <pc:docMk/>
          <pc:sldMasterMk cId="4178037789" sldId="2147483660"/>
        </pc:sldMasterMkLst>
        <pc:sldLayoutChg chg="del">
          <pc:chgData name="Rebecca Salles" userId="66a2db3d815e233f" providerId="LiveId" clId="{E3815C89-F4B2-4623-A941-363D79B05A64}" dt="2020-09-09T19:31:01.310" v="1222" actId="47"/>
          <pc:sldLayoutMkLst>
            <pc:docMk/>
            <pc:sldMasterMk cId="4178037789" sldId="2147483660"/>
            <pc:sldLayoutMk cId="994023265" sldId="2147483686"/>
          </pc:sldLayoutMkLst>
        </pc:sldLayoutChg>
        <pc:sldLayoutChg chg="del">
          <pc:chgData name="Rebecca Salles" userId="66a2db3d815e233f" providerId="LiveId" clId="{E3815C89-F4B2-4623-A941-363D79B05A64}" dt="2020-09-09T21:45:47.166" v="2980" actId="47"/>
          <pc:sldLayoutMkLst>
            <pc:docMk/>
            <pc:sldMasterMk cId="4178037789" sldId="2147483660"/>
            <pc:sldLayoutMk cId="920080226" sldId="2147483687"/>
          </pc:sldLayoutMkLst>
        </pc:sldLayoutChg>
        <pc:sldLayoutChg chg="del">
          <pc:chgData name="Rebecca Salles" userId="66a2db3d815e233f" providerId="LiveId" clId="{E3815C89-F4B2-4623-A941-363D79B05A64}" dt="2020-09-09T21:45:29.603" v="2979" actId="47"/>
          <pc:sldLayoutMkLst>
            <pc:docMk/>
            <pc:sldMasterMk cId="4178037789" sldId="2147483660"/>
            <pc:sldLayoutMk cId="3481693404" sldId="2147483688"/>
          </pc:sldLayoutMkLst>
        </pc:sldLayoutChg>
      </pc:sldMasterChg>
    </pc:docChg>
  </pc:docChgLst>
  <pc:docChgLst>
    <pc:chgData name="Rebecca Salles" userId="66a2db3d815e233f" providerId="LiveId" clId="{4564D9FB-F01E-44BE-8594-DD5A92BDF058}"/>
    <pc:docChg chg="undo redo custSel addSld delSld modSld sldOrd modMainMaster modNotesMaster">
      <pc:chgData name="Rebecca Salles" userId="66a2db3d815e233f" providerId="LiveId" clId="{4564D9FB-F01E-44BE-8594-DD5A92BDF058}" dt="2020-12-09T15:08:43.869" v="11985" actId="20577"/>
      <pc:docMkLst>
        <pc:docMk/>
      </pc:docMkLst>
      <pc:sldChg chg="addSp delSp modSp del mod modNotes modNotesTx">
        <pc:chgData name="Rebecca Salles" userId="66a2db3d815e233f" providerId="LiveId" clId="{4564D9FB-F01E-44BE-8594-DD5A92BDF058}" dt="2020-12-07T17:40:15.956" v="3624" actId="47"/>
        <pc:sldMkLst>
          <pc:docMk/>
          <pc:sldMk cId="364109873" sldId="256"/>
        </pc:sldMkLst>
        <pc:spChg chg="mod">
          <ac:chgData name="Rebecca Salles" userId="66a2db3d815e233f" providerId="LiveId" clId="{4564D9FB-F01E-44BE-8594-DD5A92BDF058}" dt="2020-12-07T17:35:21.043" v="3607"/>
          <ac:spMkLst>
            <pc:docMk/>
            <pc:sldMk cId="364109873" sldId="256"/>
            <ac:spMk id="2" creationId="{00000000-0000-0000-0000-000000000000}"/>
          </ac:spMkLst>
        </pc:spChg>
        <pc:spChg chg="mod">
          <ac:chgData name="Rebecca Salles" userId="66a2db3d815e233f" providerId="LiveId" clId="{4564D9FB-F01E-44BE-8594-DD5A92BDF058}" dt="2020-12-07T17:35:21.043" v="3607"/>
          <ac:spMkLst>
            <pc:docMk/>
            <pc:sldMk cId="364109873" sldId="256"/>
            <ac:spMk id="3" creationId="{00000000-0000-0000-0000-000000000000}"/>
          </ac:spMkLst>
        </pc:spChg>
        <pc:spChg chg="add del mod">
          <ac:chgData name="Rebecca Salles" userId="66a2db3d815e233f" providerId="LiveId" clId="{4564D9FB-F01E-44BE-8594-DD5A92BDF058}" dt="2020-09-10T18:53:05.707" v="152" actId="478"/>
          <ac:spMkLst>
            <pc:docMk/>
            <pc:sldMk cId="364109873" sldId="256"/>
            <ac:spMk id="4" creationId="{2FB9B276-CA46-429F-BE7B-8830C0FB1F4A}"/>
          </ac:spMkLst>
        </pc:spChg>
        <pc:spChg chg="mod">
          <ac:chgData name="Rebecca Salles" userId="66a2db3d815e233f" providerId="LiveId" clId="{4564D9FB-F01E-44BE-8594-DD5A92BDF058}" dt="2020-12-07T17:35:21.043" v="3607"/>
          <ac:spMkLst>
            <pc:docMk/>
            <pc:sldMk cId="364109873" sldId="256"/>
            <ac:spMk id="5" creationId="{00000000-0000-0000-0000-000000000000}"/>
          </ac:spMkLst>
        </pc:spChg>
        <pc:spChg chg="mod">
          <ac:chgData name="Rebecca Salles" userId="66a2db3d815e233f" providerId="LiveId" clId="{4564D9FB-F01E-44BE-8594-DD5A92BDF058}" dt="2020-12-07T17:35:21.043" v="3607"/>
          <ac:spMkLst>
            <pc:docMk/>
            <pc:sldMk cId="364109873" sldId="256"/>
            <ac:spMk id="9" creationId="{00000000-0000-0000-0000-000000000000}"/>
          </ac:spMkLst>
        </pc:spChg>
        <pc:spChg chg="mod">
          <ac:chgData name="Rebecca Salles" userId="66a2db3d815e233f" providerId="LiveId" clId="{4564D9FB-F01E-44BE-8594-DD5A92BDF058}" dt="2020-12-07T17:35:21.043" v="3607"/>
          <ac:spMkLst>
            <pc:docMk/>
            <pc:sldMk cId="364109873" sldId="256"/>
            <ac:spMk id="10" creationId="{6B6E4811-2FD3-4691-AD46-4F435BC4FD7D}"/>
          </ac:spMkLst>
        </pc:spChg>
        <pc:spChg chg="mod">
          <ac:chgData name="Rebecca Salles" userId="66a2db3d815e233f" providerId="LiveId" clId="{4564D9FB-F01E-44BE-8594-DD5A92BDF058}" dt="2020-12-07T17:35:21.043" v="3607"/>
          <ac:spMkLst>
            <pc:docMk/>
            <pc:sldMk cId="364109873" sldId="256"/>
            <ac:spMk id="11" creationId="{99E97F4D-8DC8-4CDE-AF82-7234C17D1DB2}"/>
          </ac:spMkLst>
        </pc:spChg>
        <pc:picChg chg="mod">
          <ac:chgData name="Rebecca Salles" userId="66a2db3d815e233f" providerId="LiveId" clId="{4564D9FB-F01E-44BE-8594-DD5A92BDF058}" dt="2020-12-07T17:35:21.043" v="3607"/>
          <ac:picMkLst>
            <pc:docMk/>
            <pc:sldMk cId="364109873" sldId="256"/>
            <ac:picMk id="6" creationId="{00000000-0000-0000-0000-000000000000}"/>
          </ac:picMkLst>
        </pc:picChg>
        <pc:cxnChg chg="mod">
          <ac:chgData name="Rebecca Salles" userId="66a2db3d815e233f" providerId="LiveId" clId="{4564D9FB-F01E-44BE-8594-DD5A92BDF058}" dt="2020-12-07T17:35:21.043" v="3607"/>
          <ac:cxnSpMkLst>
            <pc:docMk/>
            <pc:sldMk cId="364109873" sldId="256"/>
            <ac:cxnSpMk id="13" creationId="{81B0528D-CBBA-42EB-A823-8728DAEE09B1}"/>
          </ac:cxnSpMkLst>
        </pc:cxnChg>
      </pc:sldChg>
      <pc:sldChg chg="modSp del modNotes modNotesTx">
        <pc:chgData name="Rebecca Salles" userId="66a2db3d815e233f" providerId="LiveId" clId="{4564D9FB-F01E-44BE-8594-DD5A92BDF058}" dt="2020-12-07T17:45:48.839" v="3695" actId="47"/>
        <pc:sldMkLst>
          <pc:docMk/>
          <pc:sldMk cId="2165316815" sldId="1022"/>
        </pc:sldMkLst>
        <pc:spChg chg="mod">
          <ac:chgData name="Rebecca Salles" userId="66a2db3d815e233f" providerId="LiveId" clId="{4564D9FB-F01E-44BE-8594-DD5A92BDF058}" dt="2020-12-07T17:35:21.043" v="3607"/>
          <ac:spMkLst>
            <pc:docMk/>
            <pc:sldMk cId="2165316815" sldId="1022"/>
            <ac:spMk id="5" creationId="{00000000-0000-0000-0000-000000000000}"/>
          </ac:spMkLst>
        </pc:spChg>
        <pc:spChg chg="mod">
          <ac:chgData name="Rebecca Salles" userId="66a2db3d815e233f" providerId="LiveId" clId="{4564D9FB-F01E-44BE-8594-DD5A92BDF058}" dt="2020-12-07T17:35:21.043" v="3607"/>
          <ac:spMkLst>
            <pc:docMk/>
            <pc:sldMk cId="2165316815" sldId="1022"/>
            <ac:spMk id="8" creationId="{00000000-0000-0000-0000-000000000000}"/>
          </ac:spMkLst>
        </pc:spChg>
        <pc:spChg chg="mod">
          <ac:chgData name="Rebecca Salles" userId="66a2db3d815e233f" providerId="LiveId" clId="{4564D9FB-F01E-44BE-8594-DD5A92BDF058}" dt="2020-12-07T17:35:21.043" v="3607"/>
          <ac:spMkLst>
            <pc:docMk/>
            <pc:sldMk cId="2165316815" sldId="1022"/>
            <ac:spMk id="9" creationId="{AB3E7968-B622-4C30-AECF-6F770A5BB698}"/>
          </ac:spMkLst>
        </pc:spChg>
        <pc:spChg chg="mod">
          <ac:chgData name="Rebecca Salles" userId="66a2db3d815e233f" providerId="LiveId" clId="{4564D9FB-F01E-44BE-8594-DD5A92BDF058}" dt="2020-12-07T17:35:21.043" v="3607"/>
          <ac:spMkLst>
            <pc:docMk/>
            <pc:sldMk cId="2165316815" sldId="1022"/>
            <ac:spMk id="11" creationId="{E4919AD2-0C09-4175-85CB-E5EA485074BD}"/>
          </ac:spMkLst>
        </pc:spChg>
        <pc:spChg chg="mod">
          <ac:chgData name="Rebecca Salles" userId="66a2db3d815e233f" providerId="LiveId" clId="{4564D9FB-F01E-44BE-8594-DD5A92BDF058}" dt="2020-12-07T17:35:21.043" v="3607"/>
          <ac:spMkLst>
            <pc:docMk/>
            <pc:sldMk cId="2165316815" sldId="1022"/>
            <ac:spMk id="20" creationId="{222D937D-825C-4BFE-ABED-1BE455FDF72A}"/>
          </ac:spMkLst>
        </pc:spChg>
        <pc:spChg chg="mod">
          <ac:chgData name="Rebecca Salles" userId="66a2db3d815e233f" providerId="LiveId" clId="{4564D9FB-F01E-44BE-8594-DD5A92BDF058}" dt="2020-12-07T17:35:21.043" v="3607"/>
          <ac:spMkLst>
            <pc:docMk/>
            <pc:sldMk cId="2165316815" sldId="1022"/>
            <ac:spMk id="24" creationId="{16274006-6255-4D92-A794-ECDA9D98E444}"/>
          </ac:spMkLst>
        </pc:spChg>
        <pc:spChg chg="mod">
          <ac:chgData name="Rebecca Salles" userId="66a2db3d815e233f" providerId="LiveId" clId="{4564D9FB-F01E-44BE-8594-DD5A92BDF058}" dt="2020-12-07T17:35:21.043" v="3607"/>
          <ac:spMkLst>
            <pc:docMk/>
            <pc:sldMk cId="2165316815" sldId="1022"/>
            <ac:spMk id="25" creationId="{5EB9296C-2BA5-4BDF-AC0E-DE52BA31A07D}"/>
          </ac:spMkLst>
        </pc:spChg>
        <pc:grpChg chg="mod">
          <ac:chgData name="Rebecca Salles" userId="66a2db3d815e233f" providerId="LiveId" clId="{4564D9FB-F01E-44BE-8594-DD5A92BDF058}" dt="2020-12-07T17:35:21.043" v="3607"/>
          <ac:grpSpMkLst>
            <pc:docMk/>
            <pc:sldMk cId="2165316815" sldId="1022"/>
            <ac:grpSpMk id="21" creationId="{CF5BE5FA-826D-44AF-BFD6-85D7CF45E093}"/>
          </ac:grpSpMkLst>
        </pc:grpChg>
        <pc:picChg chg="mod">
          <ac:chgData name="Rebecca Salles" userId="66a2db3d815e233f" providerId="LiveId" clId="{4564D9FB-F01E-44BE-8594-DD5A92BDF058}" dt="2020-12-07T17:35:21.043" v="3607"/>
          <ac:picMkLst>
            <pc:docMk/>
            <pc:sldMk cId="2165316815" sldId="1022"/>
            <ac:picMk id="22" creationId="{6E5CB196-50BE-44EC-945A-CEC197F8DA24}"/>
          </ac:picMkLst>
        </pc:picChg>
        <pc:cxnChg chg="mod">
          <ac:chgData name="Rebecca Salles" userId="66a2db3d815e233f" providerId="LiveId" clId="{4564D9FB-F01E-44BE-8594-DD5A92BDF058}" dt="2020-12-07T17:35:21.043" v="3607"/>
          <ac:cxnSpMkLst>
            <pc:docMk/>
            <pc:sldMk cId="2165316815" sldId="1022"/>
            <ac:cxnSpMk id="23" creationId="{743223F1-4D33-4368-93B4-CEA4006D3A71}"/>
          </ac:cxnSpMkLst>
        </pc:cxnChg>
      </pc:sldChg>
      <pc:sldChg chg="modSp del modNotes modNotesTx">
        <pc:chgData name="Rebecca Salles" userId="66a2db3d815e233f" providerId="LiveId" clId="{4564D9FB-F01E-44BE-8594-DD5A92BDF058}" dt="2020-12-07T18:00:06.981" v="3720" actId="47"/>
        <pc:sldMkLst>
          <pc:docMk/>
          <pc:sldMk cId="992841617" sldId="1045"/>
        </pc:sldMkLst>
        <pc:spChg chg="mod">
          <ac:chgData name="Rebecca Salles" userId="66a2db3d815e233f" providerId="LiveId" clId="{4564D9FB-F01E-44BE-8594-DD5A92BDF058}" dt="2020-12-07T17:35:21.043" v="3607"/>
          <ac:spMkLst>
            <pc:docMk/>
            <pc:sldMk cId="992841617" sldId="1045"/>
            <ac:spMk id="5" creationId="{00000000-0000-0000-0000-000000000000}"/>
          </ac:spMkLst>
        </pc:spChg>
        <pc:spChg chg="mod">
          <ac:chgData name="Rebecca Salles" userId="66a2db3d815e233f" providerId="LiveId" clId="{4564D9FB-F01E-44BE-8594-DD5A92BDF058}" dt="2020-12-07T17:35:21.043" v="3607"/>
          <ac:spMkLst>
            <pc:docMk/>
            <pc:sldMk cId="992841617" sldId="1045"/>
            <ac:spMk id="8" creationId="{26338857-F666-44AA-B93F-680F05F9B4B1}"/>
          </ac:spMkLst>
        </pc:spChg>
        <pc:spChg chg="mod">
          <ac:chgData name="Rebecca Salles" userId="66a2db3d815e233f" providerId="LiveId" clId="{4564D9FB-F01E-44BE-8594-DD5A92BDF058}" dt="2020-12-07T17:35:21.043" v="3607"/>
          <ac:spMkLst>
            <pc:docMk/>
            <pc:sldMk cId="992841617" sldId="1045"/>
            <ac:spMk id="9" creationId="{E226116E-204A-4AF9-BAA4-58503E930B27}"/>
          </ac:spMkLst>
        </pc:spChg>
        <pc:spChg chg="mod">
          <ac:chgData name="Rebecca Salles" userId="66a2db3d815e233f" providerId="LiveId" clId="{4564D9FB-F01E-44BE-8594-DD5A92BDF058}" dt="2020-12-07T17:35:21.043" v="3607"/>
          <ac:spMkLst>
            <pc:docMk/>
            <pc:sldMk cId="992841617" sldId="1045"/>
            <ac:spMk id="10" creationId="{C1B913FE-50AB-432A-810C-F48E151F56C3}"/>
          </ac:spMkLst>
        </pc:spChg>
        <pc:spChg chg="mod">
          <ac:chgData name="Rebecca Salles" userId="66a2db3d815e233f" providerId="LiveId" clId="{4564D9FB-F01E-44BE-8594-DD5A92BDF058}" dt="2020-12-07T17:35:21.043" v="3607"/>
          <ac:spMkLst>
            <pc:docMk/>
            <pc:sldMk cId="992841617" sldId="1045"/>
            <ac:spMk id="11" creationId="{BBEC344F-C185-469E-9655-F0A8CEE540A3}"/>
          </ac:spMkLst>
        </pc:spChg>
        <pc:spChg chg="mod">
          <ac:chgData name="Rebecca Salles" userId="66a2db3d815e233f" providerId="LiveId" clId="{4564D9FB-F01E-44BE-8594-DD5A92BDF058}" dt="2020-12-07T17:35:21.043" v="3607"/>
          <ac:spMkLst>
            <pc:docMk/>
            <pc:sldMk cId="992841617" sldId="1045"/>
            <ac:spMk id="12" creationId="{C894212A-4CB2-48BD-B738-D7F054844C5F}"/>
          </ac:spMkLst>
        </pc:spChg>
        <pc:spChg chg="mod">
          <ac:chgData name="Rebecca Salles" userId="66a2db3d815e233f" providerId="LiveId" clId="{4564D9FB-F01E-44BE-8594-DD5A92BDF058}" dt="2020-12-07T17:35:21.043" v="3607"/>
          <ac:spMkLst>
            <pc:docMk/>
            <pc:sldMk cId="992841617" sldId="1045"/>
            <ac:spMk id="13" creationId="{B45E6090-B17F-4C66-9698-08EF388AFCFD}"/>
          </ac:spMkLst>
        </pc:spChg>
        <pc:spChg chg="mod">
          <ac:chgData name="Rebecca Salles" userId="66a2db3d815e233f" providerId="LiveId" clId="{4564D9FB-F01E-44BE-8594-DD5A92BDF058}" dt="2020-12-07T17:35:21.043" v="3607"/>
          <ac:spMkLst>
            <pc:docMk/>
            <pc:sldMk cId="992841617" sldId="1045"/>
            <ac:spMk id="14" creationId="{6F7AF650-A275-4712-BC63-294AFF0FD53B}"/>
          </ac:spMkLst>
        </pc:spChg>
        <pc:spChg chg="mod">
          <ac:chgData name="Rebecca Salles" userId="66a2db3d815e233f" providerId="LiveId" clId="{4564D9FB-F01E-44BE-8594-DD5A92BDF058}" dt="2020-12-07T17:35:21.043" v="3607"/>
          <ac:spMkLst>
            <pc:docMk/>
            <pc:sldMk cId="992841617" sldId="1045"/>
            <ac:spMk id="15" creationId="{2C75E99F-EC87-4817-8494-82DB8A6335D6}"/>
          </ac:spMkLst>
        </pc:spChg>
        <pc:spChg chg="mod">
          <ac:chgData name="Rebecca Salles" userId="66a2db3d815e233f" providerId="LiveId" clId="{4564D9FB-F01E-44BE-8594-DD5A92BDF058}" dt="2020-12-07T17:35:21.043" v="3607"/>
          <ac:spMkLst>
            <pc:docMk/>
            <pc:sldMk cId="992841617" sldId="1045"/>
            <ac:spMk id="16" creationId="{54D83E91-9DCC-4D39-93C3-A6FD3978D37B}"/>
          </ac:spMkLst>
        </pc:spChg>
        <pc:spChg chg="mod">
          <ac:chgData name="Rebecca Salles" userId="66a2db3d815e233f" providerId="LiveId" clId="{4564D9FB-F01E-44BE-8594-DD5A92BDF058}" dt="2020-12-07T17:35:21.043" v="3607"/>
          <ac:spMkLst>
            <pc:docMk/>
            <pc:sldMk cId="992841617" sldId="1045"/>
            <ac:spMk id="17" creationId="{383E8ECD-4F47-4D1C-9695-1E50DBD6A7CF}"/>
          </ac:spMkLst>
        </pc:spChg>
        <pc:spChg chg="mod">
          <ac:chgData name="Rebecca Salles" userId="66a2db3d815e233f" providerId="LiveId" clId="{4564D9FB-F01E-44BE-8594-DD5A92BDF058}" dt="2020-12-07T17:35:21.043" v="3607"/>
          <ac:spMkLst>
            <pc:docMk/>
            <pc:sldMk cId="992841617" sldId="1045"/>
            <ac:spMk id="18" creationId="{356DAC47-3F68-4FAC-B34F-6DF65A2288B5}"/>
          </ac:spMkLst>
        </pc:spChg>
        <pc:spChg chg="mod">
          <ac:chgData name="Rebecca Salles" userId="66a2db3d815e233f" providerId="LiveId" clId="{4564D9FB-F01E-44BE-8594-DD5A92BDF058}" dt="2020-12-07T17:35:21.043" v="3607"/>
          <ac:spMkLst>
            <pc:docMk/>
            <pc:sldMk cId="992841617" sldId="1045"/>
            <ac:spMk id="19" creationId="{7FB8ED35-5173-41B5-B85C-551797DB54AF}"/>
          </ac:spMkLst>
        </pc:spChg>
        <pc:spChg chg="mod">
          <ac:chgData name="Rebecca Salles" userId="66a2db3d815e233f" providerId="LiveId" clId="{4564D9FB-F01E-44BE-8594-DD5A92BDF058}" dt="2020-12-07T17:35:21.043" v="3607"/>
          <ac:spMkLst>
            <pc:docMk/>
            <pc:sldMk cId="992841617" sldId="1045"/>
            <ac:spMk id="20" creationId="{8E621BB1-F1C6-40C2-A983-4F9FA9F6CB79}"/>
          </ac:spMkLst>
        </pc:spChg>
        <pc:spChg chg="mod">
          <ac:chgData name="Rebecca Salles" userId="66a2db3d815e233f" providerId="LiveId" clId="{4564D9FB-F01E-44BE-8594-DD5A92BDF058}" dt="2020-12-07T17:35:21.043" v="3607"/>
          <ac:spMkLst>
            <pc:docMk/>
            <pc:sldMk cId="992841617" sldId="1045"/>
            <ac:spMk id="21" creationId="{DFC4E7F5-44F9-45A2-901E-03EAE9A8BB68}"/>
          </ac:spMkLst>
        </pc:spChg>
        <pc:spChg chg="mod">
          <ac:chgData name="Rebecca Salles" userId="66a2db3d815e233f" providerId="LiveId" clId="{4564D9FB-F01E-44BE-8594-DD5A92BDF058}" dt="2020-12-07T17:35:21.043" v="3607"/>
          <ac:spMkLst>
            <pc:docMk/>
            <pc:sldMk cId="992841617" sldId="1045"/>
            <ac:spMk id="22" creationId="{B605E150-92F7-4D75-8147-F1482C587B30}"/>
          </ac:spMkLst>
        </pc:spChg>
        <pc:spChg chg="mod">
          <ac:chgData name="Rebecca Salles" userId="66a2db3d815e233f" providerId="LiveId" clId="{4564D9FB-F01E-44BE-8594-DD5A92BDF058}" dt="2020-12-07T17:35:21.043" v="3607"/>
          <ac:spMkLst>
            <pc:docMk/>
            <pc:sldMk cId="992841617" sldId="1045"/>
            <ac:spMk id="23" creationId="{D0086229-52FA-4F96-AC7D-DD6F782373AC}"/>
          </ac:spMkLst>
        </pc:spChg>
        <pc:spChg chg="mod">
          <ac:chgData name="Rebecca Salles" userId="66a2db3d815e233f" providerId="LiveId" clId="{4564D9FB-F01E-44BE-8594-DD5A92BDF058}" dt="2020-12-07T17:35:21.043" v="3607"/>
          <ac:spMkLst>
            <pc:docMk/>
            <pc:sldMk cId="992841617" sldId="1045"/>
            <ac:spMk id="24" creationId="{DEE975D1-FF66-423A-8032-B5450B1A1668}"/>
          </ac:spMkLst>
        </pc:spChg>
        <pc:spChg chg="mod">
          <ac:chgData name="Rebecca Salles" userId="66a2db3d815e233f" providerId="LiveId" clId="{4564D9FB-F01E-44BE-8594-DD5A92BDF058}" dt="2020-12-07T17:35:21.043" v="3607"/>
          <ac:spMkLst>
            <pc:docMk/>
            <pc:sldMk cId="992841617" sldId="1045"/>
            <ac:spMk id="25" creationId="{EF20904E-1B68-42C7-B7E3-A3CCAF7CE5AE}"/>
          </ac:spMkLst>
        </pc:spChg>
        <pc:spChg chg="mod">
          <ac:chgData name="Rebecca Salles" userId="66a2db3d815e233f" providerId="LiveId" clId="{4564D9FB-F01E-44BE-8594-DD5A92BDF058}" dt="2020-12-07T17:35:21.043" v="3607"/>
          <ac:spMkLst>
            <pc:docMk/>
            <pc:sldMk cId="992841617" sldId="1045"/>
            <ac:spMk id="26" creationId="{0B40FD8C-8547-47C0-ADA0-7C01E0360056}"/>
          </ac:spMkLst>
        </pc:spChg>
        <pc:spChg chg="mod">
          <ac:chgData name="Rebecca Salles" userId="66a2db3d815e233f" providerId="LiveId" clId="{4564D9FB-F01E-44BE-8594-DD5A92BDF058}" dt="2020-12-07T17:35:21.043" v="3607"/>
          <ac:spMkLst>
            <pc:docMk/>
            <pc:sldMk cId="992841617" sldId="1045"/>
            <ac:spMk id="27" creationId="{FD8EE3D3-B6A4-4D54-92FE-C6F5CFE8428E}"/>
          </ac:spMkLst>
        </pc:spChg>
        <pc:spChg chg="mod">
          <ac:chgData name="Rebecca Salles" userId="66a2db3d815e233f" providerId="LiveId" clId="{4564D9FB-F01E-44BE-8594-DD5A92BDF058}" dt="2020-12-07T17:35:21.043" v="3607"/>
          <ac:spMkLst>
            <pc:docMk/>
            <pc:sldMk cId="992841617" sldId="1045"/>
            <ac:spMk id="28" creationId="{2968B208-6325-4068-9765-34D82E7FD072}"/>
          </ac:spMkLst>
        </pc:spChg>
        <pc:spChg chg="mod">
          <ac:chgData name="Rebecca Salles" userId="66a2db3d815e233f" providerId="LiveId" clId="{4564D9FB-F01E-44BE-8594-DD5A92BDF058}" dt="2020-12-07T17:35:21.043" v="3607"/>
          <ac:spMkLst>
            <pc:docMk/>
            <pc:sldMk cId="992841617" sldId="1045"/>
            <ac:spMk id="29" creationId="{1BAECA92-49B2-4937-9FFF-8C98F4ED37EB}"/>
          </ac:spMkLst>
        </pc:spChg>
        <pc:spChg chg="mod">
          <ac:chgData name="Rebecca Salles" userId="66a2db3d815e233f" providerId="LiveId" clId="{4564D9FB-F01E-44BE-8594-DD5A92BDF058}" dt="2020-12-07T17:35:21.043" v="3607"/>
          <ac:spMkLst>
            <pc:docMk/>
            <pc:sldMk cId="992841617" sldId="1045"/>
            <ac:spMk id="30" creationId="{0D0D8301-BBC7-4317-9F1E-8D0D04B3AFDE}"/>
          </ac:spMkLst>
        </pc:spChg>
        <pc:spChg chg="mod">
          <ac:chgData name="Rebecca Salles" userId="66a2db3d815e233f" providerId="LiveId" clId="{4564D9FB-F01E-44BE-8594-DD5A92BDF058}" dt="2020-12-07T17:35:21.043" v="3607"/>
          <ac:spMkLst>
            <pc:docMk/>
            <pc:sldMk cId="992841617" sldId="1045"/>
            <ac:spMk id="31" creationId="{C090454F-C6DE-4501-A307-FF3137F00D6C}"/>
          </ac:spMkLst>
        </pc:spChg>
        <pc:spChg chg="mod">
          <ac:chgData name="Rebecca Salles" userId="66a2db3d815e233f" providerId="LiveId" clId="{4564D9FB-F01E-44BE-8594-DD5A92BDF058}" dt="2020-12-07T17:35:21.043" v="3607"/>
          <ac:spMkLst>
            <pc:docMk/>
            <pc:sldMk cId="992841617" sldId="1045"/>
            <ac:spMk id="32" creationId="{6CAF5A3D-C6D1-40CD-9EA0-934CCD4FC808}"/>
          </ac:spMkLst>
        </pc:spChg>
        <pc:spChg chg="mod">
          <ac:chgData name="Rebecca Salles" userId="66a2db3d815e233f" providerId="LiveId" clId="{4564D9FB-F01E-44BE-8594-DD5A92BDF058}" dt="2020-12-07T17:35:21.043" v="3607"/>
          <ac:spMkLst>
            <pc:docMk/>
            <pc:sldMk cId="992841617" sldId="1045"/>
            <ac:spMk id="33" creationId="{BB5CCCF1-329E-41DA-8D0E-77F892CFF2C0}"/>
          </ac:spMkLst>
        </pc:spChg>
        <pc:spChg chg="mod">
          <ac:chgData name="Rebecca Salles" userId="66a2db3d815e233f" providerId="LiveId" clId="{4564D9FB-F01E-44BE-8594-DD5A92BDF058}" dt="2020-12-07T17:35:21.043" v="3607"/>
          <ac:spMkLst>
            <pc:docMk/>
            <pc:sldMk cId="992841617" sldId="1045"/>
            <ac:spMk id="34" creationId="{0AFD9C69-2863-4DE6-BDB8-282B7AEF637D}"/>
          </ac:spMkLst>
        </pc:spChg>
        <pc:spChg chg="mod">
          <ac:chgData name="Rebecca Salles" userId="66a2db3d815e233f" providerId="LiveId" clId="{4564D9FB-F01E-44BE-8594-DD5A92BDF058}" dt="2020-12-07T17:35:21.043" v="3607"/>
          <ac:spMkLst>
            <pc:docMk/>
            <pc:sldMk cId="992841617" sldId="1045"/>
            <ac:spMk id="35" creationId="{753B3F2D-916F-4D24-8512-771C8F1ADF06}"/>
          </ac:spMkLst>
        </pc:spChg>
        <pc:spChg chg="mod">
          <ac:chgData name="Rebecca Salles" userId="66a2db3d815e233f" providerId="LiveId" clId="{4564D9FB-F01E-44BE-8594-DD5A92BDF058}" dt="2020-12-07T17:35:21.043" v="3607"/>
          <ac:spMkLst>
            <pc:docMk/>
            <pc:sldMk cId="992841617" sldId="1045"/>
            <ac:spMk id="36" creationId="{A91CBD0D-D112-4FFF-AC85-29F26E593983}"/>
          </ac:spMkLst>
        </pc:spChg>
        <pc:spChg chg="mod">
          <ac:chgData name="Rebecca Salles" userId="66a2db3d815e233f" providerId="LiveId" clId="{4564D9FB-F01E-44BE-8594-DD5A92BDF058}" dt="2020-12-07T17:35:21.043" v="3607"/>
          <ac:spMkLst>
            <pc:docMk/>
            <pc:sldMk cId="992841617" sldId="1045"/>
            <ac:spMk id="37" creationId="{3FF73819-2A46-4CCD-9890-A439AE43242D}"/>
          </ac:spMkLst>
        </pc:spChg>
        <pc:spChg chg="mod">
          <ac:chgData name="Rebecca Salles" userId="66a2db3d815e233f" providerId="LiveId" clId="{4564D9FB-F01E-44BE-8594-DD5A92BDF058}" dt="2020-12-07T17:35:21.043" v="3607"/>
          <ac:spMkLst>
            <pc:docMk/>
            <pc:sldMk cId="992841617" sldId="1045"/>
            <ac:spMk id="38" creationId="{578FDDB3-3555-42B9-AC20-9CE1EBADF75E}"/>
          </ac:spMkLst>
        </pc:spChg>
        <pc:spChg chg="mod">
          <ac:chgData name="Rebecca Salles" userId="66a2db3d815e233f" providerId="LiveId" clId="{4564D9FB-F01E-44BE-8594-DD5A92BDF058}" dt="2020-12-07T17:35:21.043" v="3607"/>
          <ac:spMkLst>
            <pc:docMk/>
            <pc:sldMk cId="992841617" sldId="1045"/>
            <ac:spMk id="39" creationId="{85696D3E-A5E5-4BA1-8E6E-12B6201D74AB}"/>
          </ac:spMkLst>
        </pc:spChg>
        <pc:spChg chg="mod">
          <ac:chgData name="Rebecca Salles" userId="66a2db3d815e233f" providerId="LiveId" clId="{4564D9FB-F01E-44BE-8594-DD5A92BDF058}" dt="2020-12-07T17:35:21.043" v="3607"/>
          <ac:spMkLst>
            <pc:docMk/>
            <pc:sldMk cId="992841617" sldId="1045"/>
            <ac:spMk id="40" creationId="{9FFD29BD-A7BA-4F4C-A783-829C487259E2}"/>
          </ac:spMkLst>
        </pc:spChg>
        <pc:spChg chg="mod">
          <ac:chgData name="Rebecca Salles" userId="66a2db3d815e233f" providerId="LiveId" clId="{4564D9FB-F01E-44BE-8594-DD5A92BDF058}" dt="2020-12-07T17:35:21.043" v="3607"/>
          <ac:spMkLst>
            <pc:docMk/>
            <pc:sldMk cId="992841617" sldId="1045"/>
            <ac:spMk id="41" creationId="{93049EFE-9CB0-4F6A-82F3-E7367E3F89DB}"/>
          </ac:spMkLst>
        </pc:spChg>
        <pc:spChg chg="mod">
          <ac:chgData name="Rebecca Salles" userId="66a2db3d815e233f" providerId="LiveId" clId="{4564D9FB-F01E-44BE-8594-DD5A92BDF058}" dt="2020-12-07T17:35:21.043" v="3607"/>
          <ac:spMkLst>
            <pc:docMk/>
            <pc:sldMk cId="992841617" sldId="1045"/>
            <ac:spMk id="42" creationId="{49B507BD-3A91-46B2-9BAE-2E9022138996}"/>
          </ac:spMkLst>
        </pc:spChg>
        <pc:spChg chg="mod">
          <ac:chgData name="Rebecca Salles" userId="66a2db3d815e233f" providerId="LiveId" clId="{4564D9FB-F01E-44BE-8594-DD5A92BDF058}" dt="2020-12-07T17:35:21.043" v="3607"/>
          <ac:spMkLst>
            <pc:docMk/>
            <pc:sldMk cId="992841617" sldId="1045"/>
            <ac:spMk id="43" creationId="{4C9312A8-5104-4697-B707-330B054D7062}"/>
          </ac:spMkLst>
        </pc:spChg>
        <pc:spChg chg="mod">
          <ac:chgData name="Rebecca Salles" userId="66a2db3d815e233f" providerId="LiveId" clId="{4564D9FB-F01E-44BE-8594-DD5A92BDF058}" dt="2020-12-07T17:35:21.043" v="3607"/>
          <ac:spMkLst>
            <pc:docMk/>
            <pc:sldMk cId="992841617" sldId="1045"/>
            <ac:spMk id="44" creationId="{FC6BA3DE-6D7C-49B5-9DE4-6C11F608D66E}"/>
          </ac:spMkLst>
        </pc:spChg>
        <pc:spChg chg="mod">
          <ac:chgData name="Rebecca Salles" userId="66a2db3d815e233f" providerId="LiveId" clId="{4564D9FB-F01E-44BE-8594-DD5A92BDF058}" dt="2020-12-07T17:35:21.043" v="3607"/>
          <ac:spMkLst>
            <pc:docMk/>
            <pc:sldMk cId="992841617" sldId="1045"/>
            <ac:spMk id="45" creationId="{2AB043CC-F900-4BB3-9998-28E157E0D9A2}"/>
          </ac:spMkLst>
        </pc:spChg>
        <pc:spChg chg="mod">
          <ac:chgData name="Rebecca Salles" userId="66a2db3d815e233f" providerId="LiveId" clId="{4564D9FB-F01E-44BE-8594-DD5A92BDF058}" dt="2020-12-07T17:35:21.043" v="3607"/>
          <ac:spMkLst>
            <pc:docMk/>
            <pc:sldMk cId="992841617" sldId="1045"/>
            <ac:spMk id="46" creationId="{912F4E18-B1D6-4B5A-A194-F75E3222578C}"/>
          </ac:spMkLst>
        </pc:spChg>
        <pc:spChg chg="mod">
          <ac:chgData name="Rebecca Salles" userId="66a2db3d815e233f" providerId="LiveId" clId="{4564D9FB-F01E-44BE-8594-DD5A92BDF058}" dt="2020-12-07T17:35:21.043" v="3607"/>
          <ac:spMkLst>
            <pc:docMk/>
            <pc:sldMk cId="992841617" sldId="1045"/>
            <ac:spMk id="47" creationId="{B95DAF51-7DC4-4732-8991-F4BA8D0F29AE}"/>
          </ac:spMkLst>
        </pc:spChg>
        <pc:spChg chg="mod">
          <ac:chgData name="Rebecca Salles" userId="66a2db3d815e233f" providerId="LiveId" clId="{4564D9FB-F01E-44BE-8594-DD5A92BDF058}" dt="2020-12-07T17:35:21.043" v="3607"/>
          <ac:spMkLst>
            <pc:docMk/>
            <pc:sldMk cId="992841617" sldId="1045"/>
            <ac:spMk id="48" creationId="{A38ED155-1948-4B8B-BBD1-B5E63134CF08}"/>
          </ac:spMkLst>
        </pc:spChg>
        <pc:spChg chg="mod">
          <ac:chgData name="Rebecca Salles" userId="66a2db3d815e233f" providerId="LiveId" clId="{4564D9FB-F01E-44BE-8594-DD5A92BDF058}" dt="2020-12-07T17:35:21.043" v="3607"/>
          <ac:spMkLst>
            <pc:docMk/>
            <pc:sldMk cId="992841617" sldId="1045"/>
            <ac:spMk id="49" creationId="{0170CD8A-DD0A-481F-93D9-915E381AE05A}"/>
          </ac:spMkLst>
        </pc:spChg>
        <pc:spChg chg="mod">
          <ac:chgData name="Rebecca Salles" userId="66a2db3d815e233f" providerId="LiveId" clId="{4564D9FB-F01E-44BE-8594-DD5A92BDF058}" dt="2020-12-07T17:35:21.043" v="3607"/>
          <ac:spMkLst>
            <pc:docMk/>
            <pc:sldMk cId="992841617" sldId="1045"/>
            <ac:spMk id="50" creationId="{C67DB8D2-A192-4D6F-9AC4-D8F6371030EF}"/>
          </ac:spMkLst>
        </pc:spChg>
        <pc:spChg chg="mod">
          <ac:chgData name="Rebecca Salles" userId="66a2db3d815e233f" providerId="LiveId" clId="{4564D9FB-F01E-44BE-8594-DD5A92BDF058}" dt="2020-12-07T17:35:21.043" v="3607"/>
          <ac:spMkLst>
            <pc:docMk/>
            <pc:sldMk cId="992841617" sldId="1045"/>
            <ac:spMk id="51" creationId="{663187A3-169F-4F70-BE10-3892A264F515}"/>
          </ac:spMkLst>
        </pc:spChg>
        <pc:spChg chg="mod">
          <ac:chgData name="Rebecca Salles" userId="66a2db3d815e233f" providerId="LiveId" clId="{4564D9FB-F01E-44BE-8594-DD5A92BDF058}" dt="2020-12-07T17:35:21.043" v="3607"/>
          <ac:spMkLst>
            <pc:docMk/>
            <pc:sldMk cId="992841617" sldId="1045"/>
            <ac:spMk id="52" creationId="{4AE4C026-C01C-4363-9A0E-F71374FDCCC7}"/>
          </ac:spMkLst>
        </pc:spChg>
        <pc:spChg chg="mod">
          <ac:chgData name="Rebecca Salles" userId="66a2db3d815e233f" providerId="LiveId" clId="{4564D9FB-F01E-44BE-8594-DD5A92BDF058}" dt="2020-12-07T17:35:21.043" v="3607"/>
          <ac:spMkLst>
            <pc:docMk/>
            <pc:sldMk cId="992841617" sldId="1045"/>
            <ac:spMk id="53" creationId="{AE86EEBD-A107-4716-A471-7863B81DC845}"/>
          </ac:spMkLst>
        </pc:spChg>
        <pc:spChg chg="mod">
          <ac:chgData name="Rebecca Salles" userId="66a2db3d815e233f" providerId="LiveId" clId="{4564D9FB-F01E-44BE-8594-DD5A92BDF058}" dt="2020-12-07T17:35:21.043" v="3607"/>
          <ac:spMkLst>
            <pc:docMk/>
            <pc:sldMk cId="992841617" sldId="1045"/>
            <ac:spMk id="57" creationId="{58F9991B-B922-4AF8-B631-3AFBD2769691}"/>
          </ac:spMkLst>
        </pc:spChg>
        <pc:spChg chg="mod">
          <ac:chgData name="Rebecca Salles" userId="66a2db3d815e233f" providerId="LiveId" clId="{4564D9FB-F01E-44BE-8594-DD5A92BDF058}" dt="2020-12-07T17:35:21.043" v="3607"/>
          <ac:spMkLst>
            <pc:docMk/>
            <pc:sldMk cId="992841617" sldId="1045"/>
            <ac:spMk id="58" creationId="{E36D9329-4AB3-4F59-B89A-0088C44A8539}"/>
          </ac:spMkLst>
        </pc:spChg>
        <pc:spChg chg="mod">
          <ac:chgData name="Rebecca Salles" userId="66a2db3d815e233f" providerId="LiveId" clId="{4564D9FB-F01E-44BE-8594-DD5A92BDF058}" dt="2020-12-07T17:35:21.043" v="3607"/>
          <ac:spMkLst>
            <pc:docMk/>
            <pc:sldMk cId="992841617" sldId="1045"/>
            <ac:spMk id="59" creationId="{91D3707F-4177-4B79-8745-248650D2782C}"/>
          </ac:spMkLst>
        </pc:spChg>
        <pc:spChg chg="mod">
          <ac:chgData name="Rebecca Salles" userId="66a2db3d815e233f" providerId="LiveId" clId="{4564D9FB-F01E-44BE-8594-DD5A92BDF058}" dt="2020-12-07T17:35:21.043" v="3607"/>
          <ac:spMkLst>
            <pc:docMk/>
            <pc:sldMk cId="992841617" sldId="1045"/>
            <ac:spMk id="64" creationId="{AA108AB3-ECD1-43F1-BB94-0B637F0076CF}"/>
          </ac:spMkLst>
        </pc:spChg>
        <pc:spChg chg="mod">
          <ac:chgData name="Rebecca Salles" userId="66a2db3d815e233f" providerId="LiveId" clId="{4564D9FB-F01E-44BE-8594-DD5A92BDF058}" dt="2020-12-07T17:35:21.043" v="3607"/>
          <ac:spMkLst>
            <pc:docMk/>
            <pc:sldMk cId="992841617" sldId="1045"/>
            <ac:spMk id="65" creationId="{D016BB33-0422-4473-AE27-094FA649DD46}"/>
          </ac:spMkLst>
        </pc:spChg>
        <pc:spChg chg="mod">
          <ac:chgData name="Rebecca Salles" userId="66a2db3d815e233f" providerId="LiveId" clId="{4564D9FB-F01E-44BE-8594-DD5A92BDF058}" dt="2020-12-07T17:35:21.043" v="3607"/>
          <ac:spMkLst>
            <pc:docMk/>
            <pc:sldMk cId="992841617" sldId="1045"/>
            <ac:spMk id="66" creationId="{A5DBEFB2-5A27-452C-8F8B-A244465D4EB4}"/>
          </ac:spMkLst>
        </pc:spChg>
        <pc:spChg chg="mod">
          <ac:chgData name="Rebecca Salles" userId="66a2db3d815e233f" providerId="LiveId" clId="{4564D9FB-F01E-44BE-8594-DD5A92BDF058}" dt="2020-12-07T17:35:21.043" v="3607"/>
          <ac:spMkLst>
            <pc:docMk/>
            <pc:sldMk cId="992841617" sldId="1045"/>
            <ac:spMk id="67" creationId="{3C3B1703-0FDE-48D3-A302-49B5C707CF22}"/>
          </ac:spMkLst>
        </pc:spChg>
        <pc:spChg chg="mod">
          <ac:chgData name="Rebecca Salles" userId="66a2db3d815e233f" providerId="LiveId" clId="{4564D9FB-F01E-44BE-8594-DD5A92BDF058}" dt="2020-12-07T17:35:21.043" v="3607"/>
          <ac:spMkLst>
            <pc:docMk/>
            <pc:sldMk cId="992841617" sldId="1045"/>
            <ac:spMk id="68" creationId="{DBC892D6-96F3-43B7-95C8-F65B71766343}"/>
          </ac:spMkLst>
        </pc:spChg>
        <pc:spChg chg="mod">
          <ac:chgData name="Rebecca Salles" userId="66a2db3d815e233f" providerId="LiveId" clId="{4564D9FB-F01E-44BE-8594-DD5A92BDF058}" dt="2020-12-07T17:35:21.043" v="3607"/>
          <ac:spMkLst>
            <pc:docMk/>
            <pc:sldMk cId="992841617" sldId="1045"/>
            <ac:spMk id="69" creationId="{47FEE3D6-2E2B-4B64-ADAF-87DE5D4E03A0}"/>
          </ac:spMkLst>
        </pc:spChg>
        <pc:spChg chg="mod">
          <ac:chgData name="Rebecca Salles" userId="66a2db3d815e233f" providerId="LiveId" clId="{4564D9FB-F01E-44BE-8594-DD5A92BDF058}" dt="2020-12-07T17:35:21.043" v="3607"/>
          <ac:spMkLst>
            <pc:docMk/>
            <pc:sldMk cId="992841617" sldId="1045"/>
            <ac:spMk id="70" creationId="{89740B0F-4160-41F9-A78E-2613617B97B1}"/>
          </ac:spMkLst>
        </pc:spChg>
        <pc:spChg chg="mod">
          <ac:chgData name="Rebecca Salles" userId="66a2db3d815e233f" providerId="LiveId" clId="{4564D9FB-F01E-44BE-8594-DD5A92BDF058}" dt="2020-12-07T17:35:21.043" v="3607"/>
          <ac:spMkLst>
            <pc:docMk/>
            <pc:sldMk cId="992841617" sldId="1045"/>
            <ac:spMk id="71" creationId="{A7DB2034-911D-4CFD-817E-F65BF04E3633}"/>
          </ac:spMkLst>
        </pc:spChg>
        <pc:spChg chg="mod">
          <ac:chgData name="Rebecca Salles" userId="66a2db3d815e233f" providerId="LiveId" clId="{4564D9FB-F01E-44BE-8594-DD5A92BDF058}" dt="2020-12-07T17:35:21.043" v="3607"/>
          <ac:spMkLst>
            <pc:docMk/>
            <pc:sldMk cId="992841617" sldId="1045"/>
            <ac:spMk id="72" creationId="{2464F79B-E3C7-4A43-8042-1EB5D893156A}"/>
          </ac:spMkLst>
        </pc:spChg>
        <pc:grpChg chg="mod">
          <ac:chgData name="Rebecca Salles" userId="66a2db3d815e233f" providerId="LiveId" clId="{4564D9FB-F01E-44BE-8594-DD5A92BDF058}" dt="2020-12-07T17:35:21.043" v="3607"/>
          <ac:grpSpMkLst>
            <pc:docMk/>
            <pc:sldMk cId="992841617" sldId="1045"/>
            <ac:grpSpMk id="7" creationId="{527F48B1-0AD1-4DC1-8355-F7F2A7733CD9}"/>
          </ac:grpSpMkLst>
        </pc:grpChg>
        <pc:grpChg chg="mod">
          <ac:chgData name="Rebecca Salles" userId="66a2db3d815e233f" providerId="LiveId" clId="{4564D9FB-F01E-44BE-8594-DD5A92BDF058}" dt="2020-12-07T17:35:21.043" v="3607"/>
          <ac:grpSpMkLst>
            <pc:docMk/>
            <pc:sldMk cId="992841617" sldId="1045"/>
            <ac:grpSpMk id="54" creationId="{C80202EC-5763-499C-9BC3-F3F255543FC4}"/>
          </ac:grpSpMkLst>
        </pc:grpChg>
        <pc:cxnChg chg="mod">
          <ac:chgData name="Rebecca Salles" userId="66a2db3d815e233f" providerId="LiveId" clId="{4564D9FB-F01E-44BE-8594-DD5A92BDF058}" dt="2020-12-07T17:35:21.043" v="3607"/>
          <ac:cxnSpMkLst>
            <pc:docMk/>
            <pc:sldMk cId="992841617" sldId="1045"/>
            <ac:cxnSpMk id="55" creationId="{A0BAF886-1820-4E98-8015-82F01C13AF5D}"/>
          </ac:cxnSpMkLst>
        </pc:cxnChg>
        <pc:cxnChg chg="mod">
          <ac:chgData name="Rebecca Salles" userId="66a2db3d815e233f" providerId="LiveId" clId="{4564D9FB-F01E-44BE-8594-DD5A92BDF058}" dt="2020-12-07T17:35:21.043" v="3607"/>
          <ac:cxnSpMkLst>
            <pc:docMk/>
            <pc:sldMk cId="992841617" sldId="1045"/>
            <ac:cxnSpMk id="56" creationId="{2D6DF6B0-DF0A-41D7-8D5D-D21E5F1038A7}"/>
          </ac:cxnSpMkLst>
        </pc:cxnChg>
        <pc:cxnChg chg="mod">
          <ac:chgData name="Rebecca Salles" userId="66a2db3d815e233f" providerId="LiveId" clId="{4564D9FB-F01E-44BE-8594-DD5A92BDF058}" dt="2020-12-07T17:35:21.043" v="3607"/>
          <ac:cxnSpMkLst>
            <pc:docMk/>
            <pc:sldMk cId="992841617" sldId="1045"/>
            <ac:cxnSpMk id="60" creationId="{347D1BCF-E4B6-4FBC-AC63-091B521147C9}"/>
          </ac:cxnSpMkLst>
        </pc:cxnChg>
        <pc:cxnChg chg="mod">
          <ac:chgData name="Rebecca Salles" userId="66a2db3d815e233f" providerId="LiveId" clId="{4564D9FB-F01E-44BE-8594-DD5A92BDF058}" dt="2020-12-07T17:35:21.043" v="3607"/>
          <ac:cxnSpMkLst>
            <pc:docMk/>
            <pc:sldMk cId="992841617" sldId="1045"/>
            <ac:cxnSpMk id="61" creationId="{8105C9C3-7A76-4ED6-8245-1A1A22370D4A}"/>
          </ac:cxnSpMkLst>
        </pc:cxnChg>
        <pc:cxnChg chg="mod">
          <ac:chgData name="Rebecca Salles" userId="66a2db3d815e233f" providerId="LiveId" clId="{4564D9FB-F01E-44BE-8594-DD5A92BDF058}" dt="2020-12-07T17:35:21.043" v="3607"/>
          <ac:cxnSpMkLst>
            <pc:docMk/>
            <pc:sldMk cId="992841617" sldId="1045"/>
            <ac:cxnSpMk id="62" creationId="{E57450DC-E9D2-49F8-911F-340A53CA4577}"/>
          </ac:cxnSpMkLst>
        </pc:cxnChg>
        <pc:cxnChg chg="mod">
          <ac:chgData name="Rebecca Salles" userId="66a2db3d815e233f" providerId="LiveId" clId="{4564D9FB-F01E-44BE-8594-DD5A92BDF058}" dt="2020-12-07T17:35:21.043" v="3607"/>
          <ac:cxnSpMkLst>
            <pc:docMk/>
            <pc:sldMk cId="992841617" sldId="1045"/>
            <ac:cxnSpMk id="63" creationId="{2CEF555E-ACE1-4A35-964E-D77FA3D36A1A}"/>
          </ac:cxnSpMkLst>
        </pc:cxnChg>
      </pc:sldChg>
      <pc:sldChg chg="del">
        <pc:chgData name="Rebecca Salles" userId="66a2db3d815e233f" providerId="LiveId" clId="{4564D9FB-F01E-44BE-8594-DD5A92BDF058}" dt="2020-09-10T19:51:55.279" v="170" actId="47"/>
        <pc:sldMkLst>
          <pc:docMk/>
          <pc:sldMk cId="1483654122" sldId="1050"/>
        </pc:sldMkLst>
      </pc:sldChg>
      <pc:sldChg chg="del modNotesTx">
        <pc:chgData name="Rebecca Salles" userId="66a2db3d815e233f" providerId="LiveId" clId="{4564D9FB-F01E-44BE-8594-DD5A92BDF058}" dt="2020-09-10T23:29:14.205" v="237" actId="47"/>
        <pc:sldMkLst>
          <pc:docMk/>
          <pc:sldMk cId="2852551529" sldId="1065"/>
        </pc:sldMkLst>
      </pc:sldChg>
      <pc:sldChg chg="del">
        <pc:chgData name="Rebecca Salles" userId="66a2db3d815e233f" providerId="LiveId" clId="{4564D9FB-F01E-44BE-8594-DD5A92BDF058}" dt="2020-09-10T19:52:17.700" v="172" actId="47"/>
        <pc:sldMkLst>
          <pc:docMk/>
          <pc:sldMk cId="3191525564" sldId="1149"/>
        </pc:sldMkLst>
      </pc:sldChg>
      <pc:sldChg chg="modSp del">
        <pc:chgData name="Rebecca Salles" userId="66a2db3d815e233f" providerId="LiveId" clId="{4564D9FB-F01E-44BE-8594-DD5A92BDF058}" dt="2020-12-07T17:40:58.979" v="3627" actId="47"/>
        <pc:sldMkLst>
          <pc:docMk/>
          <pc:sldMk cId="2329513527" sldId="1181"/>
        </pc:sldMkLst>
        <pc:spChg chg="mod">
          <ac:chgData name="Rebecca Salles" userId="66a2db3d815e233f" providerId="LiveId" clId="{4564D9FB-F01E-44BE-8594-DD5A92BDF058}" dt="2020-12-07T17:35:21.043" v="3607"/>
          <ac:spMkLst>
            <pc:docMk/>
            <pc:sldMk cId="2329513527" sldId="1181"/>
            <ac:spMk id="3" creationId="{32A94D19-EA8F-4088-A3D1-EE80C15ECFDC}"/>
          </ac:spMkLst>
        </pc:spChg>
        <pc:spChg chg="mod">
          <ac:chgData name="Rebecca Salles" userId="66a2db3d815e233f" providerId="LiveId" clId="{4564D9FB-F01E-44BE-8594-DD5A92BDF058}" dt="2020-12-07T17:35:21.043" v="3607"/>
          <ac:spMkLst>
            <pc:docMk/>
            <pc:sldMk cId="2329513527" sldId="1181"/>
            <ac:spMk id="4" creationId="{5D8FE25E-F23A-4F29-B905-8865E29603C9}"/>
          </ac:spMkLst>
        </pc:spChg>
      </pc:sldChg>
      <pc:sldChg chg="del">
        <pc:chgData name="Rebecca Salles" userId="66a2db3d815e233f" providerId="LiveId" clId="{4564D9FB-F01E-44BE-8594-DD5A92BDF058}" dt="2020-09-10T18:50:04.265" v="141" actId="47"/>
        <pc:sldMkLst>
          <pc:docMk/>
          <pc:sldMk cId="4087873302" sldId="1182"/>
        </pc:sldMkLst>
      </pc:sldChg>
      <pc:sldChg chg="modSp del mod modNotes modNotesTx">
        <pc:chgData name="Rebecca Salles" userId="66a2db3d815e233f" providerId="LiveId" clId="{4564D9FB-F01E-44BE-8594-DD5A92BDF058}" dt="2020-12-07T17:45:48.839" v="3695" actId="47"/>
        <pc:sldMkLst>
          <pc:docMk/>
          <pc:sldMk cId="1831457236" sldId="1183"/>
        </pc:sldMkLst>
        <pc:spChg chg="mod">
          <ac:chgData name="Rebecca Salles" userId="66a2db3d815e233f" providerId="LiveId" clId="{4564D9FB-F01E-44BE-8594-DD5A92BDF058}" dt="2020-12-07T17:35:21.043" v="3607"/>
          <ac:spMkLst>
            <pc:docMk/>
            <pc:sldMk cId="1831457236" sldId="1183"/>
            <ac:spMk id="5" creationId="{00000000-0000-0000-0000-000000000000}"/>
          </ac:spMkLst>
        </pc:spChg>
        <pc:spChg chg="mod">
          <ac:chgData name="Rebecca Salles" userId="66a2db3d815e233f" providerId="LiveId" clId="{4564D9FB-F01E-44BE-8594-DD5A92BDF058}" dt="2020-12-07T17:35:21.043" v="3607"/>
          <ac:spMkLst>
            <pc:docMk/>
            <pc:sldMk cId="1831457236" sldId="1183"/>
            <ac:spMk id="8" creationId="{00000000-0000-0000-0000-000000000000}"/>
          </ac:spMkLst>
        </pc:spChg>
        <pc:spChg chg="mod">
          <ac:chgData name="Rebecca Salles" userId="66a2db3d815e233f" providerId="LiveId" clId="{4564D9FB-F01E-44BE-8594-DD5A92BDF058}" dt="2020-12-07T17:35:21.043" v="3607"/>
          <ac:spMkLst>
            <pc:docMk/>
            <pc:sldMk cId="1831457236" sldId="1183"/>
            <ac:spMk id="9" creationId="{AB3E7968-B622-4C30-AECF-6F770A5BB698}"/>
          </ac:spMkLst>
        </pc:spChg>
        <pc:spChg chg="mod">
          <ac:chgData name="Rebecca Salles" userId="66a2db3d815e233f" providerId="LiveId" clId="{4564D9FB-F01E-44BE-8594-DD5A92BDF058}" dt="2020-12-07T17:35:21.043" v="3607"/>
          <ac:spMkLst>
            <pc:docMk/>
            <pc:sldMk cId="1831457236" sldId="1183"/>
            <ac:spMk id="11" creationId="{E4919AD2-0C09-4175-85CB-E5EA485074BD}"/>
          </ac:spMkLst>
        </pc:spChg>
        <pc:spChg chg="mod">
          <ac:chgData name="Rebecca Salles" userId="66a2db3d815e233f" providerId="LiveId" clId="{4564D9FB-F01E-44BE-8594-DD5A92BDF058}" dt="2020-12-07T17:35:21.043" v="3607"/>
          <ac:spMkLst>
            <pc:docMk/>
            <pc:sldMk cId="1831457236" sldId="1183"/>
            <ac:spMk id="12" creationId="{F3191F8D-CB5F-4D07-BB99-5303F824965B}"/>
          </ac:spMkLst>
        </pc:spChg>
        <pc:spChg chg="mod">
          <ac:chgData name="Rebecca Salles" userId="66a2db3d815e233f" providerId="LiveId" clId="{4564D9FB-F01E-44BE-8594-DD5A92BDF058}" dt="2020-12-07T17:35:21.043" v="3607"/>
          <ac:spMkLst>
            <pc:docMk/>
            <pc:sldMk cId="1831457236" sldId="1183"/>
            <ac:spMk id="13" creationId="{1DF64863-F2CE-4B7D-A557-DC11CAD62EF7}"/>
          </ac:spMkLst>
        </pc:spChg>
        <pc:spChg chg="mod">
          <ac:chgData name="Rebecca Salles" userId="66a2db3d815e233f" providerId="LiveId" clId="{4564D9FB-F01E-44BE-8594-DD5A92BDF058}" dt="2020-12-07T17:35:21.043" v="3607"/>
          <ac:spMkLst>
            <pc:docMk/>
            <pc:sldMk cId="1831457236" sldId="1183"/>
            <ac:spMk id="14" creationId="{FD162AF1-62AA-47FE-912A-1E22121FEB41}"/>
          </ac:spMkLst>
        </pc:spChg>
        <pc:spChg chg="mod">
          <ac:chgData name="Rebecca Salles" userId="66a2db3d815e233f" providerId="LiveId" clId="{4564D9FB-F01E-44BE-8594-DD5A92BDF058}" dt="2020-12-07T17:35:21.043" v="3607"/>
          <ac:spMkLst>
            <pc:docMk/>
            <pc:sldMk cId="1831457236" sldId="1183"/>
            <ac:spMk id="15" creationId="{AEB65C8B-6E6A-4E1F-952C-9132441F55AF}"/>
          </ac:spMkLst>
        </pc:spChg>
        <pc:spChg chg="mod">
          <ac:chgData name="Rebecca Salles" userId="66a2db3d815e233f" providerId="LiveId" clId="{4564D9FB-F01E-44BE-8594-DD5A92BDF058}" dt="2020-12-07T17:35:21.043" v="3607"/>
          <ac:spMkLst>
            <pc:docMk/>
            <pc:sldMk cId="1831457236" sldId="1183"/>
            <ac:spMk id="16" creationId="{730C4A50-7B53-42C4-8AD5-F568FA23ECC8}"/>
          </ac:spMkLst>
        </pc:spChg>
        <pc:spChg chg="mod">
          <ac:chgData name="Rebecca Salles" userId="66a2db3d815e233f" providerId="LiveId" clId="{4564D9FB-F01E-44BE-8594-DD5A92BDF058}" dt="2020-12-07T17:35:21.043" v="3607"/>
          <ac:spMkLst>
            <pc:docMk/>
            <pc:sldMk cId="1831457236" sldId="1183"/>
            <ac:spMk id="18" creationId="{A5746BFC-A69A-4BCD-A1B1-04610F372B1E}"/>
          </ac:spMkLst>
        </pc:spChg>
        <pc:spChg chg="mod">
          <ac:chgData name="Rebecca Salles" userId="66a2db3d815e233f" providerId="LiveId" clId="{4564D9FB-F01E-44BE-8594-DD5A92BDF058}" dt="2020-12-07T17:35:21.043" v="3607"/>
          <ac:spMkLst>
            <pc:docMk/>
            <pc:sldMk cId="1831457236" sldId="1183"/>
            <ac:spMk id="19" creationId="{212C5768-1E6A-4A44-B375-8B0D94EBDBF5}"/>
          </ac:spMkLst>
        </pc:spChg>
        <pc:picChg chg="mod">
          <ac:chgData name="Rebecca Salles" userId="66a2db3d815e233f" providerId="LiveId" clId="{4564D9FB-F01E-44BE-8594-DD5A92BDF058}" dt="2020-12-07T17:35:21.043" v="3607"/>
          <ac:picMkLst>
            <pc:docMk/>
            <pc:sldMk cId="1831457236" sldId="1183"/>
            <ac:picMk id="7" creationId="{14B2F84D-6AB7-4514-98D0-DB51511675DE}"/>
          </ac:picMkLst>
        </pc:picChg>
        <pc:picChg chg="mod">
          <ac:chgData name="Rebecca Salles" userId="66a2db3d815e233f" providerId="LiveId" clId="{4564D9FB-F01E-44BE-8594-DD5A92BDF058}" dt="2020-12-07T17:35:21.043" v="3607"/>
          <ac:picMkLst>
            <pc:docMk/>
            <pc:sldMk cId="1831457236" sldId="1183"/>
            <ac:picMk id="17" creationId="{F74FB749-24E9-4DE3-BD85-300F36C80480}"/>
          </ac:picMkLst>
        </pc:picChg>
      </pc:sldChg>
      <pc:sldChg chg="modSp del mod modNotes modNotesTx">
        <pc:chgData name="Rebecca Salles" userId="66a2db3d815e233f" providerId="LiveId" clId="{4564D9FB-F01E-44BE-8594-DD5A92BDF058}" dt="2020-12-07T17:45:48.839" v="3695" actId="47"/>
        <pc:sldMkLst>
          <pc:docMk/>
          <pc:sldMk cId="3805089870" sldId="1184"/>
        </pc:sldMkLst>
        <pc:spChg chg="mod">
          <ac:chgData name="Rebecca Salles" userId="66a2db3d815e233f" providerId="LiveId" clId="{4564D9FB-F01E-44BE-8594-DD5A92BDF058}" dt="2020-12-07T17:35:21.043" v="3607"/>
          <ac:spMkLst>
            <pc:docMk/>
            <pc:sldMk cId="3805089870" sldId="1184"/>
            <ac:spMk id="5" creationId="{00000000-0000-0000-0000-000000000000}"/>
          </ac:spMkLst>
        </pc:spChg>
        <pc:spChg chg="mod">
          <ac:chgData name="Rebecca Salles" userId="66a2db3d815e233f" providerId="LiveId" clId="{4564D9FB-F01E-44BE-8594-DD5A92BDF058}" dt="2020-12-07T17:35:21.043" v="3607"/>
          <ac:spMkLst>
            <pc:docMk/>
            <pc:sldMk cId="3805089870" sldId="1184"/>
            <ac:spMk id="8" creationId="{00000000-0000-0000-0000-000000000000}"/>
          </ac:spMkLst>
        </pc:spChg>
        <pc:spChg chg="mod">
          <ac:chgData name="Rebecca Salles" userId="66a2db3d815e233f" providerId="LiveId" clId="{4564D9FB-F01E-44BE-8594-DD5A92BDF058}" dt="2020-12-07T17:41:43.749" v="3631" actId="1076"/>
          <ac:spMkLst>
            <pc:docMk/>
            <pc:sldMk cId="3805089870" sldId="1184"/>
            <ac:spMk id="9" creationId="{AB3E7968-B622-4C30-AECF-6F770A5BB698}"/>
          </ac:spMkLst>
        </pc:spChg>
        <pc:spChg chg="mod">
          <ac:chgData name="Rebecca Salles" userId="66a2db3d815e233f" providerId="LiveId" clId="{4564D9FB-F01E-44BE-8594-DD5A92BDF058}" dt="2020-12-07T17:35:21.043" v="3607"/>
          <ac:spMkLst>
            <pc:docMk/>
            <pc:sldMk cId="3805089870" sldId="1184"/>
            <ac:spMk id="11" creationId="{E4919AD2-0C09-4175-85CB-E5EA485074BD}"/>
          </ac:spMkLst>
        </pc:spChg>
      </pc:sldChg>
      <pc:sldChg chg="modSp del mod modNotes modNotesTx">
        <pc:chgData name="Rebecca Salles" userId="66a2db3d815e233f" providerId="LiveId" clId="{4564D9FB-F01E-44BE-8594-DD5A92BDF058}" dt="2020-12-07T17:45:48.839" v="3695" actId="47"/>
        <pc:sldMkLst>
          <pc:docMk/>
          <pc:sldMk cId="1368971602" sldId="1185"/>
        </pc:sldMkLst>
        <pc:spChg chg="mod">
          <ac:chgData name="Rebecca Salles" userId="66a2db3d815e233f" providerId="LiveId" clId="{4564D9FB-F01E-44BE-8594-DD5A92BDF058}" dt="2020-12-07T17:35:21.043" v="3607"/>
          <ac:spMkLst>
            <pc:docMk/>
            <pc:sldMk cId="1368971602" sldId="1185"/>
            <ac:spMk id="5" creationId="{00000000-0000-0000-0000-000000000000}"/>
          </ac:spMkLst>
        </pc:spChg>
        <pc:spChg chg="mod">
          <ac:chgData name="Rebecca Salles" userId="66a2db3d815e233f" providerId="LiveId" clId="{4564D9FB-F01E-44BE-8594-DD5A92BDF058}" dt="2020-12-07T17:35:21.043" v="3607"/>
          <ac:spMkLst>
            <pc:docMk/>
            <pc:sldMk cId="1368971602" sldId="1185"/>
            <ac:spMk id="8" creationId="{00000000-0000-0000-0000-000000000000}"/>
          </ac:spMkLst>
        </pc:spChg>
        <pc:spChg chg="mod">
          <ac:chgData name="Rebecca Salles" userId="66a2db3d815e233f" providerId="LiveId" clId="{4564D9FB-F01E-44BE-8594-DD5A92BDF058}" dt="2020-12-07T17:35:21.043" v="3607"/>
          <ac:spMkLst>
            <pc:docMk/>
            <pc:sldMk cId="1368971602" sldId="1185"/>
            <ac:spMk id="9" creationId="{AB3E7968-B622-4C30-AECF-6F770A5BB698}"/>
          </ac:spMkLst>
        </pc:spChg>
        <pc:spChg chg="mod">
          <ac:chgData name="Rebecca Salles" userId="66a2db3d815e233f" providerId="LiveId" clId="{4564D9FB-F01E-44BE-8594-DD5A92BDF058}" dt="2020-12-07T17:35:21.043" v="3607"/>
          <ac:spMkLst>
            <pc:docMk/>
            <pc:sldMk cId="1368971602" sldId="1185"/>
            <ac:spMk id="11" creationId="{E4919AD2-0C09-4175-85CB-E5EA485074BD}"/>
          </ac:spMkLst>
        </pc:spChg>
        <pc:spChg chg="mod">
          <ac:chgData name="Rebecca Salles" userId="66a2db3d815e233f" providerId="LiveId" clId="{4564D9FB-F01E-44BE-8594-DD5A92BDF058}" dt="2020-12-07T17:35:21.043" v="3607"/>
          <ac:spMkLst>
            <pc:docMk/>
            <pc:sldMk cId="1368971602" sldId="1185"/>
            <ac:spMk id="20" creationId="{222D937D-825C-4BFE-ABED-1BE455FDF72A}"/>
          </ac:spMkLst>
        </pc:spChg>
        <pc:picChg chg="mod">
          <ac:chgData name="Rebecca Salles" userId="66a2db3d815e233f" providerId="LiveId" clId="{4564D9FB-F01E-44BE-8594-DD5A92BDF058}" dt="2020-12-07T17:35:21.043" v="3607"/>
          <ac:picMkLst>
            <pc:docMk/>
            <pc:sldMk cId="1368971602" sldId="1185"/>
            <ac:picMk id="2" creationId="{E96704B1-4703-4626-BC28-C8A6C2D02823}"/>
          </ac:picMkLst>
        </pc:picChg>
      </pc:sldChg>
      <pc:sldChg chg="modSp del mod modNotes modNotesTx">
        <pc:chgData name="Rebecca Salles" userId="66a2db3d815e233f" providerId="LiveId" clId="{4564D9FB-F01E-44BE-8594-DD5A92BDF058}" dt="2020-12-07T17:45:48.839" v="3695" actId="47"/>
        <pc:sldMkLst>
          <pc:docMk/>
          <pc:sldMk cId="2571450126" sldId="1186"/>
        </pc:sldMkLst>
        <pc:spChg chg="mod">
          <ac:chgData name="Rebecca Salles" userId="66a2db3d815e233f" providerId="LiveId" clId="{4564D9FB-F01E-44BE-8594-DD5A92BDF058}" dt="2020-12-07T17:35:21.043" v="3607"/>
          <ac:spMkLst>
            <pc:docMk/>
            <pc:sldMk cId="2571450126" sldId="1186"/>
            <ac:spMk id="5" creationId="{00000000-0000-0000-0000-000000000000}"/>
          </ac:spMkLst>
        </pc:spChg>
        <pc:spChg chg="mod">
          <ac:chgData name="Rebecca Salles" userId="66a2db3d815e233f" providerId="LiveId" clId="{4564D9FB-F01E-44BE-8594-DD5A92BDF058}" dt="2020-12-07T17:35:21.043" v="3607"/>
          <ac:spMkLst>
            <pc:docMk/>
            <pc:sldMk cId="2571450126" sldId="1186"/>
            <ac:spMk id="8" creationId="{00000000-0000-0000-0000-000000000000}"/>
          </ac:spMkLst>
        </pc:spChg>
        <pc:spChg chg="mod">
          <ac:chgData name="Rebecca Salles" userId="66a2db3d815e233f" providerId="LiveId" clId="{4564D9FB-F01E-44BE-8594-DD5A92BDF058}" dt="2020-12-07T17:35:21.043" v="3607"/>
          <ac:spMkLst>
            <pc:docMk/>
            <pc:sldMk cId="2571450126" sldId="1186"/>
            <ac:spMk id="9" creationId="{AB3E7968-B622-4C30-AECF-6F770A5BB698}"/>
          </ac:spMkLst>
        </pc:spChg>
        <pc:spChg chg="mod">
          <ac:chgData name="Rebecca Salles" userId="66a2db3d815e233f" providerId="LiveId" clId="{4564D9FB-F01E-44BE-8594-DD5A92BDF058}" dt="2020-12-07T17:35:21.043" v="3607"/>
          <ac:spMkLst>
            <pc:docMk/>
            <pc:sldMk cId="2571450126" sldId="1186"/>
            <ac:spMk id="11" creationId="{E4919AD2-0C09-4175-85CB-E5EA485074BD}"/>
          </ac:spMkLst>
        </pc:spChg>
        <pc:spChg chg="mod">
          <ac:chgData name="Rebecca Salles" userId="66a2db3d815e233f" providerId="LiveId" clId="{4564D9FB-F01E-44BE-8594-DD5A92BDF058}" dt="2020-12-07T17:35:21.043" v="3607"/>
          <ac:spMkLst>
            <pc:docMk/>
            <pc:sldMk cId="2571450126" sldId="1186"/>
            <ac:spMk id="20" creationId="{222D937D-825C-4BFE-ABED-1BE455FDF72A}"/>
          </ac:spMkLst>
        </pc:spChg>
        <pc:picChg chg="mod">
          <ac:chgData name="Rebecca Salles" userId="66a2db3d815e233f" providerId="LiveId" clId="{4564D9FB-F01E-44BE-8594-DD5A92BDF058}" dt="2020-12-07T17:35:21.043" v="3607"/>
          <ac:picMkLst>
            <pc:docMk/>
            <pc:sldMk cId="2571450126" sldId="1186"/>
            <ac:picMk id="3" creationId="{3973921C-21BB-49C3-A0FC-E6467D9CCF94}"/>
          </ac:picMkLst>
        </pc:picChg>
      </pc:sldChg>
      <pc:sldChg chg="modSp del mod modNotes modNotesTx">
        <pc:chgData name="Rebecca Salles" userId="66a2db3d815e233f" providerId="LiveId" clId="{4564D9FB-F01E-44BE-8594-DD5A92BDF058}" dt="2020-12-07T17:45:48.839" v="3695" actId="47"/>
        <pc:sldMkLst>
          <pc:docMk/>
          <pc:sldMk cId="1689856552" sldId="1187"/>
        </pc:sldMkLst>
        <pc:spChg chg="mod">
          <ac:chgData name="Rebecca Salles" userId="66a2db3d815e233f" providerId="LiveId" clId="{4564D9FB-F01E-44BE-8594-DD5A92BDF058}" dt="2020-12-07T17:35:21.043" v="3607"/>
          <ac:spMkLst>
            <pc:docMk/>
            <pc:sldMk cId="1689856552" sldId="1187"/>
            <ac:spMk id="5" creationId="{00000000-0000-0000-0000-000000000000}"/>
          </ac:spMkLst>
        </pc:spChg>
        <pc:spChg chg="mod">
          <ac:chgData name="Rebecca Salles" userId="66a2db3d815e233f" providerId="LiveId" clId="{4564D9FB-F01E-44BE-8594-DD5A92BDF058}" dt="2020-12-07T17:35:21.043" v="3607"/>
          <ac:spMkLst>
            <pc:docMk/>
            <pc:sldMk cId="1689856552" sldId="1187"/>
            <ac:spMk id="8" creationId="{00000000-0000-0000-0000-000000000000}"/>
          </ac:spMkLst>
        </pc:spChg>
        <pc:spChg chg="mod">
          <ac:chgData name="Rebecca Salles" userId="66a2db3d815e233f" providerId="LiveId" clId="{4564D9FB-F01E-44BE-8594-DD5A92BDF058}" dt="2020-12-07T17:35:21.043" v="3607"/>
          <ac:spMkLst>
            <pc:docMk/>
            <pc:sldMk cId="1689856552" sldId="1187"/>
            <ac:spMk id="9" creationId="{AB3E7968-B622-4C30-AECF-6F770A5BB698}"/>
          </ac:spMkLst>
        </pc:spChg>
        <pc:spChg chg="mod">
          <ac:chgData name="Rebecca Salles" userId="66a2db3d815e233f" providerId="LiveId" clId="{4564D9FB-F01E-44BE-8594-DD5A92BDF058}" dt="2020-12-07T17:35:21.043" v="3607"/>
          <ac:spMkLst>
            <pc:docMk/>
            <pc:sldMk cId="1689856552" sldId="1187"/>
            <ac:spMk id="11" creationId="{E4919AD2-0C09-4175-85CB-E5EA485074BD}"/>
          </ac:spMkLst>
        </pc:spChg>
        <pc:spChg chg="mod">
          <ac:chgData name="Rebecca Salles" userId="66a2db3d815e233f" providerId="LiveId" clId="{4564D9FB-F01E-44BE-8594-DD5A92BDF058}" dt="2020-12-07T17:35:21.043" v="3607"/>
          <ac:spMkLst>
            <pc:docMk/>
            <pc:sldMk cId="1689856552" sldId="1187"/>
            <ac:spMk id="20" creationId="{222D937D-825C-4BFE-ABED-1BE455FDF72A}"/>
          </ac:spMkLst>
        </pc:spChg>
        <pc:picChg chg="mod">
          <ac:chgData name="Rebecca Salles" userId="66a2db3d815e233f" providerId="LiveId" clId="{4564D9FB-F01E-44BE-8594-DD5A92BDF058}" dt="2020-12-07T17:35:21.043" v="3607"/>
          <ac:picMkLst>
            <pc:docMk/>
            <pc:sldMk cId="1689856552" sldId="1187"/>
            <ac:picMk id="2" creationId="{B6D0FBA2-470C-4EF6-9F12-117A10DB0405}"/>
          </ac:picMkLst>
        </pc:picChg>
        <pc:picChg chg="mod">
          <ac:chgData name="Rebecca Salles" userId="66a2db3d815e233f" providerId="LiveId" clId="{4564D9FB-F01E-44BE-8594-DD5A92BDF058}" dt="2020-12-07T17:35:21.043" v="3607"/>
          <ac:picMkLst>
            <pc:docMk/>
            <pc:sldMk cId="1689856552" sldId="1187"/>
            <ac:picMk id="4" creationId="{28F30F58-583F-4F4E-BA2A-3DFD26D129F8}"/>
          </ac:picMkLst>
        </pc:picChg>
      </pc:sldChg>
      <pc:sldChg chg="addSp modSp del mod modNotes modNotesTx">
        <pc:chgData name="Rebecca Salles" userId="66a2db3d815e233f" providerId="LiveId" clId="{4564D9FB-F01E-44BE-8594-DD5A92BDF058}" dt="2020-12-07T17:45:48.839" v="3695" actId="47"/>
        <pc:sldMkLst>
          <pc:docMk/>
          <pc:sldMk cId="1988990806" sldId="1188"/>
        </pc:sldMkLst>
        <pc:spChg chg="mod">
          <ac:chgData name="Rebecca Salles" userId="66a2db3d815e233f" providerId="LiveId" clId="{4564D9FB-F01E-44BE-8594-DD5A92BDF058}" dt="2020-12-07T17:35:21.043" v="3607"/>
          <ac:spMkLst>
            <pc:docMk/>
            <pc:sldMk cId="1988990806" sldId="1188"/>
            <ac:spMk id="5" creationId="{00000000-0000-0000-0000-000000000000}"/>
          </ac:spMkLst>
        </pc:spChg>
        <pc:spChg chg="mod">
          <ac:chgData name="Rebecca Salles" userId="66a2db3d815e233f" providerId="LiveId" clId="{4564D9FB-F01E-44BE-8594-DD5A92BDF058}" dt="2020-12-07T17:35:21.043" v="3607"/>
          <ac:spMkLst>
            <pc:docMk/>
            <pc:sldMk cId="1988990806" sldId="1188"/>
            <ac:spMk id="8" creationId="{00000000-0000-0000-0000-000000000000}"/>
          </ac:spMkLst>
        </pc:spChg>
        <pc:spChg chg="mod">
          <ac:chgData name="Rebecca Salles" userId="66a2db3d815e233f" providerId="LiveId" clId="{4564D9FB-F01E-44BE-8594-DD5A92BDF058}" dt="2020-12-07T17:35:21.043" v="3607"/>
          <ac:spMkLst>
            <pc:docMk/>
            <pc:sldMk cId="1988990806" sldId="1188"/>
            <ac:spMk id="9" creationId="{AB3E7968-B622-4C30-AECF-6F770A5BB698}"/>
          </ac:spMkLst>
        </pc:spChg>
        <pc:spChg chg="mod">
          <ac:chgData name="Rebecca Salles" userId="66a2db3d815e233f" providerId="LiveId" clId="{4564D9FB-F01E-44BE-8594-DD5A92BDF058}" dt="2020-12-07T17:35:21.043" v="3607"/>
          <ac:spMkLst>
            <pc:docMk/>
            <pc:sldMk cId="1988990806" sldId="1188"/>
            <ac:spMk id="11" creationId="{E4919AD2-0C09-4175-85CB-E5EA485074BD}"/>
          </ac:spMkLst>
        </pc:spChg>
        <pc:spChg chg="mod">
          <ac:chgData name="Rebecca Salles" userId="66a2db3d815e233f" providerId="LiveId" clId="{4564D9FB-F01E-44BE-8594-DD5A92BDF058}" dt="2020-12-07T17:35:21.043" v="3607"/>
          <ac:spMkLst>
            <pc:docMk/>
            <pc:sldMk cId="1988990806" sldId="1188"/>
            <ac:spMk id="20" creationId="{222D937D-825C-4BFE-ABED-1BE455FDF72A}"/>
          </ac:spMkLst>
        </pc:spChg>
        <pc:graphicFrameChg chg="add mod modGraphic">
          <ac:chgData name="Rebecca Salles" userId="66a2db3d815e233f" providerId="LiveId" clId="{4564D9FB-F01E-44BE-8594-DD5A92BDF058}" dt="2020-12-07T17:35:21.043" v="3607"/>
          <ac:graphicFrameMkLst>
            <pc:docMk/>
            <pc:sldMk cId="1988990806" sldId="1188"/>
            <ac:graphicFrameMk id="2" creationId="{C474E852-28B1-4965-9677-3DEAFDF71686}"/>
          </ac:graphicFrameMkLst>
        </pc:graphicFrameChg>
      </pc:sldChg>
      <pc:sldChg chg="modSp del modNotes modNotesTx">
        <pc:chgData name="Rebecca Salles" userId="66a2db3d815e233f" providerId="LiveId" clId="{4564D9FB-F01E-44BE-8594-DD5A92BDF058}" dt="2020-12-07T17:45:48.839" v="3695" actId="47"/>
        <pc:sldMkLst>
          <pc:docMk/>
          <pc:sldMk cId="1600058279" sldId="1189"/>
        </pc:sldMkLst>
        <pc:spChg chg="mod">
          <ac:chgData name="Rebecca Salles" userId="66a2db3d815e233f" providerId="LiveId" clId="{4564D9FB-F01E-44BE-8594-DD5A92BDF058}" dt="2020-12-07T17:35:21.043" v="3607"/>
          <ac:spMkLst>
            <pc:docMk/>
            <pc:sldMk cId="1600058279" sldId="1189"/>
            <ac:spMk id="5" creationId="{00000000-0000-0000-0000-000000000000}"/>
          </ac:spMkLst>
        </pc:spChg>
        <pc:spChg chg="mod">
          <ac:chgData name="Rebecca Salles" userId="66a2db3d815e233f" providerId="LiveId" clId="{4564D9FB-F01E-44BE-8594-DD5A92BDF058}" dt="2020-12-07T17:35:21.043" v="3607"/>
          <ac:spMkLst>
            <pc:docMk/>
            <pc:sldMk cId="1600058279" sldId="1189"/>
            <ac:spMk id="8" creationId="{00000000-0000-0000-0000-000000000000}"/>
          </ac:spMkLst>
        </pc:spChg>
        <pc:spChg chg="mod">
          <ac:chgData name="Rebecca Salles" userId="66a2db3d815e233f" providerId="LiveId" clId="{4564D9FB-F01E-44BE-8594-DD5A92BDF058}" dt="2020-12-07T17:35:21.043" v="3607"/>
          <ac:spMkLst>
            <pc:docMk/>
            <pc:sldMk cId="1600058279" sldId="1189"/>
            <ac:spMk id="9" creationId="{AB3E7968-B622-4C30-AECF-6F770A5BB698}"/>
          </ac:spMkLst>
        </pc:spChg>
        <pc:spChg chg="mod">
          <ac:chgData name="Rebecca Salles" userId="66a2db3d815e233f" providerId="LiveId" clId="{4564D9FB-F01E-44BE-8594-DD5A92BDF058}" dt="2020-12-07T17:35:21.043" v="3607"/>
          <ac:spMkLst>
            <pc:docMk/>
            <pc:sldMk cId="1600058279" sldId="1189"/>
            <ac:spMk id="11" creationId="{E4919AD2-0C09-4175-85CB-E5EA485074BD}"/>
          </ac:spMkLst>
        </pc:spChg>
        <pc:spChg chg="mod">
          <ac:chgData name="Rebecca Salles" userId="66a2db3d815e233f" providerId="LiveId" clId="{4564D9FB-F01E-44BE-8594-DD5A92BDF058}" dt="2020-12-07T17:35:21.043" v="3607"/>
          <ac:spMkLst>
            <pc:docMk/>
            <pc:sldMk cId="1600058279" sldId="1189"/>
            <ac:spMk id="20" creationId="{222D937D-825C-4BFE-ABED-1BE455FDF72A}"/>
          </ac:spMkLst>
        </pc:spChg>
        <pc:graphicFrameChg chg="mod">
          <ac:chgData name="Rebecca Salles" userId="66a2db3d815e233f" providerId="LiveId" clId="{4564D9FB-F01E-44BE-8594-DD5A92BDF058}" dt="2020-12-07T17:35:21.043" v="3607"/>
          <ac:graphicFrameMkLst>
            <pc:docMk/>
            <pc:sldMk cId="1600058279" sldId="1189"/>
            <ac:graphicFrameMk id="2" creationId="{3E493EC0-1628-45D4-922B-7956DFCA6A97}"/>
          </ac:graphicFrameMkLst>
        </pc:graphicFrameChg>
        <pc:graphicFrameChg chg="mod">
          <ac:chgData name="Rebecca Salles" userId="66a2db3d815e233f" providerId="LiveId" clId="{4564D9FB-F01E-44BE-8594-DD5A92BDF058}" dt="2020-12-07T17:35:21.043" v="3607"/>
          <ac:graphicFrameMkLst>
            <pc:docMk/>
            <pc:sldMk cId="1600058279" sldId="1189"/>
            <ac:graphicFrameMk id="3" creationId="{2614329E-65B3-4D6F-BD46-67164588B6E2}"/>
          </ac:graphicFrameMkLst>
        </pc:graphicFrameChg>
        <pc:graphicFrameChg chg="mod">
          <ac:chgData name="Rebecca Salles" userId="66a2db3d815e233f" providerId="LiveId" clId="{4564D9FB-F01E-44BE-8594-DD5A92BDF058}" dt="2020-12-07T17:35:21.043" v="3607"/>
          <ac:graphicFrameMkLst>
            <pc:docMk/>
            <pc:sldMk cId="1600058279" sldId="1189"/>
            <ac:graphicFrameMk id="4" creationId="{5626E698-B8A7-4E31-8D33-617CDA02C038}"/>
          </ac:graphicFrameMkLst>
        </pc:graphicFrameChg>
      </pc:sldChg>
      <pc:sldChg chg="addSp modSp del mod modNotes modNotesTx">
        <pc:chgData name="Rebecca Salles" userId="66a2db3d815e233f" providerId="LiveId" clId="{4564D9FB-F01E-44BE-8594-DD5A92BDF058}" dt="2020-12-07T17:45:48.839" v="3695" actId="47"/>
        <pc:sldMkLst>
          <pc:docMk/>
          <pc:sldMk cId="258061236" sldId="1190"/>
        </pc:sldMkLst>
        <pc:spChg chg="mod">
          <ac:chgData name="Rebecca Salles" userId="66a2db3d815e233f" providerId="LiveId" clId="{4564D9FB-F01E-44BE-8594-DD5A92BDF058}" dt="2020-12-07T17:35:21.043" v="3607"/>
          <ac:spMkLst>
            <pc:docMk/>
            <pc:sldMk cId="258061236" sldId="1190"/>
            <ac:spMk id="5" creationId="{00000000-0000-0000-0000-000000000000}"/>
          </ac:spMkLst>
        </pc:spChg>
        <pc:spChg chg="mod">
          <ac:chgData name="Rebecca Salles" userId="66a2db3d815e233f" providerId="LiveId" clId="{4564D9FB-F01E-44BE-8594-DD5A92BDF058}" dt="2020-12-07T17:35:21.043" v="3607"/>
          <ac:spMkLst>
            <pc:docMk/>
            <pc:sldMk cId="258061236" sldId="1190"/>
            <ac:spMk id="8" creationId="{00000000-0000-0000-0000-000000000000}"/>
          </ac:spMkLst>
        </pc:spChg>
        <pc:spChg chg="mod">
          <ac:chgData name="Rebecca Salles" userId="66a2db3d815e233f" providerId="LiveId" clId="{4564D9FB-F01E-44BE-8594-DD5A92BDF058}" dt="2020-12-07T17:35:21.043" v="3607"/>
          <ac:spMkLst>
            <pc:docMk/>
            <pc:sldMk cId="258061236" sldId="1190"/>
            <ac:spMk id="9" creationId="{AB3E7968-B622-4C30-AECF-6F770A5BB698}"/>
          </ac:spMkLst>
        </pc:spChg>
        <pc:spChg chg="mod">
          <ac:chgData name="Rebecca Salles" userId="66a2db3d815e233f" providerId="LiveId" clId="{4564D9FB-F01E-44BE-8594-DD5A92BDF058}" dt="2020-12-07T17:35:21.043" v="3607"/>
          <ac:spMkLst>
            <pc:docMk/>
            <pc:sldMk cId="258061236" sldId="1190"/>
            <ac:spMk id="11" creationId="{E4919AD2-0C09-4175-85CB-E5EA485074BD}"/>
          </ac:spMkLst>
        </pc:spChg>
        <pc:spChg chg="mod">
          <ac:chgData name="Rebecca Salles" userId="66a2db3d815e233f" providerId="LiveId" clId="{4564D9FB-F01E-44BE-8594-DD5A92BDF058}" dt="2020-12-07T17:35:21.043" v="3607"/>
          <ac:spMkLst>
            <pc:docMk/>
            <pc:sldMk cId="258061236" sldId="1190"/>
            <ac:spMk id="20" creationId="{222D937D-825C-4BFE-ABED-1BE455FDF72A}"/>
          </ac:spMkLst>
        </pc:spChg>
        <pc:graphicFrameChg chg="add mod modGraphic">
          <ac:chgData name="Rebecca Salles" userId="66a2db3d815e233f" providerId="LiveId" clId="{4564D9FB-F01E-44BE-8594-DD5A92BDF058}" dt="2020-12-07T17:35:21.043" v="3607"/>
          <ac:graphicFrameMkLst>
            <pc:docMk/>
            <pc:sldMk cId="258061236" sldId="1190"/>
            <ac:graphicFrameMk id="2" creationId="{85D99597-246B-459F-A9C6-2AF23312F003}"/>
          </ac:graphicFrameMkLst>
        </pc:graphicFrameChg>
      </pc:sldChg>
      <pc:sldChg chg="addSp delSp modSp del mod modNotes modNotesTx">
        <pc:chgData name="Rebecca Salles" userId="66a2db3d815e233f" providerId="LiveId" clId="{4564D9FB-F01E-44BE-8594-DD5A92BDF058}" dt="2020-12-07T17:45:48.839" v="3695" actId="47"/>
        <pc:sldMkLst>
          <pc:docMk/>
          <pc:sldMk cId="2797535891" sldId="1191"/>
        </pc:sldMkLst>
        <pc:spChg chg="mod">
          <ac:chgData name="Rebecca Salles" userId="66a2db3d815e233f" providerId="LiveId" clId="{4564D9FB-F01E-44BE-8594-DD5A92BDF058}" dt="2020-12-07T17:35:21.043" v="3607"/>
          <ac:spMkLst>
            <pc:docMk/>
            <pc:sldMk cId="2797535891" sldId="1191"/>
            <ac:spMk id="5" creationId="{00000000-0000-0000-0000-000000000000}"/>
          </ac:spMkLst>
        </pc:spChg>
        <pc:spChg chg="add del mod">
          <ac:chgData name="Rebecca Salles" userId="66a2db3d815e233f" providerId="LiveId" clId="{4564D9FB-F01E-44BE-8594-DD5A92BDF058}" dt="2020-09-14T21:51:20.820" v="887" actId="478"/>
          <ac:spMkLst>
            <pc:docMk/>
            <pc:sldMk cId="2797535891" sldId="1191"/>
            <ac:spMk id="6" creationId="{AF7785A8-DE2A-46CE-A974-0EAC75D665FC}"/>
          </ac:spMkLst>
        </pc:spChg>
        <pc:spChg chg="mod">
          <ac:chgData name="Rebecca Salles" userId="66a2db3d815e233f" providerId="LiveId" clId="{4564D9FB-F01E-44BE-8594-DD5A92BDF058}" dt="2020-12-07T17:35:21.043" v="3607"/>
          <ac:spMkLst>
            <pc:docMk/>
            <pc:sldMk cId="2797535891" sldId="1191"/>
            <ac:spMk id="8" creationId="{00000000-0000-0000-0000-000000000000}"/>
          </ac:spMkLst>
        </pc:spChg>
        <pc:spChg chg="mod">
          <ac:chgData name="Rebecca Salles" userId="66a2db3d815e233f" providerId="LiveId" clId="{4564D9FB-F01E-44BE-8594-DD5A92BDF058}" dt="2020-12-07T17:35:21.043" v="3607"/>
          <ac:spMkLst>
            <pc:docMk/>
            <pc:sldMk cId="2797535891" sldId="1191"/>
            <ac:spMk id="9" creationId="{AB3E7968-B622-4C30-AECF-6F770A5BB698}"/>
          </ac:spMkLst>
        </pc:spChg>
        <pc:spChg chg="mod">
          <ac:chgData name="Rebecca Salles" userId="66a2db3d815e233f" providerId="LiveId" clId="{4564D9FB-F01E-44BE-8594-DD5A92BDF058}" dt="2020-12-07T17:35:21.043" v="3607"/>
          <ac:spMkLst>
            <pc:docMk/>
            <pc:sldMk cId="2797535891" sldId="1191"/>
            <ac:spMk id="11" creationId="{E4919AD2-0C09-4175-85CB-E5EA485074BD}"/>
          </ac:spMkLst>
        </pc:spChg>
        <pc:spChg chg="del mod">
          <ac:chgData name="Rebecca Salles" userId="66a2db3d815e233f" providerId="LiveId" clId="{4564D9FB-F01E-44BE-8594-DD5A92BDF058}" dt="2020-09-14T21:51:18.534" v="886" actId="478"/>
          <ac:spMkLst>
            <pc:docMk/>
            <pc:sldMk cId="2797535891" sldId="1191"/>
            <ac:spMk id="20" creationId="{222D937D-825C-4BFE-ABED-1BE455FDF72A}"/>
          </ac:spMkLst>
        </pc:spChg>
        <pc:graphicFrameChg chg="add del mod">
          <ac:chgData name="Rebecca Salles" userId="66a2db3d815e233f" providerId="LiveId" clId="{4564D9FB-F01E-44BE-8594-DD5A92BDF058}" dt="2020-09-14T21:49:20.147" v="878" actId="478"/>
          <ac:graphicFrameMkLst>
            <pc:docMk/>
            <pc:sldMk cId="2797535891" sldId="1191"/>
            <ac:graphicFrameMk id="2" creationId="{90BA580B-755A-47EA-B919-FFC7B83D8AEE}"/>
          </ac:graphicFrameMkLst>
        </pc:graphicFrameChg>
        <pc:graphicFrameChg chg="add mod modGraphic">
          <ac:chgData name="Rebecca Salles" userId="66a2db3d815e233f" providerId="LiveId" clId="{4564D9FB-F01E-44BE-8594-DD5A92BDF058}" dt="2020-12-07T17:35:21.043" v="3607"/>
          <ac:graphicFrameMkLst>
            <pc:docMk/>
            <pc:sldMk cId="2797535891" sldId="1191"/>
            <ac:graphicFrameMk id="3" creationId="{85EE1F3F-E08E-46E7-B8AC-8FCDEFF59D93}"/>
          </ac:graphicFrameMkLst>
        </pc:graphicFrameChg>
      </pc:sldChg>
      <pc:sldChg chg="addSp delSp modSp del mod modNotesTx">
        <pc:chgData name="Rebecca Salles" userId="66a2db3d815e233f" providerId="LiveId" clId="{4564D9FB-F01E-44BE-8594-DD5A92BDF058}" dt="2020-09-22T15:13:39.429" v="3557" actId="2696"/>
        <pc:sldMkLst>
          <pc:docMk/>
          <pc:sldMk cId="3254491488" sldId="1192"/>
        </pc:sldMkLst>
        <pc:spChg chg="add del mod">
          <ac:chgData name="Rebecca Salles" userId="66a2db3d815e233f" providerId="LiveId" clId="{4564D9FB-F01E-44BE-8594-DD5A92BDF058}" dt="2020-09-14T21:27:51.641" v="700" actId="478"/>
          <ac:spMkLst>
            <pc:docMk/>
            <pc:sldMk cId="3254491488" sldId="1192"/>
            <ac:spMk id="4" creationId="{B2B14796-F671-4B14-A34E-E6C172B8B098}"/>
          </ac:spMkLst>
        </pc:spChg>
        <pc:spChg chg="add mod">
          <ac:chgData name="Rebecca Salles" userId="66a2db3d815e233f" providerId="LiveId" clId="{4564D9FB-F01E-44BE-8594-DD5A92BDF058}" dt="2020-09-22T14:21:52.789" v="3556" actId="12"/>
          <ac:spMkLst>
            <pc:docMk/>
            <pc:sldMk cId="3254491488" sldId="1192"/>
            <ac:spMk id="7" creationId="{D8D5FD45-EE90-4DE8-A946-5B8B8F5DBCB9}"/>
          </ac:spMkLst>
        </pc:spChg>
        <pc:spChg chg="del">
          <ac:chgData name="Rebecca Salles" userId="66a2db3d815e233f" providerId="LiveId" clId="{4564D9FB-F01E-44BE-8594-DD5A92BDF058}" dt="2020-09-14T21:27:49.024" v="699" actId="478"/>
          <ac:spMkLst>
            <pc:docMk/>
            <pc:sldMk cId="3254491488" sldId="1192"/>
            <ac:spMk id="20" creationId="{222D937D-825C-4BFE-ABED-1BE455FDF72A}"/>
          </ac:spMkLst>
        </pc:spChg>
        <pc:graphicFrameChg chg="add del mod modGraphic">
          <ac:chgData name="Rebecca Salles" userId="66a2db3d815e233f" providerId="LiveId" clId="{4564D9FB-F01E-44BE-8594-DD5A92BDF058}" dt="2020-09-22T14:13:53.283" v="3359" actId="478"/>
          <ac:graphicFrameMkLst>
            <pc:docMk/>
            <pc:sldMk cId="3254491488" sldId="1192"/>
            <ac:graphicFrameMk id="2" creationId="{177DEC9D-C63E-42AB-AB66-52A9989B6BB0}"/>
          </ac:graphicFrameMkLst>
        </pc:graphicFrameChg>
      </pc:sldChg>
      <pc:sldChg chg="modSp modNotes modNotesTx">
        <pc:chgData name="Rebecca Salles" userId="66a2db3d815e233f" providerId="LiveId" clId="{4564D9FB-F01E-44BE-8594-DD5A92BDF058}" dt="2020-12-07T17:57:01.116" v="3713" actId="207"/>
        <pc:sldMkLst>
          <pc:docMk/>
          <pc:sldMk cId="2962544612" sldId="1193"/>
        </pc:sldMkLst>
        <pc:spChg chg="mod">
          <ac:chgData name="Rebecca Salles" userId="66a2db3d815e233f" providerId="LiveId" clId="{4564D9FB-F01E-44BE-8594-DD5A92BDF058}" dt="2020-12-07T17:35:21.043" v="3607"/>
          <ac:spMkLst>
            <pc:docMk/>
            <pc:sldMk cId="2962544612" sldId="1193"/>
            <ac:spMk id="5" creationId="{00000000-0000-0000-0000-000000000000}"/>
          </ac:spMkLst>
        </pc:spChg>
        <pc:spChg chg="mod">
          <ac:chgData name="Rebecca Salles" userId="66a2db3d815e233f" providerId="LiveId" clId="{4564D9FB-F01E-44BE-8594-DD5A92BDF058}" dt="2020-12-07T17:35:21.043" v="3607"/>
          <ac:spMkLst>
            <pc:docMk/>
            <pc:sldMk cId="2962544612" sldId="1193"/>
            <ac:spMk id="9" creationId="{E226116E-204A-4AF9-BAA4-58503E930B27}"/>
          </ac:spMkLst>
        </pc:spChg>
        <pc:spChg chg="mod">
          <ac:chgData name="Rebecca Salles" userId="66a2db3d815e233f" providerId="LiveId" clId="{4564D9FB-F01E-44BE-8594-DD5A92BDF058}" dt="2020-12-07T17:35:21.043" v="3607"/>
          <ac:spMkLst>
            <pc:docMk/>
            <pc:sldMk cId="2962544612" sldId="1193"/>
            <ac:spMk id="12" creationId="{C894212A-4CB2-48BD-B738-D7F054844C5F}"/>
          </ac:spMkLst>
        </pc:spChg>
        <pc:spChg chg="mod">
          <ac:chgData name="Rebecca Salles" userId="66a2db3d815e233f" providerId="LiveId" clId="{4564D9FB-F01E-44BE-8594-DD5A92BDF058}" dt="2020-12-07T17:35:21.043" v="3607"/>
          <ac:spMkLst>
            <pc:docMk/>
            <pc:sldMk cId="2962544612" sldId="1193"/>
            <ac:spMk id="13" creationId="{B45E6090-B17F-4C66-9698-08EF388AFCFD}"/>
          </ac:spMkLst>
        </pc:spChg>
        <pc:graphicFrameChg chg="mod">
          <ac:chgData name="Rebecca Salles" userId="66a2db3d815e233f" providerId="LiveId" clId="{4564D9FB-F01E-44BE-8594-DD5A92BDF058}" dt="2020-12-07T17:57:01.116" v="3713" actId="207"/>
          <ac:graphicFrameMkLst>
            <pc:docMk/>
            <pc:sldMk cId="2962544612" sldId="1193"/>
            <ac:graphicFrameMk id="2" creationId="{376C91C3-ACE6-4946-AA4F-827F0271BEF7}"/>
          </ac:graphicFrameMkLst>
        </pc:graphicFrameChg>
      </pc:sldChg>
      <pc:sldChg chg="modSp del modNotes modNotesTx">
        <pc:chgData name="Rebecca Salles" userId="66a2db3d815e233f" providerId="LiveId" clId="{4564D9FB-F01E-44BE-8594-DD5A92BDF058}" dt="2020-12-07T18:00:01.299" v="3719" actId="47"/>
        <pc:sldMkLst>
          <pc:docMk/>
          <pc:sldMk cId="2443918185" sldId="1196"/>
        </pc:sldMkLst>
        <pc:spChg chg="mod">
          <ac:chgData name="Rebecca Salles" userId="66a2db3d815e233f" providerId="LiveId" clId="{4564D9FB-F01E-44BE-8594-DD5A92BDF058}" dt="2020-12-07T17:35:21.043" v="3607"/>
          <ac:spMkLst>
            <pc:docMk/>
            <pc:sldMk cId="2443918185" sldId="1196"/>
            <ac:spMk id="5" creationId="{00000000-0000-0000-0000-000000000000}"/>
          </ac:spMkLst>
        </pc:spChg>
        <pc:spChg chg="mod">
          <ac:chgData name="Rebecca Salles" userId="66a2db3d815e233f" providerId="LiveId" clId="{4564D9FB-F01E-44BE-8594-DD5A92BDF058}" dt="2020-12-07T17:35:21.043" v="3607"/>
          <ac:spMkLst>
            <pc:docMk/>
            <pc:sldMk cId="2443918185" sldId="1196"/>
            <ac:spMk id="8" creationId="{00000000-0000-0000-0000-000000000000}"/>
          </ac:spMkLst>
        </pc:spChg>
        <pc:spChg chg="mod">
          <ac:chgData name="Rebecca Salles" userId="66a2db3d815e233f" providerId="LiveId" clId="{4564D9FB-F01E-44BE-8594-DD5A92BDF058}" dt="2020-12-07T17:35:21.043" v="3607"/>
          <ac:spMkLst>
            <pc:docMk/>
            <pc:sldMk cId="2443918185" sldId="1196"/>
            <ac:spMk id="9" creationId="{AB3E7968-B622-4C30-AECF-6F770A5BB698}"/>
          </ac:spMkLst>
        </pc:spChg>
        <pc:spChg chg="mod">
          <ac:chgData name="Rebecca Salles" userId="66a2db3d815e233f" providerId="LiveId" clId="{4564D9FB-F01E-44BE-8594-DD5A92BDF058}" dt="2020-12-07T17:35:21.043" v="3607"/>
          <ac:spMkLst>
            <pc:docMk/>
            <pc:sldMk cId="2443918185" sldId="1196"/>
            <ac:spMk id="11" creationId="{E4919AD2-0C09-4175-85CB-E5EA485074BD}"/>
          </ac:spMkLst>
        </pc:spChg>
        <pc:spChg chg="mod">
          <ac:chgData name="Rebecca Salles" userId="66a2db3d815e233f" providerId="LiveId" clId="{4564D9FB-F01E-44BE-8594-DD5A92BDF058}" dt="2020-12-07T17:35:21.043" v="3607"/>
          <ac:spMkLst>
            <pc:docMk/>
            <pc:sldMk cId="2443918185" sldId="1196"/>
            <ac:spMk id="20" creationId="{222D937D-825C-4BFE-ABED-1BE455FDF72A}"/>
          </ac:spMkLst>
        </pc:spChg>
        <pc:picChg chg="mod">
          <ac:chgData name="Rebecca Salles" userId="66a2db3d815e233f" providerId="LiveId" clId="{4564D9FB-F01E-44BE-8594-DD5A92BDF058}" dt="2020-12-07T17:35:21.043" v="3607"/>
          <ac:picMkLst>
            <pc:docMk/>
            <pc:sldMk cId="2443918185" sldId="1196"/>
            <ac:picMk id="2" creationId="{44076533-3873-4684-916C-3F40A75210AC}"/>
          </ac:picMkLst>
        </pc:picChg>
      </pc:sldChg>
      <pc:sldChg chg="modSp mod ord modShow modNotes modNotesTx">
        <pc:chgData name="Rebecca Salles" userId="66a2db3d815e233f" providerId="LiveId" clId="{4564D9FB-F01E-44BE-8594-DD5A92BDF058}" dt="2020-12-07T20:15:10.947" v="4167"/>
        <pc:sldMkLst>
          <pc:docMk/>
          <pc:sldMk cId="1708480964" sldId="1197"/>
        </pc:sldMkLst>
        <pc:spChg chg="mod">
          <ac:chgData name="Rebecca Salles" userId="66a2db3d815e233f" providerId="LiveId" clId="{4564D9FB-F01E-44BE-8594-DD5A92BDF058}" dt="2020-12-07T17:35:21.043" v="3607"/>
          <ac:spMkLst>
            <pc:docMk/>
            <pc:sldMk cId="1708480964" sldId="1197"/>
            <ac:spMk id="5" creationId="{00000000-0000-0000-0000-000000000000}"/>
          </ac:spMkLst>
        </pc:spChg>
        <pc:spChg chg="mod">
          <ac:chgData name="Rebecca Salles" userId="66a2db3d815e233f" providerId="LiveId" clId="{4564D9FB-F01E-44BE-8594-DD5A92BDF058}" dt="2020-12-07T17:35:21.043" v="3607"/>
          <ac:spMkLst>
            <pc:docMk/>
            <pc:sldMk cId="1708480964" sldId="1197"/>
            <ac:spMk id="8" creationId="{863F1351-DA0F-4B80-BD09-F9F8329C2337}"/>
          </ac:spMkLst>
        </pc:spChg>
        <pc:spChg chg="mod">
          <ac:chgData name="Rebecca Salles" userId="66a2db3d815e233f" providerId="LiveId" clId="{4564D9FB-F01E-44BE-8594-DD5A92BDF058}" dt="2020-12-07T17:35:21.043" v="3607"/>
          <ac:spMkLst>
            <pc:docMk/>
            <pc:sldMk cId="1708480964" sldId="1197"/>
            <ac:spMk id="9" creationId="{E226116E-204A-4AF9-BAA4-58503E930B27}"/>
          </ac:spMkLst>
        </pc:spChg>
        <pc:spChg chg="mod">
          <ac:chgData name="Rebecca Salles" userId="66a2db3d815e233f" providerId="LiveId" clId="{4564D9FB-F01E-44BE-8594-DD5A92BDF058}" dt="2020-12-07T17:35:21.043" v="3607"/>
          <ac:spMkLst>
            <pc:docMk/>
            <pc:sldMk cId="1708480964" sldId="1197"/>
            <ac:spMk id="10" creationId="{74F1F0FD-EC46-44EF-A806-029A9494C524}"/>
          </ac:spMkLst>
        </pc:spChg>
        <pc:spChg chg="mod">
          <ac:chgData name="Rebecca Salles" userId="66a2db3d815e233f" providerId="LiveId" clId="{4564D9FB-F01E-44BE-8594-DD5A92BDF058}" dt="2020-12-07T17:35:21.043" v="3607"/>
          <ac:spMkLst>
            <pc:docMk/>
            <pc:sldMk cId="1708480964" sldId="1197"/>
            <ac:spMk id="11" creationId="{E7238F04-9497-42AD-A644-D6A10BB9E2A9}"/>
          </ac:spMkLst>
        </pc:spChg>
        <pc:spChg chg="mod">
          <ac:chgData name="Rebecca Salles" userId="66a2db3d815e233f" providerId="LiveId" clId="{4564D9FB-F01E-44BE-8594-DD5A92BDF058}" dt="2020-12-07T17:35:21.043" v="3607"/>
          <ac:spMkLst>
            <pc:docMk/>
            <pc:sldMk cId="1708480964" sldId="1197"/>
            <ac:spMk id="12" creationId="{C894212A-4CB2-48BD-B738-D7F054844C5F}"/>
          </ac:spMkLst>
        </pc:spChg>
        <pc:spChg chg="mod">
          <ac:chgData name="Rebecca Salles" userId="66a2db3d815e233f" providerId="LiveId" clId="{4564D9FB-F01E-44BE-8594-DD5A92BDF058}" dt="2020-12-07T18:00:18.050" v="3723" actId="20577"/>
          <ac:spMkLst>
            <pc:docMk/>
            <pc:sldMk cId="1708480964" sldId="1197"/>
            <ac:spMk id="13" creationId="{B45E6090-B17F-4C66-9698-08EF388AFCFD}"/>
          </ac:spMkLst>
        </pc:spChg>
        <pc:spChg chg="mod">
          <ac:chgData name="Rebecca Salles" userId="66a2db3d815e233f" providerId="LiveId" clId="{4564D9FB-F01E-44BE-8594-DD5A92BDF058}" dt="2020-12-07T17:35:21.043" v="3607"/>
          <ac:spMkLst>
            <pc:docMk/>
            <pc:sldMk cId="1708480964" sldId="1197"/>
            <ac:spMk id="16" creationId="{6508A8D6-F337-4055-ACE4-6F1116C9A7F3}"/>
          </ac:spMkLst>
        </pc:spChg>
        <pc:spChg chg="mod">
          <ac:chgData name="Rebecca Salles" userId="66a2db3d815e233f" providerId="LiveId" clId="{4564D9FB-F01E-44BE-8594-DD5A92BDF058}" dt="2020-12-07T17:35:21.043" v="3607"/>
          <ac:spMkLst>
            <pc:docMk/>
            <pc:sldMk cId="1708480964" sldId="1197"/>
            <ac:spMk id="18" creationId="{B0572CCF-B031-4EB3-B8FE-08B3AF7A2847}"/>
          </ac:spMkLst>
        </pc:spChg>
        <pc:spChg chg="mod">
          <ac:chgData name="Rebecca Salles" userId="66a2db3d815e233f" providerId="LiveId" clId="{4564D9FB-F01E-44BE-8594-DD5A92BDF058}" dt="2020-12-07T17:35:21.043" v="3607"/>
          <ac:spMkLst>
            <pc:docMk/>
            <pc:sldMk cId="1708480964" sldId="1197"/>
            <ac:spMk id="20" creationId="{0D346304-457D-4F94-8B1D-430BFC1D8B63}"/>
          </ac:spMkLst>
        </pc:spChg>
        <pc:spChg chg="mod">
          <ac:chgData name="Rebecca Salles" userId="66a2db3d815e233f" providerId="LiveId" clId="{4564D9FB-F01E-44BE-8594-DD5A92BDF058}" dt="2020-12-07T17:35:21.043" v="3607"/>
          <ac:spMkLst>
            <pc:docMk/>
            <pc:sldMk cId="1708480964" sldId="1197"/>
            <ac:spMk id="22" creationId="{BAA529EC-50A2-4F7A-A18E-D1B125376419}"/>
          </ac:spMkLst>
        </pc:spChg>
        <pc:spChg chg="mod">
          <ac:chgData name="Rebecca Salles" userId="66a2db3d815e233f" providerId="LiveId" clId="{4564D9FB-F01E-44BE-8594-DD5A92BDF058}" dt="2020-12-07T17:35:21.043" v="3607"/>
          <ac:spMkLst>
            <pc:docMk/>
            <pc:sldMk cId="1708480964" sldId="1197"/>
            <ac:spMk id="24" creationId="{066EB6E5-9377-4220-9A62-7FEA598DE0D6}"/>
          </ac:spMkLst>
        </pc:spChg>
        <pc:spChg chg="mod">
          <ac:chgData name="Rebecca Salles" userId="66a2db3d815e233f" providerId="LiveId" clId="{4564D9FB-F01E-44BE-8594-DD5A92BDF058}" dt="2020-12-07T17:35:21.043" v="3607"/>
          <ac:spMkLst>
            <pc:docMk/>
            <pc:sldMk cId="1708480964" sldId="1197"/>
            <ac:spMk id="72" creationId="{2464F79B-E3C7-4A43-8042-1EB5D893156A}"/>
          </ac:spMkLst>
        </pc:spChg>
        <pc:graphicFrameChg chg="mod">
          <ac:chgData name="Rebecca Salles" userId="66a2db3d815e233f" providerId="LiveId" clId="{4564D9FB-F01E-44BE-8594-DD5A92BDF058}" dt="2020-12-07T17:35:21.043" v="3607"/>
          <ac:graphicFrameMkLst>
            <pc:docMk/>
            <pc:sldMk cId="1708480964" sldId="1197"/>
            <ac:graphicFrameMk id="7" creationId="{B9C12987-B0D8-4E0F-9EA2-DCD11FA49F8B}"/>
          </ac:graphicFrameMkLst>
        </pc:graphicFrameChg>
      </pc:sldChg>
      <pc:sldChg chg="modSp del modNotes modNotesTx">
        <pc:chgData name="Rebecca Salles" userId="66a2db3d815e233f" providerId="LiveId" clId="{4564D9FB-F01E-44BE-8594-DD5A92BDF058}" dt="2020-12-07T18:50:49.861" v="3787" actId="47"/>
        <pc:sldMkLst>
          <pc:docMk/>
          <pc:sldMk cId="2376624337" sldId="1198"/>
        </pc:sldMkLst>
        <pc:spChg chg="mod">
          <ac:chgData name="Rebecca Salles" userId="66a2db3d815e233f" providerId="LiveId" clId="{4564D9FB-F01E-44BE-8594-DD5A92BDF058}" dt="2020-12-07T17:35:21.043" v="3607"/>
          <ac:spMkLst>
            <pc:docMk/>
            <pc:sldMk cId="2376624337" sldId="1198"/>
            <ac:spMk id="5" creationId="{00000000-0000-0000-0000-000000000000}"/>
          </ac:spMkLst>
        </pc:spChg>
        <pc:spChg chg="mod">
          <ac:chgData name="Rebecca Salles" userId="66a2db3d815e233f" providerId="LiveId" clId="{4564D9FB-F01E-44BE-8594-DD5A92BDF058}" dt="2020-12-07T17:35:21.043" v="3607"/>
          <ac:spMkLst>
            <pc:docMk/>
            <pc:sldMk cId="2376624337" sldId="1198"/>
            <ac:spMk id="9" creationId="{E226116E-204A-4AF9-BAA4-58503E930B27}"/>
          </ac:spMkLst>
        </pc:spChg>
        <pc:spChg chg="mod">
          <ac:chgData name="Rebecca Salles" userId="66a2db3d815e233f" providerId="LiveId" clId="{4564D9FB-F01E-44BE-8594-DD5A92BDF058}" dt="2020-12-07T17:35:21.043" v="3607"/>
          <ac:spMkLst>
            <pc:docMk/>
            <pc:sldMk cId="2376624337" sldId="1198"/>
            <ac:spMk id="12" creationId="{C894212A-4CB2-48BD-B738-D7F054844C5F}"/>
          </ac:spMkLst>
        </pc:spChg>
        <pc:spChg chg="mod">
          <ac:chgData name="Rebecca Salles" userId="66a2db3d815e233f" providerId="LiveId" clId="{4564D9FB-F01E-44BE-8594-DD5A92BDF058}" dt="2020-12-07T17:35:21.043" v="3607"/>
          <ac:spMkLst>
            <pc:docMk/>
            <pc:sldMk cId="2376624337" sldId="1198"/>
            <ac:spMk id="13" creationId="{B45E6090-B17F-4C66-9698-08EF388AFCFD}"/>
          </ac:spMkLst>
        </pc:spChg>
        <pc:spChg chg="mod">
          <ac:chgData name="Rebecca Salles" userId="66a2db3d815e233f" providerId="LiveId" clId="{4564D9FB-F01E-44BE-8594-DD5A92BDF058}" dt="2020-12-07T17:35:21.043" v="3607"/>
          <ac:spMkLst>
            <pc:docMk/>
            <pc:sldMk cId="2376624337" sldId="1198"/>
            <ac:spMk id="74" creationId="{2BBE421D-D7C9-40B7-B2B4-3F788BBAFC25}"/>
          </ac:spMkLst>
        </pc:spChg>
        <pc:picChg chg="mod">
          <ac:chgData name="Rebecca Salles" userId="66a2db3d815e233f" providerId="LiveId" clId="{4564D9FB-F01E-44BE-8594-DD5A92BDF058}" dt="2020-12-07T17:35:21.043" v="3607"/>
          <ac:picMkLst>
            <pc:docMk/>
            <pc:sldMk cId="2376624337" sldId="1198"/>
            <ac:picMk id="2" creationId="{300A891F-2290-4F94-ADE6-E4823C3A4E0B}"/>
          </ac:picMkLst>
        </pc:picChg>
      </pc:sldChg>
      <pc:sldChg chg="modSp del modNotes">
        <pc:chgData name="Rebecca Salles" userId="66a2db3d815e233f" providerId="LiveId" clId="{4564D9FB-F01E-44BE-8594-DD5A92BDF058}" dt="2020-12-07T18:07:22.862" v="3724" actId="47"/>
        <pc:sldMkLst>
          <pc:docMk/>
          <pc:sldMk cId="3640946106" sldId="1199"/>
        </pc:sldMkLst>
        <pc:spChg chg="mod">
          <ac:chgData name="Rebecca Salles" userId="66a2db3d815e233f" providerId="LiveId" clId="{4564D9FB-F01E-44BE-8594-DD5A92BDF058}" dt="2020-12-07T17:35:21.043" v="3607"/>
          <ac:spMkLst>
            <pc:docMk/>
            <pc:sldMk cId="3640946106" sldId="1199"/>
            <ac:spMk id="5" creationId="{00000000-0000-0000-0000-000000000000}"/>
          </ac:spMkLst>
        </pc:spChg>
        <pc:spChg chg="mod">
          <ac:chgData name="Rebecca Salles" userId="66a2db3d815e233f" providerId="LiveId" clId="{4564D9FB-F01E-44BE-8594-DD5A92BDF058}" dt="2020-12-07T17:35:21.043" v="3607"/>
          <ac:spMkLst>
            <pc:docMk/>
            <pc:sldMk cId="3640946106" sldId="1199"/>
            <ac:spMk id="9" creationId="{E226116E-204A-4AF9-BAA4-58503E930B27}"/>
          </ac:spMkLst>
        </pc:spChg>
        <pc:spChg chg="mod">
          <ac:chgData name="Rebecca Salles" userId="66a2db3d815e233f" providerId="LiveId" clId="{4564D9FB-F01E-44BE-8594-DD5A92BDF058}" dt="2020-12-07T17:35:21.043" v="3607"/>
          <ac:spMkLst>
            <pc:docMk/>
            <pc:sldMk cId="3640946106" sldId="1199"/>
            <ac:spMk id="12" creationId="{C894212A-4CB2-48BD-B738-D7F054844C5F}"/>
          </ac:spMkLst>
        </pc:spChg>
        <pc:spChg chg="mod">
          <ac:chgData name="Rebecca Salles" userId="66a2db3d815e233f" providerId="LiveId" clId="{4564D9FB-F01E-44BE-8594-DD5A92BDF058}" dt="2020-12-07T17:35:21.043" v="3607"/>
          <ac:spMkLst>
            <pc:docMk/>
            <pc:sldMk cId="3640946106" sldId="1199"/>
            <ac:spMk id="13" creationId="{B45E6090-B17F-4C66-9698-08EF388AFCFD}"/>
          </ac:spMkLst>
        </pc:spChg>
        <pc:spChg chg="mod">
          <ac:chgData name="Rebecca Salles" userId="66a2db3d815e233f" providerId="LiveId" clId="{4564D9FB-F01E-44BE-8594-DD5A92BDF058}" dt="2020-12-07T17:35:21.043" v="3607"/>
          <ac:spMkLst>
            <pc:docMk/>
            <pc:sldMk cId="3640946106" sldId="1199"/>
            <ac:spMk id="74" creationId="{2BBE421D-D7C9-40B7-B2B4-3F788BBAFC25}"/>
          </ac:spMkLst>
        </pc:spChg>
        <pc:picChg chg="mod">
          <ac:chgData name="Rebecca Salles" userId="66a2db3d815e233f" providerId="LiveId" clId="{4564D9FB-F01E-44BE-8594-DD5A92BDF058}" dt="2020-12-07T17:35:21.043" v="3607"/>
          <ac:picMkLst>
            <pc:docMk/>
            <pc:sldMk cId="3640946106" sldId="1199"/>
            <ac:picMk id="3" creationId="{A26AA262-9068-42AE-91D4-682FEF316B96}"/>
          </ac:picMkLst>
        </pc:picChg>
      </pc:sldChg>
      <pc:sldChg chg="addSp delSp modSp mod modNotes modNotesTx">
        <pc:chgData name="Rebecca Salles" userId="66a2db3d815e233f" providerId="LiveId" clId="{4564D9FB-F01E-44BE-8594-DD5A92BDF058}" dt="2020-12-07T18:46:27.794" v="3757" actId="1076"/>
        <pc:sldMkLst>
          <pc:docMk/>
          <pc:sldMk cId="803165485" sldId="1201"/>
        </pc:sldMkLst>
        <pc:spChg chg="mod">
          <ac:chgData name="Rebecca Salles" userId="66a2db3d815e233f" providerId="LiveId" clId="{4564D9FB-F01E-44BE-8594-DD5A92BDF058}" dt="2020-12-07T17:35:21.043" v="3607"/>
          <ac:spMkLst>
            <pc:docMk/>
            <pc:sldMk cId="803165485" sldId="1201"/>
            <ac:spMk id="5" creationId="{00000000-0000-0000-0000-000000000000}"/>
          </ac:spMkLst>
        </pc:spChg>
        <pc:spChg chg="mod">
          <ac:chgData name="Rebecca Salles" userId="66a2db3d815e233f" providerId="LiveId" clId="{4564D9FB-F01E-44BE-8594-DD5A92BDF058}" dt="2020-12-07T17:35:21.043" v="3607"/>
          <ac:spMkLst>
            <pc:docMk/>
            <pc:sldMk cId="803165485" sldId="1201"/>
            <ac:spMk id="8" creationId="{00000000-0000-0000-0000-000000000000}"/>
          </ac:spMkLst>
        </pc:spChg>
        <pc:spChg chg="mod">
          <ac:chgData name="Rebecca Salles" userId="66a2db3d815e233f" providerId="LiveId" clId="{4564D9FB-F01E-44BE-8594-DD5A92BDF058}" dt="2020-12-07T17:35:21.043" v="3607"/>
          <ac:spMkLst>
            <pc:docMk/>
            <pc:sldMk cId="803165485" sldId="1201"/>
            <ac:spMk id="9" creationId="{AB3E7968-B622-4C30-AECF-6F770A5BB698}"/>
          </ac:spMkLst>
        </pc:spChg>
        <pc:spChg chg="mod">
          <ac:chgData name="Rebecca Salles" userId="66a2db3d815e233f" providerId="LiveId" clId="{4564D9FB-F01E-44BE-8594-DD5A92BDF058}" dt="2020-12-07T17:35:21.043" v="3607"/>
          <ac:spMkLst>
            <pc:docMk/>
            <pc:sldMk cId="803165485" sldId="1201"/>
            <ac:spMk id="11" creationId="{E4919AD2-0C09-4175-85CB-E5EA485074BD}"/>
          </ac:spMkLst>
        </pc:spChg>
        <pc:spChg chg="del">
          <ac:chgData name="Rebecca Salles" userId="66a2db3d815e233f" providerId="LiveId" clId="{4564D9FB-F01E-44BE-8594-DD5A92BDF058}" dt="2020-09-14T22:20:05.532" v="1346" actId="478"/>
          <ac:spMkLst>
            <pc:docMk/>
            <pc:sldMk cId="803165485" sldId="1201"/>
            <ac:spMk id="12" creationId="{653C2EFB-1494-4451-B693-3FD2158CB615}"/>
          </ac:spMkLst>
        </pc:spChg>
        <pc:spChg chg="mod">
          <ac:chgData name="Rebecca Salles" userId="66a2db3d815e233f" providerId="LiveId" clId="{4564D9FB-F01E-44BE-8594-DD5A92BDF058}" dt="2020-12-07T18:17:33.840" v="3737"/>
          <ac:spMkLst>
            <pc:docMk/>
            <pc:sldMk cId="803165485" sldId="1201"/>
            <ac:spMk id="12" creationId="{F90862A6-C9B3-45F1-B38E-CCF4C84E1AA6}"/>
          </ac:spMkLst>
        </pc:spChg>
        <pc:spChg chg="mod">
          <ac:chgData name="Rebecca Salles" userId="66a2db3d815e233f" providerId="LiveId" clId="{4564D9FB-F01E-44BE-8594-DD5A92BDF058}" dt="2020-12-07T18:17:33.840" v="3737"/>
          <ac:spMkLst>
            <pc:docMk/>
            <pc:sldMk cId="803165485" sldId="1201"/>
            <ac:spMk id="14" creationId="{7599D442-69E2-4534-995E-6C5A70EC9647}"/>
          </ac:spMkLst>
        </pc:spChg>
        <pc:spChg chg="mod">
          <ac:chgData name="Rebecca Salles" userId="66a2db3d815e233f" providerId="LiveId" clId="{4564D9FB-F01E-44BE-8594-DD5A92BDF058}" dt="2020-12-07T17:35:21.043" v="3607"/>
          <ac:spMkLst>
            <pc:docMk/>
            <pc:sldMk cId="803165485" sldId="1201"/>
            <ac:spMk id="20" creationId="{222D937D-825C-4BFE-ABED-1BE455FDF72A}"/>
          </ac:spMkLst>
        </pc:spChg>
        <pc:spChg chg="mod">
          <ac:chgData name="Rebecca Salles" userId="66a2db3d815e233f" providerId="LiveId" clId="{4564D9FB-F01E-44BE-8594-DD5A92BDF058}" dt="2020-12-07T18:17:33.840" v="3737"/>
          <ac:spMkLst>
            <pc:docMk/>
            <pc:sldMk cId="803165485" sldId="1201"/>
            <ac:spMk id="21" creationId="{E1B5B0F1-9FFA-4C8F-B69B-88D63DBA55C4}"/>
          </ac:spMkLst>
        </pc:spChg>
        <pc:spChg chg="mod">
          <ac:chgData name="Rebecca Salles" userId="66a2db3d815e233f" providerId="LiveId" clId="{4564D9FB-F01E-44BE-8594-DD5A92BDF058}" dt="2020-12-07T18:17:33.840" v="3737"/>
          <ac:spMkLst>
            <pc:docMk/>
            <pc:sldMk cId="803165485" sldId="1201"/>
            <ac:spMk id="22" creationId="{AD24A9A4-848B-4D88-8143-C33E48CFEFF1}"/>
          </ac:spMkLst>
        </pc:spChg>
        <pc:spChg chg="mod">
          <ac:chgData name="Rebecca Salles" userId="66a2db3d815e233f" providerId="LiveId" clId="{4564D9FB-F01E-44BE-8594-DD5A92BDF058}" dt="2020-12-07T18:17:33.840" v="3737"/>
          <ac:spMkLst>
            <pc:docMk/>
            <pc:sldMk cId="803165485" sldId="1201"/>
            <ac:spMk id="25" creationId="{4E6979BD-57A5-4A16-A840-46040F2A963A}"/>
          </ac:spMkLst>
        </pc:spChg>
        <pc:spChg chg="mod">
          <ac:chgData name="Rebecca Salles" userId="66a2db3d815e233f" providerId="LiveId" clId="{4564D9FB-F01E-44BE-8594-DD5A92BDF058}" dt="2020-12-07T18:17:33.840" v="3737"/>
          <ac:spMkLst>
            <pc:docMk/>
            <pc:sldMk cId="803165485" sldId="1201"/>
            <ac:spMk id="31" creationId="{37E391B2-DD5B-4D08-B345-DDE6CD580F1F}"/>
          </ac:spMkLst>
        </pc:spChg>
        <pc:spChg chg="mod">
          <ac:chgData name="Rebecca Salles" userId="66a2db3d815e233f" providerId="LiveId" clId="{4564D9FB-F01E-44BE-8594-DD5A92BDF058}" dt="2020-12-07T18:17:33.840" v="3737"/>
          <ac:spMkLst>
            <pc:docMk/>
            <pc:sldMk cId="803165485" sldId="1201"/>
            <ac:spMk id="32" creationId="{359E3547-F639-4B55-A76E-0940766B1F14}"/>
          </ac:spMkLst>
        </pc:spChg>
        <pc:spChg chg="mod">
          <ac:chgData name="Rebecca Salles" userId="66a2db3d815e233f" providerId="LiveId" clId="{4564D9FB-F01E-44BE-8594-DD5A92BDF058}" dt="2020-12-07T18:17:33.840" v="3737"/>
          <ac:spMkLst>
            <pc:docMk/>
            <pc:sldMk cId="803165485" sldId="1201"/>
            <ac:spMk id="33" creationId="{A8F560C4-212D-453D-B859-619B562AD44A}"/>
          </ac:spMkLst>
        </pc:spChg>
        <pc:spChg chg="mod">
          <ac:chgData name="Rebecca Salles" userId="66a2db3d815e233f" providerId="LiveId" clId="{4564D9FB-F01E-44BE-8594-DD5A92BDF058}" dt="2020-12-07T18:17:33.840" v="3737"/>
          <ac:spMkLst>
            <pc:docMk/>
            <pc:sldMk cId="803165485" sldId="1201"/>
            <ac:spMk id="34" creationId="{FE61E754-6F85-47A1-8047-52B4ADD74B8E}"/>
          </ac:spMkLst>
        </pc:spChg>
        <pc:grpChg chg="add del mod">
          <ac:chgData name="Rebecca Salles" userId="66a2db3d815e233f" providerId="LiveId" clId="{4564D9FB-F01E-44BE-8594-DD5A92BDF058}" dt="2020-12-07T18:46:21.818" v="3754" actId="21"/>
          <ac:grpSpMkLst>
            <pc:docMk/>
            <pc:sldMk cId="803165485" sldId="1201"/>
            <ac:grpSpMk id="10" creationId="{7CFEED6C-648F-43CF-B4DC-0454F1646332}"/>
          </ac:grpSpMkLst>
        </pc:grpChg>
        <pc:grpChg chg="mod">
          <ac:chgData name="Rebecca Salles" userId="66a2db3d815e233f" providerId="LiveId" clId="{4564D9FB-F01E-44BE-8594-DD5A92BDF058}" dt="2020-12-07T18:17:33.840" v="3737"/>
          <ac:grpSpMkLst>
            <pc:docMk/>
            <pc:sldMk cId="803165485" sldId="1201"/>
            <ac:grpSpMk id="19" creationId="{BEC4CE8E-1903-482B-BBD3-951B51D023E1}"/>
          </ac:grpSpMkLst>
        </pc:grpChg>
        <pc:picChg chg="del mod">
          <ac:chgData name="Rebecca Salles" userId="66a2db3d815e233f" providerId="LiveId" clId="{4564D9FB-F01E-44BE-8594-DD5A92BDF058}" dt="2020-12-07T18:17:32.719" v="3736" actId="478"/>
          <ac:picMkLst>
            <pc:docMk/>
            <pc:sldMk cId="803165485" sldId="1201"/>
            <ac:picMk id="2" creationId="{0BF26264-E12F-48A7-981B-DBDAE825D01F}"/>
          </ac:picMkLst>
        </pc:picChg>
        <pc:picChg chg="add mod">
          <ac:chgData name="Rebecca Salles" userId="66a2db3d815e233f" providerId="LiveId" clId="{4564D9FB-F01E-44BE-8594-DD5A92BDF058}" dt="2020-12-07T18:46:27.794" v="3757" actId="1076"/>
          <ac:picMkLst>
            <pc:docMk/>
            <pc:sldMk cId="803165485" sldId="1201"/>
            <ac:picMk id="3" creationId="{5787BEAC-85D8-4467-837A-E7E4B5A9AD3D}"/>
          </ac:picMkLst>
        </pc:picChg>
        <pc:cxnChg chg="mod">
          <ac:chgData name="Rebecca Salles" userId="66a2db3d815e233f" providerId="LiveId" clId="{4564D9FB-F01E-44BE-8594-DD5A92BDF058}" dt="2020-12-07T18:46:21.818" v="3754" actId="21"/>
          <ac:cxnSpMkLst>
            <pc:docMk/>
            <pc:sldMk cId="803165485" sldId="1201"/>
            <ac:cxnSpMk id="13" creationId="{1DE00D46-3490-4989-BCC7-05142ECAB132}"/>
          </ac:cxnSpMkLst>
        </pc:cxnChg>
        <pc:cxnChg chg="mod">
          <ac:chgData name="Rebecca Salles" userId="66a2db3d815e233f" providerId="LiveId" clId="{4564D9FB-F01E-44BE-8594-DD5A92BDF058}" dt="2020-12-07T18:46:21.818" v="3754" actId="21"/>
          <ac:cxnSpMkLst>
            <pc:docMk/>
            <pc:sldMk cId="803165485" sldId="1201"/>
            <ac:cxnSpMk id="15" creationId="{8352487A-7E17-4EC0-9BB5-36AD2686901E}"/>
          </ac:cxnSpMkLst>
        </pc:cxnChg>
        <pc:cxnChg chg="mod">
          <ac:chgData name="Rebecca Salles" userId="66a2db3d815e233f" providerId="LiveId" clId="{4564D9FB-F01E-44BE-8594-DD5A92BDF058}" dt="2020-12-07T18:46:21.818" v="3754" actId="21"/>
          <ac:cxnSpMkLst>
            <pc:docMk/>
            <pc:sldMk cId="803165485" sldId="1201"/>
            <ac:cxnSpMk id="16" creationId="{CA76620C-B812-4274-B4D1-4FFC4FC3228B}"/>
          </ac:cxnSpMkLst>
        </pc:cxnChg>
        <pc:cxnChg chg="mod">
          <ac:chgData name="Rebecca Salles" userId="66a2db3d815e233f" providerId="LiveId" clId="{4564D9FB-F01E-44BE-8594-DD5A92BDF058}" dt="2020-12-07T18:46:21.818" v="3754" actId="21"/>
          <ac:cxnSpMkLst>
            <pc:docMk/>
            <pc:sldMk cId="803165485" sldId="1201"/>
            <ac:cxnSpMk id="17" creationId="{CF46EB32-7CAB-4D97-A2A9-D4DABADCC9F0}"/>
          </ac:cxnSpMkLst>
        </pc:cxnChg>
        <pc:cxnChg chg="mod">
          <ac:chgData name="Rebecca Salles" userId="66a2db3d815e233f" providerId="LiveId" clId="{4564D9FB-F01E-44BE-8594-DD5A92BDF058}" dt="2020-12-07T18:46:21.818" v="3754" actId="21"/>
          <ac:cxnSpMkLst>
            <pc:docMk/>
            <pc:sldMk cId="803165485" sldId="1201"/>
            <ac:cxnSpMk id="18" creationId="{74AB1388-CD05-4DED-BF63-B105E2BB84A3}"/>
          </ac:cxnSpMkLst>
        </pc:cxnChg>
        <pc:cxnChg chg="mod">
          <ac:chgData name="Rebecca Salles" userId="66a2db3d815e233f" providerId="LiveId" clId="{4564D9FB-F01E-44BE-8594-DD5A92BDF058}" dt="2020-12-07T18:46:21.818" v="3754" actId="21"/>
          <ac:cxnSpMkLst>
            <pc:docMk/>
            <pc:sldMk cId="803165485" sldId="1201"/>
            <ac:cxnSpMk id="23" creationId="{80B4BE94-D2C6-48E6-BC17-473A47064E0F}"/>
          </ac:cxnSpMkLst>
        </pc:cxnChg>
        <pc:cxnChg chg="mod">
          <ac:chgData name="Rebecca Salles" userId="66a2db3d815e233f" providerId="LiveId" clId="{4564D9FB-F01E-44BE-8594-DD5A92BDF058}" dt="2020-12-07T18:46:21.818" v="3754" actId="21"/>
          <ac:cxnSpMkLst>
            <pc:docMk/>
            <pc:sldMk cId="803165485" sldId="1201"/>
            <ac:cxnSpMk id="24" creationId="{2009C719-0DF3-4F8D-A9D7-B1E8452C953B}"/>
          </ac:cxnSpMkLst>
        </pc:cxnChg>
        <pc:cxnChg chg="mod">
          <ac:chgData name="Rebecca Salles" userId="66a2db3d815e233f" providerId="LiveId" clId="{4564D9FB-F01E-44BE-8594-DD5A92BDF058}" dt="2020-12-07T18:46:21.818" v="3754" actId="21"/>
          <ac:cxnSpMkLst>
            <pc:docMk/>
            <pc:sldMk cId="803165485" sldId="1201"/>
            <ac:cxnSpMk id="26" creationId="{FE820F99-4B8B-4008-9133-54610DD49664}"/>
          </ac:cxnSpMkLst>
        </pc:cxnChg>
        <pc:cxnChg chg="mod">
          <ac:chgData name="Rebecca Salles" userId="66a2db3d815e233f" providerId="LiveId" clId="{4564D9FB-F01E-44BE-8594-DD5A92BDF058}" dt="2020-12-07T18:46:21.818" v="3754" actId="21"/>
          <ac:cxnSpMkLst>
            <pc:docMk/>
            <pc:sldMk cId="803165485" sldId="1201"/>
            <ac:cxnSpMk id="27" creationId="{AE21FA9D-51CD-4884-AB2D-0AEE9935CF53}"/>
          </ac:cxnSpMkLst>
        </pc:cxnChg>
        <pc:cxnChg chg="mod">
          <ac:chgData name="Rebecca Salles" userId="66a2db3d815e233f" providerId="LiveId" clId="{4564D9FB-F01E-44BE-8594-DD5A92BDF058}" dt="2020-12-07T18:46:21.818" v="3754" actId="21"/>
          <ac:cxnSpMkLst>
            <pc:docMk/>
            <pc:sldMk cId="803165485" sldId="1201"/>
            <ac:cxnSpMk id="28" creationId="{184F367F-0C5E-4D4D-A0C8-76448D95CB73}"/>
          </ac:cxnSpMkLst>
        </pc:cxnChg>
        <pc:cxnChg chg="mod">
          <ac:chgData name="Rebecca Salles" userId="66a2db3d815e233f" providerId="LiveId" clId="{4564D9FB-F01E-44BE-8594-DD5A92BDF058}" dt="2020-12-07T18:46:21.818" v="3754" actId="21"/>
          <ac:cxnSpMkLst>
            <pc:docMk/>
            <pc:sldMk cId="803165485" sldId="1201"/>
            <ac:cxnSpMk id="29" creationId="{9B52BB4A-9343-45DA-94E6-DE2A3733D816}"/>
          </ac:cxnSpMkLst>
        </pc:cxnChg>
        <pc:cxnChg chg="mod">
          <ac:chgData name="Rebecca Salles" userId="66a2db3d815e233f" providerId="LiveId" clId="{4564D9FB-F01E-44BE-8594-DD5A92BDF058}" dt="2020-12-07T18:46:21.818" v="3754" actId="21"/>
          <ac:cxnSpMkLst>
            <pc:docMk/>
            <pc:sldMk cId="803165485" sldId="1201"/>
            <ac:cxnSpMk id="30" creationId="{4218C760-9D19-420C-8746-7039EE680E4C}"/>
          </ac:cxnSpMkLst>
        </pc:cxnChg>
      </pc:sldChg>
      <pc:sldChg chg="modSp del mod modShow modNotes">
        <pc:chgData name="Rebecca Salles" userId="66a2db3d815e233f" providerId="LiveId" clId="{4564D9FB-F01E-44BE-8594-DD5A92BDF058}" dt="2020-12-07T19:21:36.860" v="3815" actId="47"/>
        <pc:sldMkLst>
          <pc:docMk/>
          <pc:sldMk cId="2227833077" sldId="1203"/>
        </pc:sldMkLst>
        <pc:spChg chg="mod">
          <ac:chgData name="Rebecca Salles" userId="66a2db3d815e233f" providerId="LiveId" clId="{4564D9FB-F01E-44BE-8594-DD5A92BDF058}" dt="2020-12-07T17:35:21.043" v="3607"/>
          <ac:spMkLst>
            <pc:docMk/>
            <pc:sldMk cId="2227833077" sldId="1203"/>
            <ac:spMk id="5" creationId="{00000000-0000-0000-0000-000000000000}"/>
          </ac:spMkLst>
        </pc:spChg>
        <pc:spChg chg="mod">
          <ac:chgData name="Rebecca Salles" userId="66a2db3d815e233f" providerId="LiveId" clId="{4564D9FB-F01E-44BE-8594-DD5A92BDF058}" dt="2020-12-07T17:35:21.043" v="3607"/>
          <ac:spMkLst>
            <pc:docMk/>
            <pc:sldMk cId="2227833077" sldId="1203"/>
            <ac:spMk id="6" creationId="{77916EE3-4F46-49DF-A4E8-1ACCAEB687D7}"/>
          </ac:spMkLst>
        </pc:spChg>
        <pc:spChg chg="mod">
          <ac:chgData name="Rebecca Salles" userId="66a2db3d815e233f" providerId="LiveId" clId="{4564D9FB-F01E-44BE-8594-DD5A92BDF058}" dt="2020-12-07T17:35:21.043" v="3607"/>
          <ac:spMkLst>
            <pc:docMk/>
            <pc:sldMk cId="2227833077" sldId="1203"/>
            <ac:spMk id="9" creationId="{E226116E-204A-4AF9-BAA4-58503E930B27}"/>
          </ac:spMkLst>
        </pc:spChg>
        <pc:spChg chg="mod">
          <ac:chgData name="Rebecca Salles" userId="66a2db3d815e233f" providerId="LiveId" clId="{4564D9FB-F01E-44BE-8594-DD5A92BDF058}" dt="2020-12-07T17:35:21.043" v="3607"/>
          <ac:spMkLst>
            <pc:docMk/>
            <pc:sldMk cId="2227833077" sldId="1203"/>
            <ac:spMk id="12" creationId="{C894212A-4CB2-48BD-B738-D7F054844C5F}"/>
          </ac:spMkLst>
        </pc:spChg>
        <pc:spChg chg="mod">
          <ac:chgData name="Rebecca Salles" userId="66a2db3d815e233f" providerId="LiveId" clId="{4564D9FB-F01E-44BE-8594-DD5A92BDF058}" dt="2020-12-07T17:35:21.043" v="3607"/>
          <ac:spMkLst>
            <pc:docMk/>
            <pc:sldMk cId="2227833077" sldId="1203"/>
            <ac:spMk id="13" creationId="{B45E6090-B17F-4C66-9698-08EF388AFCFD}"/>
          </ac:spMkLst>
        </pc:spChg>
        <pc:graphicFrameChg chg="mod">
          <ac:chgData name="Rebecca Salles" userId="66a2db3d815e233f" providerId="LiveId" clId="{4564D9FB-F01E-44BE-8594-DD5A92BDF058}" dt="2020-12-07T17:35:21.043" v="3607"/>
          <ac:graphicFrameMkLst>
            <pc:docMk/>
            <pc:sldMk cId="2227833077" sldId="1203"/>
            <ac:graphicFrameMk id="2" creationId="{376C91C3-ACE6-4946-AA4F-827F0271BEF7}"/>
          </ac:graphicFrameMkLst>
        </pc:graphicFrameChg>
      </pc:sldChg>
      <pc:sldChg chg="modSp del mod ord modNotes modNotesTx">
        <pc:chgData name="Rebecca Salles" userId="66a2db3d815e233f" providerId="LiveId" clId="{4564D9FB-F01E-44BE-8594-DD5A92BDF058}" dt="2020-12-07T18:47:48.701" v="3760" actId="47"/>
        <pc:sldMkLst>
          <pc:docMk/>
          <pc:sldMk cId="680895826" sldId="1204"/>
        </pc:sldMkLst>
        <pc:spChg chg="mod">
          <ac:chgData name="Rebecca Salles" userId="66a2db3d815e233f" providerId="LiveId" clId="{4564D9FB-F01E-44BE-8594-DD5A92BDF058}" dt="2020-12-07T17:35:21.043" v="3607"/>
          <ac:spMkLst>
            <pc:docMk/>
            <pc:sldMk cId="680895826" sldId="1204"/>
            <ac:spMk id="5" creationId="{00000000-0000-0000-0000-000000000000}"/>
          </ac:spMkLst>
        </pc:spChg>
        <pc:spChg chg="mod">
          <ac:chgData name="Rebecca Salles" userId="66a2db3d815e233f" providerId="LiveId" clId="{4564D9FB-F01E-44BE-8594-DD5A92BDF058}" dt="2020-12-07T17:35:21.043" v="3607"/>
          <ac:spMkLst>
            <pc:docMk/>
            <pc:sldMk cId="680895826" sldId="1204"/>
            <ac:spMk id="9" creationId="{E226116E-204A-4AF9-BAA4-58503E930B27}"/>
          </ac:spMkLst>
        </pc:spChg>
        <pc:spChg chg="mod">
          <ac:chgData name="Rebecca Salles" userId="66a2db3d815e233f" providerId="LiveId" clId="{4564D9FB-F01E-44BE-8594-DD5A92BDF058}" dt="2020-12-07T17:35:21.043" v="3607"/>
          <ac:spMkLst>
            <pc:docMk/>
            <pc:sldMk cId="680895826" sldId="1204"/>
            <ac:spMk id="12" creationId="{C894212A-4CB2-48BD-B738-D7F054844C5F}"/>
          </ac:spMkLst>
        </pc:spChg>
        <pc:spChg chg="mod">
          <ac:chgData name="Rebecca Salles" userId="66a2db3d815e233f" providerId="LiveId" clId="{4564D9FB-F01E-44BE-8594-DD5A92BDF058}" dt="2020-12-07T17:58:27.645" v="3716" actId="207"/>
          <ac:spMkLst>
            <pc:docMk/>
            <pc:sldMk cId="680895826" sldId="1204"/>
            <ac:spMk id="13" creationId="{B45E6090-B17F-4C66-9698-08EF388AFCFD}"/>
          </ac:spMkLst>
        </pc:spChg>
        <pc:graphicFrameChg chg="mod">
          <ac:chgData name="Rebecca Salles" userId="66a2db3d815e233f" providerId="LiveId" clId="{4564D9FB-F01E-44BE-8594-DD5A92BDF058}" dt="2020-12-07T17:35:21.043" v="3607"/>
          <ac:graphicFrameMkLst>
            <pc:docMk/>
            <pc:sldMk cId="680895826" sldId="1204"/>
            <ac:graphicFrameMk id="2" creationId="{376C91C3-ACE6-4946-AA4F-827F0271BEF7}"/>
          </ac:graphicFrameMkLst>
        </pc:graphicFrameChg>
      </pc:sldChg>
      <pc:sldChg chg="modSp del modNotes modNotesTx">
        <pc:chgData name="Rebecca Salles" userId="66a2db3d815e233f" providerId="LiveId" clId="{4564D9FB-F01E-44BE-8594-DD5A92BDF058}" dt="2020-12-07T18:47:44.355" v="3759" actId="47"/>
        <pc:sldMkLst>
          <pc:docMk/>
          <pc:sldMk cId="1982810119" sldId="1205"/>
        </pc:sldMkLst>
        <pc:spChg chg="mod">
          <ac:chgData name="Rebecca Salles" userId="66a2db3d815e233f" providerId="LiveId" clId="{4564D9FB-F01E-44BE-8594-DD5A92BDF058}" dt="2020-12-07T17:35:21.043" v="3607"/>
          <ac:spMkLst>
            <pc:docMk/>
            <pc:sldMk cId="1982810119" sldId="1205"/>
            <ac:spMk id="5" creationId="{00000000-0000-0000-0000-000000000000}"/>
          </ac:spMkLst>
        </pc:spChg>
        <pc:spChg chg="mod">
          <ac:chgData name="Rebecca Salles" userId="66a2db3d815e233f" providerId="LiveId" clId="{4564D9FB-F01E-44BE-8594-DD5A92BDF058}" dt="2020-12-07T17:35:21.043" v="3607"/>
          <ac:spMkLst>
            <pc:docMk/>
            <pc:sldMk cId="1982810119" sldId="1205"/>
            <ac:spMk id="9" creationId="{E226116E-204A-4AF9-BAA4-58503E930B27}"/>
          </ac:spMkLst>
        </pc:spChg>
        <pc:spChg chg="mod">
          <ac:chgData name="Rebecca Salles" userId="66a2db3d815e233f" providerId="LiveId" clId="{4564D9FB-F01E-44BE-8594-DD5A92BDF058}" dt="2020-12-07T17:35:21.043" v="3607"/>
          <ac:spMkLst>
            <pc:docMk/>
            <pc:sldMk cId="1982810119" sldId="1205"/>
            <ac:spMk id="12" creationId="{C894212A-4CB2-48BD-B738-D7F054844C5F}"/>
          </ac:spMkLst>
        </pc:spChg>
        <pc:spChg chg="mod">
          <ac:chgData name="Rebecca Salles" userId="66a2db3d815e233f" providerId="LiveId" clId="{4564D9FB-F01E-44BE-8594-DD5A92BDF058}" dt="2020-12-07T17:35:21.043" v="3607"/>
          <ac:spMkLst>
            <pc:docMk/>
            <pc:sldMk cId="1982810119" sldId="1205"/>
            <ac:spMk id="13" creationId="{B45E6090-B17F-4C66-9698-08EF388AFCFD}"/>
          </ac:spMkLst>
        </pc:spChg>
        <pc:graphicFrameChg chg="mod">
          <ac:chgData name="Rebecca Salles" userId="66a2db3d815e233f" providerId="LiveId" clId="{4564D9FB-F01E-44BE-8594-DD5A92BDF058}" dt="2020-12-07T17:35:21.043" v="3607"/>
          <ac:graphicFrameMkLst>
            <pc:docMk/>
            <pc:sldMk cId="1982810119" sldId="1205"/>
            <ac:graphicFrameMk id="2" creationId="{376C91C3-ACE6-4946-AA4F-827F0271BEF7}"/>
          </ac:graphicFrameMkLst>
        </pc:graphicFrameChg>
      </pc:sldChg>
      <pc:sldChg chg="modSp del modNotes modNotesTx">
        <pc:chgData name="Rebecca Salles" userId="66a2db3d815e233f" providerId="LiveId" clId="{4564D9FB-F01E-44BE-8594-DD5A92BDF058}" dt="2020-12-07T17:45:48.839" v="3695" actId="47"/>
        <pc:sldMkLst>
          <pc:docMk/>
          <pc:sldMk cId="489580070" sldId="1206"/>
        </pc:sldMkLst>
        <pc:spChg chg="mod">
          <ac:chgData name="Rebecca Salles" userId="66a2db3d815e233f" providerId="LiveId" clId="{4564D9FB-F01E-44BE-8594-DD5A92BDF058}" dt="2020-12-07T17:35:21.043" v="3607"/>
          <ac:spMkLst>
            <pc:docMk/>
            <pc:sldMk cId="489580070" sldId="1206"/>
            <ac:spMk id="2" creationId="{70744151-AB1D-41C3-A052-1BD72903F8B2}"/>
          </ac:spMkLst>
        </pc:spChg>
        <pc:spChg chg="mod">
          <ac:chgData name="Rebecca Salles" userId="66a2db3d815e233f" providerId="LiveId" clId="{4564D9FB-F01E-44BE-8594-DD5A92BDF058}" dt="2020-12-07T17:35:21.043" v="3607"/>
          <ac:spMkLst>
            <pc:docMk/>
            <pc:sldMk cId="489580070" sldId="1206"/>
            <ac:spMk id="5" creationId="{00000000-0000-0000-0000-000000000000}"/>
          </ac:spMkLst>
        </pc:spChg>
        <pc:spChg chg="mod">
          <ac:chgData name="Rebecca Salles" userId="66a2db3d815e233f" providerId="LiveId" clId="{4564D9FB-F01E-44BE-8594-DD5A92BDF058}" dt="2020-12-07T17:35:21.043" v="3607"/>
          <ac:spMkLst>
            <pc:docMk/>
            <pc:sldMk cId="489580070" sldId="1206"/>
            <ac:spMk id="8" creationId="{00000000-0000-0000-0000-000000000000}"/>
          </ac:spMkLst>
        </pc:spChg>
        <pc:spChg chg="mod">
          <ac:chgData name="Rebecca Salles" userId="66a2db3d815e233f" providerId="LiveId" clId="{4564D9FB-F01E-44BE-8594-DD5A92BDF058}" dt="2020-12-07T17:35:21.043" v="3607"/>
          <ac:spMkLst>
            <pc:docMk/>
            <pc:sldMk cId="489580070" sldId="1206"/>
            <ac:spMk id="9" creationId="{AB3E7968-B622-4C30-AECF-6F770A5BB698}"/>
          </ac:spMkLst>
        </pc:spChg>
        <pc:spChg chg="mod">
          <ac:chgData name="Rebecca Salles" userId="66a2db3d815e233f" providerId="LiveId" clId="{4564D9FB-F01E-44BE-8594-DD5A92BDF058}" dt="2020-12-07T17:35:21.043" v="3607"/>
          <ac:spMkLst>
            <pc:docMk/>
            <pc:sldMk cId="489580070" sldId="1206"/>
            <ac:spMk id="11" creationId="{E4919AD2-0C09-4175-85CB-E5EA485074BD}"/>
          </ac:spMkLst>
        </pc:spChg>
        <pc:picChg chg="mod">
          <ac:chgData name="Rebecca Salles" userId="66a2db3d815e233f" providerId="LiveId" clId="{4564D9FB-F01E-44BE-8594-DD5A92BDF058}" dt="2020-12-07T17:35:21.043" v="3607"/>
          <ac:picMkLst>
            <pc:docMk/>
            <pc:sldMk cId="489580070" sldId="1206"/>
            <ac:picMk id="1026" creationId="{54CBD049-B4A9-48D3-AB00-D8921601D277}"/>
          </ac:picMkLst>
        </pc:picChg>
      </pc:sldChg>
      <pc:sldChg chg="modSp del modNotes modNotesTx">
        <pc:chgData name="Rebecca Salles" userId="66a2db3d815e233f" providerId="LiveId" clId="{4564D9FB-F01E-44BE-8594-DD5A92BDF058}" dt="2020-12-07T17:56:02.609" v="3704" actId="47"/>
        <pc:sldMkLst>
          <pc:docMk/>
          <pc:sldMk cId="4010164469" sldId="1207"/>
        </pc:sldMkLst>
        <pc:spChg chg="mod">
          <ac:chgData name="Rebecca Salles" userId="66a2db3d815e233f" providerId="LiveId" clId="{4564D9FB-F01E-44BE-8594-DD5A92BDF058}" dt="2020-12-07T17:35:21.043" v="3607"/>
          <ac:spMkLst>
            <pc:docMk/>
            <pc:sldMk cId="4010164469" sldId="1207"/>
            <ac:spMk id="5" creationId="{00000000-0000-0000-0000-000000000000}"/>
          </ac:spMkLst>
        </pc:spChg>
        <pc:spChg chg="mod">
          <ac:chgData name="Rebecca Salles" userId="66a2db3d815e233f" providerId="LiveId" clId="{4564D9FB-F01E-44BE-8594-DD5A92BDF058}" dt="2020-12-07T17:35:21.043" v="3607"/>
          <ac:spMkLst>
            <pc:docMk/>
            <pc:sldMk cId="4010164469" sldId="1207"/>
            <ac:spMk id="8" creationId="{00000000-0000-0000-0000-000000000000}"/>
          </ac:spMkLst>
        </pc:spChg>
        <pc:spChg chg="mod">
          <ac:chgData name="Rebecca Salles" userId="66a2db3d815e233f" providerId="LiveId" clId="{4564D9FB-F01E-44BE-8594-DD5A92BDF058}" dt="2020-12-07T17:35:21.043" v="3607"/>
          <ac:spMkLst>
            <pc:docMk/>
            <pc:sldMk cId="4010164469" sldId="1207"/>
            <ac:spMk id="9" creationId="{AB3E7968-B622-4C30-AECF-6F770A5BB698}"/>
          </ac:spMkLst>
        </pc:spChg>
        <pc:spChg chg="mod">
          <ac:chgData name="Rebecca Salles" userId="66a2db3d815e233f" providerId="LiveId" clId="{4564D9FB-F01E-44BE-8594-DD5A92BDF058}" dt="2020-12-07T17:35:21.043" v="3607"/>
          <ac:spMkLst>
            <pc:docMk/>
            <pc:sldMk cId="4010164469" sldId="1207"/>
            <ac:spMk id="11" creationId="{E4919AD2-0C09-4175-85CB-E5EA485074BD}"/>
          </ac:spMkLst>
        </pc:spChg>
      </pc:sldChg>
      <pc:sldChg chg="modSp del modNotes modNotesTx">
        <pc:chgData name="Rebecca Salles" userId="66a2db3d815e233f" providerId="LiveId" clId="{4564D9FB-F01E-44BE-8594-DD5A92BDF058}" dt="2020-12-07T18:09:49.747" v="3728" actId="47"/>
        <pc:sldMkLst>
          <pc:docMk/>
          <pc:sldMk cId="4012706245" sldId="1208"/>
        </pc:sldMkLst>
        <pc:spChg chg="mod">
          <ac:chgData name="Rebecca Salles" userId="66a2db3d815e233f" providerId="LiveId" clId="{4564D9FB-F01E-44BE-8594-DD5A92BDF058}" dt="2020-12-07T17:35:21.043" v="3607"/>
          <ac:spMkLst>
            <pc:docMk/>
            <pc:sldMk cId="4012706245" sldId="1208"/>
            <ac:spMk id="5" creationId="{00000000-0000-0000-0000-000000000000}"/>
          </ac:spMkLst>
        </pc:spChg>
        <pc:spChg chg="mod">
          <ac:chgData name="Rebecca Salles" userId="66a2db3d815e233f" providerId="LiveId" clId="{4564D9FB-F01E-44BE-8594-DD5A92BDF058}" dt="2020-12-07T17:35:21.043" v="3607"/>
          <ac:spMkLst>
            <pc:docMk/>
            <pc:sldMk cId="4012706245" sldId="1208"/>
            <ac:spMk id="8" creationId="{00000000-0000-0000-0000-000000000000}"/>
          </ac:spMkLst>
        </pc:spChg>
        <pc:spChg chg="mod">
          <ac:chgData name="Rebecca Salles" userId="66a2db3d815e233f" providerId="LiveId" clId="{4564D9FB-F01E-44BE-8594-DD5A92BDF058}" dt="2020-12-07T17:35:21.043" v="3607"/>
          <ac:spMkLst>
            <pc:docMk/>
            <pc:sldMk cId="4012706245" sldId="1208"/>
            <ac:spMk id="9" creationId="{AB3E7968-B622-4C30-AECF-6F770A5BB698}"/>
          </ac:spMkLst>
        </pc:spChg>
        <pc:spChg chg="mod">
          <ac:chgData name="Rebecca Salles" userId="66a2db3d815e233f" providerId="LiveId" clId="{4564D9FB-F01E-44BE-8594-DD5A92BDF058}" dt="2020-12-07T17:35:21.043" v="3607"/>
          <ac:spMkLst>
            <pc:docMk/>
            <pc:sldMk cId="4012706245" sldId="1208"/>
            <ac:spMk id="11" creationId="{E4919AD2-0C09-4175-85CB-E5EA485074BD}"/>
          </ac:spMkLst>
        </pc:spChg>
      </pc:sldChg>
      <pc:sldChg chg="modSp del mod modNotes">
        <pc:chgData name="Rebecca Salles" userId="66a2db3d815e233f" providerId="LiveId" clId="{4564D9FB-F01E-44BE-8594-DD5A92BDF058}" dt="2020-12-07T19:21:30.732" v="3814" actId="47"/>
        <pc:sldMkLst>
          <pc:docMk/>
          <pc:sldMk cId="2331883664" sldId="1209"/>
        </pc:sldMkLst>
        <pc:spChg chg="mod">
          <ac:chgData name="Rebecca Salles" userId="66a2db3d815e233f" providerId="LiveId" clId="{4564D9FB-F01E-44BE-8594-DD5A92BDF058}" dt="2020-12-07T17:35:21.043" v="3607"/>
          <ac:spMkLst>
            <pc:docMk/>
            <pc:sldMk cId="2331883664" sldId="1209"/>
            <ac:spMk id="3" creationId="{696EE832-61F3-4235-AD0B-A9D4237ED158}"/>
          </ac:spMkLst>
        </pc:spChg>
        <pc:spChg chg="mod">
          <ac:chgData name="Rebecca Salles" userId="66a2db3d815e233f" providerId="LiveId" clId="{4564D9FB-F01E-44BE-8594-DD5A92BDF058}" dt="2020-12-07T17:35:21.043" v="3607"/>
          <ac:spMkLst>
            <pc:docMk/>
            <pc:sldMk cId="2331883664" sldId="1209"/>
            <ac:spMk id="5" creationId="{00000000-0000-0000-0000-000000000000}"/>
          </ac:spMkLst>
        </pc:spChg>
        <pc:spChg chg="mod">
          <ac:chgData name="Rebecca Salles" userId="66a2db3d815e233f" providerId="LiveId" clId="{4564D9FB-F01E-44BE-8594-DD5A92BDF058}" dt="2020-12-07T17:35:21.043" v="3607"/>
          <ac:spMkLst>
            <pc:docMk/>
            <pc:sldMk cId="2331883664" sldId="1209"/>
            <ac:spMk id="9" creationId="{E226116E-204A-4AF9-BAA4-58503E930B27}"/>
          </ac:spMkLst>
        </pc:spChg>
        <pc:spChg chg="mod">
          <ac:chgData name="Rebecca Salles" userId="66a2db3d815e233f" providerId="LiveId" clId="{4564D9FB-F01E-44BE-8594-DD5A92BDF058}" dt="2020-12-07T17:35:21.043" v="3607"/>
          <ac:spMkLst>
            <pc:docMk/>
            <pc:sldMk cId="2331883664" sldId="1209"/>
            <ac:spMk id="12" creationId="{C894212A-4CB2-48BD-B738-D7F054844C5F}"/>
          </ac:spMkLst>
        </pc:spChg>
        <pc:spChg chg="mod">
          <ac:chgData name="Rebecca Salles" userId="66a2db3d815e233f" providerId="LiveId" clId="{4564D9FB-F01E-44BE-8594-DD5A92BDF058}" dt="2020-12-07T17:35:21.043" v="3607"/>
          <ac:spMkLst>
            <pc:docMk/>
            <pc:sldMk cId="2331883664" sldId="1209"/>
            <ac:spMk id="13" creationId="{B45E6090-B17F-4C66-9698-08EF388AFCFD}"/>
          </ac:spMkLst>
        </pc:spChg>
        <pc:graphicFrameChg chg="mod">
          <ac:chgData name="Rebecca Salles" userId="66a2db3d815e233f" providerId="LiveId" clId="{4564D9FB-F01E-44BE-8594-DD5A92BDF058}" dt="2020-12-07T17:35:21.043" v="3607"/>
          <ac:graphicFrameMkLst>
            <pc:docMk/>
            <pc:sldMk cId="2331883664" sldId="1209"/>
            <ac:graphicFrameMk id="2" creationId="{376C91C3-ACE6-4946-AA4F-827F0271BEF7}"/>
          </ac:graphicFrameMkLst>
        </pc:graphicFrameChg>
      </pc:sldChg>
      <pc:sldChg chg="addSp delSp modSp mod modNotes">
        <pc:chgData name="Rebecca Salles" userId="66a2db3d815e233f" providerId="LiveId" clId="{4564D9FB-F01E-44BE-8594-DD5A92BDF058}" dt="2020-12-07T20:17:57.618" v="4176" actId="113"/>
        <pc:sldMkLst>
          <pc:docMk/>
          <pc:sldMk cId="1488882229" sldId="1210"/>
        </pc:sldMkLst>
        <pc:spChg chg="mod">
          <ac:chgData name="Rebecca Salles" userId="66a2db3d815e233f" providerId="LiveId" clId="{4564D9FB-F01E-44BE-8594-DD5A92BDF058}" dt="2020-12-07T20:17:57.618" v="4176" actId="113"/>
          <ac:spMkLst>
            <pc:docMk/>
            <pc:sldMk cId="1488882229" sldId="1210"/>
            <ac:spMk id="3" creationId="{0C10BF24-F677-4977-911F-54A627DAC132}"/>
          </ac:spMkLst>
        </pc:spChg>
        <pc:spChg chg="mod">
          <ac:chgData name="Rebecca Salles" userId="66a2db3d815e233f" providerId="LiveId" clId="{4564D9FB-F01E-44BE-8594-DD5A92BDF058}" dt="2020-12-07T17:35:21.043" v="3607"/>
          <ac:spMkLst>
            <pc:docMk/>
            <pc:sldMk cId="1488882229" sldId="1210"/>
            <ac:spMk id="5" creationId="{00000000-0000-0000-0000-000000000000}"/>
          </ac:spMkLst>
        </pc:spChg>
        <pc:spChg chg="mod">
          <ac:chgData name="Rebecca Salles" userId="66a2db3d815e233f" providerId="LiveId" clId="{4564D9FB-F01E-44BE-8594-DD5A92BDF058}" dt="2020-12-07T17:35:21.043" v="3607"/>
          <ac:spMkLst>
            <pc:docMk/>
            <pc:sldMk cId="1488882229" sldId="1210"/>
            <ac:spMk id="9" creationId="{E226116E-204A-4AF9-BAA4-58503E930B27}"/>
          </ac:spMkLst>
        </pc:spChg>
        <pc:spChg chg="mod">
          <ac:chgData name="Rebecca Salles" userId="66a2db3d815e233f" providerId="LiveId" clId="{4564D9FB-F01E-44BE-8594-DD5A92BDF058}" dt="2020-12-07T18:17:48.923" v="3740"/>
          <ac:spMkLst>
            <pc:docMk/>
            <pc:sldMk cId="1488882229" sldId="1210"/>
            <ac:spMk id="11" creationId="{B6BEFA8A-4E65-4531-819F-58EBAF21FA25}"/>
          </ac:spMkLst>
        </pc:spChg>
        <pc:spChg chg="mod">
          <ac:chgData name="Rebecca Salles" userId="66a2db3d815e233f" providerId="LiveId" clId="{4564D9FB-F01E-44BE-8594-DD5A92BDF058}" dt="2020-12-07T17:35:21.043" v="3607"/>
          <ac:spMkLst>
            <pc:docMk/>
            <pc:sldMk cId="1488882229" sldId="1210"/>
            <ac:spMk id="12" creationId="{C894212A-4CB2-48BD-B738-D7F054844C5F}"/>
          </ac:spMkLst>
        </pc:spChg>
        <pc:spChg chg="mod">
          <ac:chgData name="Rebecca Salles" userId="66a2db3d815e233f" providerId="LiveId" clId="{4564D9FB-F01E-44BE-8594-DD5A92BDF058}" dt="2020-12-07T19:31:37.879" v="3881" actId="20577"/>
          <ac:spMkLst>
            <pc:docMk/>
            <pc:sldMk cId="1488882229" sldId="1210"/>
            <ac:spMk id="13" creationId="{B45E6090-B17F-4C66-9698-08EF388AFCFD}"/>
          </ac:spMkLst>
        </pc:spChg>
        <pc:spChg chg="mod">
          <ac:chgData name="Rebecca Salles" userId="66a2db3d815e233f" providerId="LiveId" clId="{4564D9FB-F01E-44BE-8594-DD5A92BDF058}" dt="2020-12-07T18:17:48.923" v="3740"/>
          <ac:spMkLst>
            <pc:docMk/>
            <pc:sldMk cId="1488882229" sldId="1210"/>
            <ac:spMk id="15" creationId="{26B424D3-8A47-4819-BC31-20C30B833ED7}"/>
          </ac:spMkLst>
        </pc:spChg>
        <pc:spChg chg="mod">
          <ac:chgData name="Rebecca Salles" userId="66a2db3d815e233f" providerId="LiveId" clId="{4564D9FB-F01E-44BE-8594-DD5A92BDF058}" dt="2020-12-07T18:17:48.923" v="3740"/>
          <ac:spMkLst>
            <pc:docMk/>
            <pc:sldMk cId="1488882229" sldId="1210"/>
            <ac:spMk id="21" creationId="{81F5CB1E-EBDB-46AE-8ACC-7A70CA155557}"/>
          </ac:spMkLst>
        </pc:spChg>
        <pc:spChg chg="mod">
          <ac:chgData name="Rebecca Salles" userId="66a2db3d815e233f" providerId="LiveId" clId="{4564D9FB-F01E-44BE-8594-DD5A92BDF058}" dt="2020-12-07T18:17:48.923" v="3740"/>
          <ac:spMkLst>
            <pc:docMk/>
            <pc:sldMk cId="1488882229" sldId="1210"/>
            <ac:spMk id="22" creationId="{8FAC26E9-8A9B-4FE0-A0DE-180495FEF7D1}"/>
          </ac:spMkLst>
        </pc:spChg>
        <pc:spChg chg="mod">
          <ac:chgData name="Rebecca Salles" userId="66a2db3d815e233f" providerId="LiveId" clId="{4564D9FB-F01E-44BE-8594-DD5A92BDF058}" dt="2020-12-07T18:17:48.923" v="3740"/>
          <ac:spMkLst>
            <pc:docMk/>
            <pc:sldMk cId="1488882229" sldId="1210"/>
            <ac:spMk id="25" creationId="{7CAF6364-6BD2-4BC5-8B0A-F646D0788087}"/>
          </ac:spMkLst>
        </pc:spChg>
        <pc:spChg chg="mod">
          <ac:chgData name="Rebecca Salles" userId="66a2db3d815e233f" providerId="LiveId" clId="{4564D9FB-F01E-44BE-8594-DD5A92BDF058}" dt="2020-12-07T18:17:48.923" v="3740"/>
          <ac:spMkLst>
            <pc:docMk/>
            <pc:sldMk cId="1488882229" sldId="1210"/>
            <ac:spMk id="31" creationId="{8B067C43-30E9-4854-AECF-AA35E6C51AB3}"/>
          </ac:spMkLst>
        </pc:spChg>
        <pc:spChg chg="mod">
          <ac:chgData name="Rebecca Salles" userId="66a2db3d815e233f" providerId="LiveId" clId="{4564D9FB-F01E-44BE-8594-DD5A92BDF058}" dt="2020-12-07T18:17:48.923" v="3740"/>
          <ac:spMkLst>
            <pc:docMk/>
            <pc:sldMk cId="1488882229" sldId="1210"/>
            <ac:spMk id="32" creationId="{A2A9B8CE-F770-451C-87EA-969B561EC594}"/>
          </ac:spMkLst>
        </pc:spChg>
        <pc:spChg chg="mod">
          <ac:chgData name="Rebecca Salles" userId="66a2db3d815e233f" providerId="LiveId" clId="{4564D9FB-F01E-44BE-8594-DD5A92BDF058}" dt="2020-12-07T18:17:48.923" v="3740"/>
          <ac:spMkLst>
            <pc:docMk/>
            <pc:sldMk cId="1488882229" sldId="1210"/>
            <ac:spMk id="33" creationId="{68029E56-2DA5-4D85-83DA-DA05BDC74B54}"/>
          </ac:spMkLst>
        </pc:spChg>
        <pc:spChg chg="mod">
          <ac:chgData name="Rebecca Salles" userId="66a2db3d815e233f" providerId="LiveId" clId="{4564D9FB-F01E-44BE-8594-DD5A92BDF058}" dt="2020-12-07T18:17:48.923" v="3740"/>
          <ac:spMkLst>
            <pc:docMk/>
            <pc:sldMk cId="1488882229" sldId="1210"/>
            <ac:spMk id="34" creationId="{EE0E770B-C2A6-4052-B8E2-F76DC710C7A3}"/>
          </ac:spMkLst>
        </pc:spChg>
        <pc:grpChg chg="add del mod">
          <ac:chgData name="Rebecca Salles" userId="66a2db3d815e233f" providerId="LiveId" clId="{4564D9FB-F01E-44BE-8594-DD5A92BDF058}" dt="2020-12-07T18:17:53.720" v="3741"/>
          <ac:grpSpMkLst>
            <pc:docMk/>
            <pc:sldMk cId="1488882229" sldId="1210"/>
            <ac:grpSpMk id="10" creationId="{2BBD9E68-F71D-463C-B030-5BB96816788F}"/>
          </ac:grpSpMkLst>
        </pc:grpChg>
        <pc:grpChg chg="mod">
          <ac:chgData name="Rebecca Salles" userId="66a2db3d815e233f" providerId="LiveId" clId="{4564D9FB-F01E-44BE-8594-DD5A92BDF058}" dt="2020-12-07T18:17:48.923" v="3740"/>
          <ac:grpSpMkLst>
            <pc:docMk/>
            <pc:sldMk cId="1488882229" sldId="1210"/>
            <ac:grpSpMk id="20" creationId="{001C2DC1-AFB9-4ADF-B4F4-0BE022E32576}"/>
          </ac:grpSpMkLst>
        </pc:grpChg>
        <pc:graphicFrameChg chg="del mod">
          <ac:chgData name="Rebecca Salles" userId="66a2db3d815e233f" providerId="LiveId" clId="{4564D9FB-F01E-44BE-8594-DD5A92BDF058}" dt="2020-12-07T19:32:29.494" v="3887" actId="478"/>
          <ac:graphicFrameMkLst>
            <pc:docMk/>
            <pc:sldMk cId="1488882229" sldId="1210"/>
            <ac:graphicFrameMk id="2" creationId="{376C91C3-ACE6-4946-AA4F-827F0271BEF7}"/>
          </ac:graphicFrameMkLst>
        </pc:graphicFrameChg>
        <pc:picChg chg="add mod">
          <ac:chgData name="Rebecca Salles" userId="66a2db3d815e233f" providerId="LiveId" clId="{4564D9FB-F01E-44BE-8594-DD5A92BDF058}" dt="2020-12-07T20:13:05.279" v="4145" actId="1076"/>
          <ac:picMkLst>
            <pc:docMk/>
            <pc:sldMk cId="1488882229" sldId="1210"/>
            <ac:picMk id="4" creationId="{DE035638-DBA5-4BE4-9E0B-B621A6668559}"/>
          </ac:picMkLst>
        </pc:picChg>
        <pc:picChg chg="del mod">
          <ac:chgData name="Rebecca Salles" userId="66a2db3d815e233f" providerId="LiveId" clId="{4564D9FB-F01E-44BE-8594-DD5A92BDF058}" dt="2020-12-07T18:17:48.578" v="3739" actId="478"/>
          <ac:picMkLst>
            <pc:docMk/>
            <pc:sldMk cId="1488882229" sldId="1210"/>
            <ac:picMk id="6" creationId="{109BA63C-6644-4FB1-8216-8D0D0A85A8D2}"/>
          </ac:picMkLst>
        </pc:picChg>
        <pc:cxnChg chg="mod">
          <ac:chgData name="Rebecca Salles" userId="66a2db3d815e233f" providerId="LiveId" clId="{4564D9FB-F01E-44BE-8594-DD5A92BDF058}" dt="2020-12-07T18:17:48.923" v="3740"/>
          <ac:cxnSpMkLst>
            <pc:docMk/>
            <pc:sldMk cId="1488882229" sldId="1210"/>
            <ac:cxnSpMk id="14" creationId="{5070337D-DEAB-42D5-975F-6A326D92BB8B}"/>
          </ac:cxnSpMkLst>
        </pc:cxnChg>
        <pc:cxnChg chg="mod">
          <ac:chgData name="Rebecca Salles" userId="66a2db3d815e233f" providerId="LiveId" clId="{4564D9FB-F01E-44BE-8594-DD5A92BDF058}" dt="2020-12-07T18:17:48.923" v="3740"/>
          <ac:cxnSpMkLst>
            <pc:docMk/>
            <pc:sldMk cId="1488882229" sldId="1210"/>
            <ac:cxnSpMk id="16" creationId="{A831EEE0-9508-4892-9B73-1B7E7C6CCCD6}"/>
          </ac:cxnSpMkLst>
        </pc:cxnChg>
        <pc:cxnChg chg="mod">
          <ac:chgData name="Rebecca Salles" userId="66a2db3d815e233f" providerId="LiveId" clId="{4564D9FB-F01E-44BE-8594-DD5A92BDF058}" dt="2020-12-07T18:17:48.923" v="3740"/>
          <ac:cxnSpMkLst>
            <pc:docMk/>
            <pc:sldMk cId="1488882229" sldId="1210"/>
            <ac:cxnSpMk id="17" creationId="{BFB89B43-FC76-4F3C-B8BD-6630F5E6E9EC}"/>
          </ac:cxnSpMkLst>
        </pc:cxnChg>
        <pc:cxnChg chg="mod">
          <ac:chgData name="Rebecca Salles" userId="66a2db3d815e233f" providerId="LiveId" clId="{4564D9FB-F01E-44BE-8594-DD5A92BDF058}" dt="2020-12-07T18:17:48.923" v="3740"/>
          <ac:cxnSpMkLst>
            <pc:docMk/>
            <pc:sldMk cId="1488882229" sldId="1210"/>
            <ac:cxnSpMk id="18" creationId="{D884434F-A5AA-442D-A76F-B93A5481E35F}"/>
          </ac:cxnSpMkLst>
        </pc:cxnChg>
        <pc:cxnChg chg="mod">
          <ac:chgData name="Rebecca Salles" userId="66a2db3d815e233f" providerId="LiveId" clId="{4564D9FB-F01E-44BE-8594-DD5A92BDF058}" dt="2020-12-07T18:17:48.923" v="3740"/>
          <ac:cxnSpMkLst>
            <pc:docMk/>
            <pc:sldMk cId="1488882229" sldId="1210"/>
            <ac:cxnSpMk id="19" creationId="{BEC27C31-BA52-47D9-A5DE-0B2A965A51AA}"/>
          </ac:cxnSpMkLst>
        </pc:cxnChg>
        <pc:cxnChg chg="mod">
          <ac:chgData name="Rebecca Salles" userId="66a2db3d815e233f" providerId="LiveId" clId="{4564D9FB-F01E-44BE-8594-DD5A92BDF058}" dt="2020-12-07T18:17:48.923" v="3740"/>
          <ac:cxnSpMkLst>
            <pc:docMk/>
            <pc:sldMk cId="1488882229" sldId="1210"/>
            <ac:cxnSpMk id="23" creationId="{690A22A6-D773-4B78-A8C5-218889B9ED38}"/>
          </ac:cxnSpMkLst>
        </pc:cxnChg>
        <pc:cxnChg chg="mod">
          <ac:chgData name="Rebecca Salles" userId="66a2db3d815e233f" providerId="LiveId" clId="{4564D9FB-F01E-44BE-8594-DD5A92BDF058}" dt="2020-12-07T18:17:48.923" v="3740"/>
          <ac:cxnSpMkLst>
            <pc:docMk/>
            <pc:sldMk cId="1488882229" sldId="1210"/>
            <ac:cxnSpMk id="24" creationId="{E7493D6A-7FD0-4C28-8E25-630DDF23E4EC}"/>
          </ac:cxnSpMkLst>
        </pc:cxnChg>
        <pc:cxnChg chg="mod">
          <ac:chgData name="Rebecca Salles" userId="66a2db3d815e233f" providerId="LiveId" clId="{4564D9FB-F01E-44BE-8594-DD5A92BDF058}" dt="2020-12-07T18:17:48.923" v="3740"/>
          <ac:cxnSpMkLst>
            <pc:docMk/>
            <pc:sldMk cId="1488882229" sldId="1210"/>
            <ac:cxnSpMk id="26" creationId="{7EDB051A-E51A-4F9E-9874-F565C37E9FE7}"/>
          </ac:cxnSpMkLst>
        </pc:cxnChg>
        <pc:cxnChg chg="mod">
          <ac:chgData name="Rebecca Salles" userId="66a2db3d815e233f" providerId="LiveId" clId="{4564D9FB-F01E-44BE-8594-DD5A92BDF058}" dt="2020-12-07T18:17:48.923" v="3740"/>
          <ac:cxnSpMkLst>
            <pc:docMk/>
            <pc:sldMk cId="1488882229" sldId="1210"/>
            <ac:cxnSpMk id="27" creationId="{2D1B189F-6879-4E1A-B567-BBDE33F946F1}"/>
          </ac:cxnSpMkLst>
        </pc:cxnChg>
        <pc:cxnChg chg="mod">
          <ac:chgData name="Rebecca Salles" userId="66a2db3d815e233f" providerId="LiveId" clId="{4564D9FB-F01E-44BE-8594-DD5A92BDF058}" dt="2020-12-07T18:17:48.923" v="3740"/>
          <ac:cxnSpMkLst>
            <pc:docMk/>
            <pc:sldMk cId="1488882229" sldId="1210"/>
            <ac:cxnSpMk id="28" creationId="{5C168429-EB37-445B-8D23-8010F9327BD1}"/>
          </ac:cxnSpMkLst>
        </pc:cxnChg>
        <pc:cxnChg chg="mod">
          <ac:chgData name="Rebecca Salles" userId="66a2db3d815e233f" providerId="LiveId" clId="{4564D9FB-F01E-44BE-8594-DD5A92BDF058}" dt="2020-12-07T18:17:48.923" v="3740"/>
          <ac:cxnSpMkLst>
            <pc:docMk/>
            <pc:sldMk cId="1488882229" sldId="1210"/>
            <ac:cxnSpMk id="29" creationId="{273C0C4B-31B6-4AFC-8E62-7E6D42FE23AE}"/>
          </ac:cxnSpMkLst>
        </pc:cxnChg>
        <pc:cxnChg chg="mod">
          <ac:chgData name="Rebecca Salles" userId="66a2db3d815e233f" providerId="LiveId" clId="{4564D9FB-F01E-44BE-8594-DD5A92BDF058}" dt="2020-12-07T18:17:48.923" v="3740"/>
          <ac:cxnSpMkLst>
            <pc:docMk/>
            <pc:sldMk cId="1488882229" sldId="1210"/>
            <ac:cxnSpMk id="30" creationId="{F3291C64-4FBB-4EDF-B131-79F46D29520A}"/>
          </ac:cxnSpMkLst>
        </pc:cxnChg>
      </pc:sldChg>
      <pc:sldChg chg="modSp del modNotes modNotesTx">
        <pc:chgData name="Rebecca Salles" userId="66a2db3d815e233f" providerId="LiveId" clId="{4564D9FB-F01E-44BE-8594-DD5A92BDF058}" dt="2020-12-07T19:17:14.598" v="3811" actId="47"/>
        <pc:sldMkLst>
          <pc:docMk/>
          <pc:sldMk cId="2950460366" sldId="1212"/>
        </pc:sldMkLst>
        <pc:spChg chg="mod">
          <ac:chgData name="Rebecca Salles" userId="66a2db3d815e233f" providerId="LiveId" clId="{4564D9FB-F01E-44BE-8594-DD5A92BDF058}" dt="2020-12-07T17:35:21.043" v="3607"/>
          <ac:spMkLst>
            <pc:docMk/>
            <pc:sldMk cId="2950460366" sldId="1212"/>
            <ac:spMk id="5" creationId="{00000000-0000-0000-0000-000000000000}"/>
          </ac:spMkLst>
        </pc:spChg>
        <pc:spChg chg="mod">
          <ac:chgData name="Rebecca Salles" userId="66a2db3d815e233f" providerId="LiveId" clId="{4564D9FB-F01E-44BE-8594-DD5A92BDF058}" dt="2020-12-07T17:35:21.043" v="3607"/>
          <ac:spMkLst>
            <pc:docMk/>
            <pc:sldMk cId="2950460366" sldId="1212"/>
            <ac:spMk id="8" creationId="{00000000-0000-0000-0000-000000000000}"/>
          </ac:spMkLst>
        </pc:spChg>
        <pc:spChg chg="mod">
          <ac:chgData name="Rebecca Salles" userId="66a2db3d815e233f" providerId="LiveId" clId="{4564D9FB-F01E-44BE-8594-DD5A92BDF058}" dt="2020-12-07T17:35:21.043" v="3607"/>
          <ac:spMkLst>
            <pc:docMk/>
            <pc:sldMk cId="2950460366" sldId="1212"/>
            <ac:spMk id="9" creationId="{AB3E7968-B622-4C30-AECF-6F770A5BB698}"/>
          </ac:spMkLst>
        </pc:spChg>
        <pc:spChg chg="mod">
          <ac:chgData name="Rebecca Salles" userId="66a2db3d815e233f" providerId="LiveId" clId="{4564D9FB-F01E-44BE-8594-DD5A92BDF058}" dt="2020-12-07T17:35:21.043" v="3607"/>
          <ac:spMkLst>
            <pc:docMk/>
            <pc:sldMk cId="2950460366" sldId="1212"/>
            <ac:spMk id="11" creationId="{E4919AD2-0C09-4175-85CB-E5EA485074BD}"/>
          </ac:spMkLst>
        </pc:spChg>
      </pc:sldChg>
      <pc:sldChg chg="modSp del mod modNotes">
        <pc:chgData name="Rebecca Salles" userId="66a2db3d815e233f" providerId="LiveId" clId="{4564D9FB-F01E-44BE-8594-DD5A92BDF058}" dt="2020-12-07T19:25:42.108" v="3817" actId="47"/>
        <pc:sldMkLst>
          <pc:docMk/>
          <pc:sldMk cId="2505068061" sldId="1217"/>
        </pc:sldMkLst>
        <pc:spChg chg="mod">
          <ac:chgData name="Rebecca Salles" userId="66a2db3d815e233f" providerId="LiveId" clId="{4564D9FB-F01E-44BE-8594-DD5A92BDF058}" dt="2020-12-07T17:35:21.043" v="3607"/>
          <ac:spMkLst>
            <pc:docMk/>
            <pc:sldMk cId="2505068061" sldId="1217"/>
            <ac:spMk id="3" creationId="{D3CE763F-6900-403B-9E1A-2E52258AA839}"/>
          </ac:spMkLst>
        </pc:spChg>
        <pc:spChg chg="mod">
          <ac:chgData name="Rebecca Salles" userId="66a2db3d815e233f" providerId="LiveId" clId="{4564D9FB-F01E-44BE-8594-DD5A92BDF058}" dt="2020-12-07T17:35:21.043" v="3607"/>
          <ac:spMkLst>
            <pc:docMk/>
            <pc:sldMk cId="2505068061" sldId="1217"/>
            <ac:spMk id="5" creationId="{00000000-0000-0000-0000-000000000000}"/>
          </ac:spMkLst>
        </pc:spChg>
        <pc:spChg chg="mod">
          <ac:chgData name="Rebecca Salles" userId="66a2db3d815e233f" providerId="LiveId" clId="{4564D9FB-F01E-44BE-8594-DD5A92BDF058}" dt="2020-12-07T17:35:21.043" v="3607"/>
          <ac:spMkLst>
            <pc:docMk/>
            <pc:sldMk cId="2505068061" sldId="1217"/>
            <ac:spMk id="9" creationId="{E226116E-204A-4AF9-BAA4-58503E930B27}"/>
          </ac:spMkLst>
        </pc:spChg>
        <pc:spChg chg="mod">
          <ac:chgData name="Rebecca Salles" userId="66a2db3d815e233f" providerId="LiveId" clId="{4564D9FB-F01E-44BE-8594-DD5A92BDF058}" dt="2020-12-07T17:35:21.043" v="3607"/>
          <ac:spMkLst>
            <pc:docMk/>
            <pc:sldMk cId="2505068061" sldId="1217"/>
            <ac:spMk id="12" creationId="{C894212A-4CB2-48BD-B738-D7F054844C5F}"/>
          </ac:spMkLst>
        </pc:spChg>
        <pc:spChg chg="mod">
          <ac:chgData name="Rebecca Salles" userId="66a2db3d815e233f" providerId="LiveId" clId="{4564D9FB-F01E-44BE-8594-DD5A92BDF058}" dt="2020-12-07T17:35:21.043" v="3607"/>
          <ac:spMkLst>
            <pc:docMk/>
            <pc:sldMk cId="2505068061" sldId="1217"/>
            <ac:spMk id="13" creationId="{B45E6090-B17F-4C66-9698-08EF388AFCFD}"/>
          </ac:spMkLst>
        </pc:spChg>
        <pc:graphicFrameChg chg="mod">
          <ac:chgData name="Rebecca Salles" userId="66a2db3d815e233f" providerId="LiveId" clId="{4564D9FB-F01E-44BE-8594-DD5A92BDF058}" dt="2020-12-07T17:35:21.043" v="3607"/>
          <ac:graphicFrameMkLst>
            <pc:docMk/>
            <pc:sldMk cId="2505068061" sldId="1217"/>
            <ac:graphicFrameMk id="2" creationId="{376C91C3-ACE6-4946-AA4F-827F0271BEF7}"/>
          </ac:graphicFrameMkLst>
        </pc:graphicFrameChg>
      </pc:sldChg>
      <pc:sldChg chg="modSp del modNotes modNotesTx">
        <pc:chgData name="Rebecca Salles" userId="66a2db3d815e233f" providerId="LiveId" clId="{4564D9FB-F01E-44BE-8594-DD5A92BDF058}" dt="2020-12-07T19:17:12.285" v="3809" actId="47"/>
        <pc:sldMkLst>
          <pc:docMk/>
          <pc:sldMk cId="4009399862" sldId="1218"/>
        </pc:sldMkLst>
        <pc:spChg chg="mod">
          <ac:chgData name="Rebecca Salles" userId="66a2db3d815e233f" providerId="LiveId" clId="{4564D9FB-F01E-44BE-8594-DD5A92BDF058}" dt="2020-12-07T17:35:21.043" v="3607"/>
          <ac:spMkLst>
            <pc:docMk/>
            <pc:sldMk cId="4009399862" sldId="1218"/>
            <ac:spMk id="5" creationId="{00000000-0000-0000-0000-000000000000}"/>
          </ac:spMkLst>
        </pc:spChg>
        <pc:spChg chg="mod">
          <ac:chgData name="Rebecca Salles" userId="66a2db3d815e233f" providerId="LiveId" clId="{4564D9FB-F01E-44BE-8594-DD5A92BDF058}" dt="2020-12-07T17:35:21.043" v="3607"/>
          <ac:spMkLst>
            <pc:docMk/>
            <pc:sldMk cId="4009399862" sldId="1218"/>
            <ac:spMk id="8" creationId="{00000000-0000-0000-0000-000000000000}"/>
          </ac:spMkLst>
        </pc:spChg>
        <pc:spChg chg="mod">
          <ac:chgData name="Rebecca Salles" userId="66a2db3d815e233f" providerId="LiveId" clId="{4564D9FB-F01E-44BE-8594-DD5A92BDF058}" dt="2020-12-07T17:35:21.043" v="3607"/>
          <ac:spMkLst>
            <pc:docMk/>
            <pc:sldMk cId="4009399862" sldId="1218"/>
            <ac:spMk id="9" creationId="{AB3E7968-B622-4C30-AECF-6F770A5BB698}"/>
          </ac:spMkLst>
        </pc:spChg>
        <pc:spChg chg="mod">
          <ac:chgData name="Rebecca Salles" userId="66a2db3d815e233f" providerId="LiveId" clId="{4564D9FB-F01E-44BE-8594-DD5A92BDF058}" dt="2020-12-07T17:35:21.043" v="3607"/>
          <ac:spMkLst>
            <pc:docMk/>
            <pc:sldMk cId="4009399862" sldId="1218"/>
            <ac:spMk id="11" creationId="{E4919AD2-0C09-4175-85CB-E5EA485074BD}"/>
          </ac:spMkLst>
        </pc:spChg>
      </pc:sldChg>
      <pc:sldChg chg="modSp mod modNotes modNotesTx">
        <pc:chgData name="Rebecca Salles" userId="66a2db3d815e233f" providerId="LiveId" clId="{4564D9FB-F01E-44BE-8594-DD5A92BDF058}" dt="2020-12-07T20:35:51.743" v="4343" actId="20577"/>
        <pc:sldMkLst>
          <pc:docMk/>
          <pc:sldMk cId="3543050269" sldId="1219"/>
        </pc:sldMkLst>
        <pc:spChg chg="mod">
          <ac:chgData name="Rebecca Salles" userId="66a2db3d815e233f" providerId="LiveId" clId="{4564D9FB-F01E-44BE-8594-DD5A92BDF058}" dt="2020-12-07T17:35:21.043" v="3607"/>
          <ac:spMkLst>
            <pc:docMk/>
            <pc:sldMk cId="3543050269" sldId="1219"/>
            <ac:spMk id="5" creationId="{00000000-0000-0000-0000-000000000000}"/>
          </ac:spMkLst>
        </pc:spChg>
        <pc:spChg chg="mod">
          <ac:chgData name="Rebecca Salles" userId="66a2db3d815e233f" providerId="LiveId" clId="{4564D9FB-F01E-44BE-8594-DD5A92BDF058}" dt="2020-12-07T17:35:21.043" v="3607"/>
          <ac:spMkLst>
            <pc:docMk/>
            <pc:sldMk cId="3543050269" sldId="1219"/>
            <ac:spMk id="8" creationId="{00000000-0000-0000-0000-000000000000}"/>
          </ac:spMkLst>
        </pc:spChg>
        <pc:spChg chg="mod">
          <ac:chgData name="Rebecca Salles" userId="66a2db3d815e233f" providerId="LiveId" clId="{4564D9FB-F01E-44BE-8594-DD5A92BDF058}" dt="2020-12-07T17:35:21.043" v="3607"/>
          <ac:spMkLst>
            <pc:docMk/>
            <pc:sldMk cId="3543050269" sldId="1219"/>
            <ac:spMk id="9" creationId="{AB3E7968-B622-4C30-AECF-6F770A5BB698}"/>
          </ac:spMkLst>
        </pc:spChg>
        <pc:spChg chg="mod">
          <ac:chgData name="Rebecca Salles" userId="66a2db3d815e233f" providerId="LiveId" clId="{4564D9FB-F01E-44BE-8594-DD5A92BDF058}" dt="2020-12-07T20:35:51.743" v="4343" actId="20577"/>
          <ac:spMkLst>
            <pc:docMk/>
            <pc:sldMk cId="3543050269" sldId="1219"/>
            <ac:spMk id="11" creationId="{E4919AD2-0C09-4175-85CB-E5EA485074BD}"/>
          </ac:spMkLst>
        </pc:spChg>
      </pc:sldChg>
      <pc:sldChg chg="addSp delSp modSp mod ord modShow modNotes">
        <pc:chgData name="Rebecca Salles" userId="66a2db3d815e233f" providerId="LiveId" clId="{4564D9FB-F01E-44BE-8594-DD5A92BDF058}" dt="2020-12-07T20:17:18.610" v="4174"/>
        <pc:sldMkLst>
          <pc:docMk/>
          <pc:sldMk cId="2673800847" sldId="1224"/>
        </pc:sldMkLst>
        <pc:spChg chg="mod">
          <ac:chgData name="Rebecca Salles" userId="66a2db3d815e233f" providerId="LiveId" clId="{4564D9FB-F01E-44BE-8594-DD5A92BDF058}" dt="2020-12-07T19:32:47.029" v="3889" actId="1076"/>
          <ac:spMkLst>
            <pc:docMk/>
            <pc:sldMk cId="2673800847" sldId="1224"/>
            <ac:spMk id="3" creationId="{0C10BF24-F677-4977-911F-54A627DAC132}"/>
          </ac:spMkLst>
        </pc:spChg>
        <pc:spChg chg="mod">
          <ac:chgData name="Rebecca Salles" userId="66a2db3d815e233f" providerId="LiveId" clId="{4564D9FB-F01E-44BE-8594-DD5A92BDF058}" dt="2020-12-07T17:35:21.043" v="3607"/>
          <ac:spMkLst>
            <pc:docMk/>
            <pc:sldMk cId="2673800847" sldId="1224"/>
            <ac:spMk id="5" creationId="{00000000-0000-0000-0000-000000000000}"/>
          </ac:spMkLst>
        </pc:spChg>
        <pc:spChg chg="mod">
          <ac:chgData name="Rebecca Salles" userId="66a2db3d815e233f" providerId="LiveId" clId="{4564D9FB-F01E-44BE-8594-DD5A92BDF058}" dt="2020-12-07T17:35:21.043" v="3607"/>
          <ac:spMkLst>
            <pc:docMk/>
            <pc:sldMk cId="2673800847" sldId="1224"/>
            <ac:spMk id="9" creationId="{E226116E-204A-4AF9-BAA4-58503E930B27}"/>
          </ac:spMkLst>
        </pc:spChg>
        <pc:spChg chg="add mod">
          <ac:chgData name="Rebecca Salles" userId="66a2db3d815e233f" providerId="LiveId" clId="{4564D9FB-F01E-44BE-8594-DD5A92BDF058}" dt="2020-12-07T19:33:13.760" v="3895" actId="14100"/>
          <ac:spMkLst>
            <pc:docMk/>
            <pc:sldMk cId="2673800847" sldId="1224"/>
            <ac:spMk id="10" creationId="{35EBDC7E-E160-4813-B132-580AB6DE6254}"/>
          </ac:spMkLst>
        </pc:spChg>
        <pc:spChg chg="mod">
          <ac:chgData name="Rebecca Salles" userId="66a2db3d815e233f" providerId="LiveId" clId="{4564D9FB-F01E-44BE-8594-DD5A92BDF058}" dt="2020-12-07T17:35:21.043" v="3607"/>
          <ac:spMkLst>
            <pc:docMk/>
            <pc:sldMk cId="2673800847" sldId="1224"/>
            <ac:spMk id="12" creationId="{C894212A-4CB2-48BD-B738-D7F054844C5F}"/>
          </ac:spMkLst>
        </pc:spChg>
        <pc:spChg chg="mod">
          <ac:chgData name="Rebecca Salles" userId="66a2db3d815e233f" providerId="LiveId" clId="{4564D9FB-F01E-44BE-8594-DD5A92BDF058}" dt="2020-12-07T19:34:51.129" v="3913" actId="27636"/>
          <ac:spMkLst>
            <pc:docMk/>
            <pc:sldMk cId="2673800847" sldId="1224"/>
            <ac:spMk id="13" creationId="{B45E6090-B17F-4C66-9698-08EF388AFCFD}"/>
          </ac:spMkLst>
        </pc:spChg>
        <pc:graphicFrameChg chg="del mod">
          <ac:chgData name="Rebecca Salles" userId="66a2db3d815e233f" providerId="LiveId" clId="{4564D9FB-F01E-44BE-8594-DD5A92BDF058}" dt="2020-12-07T19:31:56.129" v="3882" actId="478"/>
          <ac:graphicFrameMkLst>
            <pc:docMk/>
            <pc:sldMk cId="2673800847" sldId="1224"/>
            <ac:graphicFrameMk id="2" creationId="{376C91C3-ACE6-4946-AA4F-827F0271BEF7}"/>
          </ac:graphicFrameMkLst>
        </pc:graphicFrameChg>
        <pc:picChg chg="del mod">
          <ac:chgData name="Rebecca Salles" userId="66a2db3d815e233f" providerId="LiveId" clId="{4564D9FB-F01E-44BE-8594-DD5A92BDF058}" dt="2020-12-07T18:34:48.043" v="3745" actId="478"/>
          <ac:picMkLst>
            <pc:docMk/>
            <pc:sldMk cId="2673800847" sldId="1224"/>
            <ac:picMk id="4" creationId="{442BB6D4-6B02-4EA0-8C9E-C4B51B92565C}"/>
          </ac:picMkLst>
        </pc:picChg>
        <pc:picChg chg="add mod">
          <ac:chgData name="Rebecca Salles" userId="66a2db3d815e233f" providerId="LiveId" clId="{4564D9FB-F01E-44BE-8594-DD5A92BDF058}" dt="2020-12-07T19:33:03.996" v="3893" actId="1076"/>
          <ac:picMkLst>
            <pc:docMk/>
            <pc:sldMk cId="2673800847" sldId="1224"/>
            <ac:picMk id="6" creationId="{D43EF693-61C0-4323-85CF-D57624B3D937}"/>
          </ac:picMkLst>
        </pc:picChg>
        <pc:picChg chg="add mod">
          <ac:chgData name="Rebecca Salles" userId="66a2db3d815e233f" providerId="LiveId" clId="{4564D9FB-F01E-44BE-8594-DD5A92BDF058}" dt="2020-12-07T19:33:22.908" v="3897" actId="14100"/>
          <ac:picMkLst>
            <pc:docMk/>
            <pc:sldMk cId="2673800847" sldId="1224"/>
            <ac:picMk id="11" creationId="{4146A60F-7159-475B-BFD2-EFAE7FC6846B}"/>
          </ac:picMkLst>
        </pc:picChg>
      </pc:sldChg>
      <pc:sldChg chg="addSp delSp modSp del mod modNotes">
        <pc:chgData name="Rebecca Salles" userId="66a2db3d815e233f" providerId="LiveId" clId="{4564D9FB-F01E-44BE-8594-DD5A92BDF058}" dt="2020-12-07T19:33:32.009" v="3898" actId="47"/>
        <pc:sldMkLst>
          <pc:docMk/>
          <pc:sldMk cId="3294427763" sldId="1225"/>
        </pc:sldMkLst>
        <pc:spChg chg="mod">
          <ac:chgData name="Rebecca Salles" userId="66a2db3d815e233f" providerId="LiveId" clId="{4564D9FB-F01E-44BE-8594-DD5A92BDF058}" dt="2020-12-07T17:35:21.043" v="3607"/>
          <ac:spMkLst>
            <pc:docMk/>
            <pc:sldMk cId="3294427763" sldId="1225"/>
            <ac:spMk id="3" creationId="{0C10BF24-F677-4977-911F-54A627DAC132}"/>
          </ac:spMkLst>
        </pc:spChg>
        <pc:spChg chg="mod">
          <ac:chgData name="Rebecca Salles" userId="66a2db3d815e233f" providerId="LiveId" clId="{4564D9FB-F01E-44BE-8594-DD5A92BDF058}" dt="2020-12-07T17:35:21.043" v="3607"/>
          <ac:spMkLst>
            <pc:docMk/>
            <pc:sldMk cId="3294427763" sldId="1225"/>
            <ac:spMk id="5" creationId="{00000000-0000-0000-0000-000000000000}"/>
          </ac:spMkLst>
        </pc:spChg>
        <pc:spChg chg="mod">
          <ac:chgData name="Rebecca Salles" userId="66a2db3d815e233f" providerId="LiveId" clId="{4564D9FB-F01E-44BE-8594-DD5A92BDF058}" dt="2020-12-07T17:35:21.043" v="3607"/>
          <ac:spMkLst>
            <pc:docMk/>
            <pc:sldMk cId="3294427763" sldId="1225"/>
            <ac:spMk id="9" creationId="{E226116E-204A-4AF9-BAA4-58503E930B27}"/>
          </ac:spMkLst>
        </pc:spChg>
        <pc:spChg chg="mod">
          <ac:chgData name="Rebecca Salles" userId="66a2db3d815e233f" providerId="LiveId" clId="{4564D9FB-F01E-44BE-8594-DD5A92BDF058}" dt="2020-12-07T17:35:21.043" v="3607"/>
          <ac:spMkLst>
            <pc:docMk/>
            <pc:sldMk cId="3294427763" sldId="1225"/>
            <ac:spMk id="12" creationId="{C894212A-4CB2-48BD-B738-D7F054844C5F}"/>
          </ac:spMkLst>
        </pc:spChg>
        <pc:spChg chg="mod">
          <ac:chgData name="Rebecca Salles" userId="66a2db3d815e233f" providerId="LiveId" clId="{4564D9FB-F01E-44BE-8594-DD5A92BDF058}" dt="2020-12-07T17:35:21.043" v="3607"/>
          <ac:spMkLst>
            <pc:docMk/>
            <pc:sldMk cId="3294427763" sldId="1225"/>
            <ac:spMk id="13" creationId="{B45E6090-B17F-4C66-9698-08EF388AFCFD}"/>
          </ac:spMkLst>
        </pc:spChg>
        <pc:graphicFrameChg chg="del mod">
          <ac:chgData name="Rebecca Salles" userId="66a2db3d815e233f" providerId="LiveId" clId="{4564D9FB-F01E-44BE-8594-DD5A92BDF058}" dt="2020-12-07T19:32:03.652" v="3883" actId="478"/>
          <ac:graphicFrameMkLst>
            <pc:docMk/>
            <pc:sldMk cId="3294427763" sldId="1225"/>
            <ac:graphicFrameMk id="2" creationId="{376C91C3-ACE6-4946-AA4F-827F0271BEF7}"/>
          </ac:graphicFrameMkLst>
        </pc:graphicFrameChg>
        <pc:picChg chg="add mod">
          <ac:chgData name="Rebecca Salles" userId="66a2db3d815e233f" providerId="LiveId" clId="{4564D9FB-F01E-44BE-8594-DD5A92BDF058}" dt="2020-12-07T18:36:08.944" v="3750" actId="1076"/>
          <ac:picMkLst>
            <pc:docMk/>
            <pc:sldMk cId="3294427763" sldId="1225"/>
            <ac:picMk id="4" creationId="{31226690-2C71-4ACB-B59A-680E89F5B2C0}"/>
          </ac:picMkLst>
        </pc:picChg>
        <pc:picChg chg="del mod">
          <ac:chgData name="Rebecca Salles" userId="66a2db3d815e233f" providerId="LiveId" clId="{4564D9FB-F01E-44BE-8594-DD5A92BDF058}" dt="2020-12-07T18:35:51.542" v="3748" actId="478"/>
          <ac:picMkLst>
            <pc:docMk/>
            <pc:sldMk cId="3294427763" sldId="1225"/>
            <ac:picMk id="6" creationId="{2884DDF1-39C1-4555-B3D2-F98484806826}"/>
          </ac:picMkLst>
        </pc:picChg>
      </pc:sldChg>
      <pc:sldChg chg="addSp delSp modSp mod ord modShow modNotes">
        <pc:chgData name="Rebecca Salles" userId="66a2db3d815e233f" providerId="LiveId" clId="{4564D9FB-F01E-44BE-8594-DD5A92BDF058}" dt="2020-12-07T20:17:18.610" v="4174"/>
        <pc:sldMkLst>
          <pc:docMk/>
          <pc:sldMk cId="2396691794" sldId="1226"/>
        </pc:sldMkLst>
        <pc:spChg chg="mod">
          <ac:chgData name="Rebecca Salles" userId="66a2db3d815e233f" providerId="LiveId" clId="{4564D9FB-F01E-44BE-8594-DD5A92BDF058}" dt="2020-12-07T19:34:31.552" v="3908" actId="1076"/>
          <ac:spMkLst>
            <pc:docMk/>
            <pc:sldMk cId="2396691794" sldId="1226"/>
            <ac:spMk id="3" creationId="{0C10BF24-F677-4977-911F-54A627DAC132}"/>
          </ac:spMkLst>
        </pc:spChg>
        <pc:spChg chg="mod">
          <ac:chgData name="Rebecca Salles" userId="66a2db3d815e233f" providerId="LiveId" clId="{4564D9FB-F01E-44BE-8594-DD5A92BDF058}" dt="2020-12-07T17:35:21.043" v="3607"/>
          <ac:spMkLst>
            <pc:docMk/>
            <pc:sldMk cId="2396691794" sldId="1226"/>
            <ac:spMk id="5" creationId="{00000000-0000-0000-0000-000000000000}"/>
          </ac:spMkLst>
        </pc:spChg>
        <pc:spChg chg="mod">
          <ac:chgData name="Rebecca Salles" userId="66a2db3d815e233f" providerId="LiveId" clId="{4564D9FB-F01E-44BE-8594-DD5A92BDF058}" dt="2020-12-07T17:35:21.043" v="3607"/>
          <ac:spMkLst>
            <pc:docMk/>
            <pc:sldMk cId="2396691794" sldId="1226"/>
            <ac:spMk id="9" creationId="{E226116E-204A-4AF9-BAA4-58503E930B27}"/>
          </ac:spMkLst>
        </pc:spChg>
        <pc:spChg chg="mod">
          <ac:chgData name="Rebecca Salles" userId="66a2db3d815e233f" providerId="LiveId" clId="{4564D9FB-F01E-44BE-8594-DD5A92BDF058}" dt="2020-12-07T17:35:21.043" v="3607"/>
          <ac:spMkLst>
            <pc:docMk/>
            <pc:sldMk cId="2396691794" sldId="1226"/>
            <ac:spMk id="12" creationId="{C894212A-4CB2-48BD-B738-D7F054844C5F}"/>
          </ac:spMkLst>
        </pc:spChg>
        <pc:spChg chg="mod">
          <ac:chgData name="Rebecca Salles" userId="66a2db3d815e233f" providerId="LiveId" clId="{4564D9FB-F01E-44BE-8594-DD5A92BDF058}" dt="2020-12-07T19:34:54.393" v="3915" actId="27636"/>
          <ac:spMkLst>
            <pc:docMk/>
            <pc:sldMk cId="2396691794" sldId="1226"/>
            <ac:spMk id="13" creationId="{B45E6090-B17F-4C66-9698-08EF388AFCFD}"/>
          </ac:spMkLst>
        </pc:spChg>
        <pc:graphicFrameChg chg="del mod">
          <ac:chgData name="Rebecca Salles" userId="66a2db3d815e233f" providerId="LiveId" clId="{4564D9FB-F01E-44BE-8594-DD5A92BDF058}" dt="2020-12-07T19:32:07.094" v="3884" actId="478"/>
          <ac:graphicFrameMkLst>
            <pc:docMk/>
            <pc:sldMk cId="2396691794" sldId="1226"/>
            <ac:graphicFrameMk id="2" creationId="{376C91C3-ACE6-4946-AA4F-827F0271BEF7}"/>
          </ac:graphicFrameMkLst>
        </pc:graphicFrameChg>
        <pc:picChg chg="del mod">
          <ac:chgData name="Rebecca Salles" userId="66a2db3d815e233f" providerId="LiveId" clId="{4564D9FB-F01E-44BE-8594-DD5A92BDF058}" dt="2020-12-07T19:13:51.277" v="3795" actId="478"/>
          <ac:picMkLst>
            <pc:docMk/>
            <pc:sldMk cId="2396691794" sldId="1226"/>
            <ac:picMk id="4" creationId="{DBBABAA0-C02A-4E00-B4DF-A85F61E24C0F}"/>
          </ac:picMkLst>
        </pc:picChg>
        <pc:picChg chg="add mod">
          <ac:chgData name="Rebecca Salles" userId="66a2db3d815e233f" providerId="LiveId" clId="{4564D9FB-F01E-44BE-8594-DD5A92BDF058}" dt="2020-12-07T19:34:34.244" v="3909" actId="14100"/>
          <ac:picMkLst>
            <pc:docMk/>
            <pc:sldMk cId="2396691794" sldId="1226"/>
            <ac:picMk id="6" creationId="{CDF66F03-4548-4DBF-929F-D474223349BF}"/>
          </ac:picMkLst>
        </pc:picChg>
      </pc:sldChg>
      <pc:sldChg chg="addSp delSp modSp mod ord modShow modNotes">
        <pc:chgData name="Rebecca Salles" userId="66a2db3d815e233f" providerId="LiveId" clId="{4564D9FB-F01E-44BE-8594-DD5A92BDF058}" dt="2020-12-07T20:17:18.610" v="4174"/>
        <pc:sldMkLst>
          <pc:docMk/>
          <pc:sldMk cId="2576469928" sldId="1227"/>
        </pc:sldMkLst>
        <pc:spChg chg="mod">
          <ac:chgData name="Rebecca Salles" userId="66a2db3d815e233f" providerId="LiveId" clId="{4564D9FB-F01E-44BE-8594-DD5A92BDF058}" dt="2020-12-07T19:34:37.415" v="3910" actId="1076"/>
          <ac:spMkLst>
            <pc:docMk/>
            <pc:sldMk cId="2576469928" sldId="1227"/>
            <ac:spMk id="3" creationId="{0C10BF24-F677-4977-911F-54A627DAC132}"/>
          </ac:spMkLst>
        </pc:spChg>
        <pc:spChg chg="mod">
          <ac:chgData name="Rebecca Salles" userId="66a2db3d815e233f" providerId="LiveId" clId="{4564D9FB-F01E-44BE-8594-DD5A92BDF058}" dt="2020-12-07T17:35:21.043" v="3607"/>
          <ac:spMkLst>
            <pc:docMk/>
            <pc:sldMk cId="2576469928" sldId="1227"/>
            <ac:spMk id="5" creationId="{00000000-0000-0000-0000-000000000000}"/>
          </ac:spMkLst>
        </pc:spChg>
        <pc:spChg chg="mod">
          <ac:chgData name="Rebecca Salles" userId="66a2db3d815e233f" providerId="LiveId" clId="{4564D9FB-F01E-44BE-8594-DD5A92BDF058}" dt="2020-12-07T17:35:21.043" v="3607"/>
          <ac:spMkLst>
            <pc:docMk/>
            <pc:sldMk cId="2576469928" sldId="1227"/>
            <ac:spMk id="9" creationId="{E226116E-204A-4AF9-BAA4-58503E930B27}"/>
          </ac:spMkLst>
        </pc:spChg>
        <pc:spChg chg="mod">
          <ac:chgData name="Rebecca Salles" userId="66a2db3d815e233f" providerId="LiveId" clId="{4564D9FB-F01E-44BE-8594-DD5A92BDF058}" dt="2020-12-07T19:14:38.847" v="3802"/>
          <ac:spMkLst>
            <pc:docMk/>
            <pc:sldMk cId="2576469928" sldId="1227"/>
            <ac:spMk id="11" creationId="{792C115C-2300-4F04-A3F3-0EFFAAB8188A}"/>
          </ac:spMkLst>
        </pc:spChg>
        <pc:spChg chg="mod">
          <ac:chgData name="Rebecca Salles" userId="66a2db3d815e233f" providerId="LiveId" clId="{4564D9FB-F01E-44BE-8594-DD5A92BDF058}" dt="2020-12-07T17:35:21.043" v="3607"/>
          <ac:spMkLst>
            <pc:docMk/>
            <pc:sldMk cId="2576469928" sldId="1227"/>
            <ac:spMk id="12" creationId="{C894212A-4CB2-48BD-B738-D7F054844C5F}"/>
          </ac:spMkLst>
        </pc:spChg>
        <pc:spChg chg="mod">
          <ac:chgData name="Rebecca Salles" userId="66a2db3d815e233f" providerId="LiveId" clId="{4564D9FB-F01E-44BE-8594-DD5A92BDF058}" dt="2020-12-07T19:34:57.802" v="3917" actId="27636"/>
          <ac:spMkLst>
            <pc:docMk/>
            <pc:sldMk cId="2576469928" sldId="1227"/>
            <ac:spMk id="13" creationId="{B45E6090-B17F-4C66-9698-08EF388AFCFD}"/>
          </ac:spMkLst>
        </pc:spChg>
        <pc:spChg chg="mod">
          <ac:chgData name="Rebecca Salles" userId="66a2db3d815e233f" providerId="LiveId" clId="{4564D9FB-F01E-44BE-8594-DD5A92BDF058}" dt="2020-12-07T19:14:38.847" v="3802"/>
          <ac:spMkLst>
            <pc:docMk/>
            <pc:sldMk cId="2576469928" sldId="1227"/>
            <ac:spMk id="14" creationId="{F9CA2C0D-365A-4164-BA5C-D40E00AAE498}"/>
          </ac:spMkLst>
        </pc:spChg>
        <pc:spChg chg="mod">
          <ac:chgData name="Rebecca Salles" userId="66a2db3d815e233f" providerId="LiveId" clId="{4564D9FB-F01E-44BE-8594-DD5A92BDF058}" dt="2020-12-07T19:14:38.847" v="3802"/>
          <ac:spMkLst>
            <pc:docMk/>
            <pc:sldMk cId="2576469928" sldId="1227"/>
            <ac:spMk id="16" creationId="{7ECD7325-C5B3-40E1-B098-A5CC8409388B}"/>
          </ac:spMkLst>
        </pc:spChg>
        <pc:spChg chg="mod">
          <ac:chgData name="Rebecca Salles" userId="66a2db3d815e233f" providerId="LiveId" clId="{4564D9FB-F01E-44BE-8594-DD5A92BDF058}" dt="2020-12-07T19:14:38.847" v="3802"/>
          <ac:spMkLst>
            <pc:docMk/>
            <pc:sldMk cId="2576469928" sldId="1227"/>
            <ac:spMk id="22" creationId="{273E742D-03DD-41DE-AED5-9460BB267C32}"/>
          </ac:spMkLst>
        </pc:spChg>
        <pc:spChg chg="mod">
          <ac:chgData name="Rebecca Salles" userId="66a2db3d815e233f" providerId="LiveId" clId="{4564D9FB-F01E-44BE-8594-DD5A92BDF058}" dt="2020-12-07T19:14:38.847" v="3802"/>
          <ac:spMkLst>
            <pc:docMk/>
            <pc:sldMk cId="2576469928" sldId="1227"/>
            <ac:spMk id="23" creationId="{2C681277-6C63-4643-A0F5-B8AAC25945F5}"/>
          </ac:spMkLst>
        </pc:spChg>
        <pc:spChg chg="mod">
          <ac:chgData name="Rebecca Salles" userId="66a2db3d815e233f" providerId="LiveId" clId="{4564D9FB-F01E-44BE-8594-DD5A92BDF058}" dt="2020-12-07T19:14:38.847" v="3802"/>
          <ac:spMkLst>
            <pc:docMk/>
            <pc:sldMk cId="2576469928" sldId="1227"/>
            <ac:spMk id="26" creationId="{11A8546A-F600-47C3-A76A-F89BC2D70D80}"/>
          </ac:spMkLst>
        </pc:spChg>
        <pc:spChg chg="mod">
          <ac:chgData name="Rebecca Salles" userId="66a2db3d815e233f" providerId="LiveId" clId="{4564D9FB-F01E-44BE-8594-DD5A92BDF058}" dt="2020-12-07T19:14:38.847" v="3802"/>
          <ac:spMkLst>
            <pc:docMk/>
            <pc:sldMk cId="2576469928" sldId="1227"/>
            <ac:spMk id="27" creationId="{EB2E360E-BB55-432F-A3C9-1CC52C528A4D}"/>
          </ac:spMkLst>
        </pc:spChg>
        <pc:spChg chg="mod">
          <ac:chgData name="Rebecca Salles" userId="66a2db3d815e233f" providerId="LiveId" clId="{4564D9FB-F01E-44BE-8594-DD5A92BDF058}" dt="2020-12-07T19:14:38.847" v="3802"/>
          <ac:spMkLst>
            <pc:docMk/>
            <pc:sldMk cId="2576469928" sldId="1227"/>
            <ac:spMk id="29" creationId="{23104CB4-D230-470B-A0F3-CC1242ED4568}"/>
          </ac:spMkLst>
        </pc:spChg>
        <pc:spChg chg="mod">
          <ac:chgData name="Rebecca Salles" userId="66a2db3d815e233f" providerId="LiveId" clId="{4564D9FB-F01E-44BE-8594-DD5A92BDF058}" dt="2020-12-07T19:14:38.847" v="3802"/>
          <ac:spMkLst>
            <pc:docMk/>
            <pc:sldMk cId="2576469928" sldId="1227"/>
            <ac:spMk id="30" creationId="{2BF1E73A-2DCB-4AC0-9DF1-B3E26EC17776}"/>
          </ac:spMkLst>
        </pc:spChg>
        <pc:spChg chg="mod">
          <ac:chgData name="Rebecca Salles" userId="66a2db3d815e233f" providerId="LiveId" clId="{4564D9FB-F01E-44BE-8594-DD5A92BDF058}" dt="2020-12-07T19:14:38.847" v="3802"/>
          <ac:spMkLst>
            <pc:docMk/>
            <pc:sldMk cId="2576469928" sldId="1227"/>
            <ac:spMk id="31" creationId="{3EC17E53-89BE-45C0-A6D7-E604391F38F5}"/>
          </ac:spMkLst>
        </pc:spChg>
        <pc:spChg chg="mod">
          <ac:chgData name="Rebecca Salles" userId="66a2db3d815e233f" providerId="LiveId" clId="{4564D9FB-F01E-44BE-8594-DD5A92BDF058}" dt="2020-12-07T19:14:38.847" v="3802"/>
          <ac:spMkLst>
            <pc:docMk/>
            <pc:sldMk cId="2576469928" sldId="1227"/>
            <ac:spMk id="32" creationId="{E2CBD10E-8FE3-4428-9F18-939440697A06}"/>
          </ac:spMkLst>
        </pc:spChg>
        <pc:spChg chg="mod">
          <ac:chgData name="Rebecca Salles" userId="66a2db3d815e233f" providerId="LiveId" clId="{4564D9FB-F01E-44BE-8594-DD5A92BDF058}" dt="2020-12-07T19:14:38.847" v="3802"/>
          <ac:spMkLst>
            <pc:docMk/>
            <pc:sldMk cId="2576469928" sldId="1227"/>
            <ac:spMk id="33" creationId="{2F56A9C1-5652-4F9F-9EDC-EAE1FFC831C9}"/>
          </ac:spMkLst>
        </pc:spChg>
        <pc:spChg chg="mod">
          <ac:chgData name="Rebecca Salles" userId="66a2db3d815e233f" providerId="LiveId" clId="{4564D9FB-F01E-44BE-8594-DD5A92BDF058}" dt="2020-12-07T19:14:38.847" v="3802"/>
          <ac:spMkLst>
            <pc:docMk/>
            <pc:sldMk cId="2576469928" sldId="1227"/>
            <ac:spMk id="39" creationId="{5FD12AF3-A035-45D6-94D1-7042B8B2DDAD}"/>
          </ac:spMkLst>
        </pc:spChg>
        <pc:spChg chg="mod">
          <ac:chgData name="Rebecca Salles" userId="66a2db3d815e233f" providerId="LiveId" clId="{4564D9FB-F01E-44BE-8594-DD5A92BDF058}" dt="2020-12-07T19:14:38.847" v="3802"/>
          <ac:spMkLst>
            <pc:docMk/>
            <pc:sldMk cId="2576469928" sldId="1227"/>
            <ac:spMk id="42" creationId="{62B910BE-EC82-4B8A-A9F3-7859B0649518}"/>
          </ac:spMkLst>
        </pc:spChg>
        <pc:spChg chg="mod">
          <ac:chgData name="Rebecca Salles" userId="66a2db3d815e233f" providerId="LiveId" clId="{4564D9FB-F01E-44BE-8594-DD5A92BDF058}" dt="2020-12-07T19:14:38.847" v="3802"/>
          <ac:spMkLst>
            <pc:docMk/>
            <pc:sldMk cId="2576469928" sldId="1227"/>
            <ac:spMk id="44" creationId="{9DF6C3C0-FD75-4872-A3D5-3722C837485B}"/>
          </ac:spMkLst>
        </pc:spChg>
        <pc:spChg chg="mod">
          <ac:chgData name="Rebecca Salles" userId="66a2db3d815e233f" providerId="LiveId" clId="{4564D9FB-F01E-44BE-8594-DD5A92BDF058}" dt="2020-12-07T19:14:38.847" v="3802"/>
          <ac:spMkLst>
            <pc:docMk/>
            <pc:sldMk cId="2576469928" sldId="1227"/>
            <ac:spMk id="46" creationId="{8F6DEAF5-C4B8-4323-9457-B6A3ADA24A3C}"/>
          </ac:spMkLst>
        </pc:spChg>
        <pc:spChg chg="mod">
          <ac:chgData name="Rebecca Salles" userId="66a2db3d815e233f" providerId="LiveId" clId="{4564D9FB-F01E-44BE-8594-DD5A92BDF058}" dt="2020-12-07T19:14:38.847" v="3802"/>
          <ac:spMkLst>
            <pc:docMk/>
            <pc:sldMk cId="2576469928" sldId="1227"/>
            <ac:spMk id="48" creationId="{C550B82D-2688-4E77-AE9C-7F8E068AC602}"/>
          </ac:spMkLst>
        </pc:spChg>
        <pc:spChg chg="mod">
          <ac:chgData name="Rebecca Salles" userId="66a2db3d815e233f" providerId="LiveId" clId="{4564D9FB-F01E-44BE-8594-DD5A92BDF058}" dt="2020-12-07T19:14:38.847" v="3802"/>
          <ac:spMkLst>
            <pc:docMk/>
            <pc:sldMk cId="2576469928" sldId="1227"/>
            <ac:spMk id="49" creationId="{666BB42F-7630-4D69-8AF3-31DEB2C764B8}"/>
          </ac:spMkLst>
        </pc:spChg>
        <pc:spChg chg="mod">
          <ac:chgData name="Rebecca Salles" userId="66a2db3d815e233f" providerId="LiveId" clId="{4564D9FB-F01E-44BE-8594-DD5A92BDF058}" dt="2020-12-07T19:14:38.847" v="3802"/>
          <ac:spMkLst>
            <pc:docMk/>
            <pc:sldMk cId="2576469928" sldId="1227"/>
            <ac:spMk id="50" creationId="{34D60BB3-CA94-4E1D-BD82-E25530B65429}"/>
          </ac:spMkLst>
        </pc:spChg>
        <pc:spChg chg="mod">
          <ac:chgData name="Rebecca Salles" userId="66a2db3d815e233f" providerId="LiveId" clId="{4564D9FB-F01E-44BE-8594-DD5A92BDF058}" dt="2020-12-07T19:14:38.847" v="3802"/>
          <ac:spMkLst>
            <pc:docMk/>
            <pc:sldMk cId="2576469928" sldId="1227"/>
            <ac:spMk id="51" creationId="{92292D7D-9952-48A5-91F0-B7F5AC112F73}"/>
          </ac:spMkLst>
        </pc:spChg>
        <pc:spChg chg="mod">
          <ac:chgData name="Rebecca Salles" userId="66a2db3d815e233f" providerId="LiveId" clId="{4564D9FB-F01E-44BE-8594-DD5A92BDF058}" dt="2020-12-07T19:14:38.847" v="3802"/>
          <ac:spMkLst>
            <pc:docMk/>
            <pc:sldMk cId="2576469928" sldId="1227"/>
            <ac:spMk id="53" creationId="{C3DADCE9-0979-47C4-A266-B1FE617F9A4A}"/>
          </ac:spMkLst>
        </pc:spChg>
        <pc:spChg chg="mod">
          <ac:chgData name="Rebecca Salles" userId="66a2db3d815e233f" providerId="LiveId" clId="{4564D9FB-F01E-44BE-8594-DD5A92BDF058}" dt="2020-12-07T19:14:38.847" v="3802"/>
          <ac:spMkLst>
            <pc:docMk/>
            <pc:sldMk cId="2576469928" sldId="1227"/>
            <ac:spMk id="54" creationId="{C512BD4A-A334-4717-B4BA-EBF148022CA0}"/>
          </ac:spMkLst>
        </pc:spChg>
        <pc:spChg chg="mod">
          <ac:chgData name="Rebecca Salles" userId="66a2db3d815e233f" providerId="LiveId" clId="{4564D9FB-F01E-44BE-8594-DD5A92BDF058}" dt="2020-12-07T19:14:38.847" v="3802"/>
          <ac:spMkLst>
            <pc:docMk/>
            <pc:sldMk cId="2576469928" sldId="1227"/>
            <ac:spMk id="56" creationId="{C687E9DB-AB1F-4BC6-9662-AC9017B130F5}"/>
          </ac:spMkLst>
        </pc:spChg>
        <pc:spChg chg="mod">
          <ac:chgData name="Rebecca Salles" userId="66a2db3d815e233f" providerId="LiveId" clId="{4564D9FB-F01E-44BE-8594-DD5A92BDF058}" dt="2020-12-07T19:14:38.847" v="3802"/>
          <ac:spMkLst>
            <pc:docMk/>
            <pc:sldMk cId="2576469928" sldId="1227"/>
            <ac:spMk id="62" creationId="{8CB63FE9-7DDD-4747-9825-F0A16027EFB4}"/>
          </ac:spMkLst>
        </pc:spChg>
        <pc:spChg chg="mod">
          <ac:chgData name="Rebecca Salles" userId="66a2db3d815e233f" providerId="LiveId" clId="{4564D9FB-F01E-44BE-8594-DD5A92BDF058}" dt="2020-12-07T19:14:38.847" v="3802"/>
          <ac:spMkLst>
            <pc:docMk/>
            <pc:sldMk cId="2576469928" sldId="1227"/>
            <ac:spMk id="64" creationId="{F26136FC-B747-43AF-9588-FB445C7A735B}"/>
          </ac:spMkLst>
        </pc:spChg>
        <pc:spChg chg="mod">
          <ac:chgData name="Rebecca Salles" userId="66a2db3d815e233f" providerId="LiveId" clId="{4564D9FB-F01E-44BE-8594-DD5A92BDF058}" dt="2020-12-07T19:14:38.847" v="3802"/>
          <ac:spMkLst>
            <pc:docMk/>
            <pc:sldMk cId="2576469928" sldId="1227"/>
            <ac:spMk id="65" creationId="{5F56B444-EB33-4855-9BFD-1F6F1566536F}"/>
          </ac:spMkLst>
        </pc:spChg>
        <pc:spChg chg="mod">
          <ac:chgData name="Rebecca Salles" userId="66a2db3d815e233f" providerId="LiveId" clId="{4564D9FB-F01E-44BE-8594-DD5A92BDF058}" dt="2020-12-07T19:14:38.847" v="3802"/>
          <ac:spMkLst>
            <pc:docMk/>
            <pc:sldMk cId="2576469928" sldId="1227"/>
            <ac:spMk id="67" creationId="{6EBAB1DA-3CE5-449F-9B9B-DCAB2E094905}"/>
          </ac:spMkLst>
        </pc:spChg>
        <pc:spChg chg="mod">
          <ac:chgData name="Rebecca Salles" userId="66a2db3d815e233f" providerId="LiveId" clId="{4564D9FB-F01E-44BE-8594-DD5A92BDF058}" dt="2020-12-07T19:14:38.847" v="3802"/>
          <ac:spMkLst>
            <pc:docMk/>
            <pc:sldMk cId="2576469928" sldId="1227"/>
            <ac:spMk id="68" creationId="{B66BA0B0-72C2-4DA9-9C5B-5FBB8B62ABB4}"/>
          </ac:spMkLst>
        </pc:spChg>
        <pc:spChg chg="mod">
          <ac:chgData name="Rebecca Salles" userId="66a2db3d815e233f" providerId="LiveId" clId="{4564D9FB-F01E-44BE-8594-DD5A92BDF058}" dt="2020-12-07T19:14:38.847" v="3802"/>
          <ac:spMkLst>
            <pc:docMk/>
            <pc:sldMk cId="2576469928" sldId="1227"/>
            <ac:spMk id="69" creationId="{73E8FBE4-B531-4903-8EB5-DD91BBB3A5F5}"/>
          </ac:spMkLst>
        </pc:spChg>
        <pc:spChg chg="mod">
          <ac:chgData name="Rebecca Salles" userId="66a2db3d815e233f" providerId="LiveId" clId="{4564D9FB-F01E-44BE-8594-DD5A92BDF058}" dt="2020-12-07T19:14:38.847" v="3802"/>
          <ac:spMkLst>
            <pc:docMk/>
            <pc:sldMk cId="2576469928" sldId="1227"/>
            <ac:spMk id="74" creationId="{C157EE16-B688-4EF2-8FFA-16B2F289C223}"/>
          </ac:spMkLst>
        </pc:spChg>
        <pc:spChg chg="mod">
          <ac:chgData name="Rebecca Salles" userId="66a2db3d815e233f" providerId="LiveId" clId="{4564D9FB-F01E-44BE-8594-DD5A92BDF058}" dt="2020-12-07T19:14:38.847" v="3802"/>
          <ac:spMkLst>
            <pc:docMk/>
            <pc:sldMk cId="2576469928" sldId="1227"/>
            <ac:spMk id="76" creationId="{CD2E98CF-CD16-4803-A319-FC4D690B73D3}"/>
          </ac:spMkLst>
        </pc:spChg>
        <pc:spChg chg="mod">
          <ac:chgData name="Rebecca Salles" userId="66a2db3d815e233f" providerId="LiveId" clId="{4564D9FB-F01E-44BE-8594-DD5A92BDF058}" dt="2020-12-07T19:14:38.847" v="3802"/>
          <ac:spMkLst>
            <pc:docMk/>
            <pc:sldMk cId="2576469928" sldId="1227"/>
            <ac:spMk id="78" creationId="{990DE1E3-76C3-45F1-BEDA-43CF9307EC48}"/>
          </ac:spMkLst>
        </pc:spChg>
        <pc:spChg chg="mod">
          <ac:chgData name="Rebecca Salles" userId="66a2db3d815e233f" providerId="LiveId" clId="{4564D9FB-F01E-44BE-8594-DD5A92BDF058}" dt="2020-12-07T19:14:38.847" v="3802"/>
          <ac:spMkLst>
            <pc:docMk/>
            <pc:sldMk cId="2576469928" sldId="1227"/>
            <ac:spMk id="80" creationId="{A8EBECA1-9767-4057-9559-68BE9A914E07}"/>
          </ac:spMkLst>
        </pc:spChg>
        <pc:spChg chg="mod">
          <ac:chgData name="Rebecca Salles" userId="66a2db3d815e233f" providerId="LiveId" clId="{4564D9FB-F01E-44BE-8594-DD5A92BDF058}" dt="2020-12-07T19:14:38.847" v="3802"/>
          <ac:spMkLst>
            <pc:docMk/>
            <pc:sldMk cId="2576469928" sldId="1227"/>
            <ac:spMk id="82" creationId="{D405A7C4-8E4B-45F1-9F03-F1F73B2EFB79}"/>
          </ac:spMkLst>
        </pc:spChg>
        <pc:spChg chg="mod">
          <ac:chgData name="Rebecca Salles" userId="66a2db3d815e233f" providerId="LiveId" clId="{4564D9FB-F01E-44BE-8594-DD5A92BDF058}" dt="2020-12-07T19:14:38.847" v="3802"/>
          <ac:spMkLst>
            <pc:docMk/>
            <pc:sldMk cId="2576469928" sldId="1227"/>
            <ac:spMk id="83" creationId="{5C3C70A0-6F48-4F9E-B5B3-E30493E17D01}"/>
          </ac:spMkLst>
        </pc:spChg>
        <pc:spChg chg="mod">
          <ac:chgData name="Rebecca Salles" userId="66a2db3d815e233f" providerId="LiveId" clId="{4564D9FB-F01E-44BE-8594-DD5A92BDF058}" dt="2020-12-07T19:14:38.847" v="3802"/>
          <ac:spMkLst>
            <pc:docMk/>
            <pc:sldMk cId="2576469928" sldId="1227"/>
            <ac:spMk id="84" creationId="{32B217EB-6E8E-4B42-981E-8E4FE807F086}"/>
          </ac:spMkLst>
        </pc:spChg>
        <pc:spChg chg="mod">
          <ac:chgData name="Rebecca Salles" userId="66a2db3d815e233f" providerId="LiveId" clId="{4564D9FB-F01E-44BE-8594-DD5A92BDF058}" dt="2020-12-07T19:14:38.847" v="3802"/>
          <ac:spMkLst>
            <pc:docMk/>
            <pc:sldMk cId="2576469928" sldId="1227"/>
            <ac:spMk id="85" creationId="{3FE49C57-141F-4859-A5F7-B7DA859D8670}"/>
          </ac:spMkLst>
        </pc:spChg>
        <pc:spChg chg="add del mod">
          <ac:chgData name="Rebecca Salles" userId="66a2db3d815e233f" providerId="LiveId" clId="{4564D9FB-F01E-44BE-8594-DD5A92BDF058}" dt="2020-12-07T19:14:41.715" v="3803"/>
          <ac:spMkLst>
            <pc:docMk/>
            <pc:sldMk cId="2576469928" sldId="1227"/>
            <ac:spMk id="86" creationId="{26125DEF-6B92-4AC5-ACF0-F5AC861E50E8}"/>
          </ac:spMkLst>
        </pc:spChg>
        <pc:spChg chg="add del mod">
          <ac:chgData name="Rebecca Salles" userId="66a2db3d815e233f" providerId="LiveId" clId="{4564D9FB-F01E-44BE-8594-DD5A92BDF058}" dt="2020-12-07T19:14:41.715" v="3803"/>
          <ac:spMkLst>
            <pc:docMk/>
            <pc:sldMk cId="2576469928" sldId="1227"/>
            <ac:spMk id="87" creationId="{3A0A0BF3-2662-4A88-9CCB-2250243ABB9C}"/>
          </ac:spMkLst>
        </pc:spChg>
        <pc:grpChg chg="add del mod">
          <ac:chgData name="Rebecca Salles" userId="66a2db3d815e233f" providerId="LiveId" clId="{4564D9FB-F01E-44BE-8594-DD5A92BDF058}" dt="2020-12-07T19:14:41.715" v="3803"/>
          <ac:grpSpMkLst>
            <pc:docMk/>
            <pc:sldMk cId="2576469928" sldId="1227"/>
            <ac:grpSpMk id="10" creationId="{FDEA5049-D710-4BC4-A40F-C22F52D18C00}"/>
          </ac:grpSpMkLst>
        </pc:grpChg>
        <pc:grpChg chg="mod">
          <ac:chgData name="Rebecca Salles" userId="66a2db3d815e233f" providerId="LiveId" clId="{4564D9FB-F01E-44BE-8594-DD5A92BDF058}" dt="2020-12-07T19:14:38.847" v="3802"/>
          <ac:grpSpMkLst>
            <pc:docMk/>
            <pc:sldMk cId="2576469928" sldId="1227"/>
            <ac:grpSpMk id="21" creationId="{2B9E4DFD-A7B6-4EC6-B6FE-DB13DA47115A}"/>
          </ac:grpSpMkLst>
        </pc:grpChg>
        <pc:grpChg chg="add del mod">
          <ac:chgData name="Rebecca Salles" userId="66a2db3d815e233f" providerId="LiveId" clId="{4564D9FB-F01E-44BE-8594-DD5A92BDF058}" dt="2020-12-07T19:14:41.715" v="3803"/>
          <ac:grpSpMkLst>
            <pc:docMk/>
            <pc:sldMk cId="2576469928" sldId="1227"/>
            <ac:grpSpMk id="52" creationId="{5E829F96-81D1-4ED5-92E7-C1D1A7CD46DF}"/>
          </ac:grpSpMkLst>
        </pc:grpChg>
        <pc:grpChg chg="mod">
          <ac:chgData name="Rebecca Salles" userId="66a2db3d815e233f" providerId="LiveId" clId="{4564D9FB-F01E-44BE-8594-DD5A92BDF058}" dt="2020-12-07T19:14:38.847" v="3802"/>
          <ac:grpSpMkLst>
            <pc:docMk/>
            <pc:sldMk cId="2576469928" sldId="1227"/>
            <ac:grpSpMk id="61" creationId="{51ABF624-E4BE-49B1-9925-236EEA82515B}"/>
          </ac:grpSpMkLst>
        </pc:grpChg>
        <pc:graphicFrameChg chg="del mod">
          <ac:chgData name="Rebecca Salles" userId="66a2db3d815e233f" providerId="LiveId" clId="{4564D9FB-F01E-44BE-8594-DD5A92BDF058}" dt="2020-12-07T19:32:13.221" v="3886" actId="478"/>
          <ac:graphicFrameMkLst>
            <pc:docMk/>
            <pc:sldMk cId="2576469928" sldId="1227"/>
            <ac:graphicFrameMk id="2" creationId="{376C91C3-ACE6-4946-AA4F-827F0271BEF7}"/>
          </ac:graphicFrameMkLst>
        </pc:graphicFrameChg>
        <pc:picChg chg="del mod">
          <ac:chgData name="Rebecca Salles" userId="66a2db3d815e233f" providerId="LiveId" clId="{4564D9FB-F01E-44BE-8594-DD5A92BDF058}" dt="2020-12-07T19:14:37.415" v="3801" actId="478"/>
          <ac:picMkLst>
            <pc:docMk/>
            <pc:sldMk cId="2576469928" sldId="1227"/>
            <ac:picMk id="4" creationId="{8ACB686E-91E6-4AB7-AD1C-8498E9394EA9}"/>
          </ac:picMkLst>
        </pc:picChg>
        <pc:picChg chg="add mod">
          <ac:chgData name="Rebecca Salles" userId="66a2db3d815e233f" providerId="LiveId" clId="{4564D9FB-F01E-44BE-8594-DD5A92BDF058}" dt="2020-12-07T19:34:39.981" v="3911" actId="14100"/>
          <ac:picMkLst>
            <pc:docMk/>
            <pc:sldMk cId="2576469928" sldId="1227"/>
            <ac:picMk id="6" creationId="{B2EE62DD-0218-4127-BF05-E4B18008B70E}"/>
          </ac:picMkLst>
        </pc:picChg>
        <pc:cxnChg chg="mod">
          <ac:chgData name="Rebecca Salles" userId="66a2db3d815e233f" providerId="LiveId" clId="{4564D9FB-F01E-44BE-8594-DD5A92BDF058}" dt="2020-12-07T19:14:38.847" v="3802"/>
          <ac:cxnSpMkLst>
            <pc:docMk/>
            <pc:sldMk cId="2576469928" sldId="1227"/>
            <ac:cxnSpMk id="15" creationId="{027735CD-4C90-4827-9940-BAE799342255}"/>
          </ac:cxnSpMkLst>
        </pc:cxnChg>
        <pc:cxnChg chg="mod">
          <ac:chgData name="Rebecca Salles" userId="66a2db3d815e233f" providerId="LiveId" clId="{4564D9FB-F01E-44BE-8594-DD5A92BDF058}" dt="2020-12-07T19:14:38.847" v="3802"/>
          <ac:cxnSpMkLst>
            <pc:docMk/>
            <pc:sldMk cId="2576469928" sldId="1227"/>
            <ac:cxnSpMk id="17" creationId="{AA51C58C-B630-434B-8D8D-73BB7081B829}"/>
          </ac:cxnSpMkLst>
        </pc:cxnChg>
        <pc:cxnChg chg="mod">
          <ac:chgData name="Rebecca Salles" userId="66a2db3d815e233f" providerId="LiveId" clId="{4564D9FB-F01E-44BE-8594-DD5A92BDF058}" dt="2020-12-07T19:14:38.847" v="3802"/>
          <ac:cxnSpMkLst>
            <pc:docMk/>
            <pc:sldMk cId="2576469928" sldId="1227"/>
            <ac:cxnSpMk id="18" creationId="{D7540B35-96D1-4F48-8321-FD8A9AEEDC93}"/>
          </ac:cxnSpMkLst>
        </pc:cxnChg>
        <pc:cxnChg chg="mod">
          <ac:chgData name="Rebecca Salles" userId="66a2db3d815e233f" providerId="LiveId" clId="{4564D9FB-F01E-44BE-8594-DD5A92BDF058}" dt="2020-12-07T19:14:38.847" v="3802"/>
          <ac:cxnSpMkLst>
            <pc:docMk/>
            <pc:sldMk cId="2576469928" sldId="1227"/>
            <ac:cxnSpMk id="19" creationId="{5D19E7EC-9AB1-4C58-AD10-D28C18CD7EA6}"/>
          </ac:cxnSpMkLst>
        </pc:cxnChg>
        <pc:cxnChg chg="mod">
          <ac:chgData name="Rebecca Salles" userId="66a2db3d815e233f" providerId="LiveId" clId="{4564D9FB-F01E-44BE-8594-DD5A92BDF058}" dt="2020-12-07T19:14:38.847" v="3802"/>
          <ac:cxnSpMkLst>
            <pc:docMk/>
            <pc:sldMk cId="2576469928" sldId="1227"/>
            <ac:cxnSpMk id="20" creationId="{3E3CA6CE-EB96-4024-B479-F07DCB70D7C8}"/>
          </ac:cxnSpMkLst>
        </pc:cxnChg>
        <pc:cxnChg chg="mod">
          <ac:chgData name="Rebecca Salles" userId="66a2db3d815e233f" providerId="LiveId" clId="{4564D9FB-F01E-44BE-8594-DD5A92BDF058}" dt="2020-12-07T19:14:38.847" v="3802"/>
          <ac:cxnSpMkLst>
            <pc:docMk/>
            <pc:sldMk cId="2576469928" sldId="1227"/>
            <ac:cxnSpMk id="24" creationId="{269E5574-AE03-4D40-907E-D32DC88497C7}"/>
          </ac:cxnSpMkLst>
        </pc:cxnChg>
        <pc:cxnChg chg="mod">
          <ac:chgData name="Rebecca Salles" userId="66a2db3d815e233f" providerId="LiveId" clId="{4564D9FB-F01E-44BE-8594-DD5A92BDF058}" dt="2020-12-07T19:14:38.847" v="3802"/>
          <ac:cxnSpMkLst>
            <pc:docMk/>
            <pc:sldMk cId="2576469928" sldId="1227"/>
            <ac:cxnSpMk id="25" creationId="{C791FAAC-7A34-4AEB-96BC-7C7278BDF780}"/>
          </ac:cxnSpMkLst>
        </pc:cxnChg>
        <pc:cxnChg chg="mod">
          <ac:chgData name="Rebecca Salles" userId="66a2db3d815e233f" providerId="LiveId" clId="{4564D9FB-F01E-44BE-8594-DD5A92BDF058}" dt="2020-12-07T19:14:38.847" v="3802"/>
          <ac:cxnSpMkLst>
            <pc:docMk/>
            <pc:sldMk cId="2576469928" sldId="1227"/>
            <ac:cxnSpMk id="28" creationId="{4E09C94A-B4B6-4995-A2C2-7573D3064CE9}"/>
          </ac:cxnSpMkLst>
        </pc:cxnChg>
        <pc:cxnChg chg="mod">
          <ac:chgData name="Rebecca Salles" userId="66a2db3d815e233f" providerId="LiveId" clId="{4564D9FB-F01E-44BE-8594-DD5A92BDF058}" dt="2020-12-07T19:14:38.847" v="3802"/>
          <ac:cxnSpMkLst>
            <pc:docMk/>
            <pc:sldMk cId="2576469928" sldId="1227"/>
            <ac:cxnSpMk id="34" creationId="{4B917492-8574-4550-AB2D-259618CB2B22}"/>
          </ac:cxnSpMkLst>
        </pc:cxnChg>
        <pc:cxnChg chg="mod">
          <ac:chgData name="Rebecca Salles" userId="66a2db3d815e233f" providerId="LiveId" clId="{4564D9FB-F01E-44BE-8594-DD5A92BDF058}" dt="2020-12-07T19:14:38.847" v="3802"/>
          <ac:cxnSpMkLst>
            <pc:docMk/>
            <pc:sldMk cId="2576469928" sldId="1227"/>
            <ac:cxnSpMk id="35" creationId="{E45BCD9A-AAE5-4665-A3E5-154A9E64BFB4}"/>
          </ac:cxnSpMkLst>
        </pc:cxnChg>
        <pc:cxnChg chg="mod">
          <ac:chgData name="Rebecca Salles" userId="66a2db3d815e233f" providerId="LiveId" clId="{4564D9FB-F01E-44BE-8594-DD5A92BDF058}" dt="2020-12-07T19:14:38.847" v="3802"/>
          <ac:cxnSpMkLst>
            <pc:docMk/>
            <pc:sldMk cId="2576469928" sldId="1227"/>
            <ac:cxnSpMk id="36" creationId="{FA12FD13-0FA9-4C74-BF29-075F44F82CEA}"/>
          </ac:cxnSpMkLst>
        </pc:cxnChg>
        <pc:cxnChg chg="mod">
          <ac:chgData name="Rebecca Salles" userId="66a2db3d815e233f" providerId="LiveId" clId="{4564D9FB-F01E-44BE-8594-DD5A92BDF058}" dt="2020-12-07T19:14:38.847" v="3802"/>
          <ac:cxnSpMkLst>
            <pc:docMk/>
            <pc:sldMk cId="2576469928" sldId="1227"/>
            <ac:cxnSpMk id="37" creationId="{5F3C1E28-3345-4974-AD0B-943ABD4918A9}"/>
          </ac:cxnSpMkLst>
        </pc:cxnChg>
        <pc:cxnChg chg="mod">
          <ac:chgData name="Rebecca Salles" userId="66a2db3d815e233f" providerId="LiveId" clId="{4564D9FB-F01E-44BE-8594-DD5A92BDF058}" dt="2020-12-07T19:14:38.847" v="3802"/>
          <ac:cxnSpMkLst>
            <pc:docMk/>
            <pc:sldMk cId="2576469928" sldId="1227"/>
            <ac:cxnSpMk id="38" creationId="{B72E5525-54C0-4060-8606-FA8AA13D5DEF}"/>
          </ac:cxnSpMkLst>
        </pc:cxnChg>
        <pc:cxnChg chg="mod">
          <ac:chgData name="Rebecca Salles" userId="66a2db3d815e233f" providerId="LiveId" clId="{4564D9FB-F01E-44BE-8594-DD5A92BDF058}" dt="2020-12-07T19:14:38.847" v="3802"/>
          <ac:cxnSpMkLst>
            <pc:docMk/>
            <pc:sldMk cId="2576469928" sldId="1227"/>
            <ac:cxnSpMk id="40" creationId="{2C9CECB4-2C1F-4955-8E56-FD5A0AF77EE2}"/>
          </ac:cxnSpMkLst>
        </pc:cxnChg>
        <pc:cxnChg chg="mod">
          <ac:chgData name="Rebecca Salles" userId="66a2db3d815e233f" providerId="LiveId" clId="{4564D9FB-F01E-44BE-8594-DD5A92BDF058}" dt="2020-12-07T19:14:38.847" v="3802"/>
          <ac:cxnSpMkLst>
            <pc:docMk/>
            <pc:sldMk cId="2576469928" sldId="1227"/>
            <ac:cxnSpMk id="41" creationId="{0DE80E2F-7C9B-4B04-84BF-7F5676A6995E}"/>
          </ac:cxnSpMkLst>
        </pc:cxnChg>
        <pc:cxnChg chg="mod">
          <ac:chgData name="Rebecca Salles" userId="66a2db3d815e233f" providerId="LiveId" clId="{4564D9FB-F01E-44BE-8594-DD5A92BDF058}" dt="2020-12-07T19:14:38.847" v="3802"/>
          <ac:cxnSpMkLst>
            <pc:docMk/>
            <pc:sldMk cId="2576469928" sldId="1227"/>
            <ac:cxnSpMk id="43" creationId="{71279F6A-4450-42E7-8A9B-3DCE32E1846E}"/>
          </ac:cxnSpMkLst>
        </pc:cxnChg>
        <pc:cxnChg chg="mod">
          <ac:chgData name="Rebecca Salles" userId="66a2db3d815e233f" providerId="LiveId" clId="{4564D9FB-F01E-44BE-8594-DD5A92BDF058}" dt="2020-12-07T19:14:38.847" v="3802"/>
          <ac:cxnSpMkLst>
            <pc:docMk/>
            <pc:sldMk cId="2576469928" sldId="1227"/>
            <ac:cxnSpMk id="45" creationId="{56E688E7-C771-45D0-8FB8-18584B2F13A2}"/>
          </ac:cxnSpMkLst>
        </pc:cxnChg>
        <pc:cxnChg chg="mod">
          <ac:chgData name="Rebecca Salles" userId="66a2db3d815e233f" providerId="LiveId" clId="{4564D9FB-F01E-44BE-8594-DD5A92BDF058}" dt="2020-12-07T19:14:38.847" v="3802"/>
          <ac:cxnSpMkLst>
            <pc:docMk/>
            <pc:sldMk cId="2576469928" sldId="1227"/>
            <ac:cxnSpMk id="47" creationId="{085B38CC-839E-429F-8A53-3B4B1E609194}"/>
          </ac:cxnSpMkLst>
        </pc:cxnChg>
        <pc:cxnChg chg="mod">
          <ac:chgData name="Rebecca Salles" userId="66a2db3d815e233f" providerId="LiveId" clId="{4564D9FB-F01E-44BE-8594-DD5A92BDF058}" dt="2020-12-07T19:14:38.847" v="3802"/>
          <ac:cxnSpMkLst>
            <pc:docMk/>
            <pc:sldMk cId="2576469928" sldId="1227"/>
            <ac:cxnSpMk id="55" creationId="{10274539-F17A-4ABA-A900-98DC8A1A5782}"/>
          </ac:cxnSpMkLst>
        </pc:cxnChg>
        <pc:cxnChg chg="mod">
          <ac:chgData name="Rebecca Salles" userId="66a2db3d815e233f" providerId="LiveId" clId="{4564D9FB-F01E-44BE-8594-DD5A92BDF058}" dt="2020-12-07T19:14:38.847" v="3802"/>
          <ac:cxnSpMkLst>
            <pc:docMk/>
            <pc:sldMk cId="2576469928" sldId="1227"/>
            <ac:cxnSpMk id="57" creationId="{ACA792C0-9D97-403F-8A8A-DCF35D45D241}"/>
          </ac:cxnSpMkLst>
        </pc:cxnChg>
        <pc:cxnChg chg="mod">
          <ac:chgData name="Rebecca Salles" userId="66a2db3d815e233f" providerId="LiveId" clId="{4564D9FB-F01E-44BE-8594-DD5A92BDF058}" dt="2020-12-07T19:14:38.847" v="3802"/>
          <ac:cxnSpMkLst>
            <pc:docMk/>
            <pc:sldMk cId="2576469928" sldId="1227"/>
            <ac:cxnSpMk id="58" creationId="{089F3657-AF50-4482-B6EC-D40E8F96520A}"/>
          </ac:cxnSpMkLst>
        </pc:cxnChg>
        <pc:cxnChg chg="mod">
          <ac:chgData name="Rebecca Salles" userId="66a2db3d815e233f" providerId="LiveId" clId="{4564D9FB-F01E-44BE-8594-DD5A92BDF058}" dt="2020-12-07T19:14:38.847" v="3802"/>
          <ac:cxnSpMkLst>
            <pc:docMk/>
            <pc:sldMk cId="2576469928" sldId="1227"/>
            <ac:cxnSpMk id="59" creationId="{4CE867C8-48C8-4FED-A843-825A9FD64DCF}"/>
          </ac:cxnSpMkLst>
        </pc:cxnChg>
        <pc:cxnChg chg="mod">
          <ac:chgData name="Rebecca Salles" userId="66a2db3d815e233f" providerId="LiveId" clId="{4564D9FB-F01E-44BE-8594-DD5A92BDF058}" dt="2020-12-07T19:14:38.847" v="3802"/>
          <ac:cxnSpMkLst>
            <pc:docMk/>
            <pc:sldMk cId="2576469928" sldId="1227"/>
            <ac:cxnSpMk id="60" creationId="{DB62A91C-00F7-443A-ADDF-45E65904FB02}"/>
          </ac:cxnSpMkLst>
        </pc:cxnChg>
        <pc:cxnChg chg="mod">
          <ac:chgData name="Rebecca Salles" userId="66a2db3d815e233f" providerId="LiveId" clId="{4564D9FB-F01E-44BE-8594-DD5A92BDF058}" dt="2020-12-07T19:14:38.847" v="3802"/>
          <ac:cxnSpMkLst>
            <pc:docMk/>
            <pc:sldMk cId="2576469928" sldId="1227"/>
            <ac:cxnSpMk id="63" creationId="{FCF8BC5E-900C-4B17-946F-9DBC86479638}"/>
          </ac:cxnSpMkLst>
        </pc:cxnChg>
        <pc:cxnChg chg="mod">
          <ac:chgData name="Rebecca Salles" userId="66a2db3d815e233f" providerId="LiveId" clId="{4564D9FB-F01E-44BE-8594-DD5A92BDF058}" dt="2020-12-07T19:14:38.847" v="3802"/>
          <ac:cxnSpMkLst>
            <pc:docMk/>
            <pc:sldMk cId="2576469928" sldId="1227"/>
            <ac:cxnSpMk id="66" creationId="{D817FDE0-4673-4B42-8791-97EFB7C1C2B3}"/>
          </ac:cxnSpMkLst>
        </pc:cxnChg>
        <pc:cxnChg chg="mod">
          <ac:chgData name="Rebecca Salles" userId="66a2db3d815e233f" providerId="LiveId" clId="{4564D9FB-F01E-44BE-8594-DD5A92BDF058}" dt="2020-12-07T19:14:38.847" v="3802"/>
          <ac:cxnSpMkLst>
            <pc:docMk/>
            <pc:sldMk cId="2576469928" sldId="1227"/>
            <ac:cxnSpMk id="70" creationId="{A74974BA-9126-464A-89FD-7F3975DA6674}"/>
          </ac:cxnSpMkLst>
        </pc:cxnChg>
        <pc:cxnChg chg="mod">
          <ac:chgData name="Rebecca Salles" userId="66a2db3d815e233f" providerId="LiveId" clId="{4564D9FB-F01E-44BE-8594-DD5A92BDF058}" dt="2020-12-07T19:14:38.847" v="3802"/>
          <ac:cxnSpMkLst>
            <pc:docMk/>
            <pc:sldMk cId="2576469928" sldId="1227"/>
            <ac:cxnSpMk id="71" creationId="{68DFA432-895A-4D5F-89AE-9C4711369CB2}"/>
          </ac:cxnSpMkLst>
        </pc:cxnChg>
        <pc:cxnChg chg="mod">
          <ac:chgData name="Rebecca Salles" userId="66a2db3d815e233f" providerId="LiveId" clId="{4564D9FB-F01E-44BE-8594-DD5A92BDF058}" dt="2020-12-07T19:14:38.847" v="3802"/>
          <ac:cxnSpMkLst>
            <pc:docMk/>
            <pc:sldMk cId="2576469928" sldId="1227"/>
            <ac:cxnSpMk id="72" creationId="{DEFD7F0C-549E-4425-B596-3B8531CED2C0}"/>
          </ac:cxnSpMkLst>
        </pc:cxnChg>
        <pc:cxnChg chg="mod">
          <ac:chgData name="Rebecca Salles" userId="66a2db3d815e233f" providerId="LiveId" clId="{4564D9FB-F01E-44BE-8594-DD5A92BDF058}" dt="2020-12-07T19:14:38.847" v="3802"/>
          <ac:cxnSpMkLst>
            <pc:docMk/>
            <pc:sldMk cId="2576469928" sldId="1227"/>
            <ac:cxnSpMk id="73" creationId="{94FC7C49-B5D0-4A20-9B1E-A0DC8F259F76}"/>
          </ac:cxnSpMkLst>
        </pc:cxnChg>
        <pc:cxnChg chg="mod">
          <ac:chgData name="Rebecca Salles" userId="66a2db3d815e233f" providerId="LiveId" clId="{4564D9FB-F01E-44BE-8594-DD5A92BDF058}" dt="2020-12-07T19:14:38.847" v="3802"/>
          <ac:cxnSpMkLst>
            <pc:docMk/>
            <pc:sldMk cId="2576469928" sldId="1227"/>
            <ac:cxnSpMk id="75" creationId="{7CA0D5CD-7E67-4C40-94D5-133CC802A510}"/>
          </ac:cxnSpMkLst>
        </pc:cxnChg>
        <pc:cxnChg chg="mod">
          <ac:chgData name="Rebecca Salles" userId="66a2db3d815e233f" providerId="LiveId" clId="{4564D9FB-F01E-44BE-8594-DD5A92BDF058}" dt="2020-12-07T19:14:38.847" v="3802"/>
          <ac:cxnSpMkLst>
            <pc:docMk/>
            <pc:sldMk cId="2576469928" sldId="1227"/>
            <ac:cxnSpMk id="77" creationId="{5972A464-78E8-458C-B4D3-EC91E941FDE5}"/>
          </ac:cxnSpMkLst>
        </pc:cxnChg>
        <pc:cxnChg chg="mod">
          <ac:chgData name="Rebecca Salles" userId="66a2db3d815e233f" providerId="LiveId" clId="{4564D9FB-F01E-44BE-8594-DD5A92BDF058}" dt="2020-12-07T19:14:38.847" v="3802"/>
          <ac:cxnSpMkLst>
            <pc:docMk/>
            <pc:sldMk cId="2576469928" sldId="1227"/>
            <ac:cxnSpMk id="79" creationId="{6AD336E8-2E96-49B4-8F05-BBC00A8C17FD}"/>
          </ac:cxnSpMkLst>
        </pc:cxnChg>
        <pc:cxnChg chg="mod">
          <ac:chgData name="Rebecca Salles" userId="66a2db3d815e233f" providerId="LiveId" clId="{4564D9FB-F01E-44BE-8594-DD5A92BDF058}" dt="2020-12-07T19:14:38.847" v="3802"/>
          <ac:cxnSpMkLst>
            <pc:docMk/>
            <pc:sldMk cId="2576469928" sldId="1227"/>
            <ac:cxnSpMk id="81" creationId="{CCA29C02-3352-477E-8960-DC218F75116F}"/>
          </ac:cxnSpMkLst>
        </pc:cxnChg>
      </pc:sldChg>
      <pc:sldChg chg="modSp del modNotes modNotesTx">
        <pc:chgData name="Rebecca Salles" userId="66a2db3d815e233f" providerId="LiveId" clId="{4564D9FB-F01E-44BE-8594-DD5A92BDF058}" dt="2020-12-07T17:45:48.839" v="3695" actId="47"/>
        <pc:sldMkLst>
          <pc:docMk/>
          <pc:sldMk cId="3146438787" sldId="1228"/>
        </pc:sldMkLst>
        <pc:spChg chg="mod">
          <ac:chgData name="Rebecca Salles" userId="66a2db3d815e233f" providerId="LiveId" clId="{4564D9FB-F01E-44BE-8594-DD5A92BDF058}" dt="2020-12-07T17:35:21.043" v="3607"/>
          <ac:spMkLst>
            <pc:docMk/>
            <pc:sldMk cId="3146438787" sldId="1228"/>
            <ac:spMk id="5" creationId="{00000000-0000-0000-0000-000000000000}"/>
          </ac:spMkLst>
        </pc:spChg>
        <pc:spChg chg="mod">
          <ac:chgData name="Rebecca Salles" userId="66a2db3d815e233f" providerId="LiveId" clId="{4564D9FB-F01E-44BE-8594-DD5A92BDF058}" dt="2020-12-07T17:35:21.043" v="3607"/>
          <ac:spMkLst>
            <pc:docMk/>
            <pc:sldMk cId="3146438787" sldId="1228"/>
            <ac:spMk id="8" creationId="{00000000-0000-0000-0000-000000000000}"/>
          </ac:spMkLst>
        </pc:spChg>
        <pc:spChg chg="mod">
          <ac:chgData name="Rebecca Salles" userId="66a2db3d815e233f" providerId="LiveId" clId="{4564D9FB-F01E-44BE-8594-DD5A92BDF058}" dt="2020-12-07T17:35:21.043" v="3607"/>
          <ac:spMkLst>
            <pc:docMk/>
            <pc:sldMk cId="3146438787" sldId="1228"/>
            <ac:spMk id="9" creationId="{AB3E7968-B622-4C30-AECF-6F770A5BB698}"/>
          </ac:spMkLst>
        </pc:spChg>
        <pc:spChg chg="mod">
          <ac:chgData name="Rebecca Salles" userId="66a2db3d815e233f" providerId="LiveId" clId="{4564D9FB-F01E-44BE-8594-DD5A92BDF058}" dt="2020-12-07T17:35:21.043" v="3607"/>
          <ac:spMkLst>
            <pc:docMk/>
            <pc:sldMk cId="3146438787" sldId="1228"/>
            <ac:spMk id="11" creationId="{E4919AD2-0C09-4175-85CB-E5EA485074BD}"/>
          </ac:spMkLst>
        </pc:spChg>
      </pc:sldChg>
      <pc:sldChg chg="modSp add del modNotes modNotesTx">
        <pc:chgData name="Rebecca Salles" userId="66a2db3d815e233f" providerId="LiveId" clId="{4564D9FB-F01E-44BE-8594-DD5A92BDF058}" dt="2020-12-07T19:17:13.738" v="3810" actId="47"/>
        <pc:sldMkLst>
          <pc:docMk/>
          <pc:sldMk cId="3718436916" sldId="1229"/>
        </pc:sldMkLst>
        <pc:spChg chg="mod">
          <ac:chgData name="Rebecca Salles" userId="66a2db3d815e233f" providerId="LiveId" clId="{4564D9FB-F01E-44BE-8594-DD5A92BDF058}" dt="2020-12-07T17:35:21.043" v="3607"/>
          <ac:spMkLst>
            <pc:docMk/>
            <pc:sldMk cId="3718436916" sldId="1229"/>
            <ac:spMk id="5" creationId="{00000000-0000-0000-0000-000000000000}"/>
          </ac:spMkLst>
        </pc:spChg>
        <pc:spChg chg="mod">
          <ac:chgData name="Rebecca Salles" userId="66a2db3d815e233f" providerId="LiveId" clId="{4564D9FB-F01E-44BE-8594-DD5A92BDF058}" dt="2020-12-07T17:35:21.043" v="3607"/>
          <ac:spMkLst>
            <pc:docMk/>
            <pc:sldMk cId="3718436916" sldId="1229"/>
            <ac:spMk id="9" creationId="{E226116E-204A-4AF9-BAA4-58503E930B27}"/>
          </ac:spMkLst>
        </pc:spChg>
        <pc:spChg chg="mod">
          <ac:chgData name="Rebecca Salles" userId="66a2db3d815e233f" providerId="LiveId" clId="{4564D9FB-F01E-44BE-8594-DD5A92BDF058}" dt="2020-12-07T17:35:21.043" v="3607"/>
          <ac:spMkLst>
            <pc:docMk/>
            <pc:sldMk cId="3718436916" sldId="1229"/>
            <ac:spMk id="12" creationId="{C894212A-4CB2-48BD-B738-D7F054844C5F}"/>
          </ac:spMkLst>
        </pc:spChg>
        <pc:spChg chg="mod">
          <ac:chgData name="Rebecca Salles" userId="66a2db3d815e233f" providerId="LiveId" clId="{4564D9FB-F01E-44BE-8594-DD5A92BDF058}" dt="2020-12-07T17:35:21.043" v="3607"/>
          <ac:spMkLst>
            <pc:docMk/>
            <pc:sldMk cId="3718436916" sldId="1229"/>
            <ac:spMk id="13" creationId="{B45E6090-B17F-4C66-9698-08EF388AFCFD}"/>
          </ac:spMkLst>
        </pc:spChg>
        <pc:spChg chg="mod">
          <ac:chgData name="Rebecca Salles" userId="66a2db3d815e233f" providerId="LiveId" clId="{4564D9FB-F01E-44BE-8594-DD5A92BDF058}" dt="2020-12-07T17:35:21.043" v="3607"/>
          <ac:spMkLst>
            <pc:docMk/>
            <pc:sldMk cId="3718436916" sldId="1229"/>
            <ac:spMk id="14" creationId="{435AA4BC-9530-462E-B13E-C39E1C9895E8}"/>
          </ac:spMkLst>
        </pc:spChg>
      </pc:sldChg>
      <pc:sldChg chg="addSp modSp add del mod ord modShow modNotes">
        <pc:chgData name="Rebecca Salles" userId="66a2db3d815e233f" providerId="LiveId" clId="{4564D9FB-F01E-44BE-8594-DD5A92BDF058}" dt="2020-12-08T13:28:04.951" v="6025"/>
        <pc:sldMkLst>
          <pc:docMk/>
          <pc:sldMk cId="1068948356" sldId="1231"/>
        </pc:sldMkLst>
        <pc:spChg chg="mod">
          <ac:chgData name="Rebecca Salles" userId="66a2db3d815e233f" providerId="LiveId" clId="{4564D9FB-F01E-44BE-8594-DD5A92BDF058}" dt="2020-12-07T17:35:21.043" v="3607"/>
          <ac:spMkLst>
            <pc:docMk/>
            <pc:sldMk cId="1068948356" sldId="1231"/>
            <ac:spMk id="5" creationId="{00000000-0000-0000-0000-000000000000}"/>
          </ac:spMkLst>
        </pc:spChg>
        <pc:spChg chg="add mod">
          <ac:chgData name="Rebecca Salles" userId="66a2db3d815e233f" providerId="LiveId" clId="{4564D9FB-F01E-44BE-8594-DD5A92BDF058}" dt="2020-12-07T19:29:51.058" v="3832"/>
          <ac:spMkLst>
            <pc:docMk/>
            <pc:sldMk cId="1068948356" sldId="1231"/>
            <ac:spMk id="7" creationId="{E32A57E7-FC8C-4EFC-A9E9-9F2BC760E620}"/>
          </ac:spMkLst>
        </pc:spChg>
        <pc:spChg chg="mod">
          <ac:chgData name="Rebecca Salles" userId="66a2db3d815e233f" providerId="LiveId" clId="{4564D9FB-F01E-44BE-8594-DD5A92BDF058}" dt="2020-12-07T17:35:21.043" v="3607"/>
          <ac:spMkLst>
            <pc:docMk/>
            <pc:sldMk cId="1068948356" sldId="1231"/>
            <ac:spMk id="9" creationId="{E226116E-204A-4AF9-BAA4-58503E930B27}"/>
          </ac:spMkLst>
        </pc:spChg>
        <pc:spChg chg="mod">
          <ac:chgData name="Rebecca Salles" userId="66a2db3d815e233f" providerId="LiveId" clId="{4564D9FB-F01E-44BE-8594-DD5A92BDF058}" dt="2020-12-07T17:35:21.043" v="3607"/>
          <ac:spMkLst>
            <pc:docMk/>
            <pc:sldMk cId="1068948356" sldId="1231"/>
            <ac:spMk id="12" creationId="{C894212A-4CB2-48BD-B738-D7F054844C5F}"/>
          </ac:spMkLst>
        </pc:spChg>
        <pc:spChg chg="mod">
          <ac:chgData name="Rebecca Salles" userId="66a2db3d815e233f" providerId="LiveId" clId="{4564D9FB-F01E-44BE-8594-DD5A92BDF058}" dt="2020-12-07T17:35:21.043" v="3607"/>
          <ac:spMkLst>
            <pc:docMk/>
            <pc:sldMk cId="1068948356" sldId="1231"/>
            <ac:spMk id="13" creationId="{B45E6090-B17F-4C66-9698-08EF388AFCFD}"/>
          </ac:spMkLst>
        </pc:spChg>
        <pc:graphicFrameChg chg="mod modGraphic">
          <ac:chgData name="Rebecca Salles" userId="66a2db3d815e233f" providerId="LiveId" clId="{4564D9FB-F01E-44BE-8594-DD5A92BDF058}" dt="2020-12-08T13:27:16.930" v="6021" actId="2165"/>
          <ac:graphicFrameMkLst>
            <pc:docMk/>
            <pc:sldMk cId="1068948356" sldId="1231"/>
            <ac:graphicFrameMk id="3" creationId="{F90F7001-D3F1-41B8-9EEA-58DFE8B535F6}"/>
          </ac:graphicFrameMkLst>
        </pc:graphicFrameChg>
      </pc:sldChg>
      <pc:sldChg chg="modSp add del mod ord modNotesTx">
        <pc:chgData name="Rebecca Salles" userId="66a2db3d815e233f" providerId="LiveId" clId="{4564D9FB-F01E-44BE-8594-DD5A92BDF058}" dt="2020-09-10T23:18:01.887" v="235" actId="47"/>
        <pc:sldMkLst>
          <pc:docMk/>
          <pc:sldMk cId="2632070911" sldId="1232"/>
        </pc:sldMkLst>
        <pc:graphicFrameChg chg="mod modGraphic">
          <ac:chgData name="Rebecca Salles" userId="66a2db3d815e233f" providerId="LiveId" clId="{4564D9FB-F01E-44BE-8594-DD5A92BDF058}" dt="2020-09-10T23:17:23.162" v="233"/>
          <ac:graphicFrameMkLst>
            <pc:docMk/>
            <pc:sldMk cId="2632070911" sldId="1232"/>
            <ac:graphicFrameMk id="2" creationId="{B7C355CC-C07D-43D2-9D11-67F64B6D755B}"/>
          </ac:graphicFrameMkLst>
        </pc:graphicFrameChg>
      </pc:sldChg>
      <pc:sldChg chg="add del ord">
        <pc:chgData name="Rebecca Salles" userId="66a2db3d815e233f" providerId="LiveId" clId="{4564D9FB-F01E-44BE-8594-DD5A92BDF058}" dt="2020-09-10T18:55:09.284" v="168" actId="47"/>
        <pc:sldMkLst>
          <pc:docMk/>
          <pc:sldMk cId="3717958328" sldId="1233"/>
        </pc:sldMkLst>
      </pc:sldChg>
      <pc:sldChg chg="modSp add del mod ord modNotes modNotesTx">
        <pc:chgData name="Rebecca Salles" userId="66a2db3d815e233f" providerId="LiveId" clId="{4564D9FB-F01E-44BE-8594-DD5A92BDF058}" dt="2020-12-07T17:40:42.411" v="3626" actId="47"/>
        <pc:sldMkLst>
          <pc:docMk/>
          <pc:sldMk cId="893814841" sldId="1234"/>
        </pc:sldMkLst>
        <pc:spChg chg="mod">
          <ac:chgData name="Rebecca Salles" userId="66a2db3d815e233f" providerId="LiveId" clId="{4564D9FB-F01E-44BE-8594-DD5A92BDF058}" dt="2020-12-07T17:35:21.043" v="3607"/>
          <ac:spMkLst>
            <pc:docMk/>
            <pc:sldMk cId="893814841" sldId="1234"/>
            <ac:spMk id="2" creationId="{00000000-0000-0000-0000-000000000000}"/>
          </ac:spMkLst>
        </pc:spChg>
        <pc:spChg chg="mod">
          <ac:chgData name="Rebecca Salles" userId="66a2db3d815e233f" providerId="LiveId" clId="{4564D9FB-F01E-44BE-8594-DD5A92BDF058}" dt="2020-12-07T17:35:21.043" v="3607"/>
          <ac:spMkLst>
            <pc:docMk/>
            <pc:sldMk cId="893814841" sldId="1234"/>
            <ac:spMk id="3" creationId="{00000000-0000-0000-0000-000000000000}"/>
          </ac:spMkLst>
        </pc:spChg>
        <pc:spChg chg="mod">
          <ac:chgData name="Rebecca Salles" userId="66a2db3d815e233f" providerId="LiveId" clId="{4564D9FB-F01E-44BE-8594-DD5A92BDF058}" dt="2020-12-07T17:39:07.869" v="3614" actId="1076"/>
          <ac:spMkLst>
            <pc:docMk/>
            <pc:sldMk cId="893814841" sldId="1234"/>
            <ac:spMk id="5" creationId="{00000000-0000-0000-0000-000000000000}"/>
          </ac:spMkLst>
        </pc:spChg>
        <pc:spChg chg="mod">
          <ac:chgData name="Rebecca Salles" userId="66a2db3d815e233f" providerId="LiveId" clId="{4564D9FB-F01E-44BE-8594-DD5A92BDF058}" dt="2020-12-07T17:35:21.043" v="3607"/>
          <ac:spMkLst>
            <pc:docMk/>
            <pc:sldMk cId="893814841" sldId="1234"/>
            <ac:spMk id="9" creationId="{00000000-0000-0000-0000-000000000000}"/>
          </ac:spMkLst>
        </pc:spChg>
        <pc:spChg chg="mod">
          <ac:chgData name="Rebecca Salles" userId="66a2db3d815e233f" providerId="LiveId" clId="{4564D9FB-F01E-44BE-8594-DD5A92BDF058}" dt="2020-12-07T17:35:21.043" v="3607"/>
          <ac:spMkLst>
            <pc:docMk/>
            <pc:sldMk cId="893814841" sldId="1234"/>
            <ac:spMk id="10" creationId="{6B6E4811-2FD3-4691-AD46-4F435BC4FD7D}"/>
          </ac:spMkLst>
        </pc:spChg>
        <pc:spChg chg="mod">
          <ac:chgData name="Rebecca Salles" userId="66a2db3d815e233f" providerId="LiveId" clId="{4564D9FB-F01E-44BE-8594-DD5A92BDF058}" dt="2020-12-07T17:35:21.043" v="3607"/>
          <ac:spMkLst>
            <pc:docMk/>
            <pc:sldMk cId="893814841" sldId="1234"/>
            <ac:spMk id="11" creationId="{99E97F4D-8DC8-4CDE-AF82-7234C17D1DB2}"/>
          </ac:spMkLst>
        </pc:spChg>
        <pc:picChg chg="mod">
          <ac:chgData name="Rebecca Salles" userId="66a2db3d815e233f" providerId="LiveId" clId="{4564D9FB-F01E-44BE-8594-DD5A92BDF058}" dt="2020-12-07T17:35:21.043" v="3607"/>
          <ac:picMkLst>
            <pc:docMk/>
            <pc:sldMk cId="893814841" sldId="1234"/>
            <ac:picMk id="6" creationId="{00000000-0000-0000-0000-000000000000}"/>
          </ac:picMkLst>
        </pc:picChg>
        <pc:cxnChg chg="mod">
          <ac:chgData name="Rebecca Salles" userId="66a2db3d815e233f" providerId="LiveId" clId="{4564D9FB-F01E-44BE-8594-DD5A92BDF058}" dt="2020-12-07T17:35:21.043" v="3607"/>
          <ac:cxnSpMkLst>
            <pc:docMk/>
            <pc:sldMk cId="893814841" sldId="1234"/>
            <ac:cxnSpMk id="13" creationId="{81B0528D-CBBA-42EB-A823-8728DAEE09B1}"/>
          </ac:cxnSpMkLst>
        </pc:cxnChg>
      </pc:sldChg>
      <pc:sldChg chg="add del">
        <pc:chgData name="Rebecca Salles" userId="66a2db3d815e233f" providerId="LiveId" clId="{4564D9FB-F01E-44BE-8594-DD5A92BDF058}" dt="2020-09-10T18:54:31.259" v="162" actId="47"/>
        <pc:sldMkLst>
          <pc:docMk/>
          <pc:sldMk cId="3725394372" sldId="1234"/>
        </pc:sldMkLst>
      </pc:sldChg>
      <pc:sldChg chg="modSp add del mod modNotes modNotesTx">
        <pc:chgData name="Rebecca Salles" userId="66a2db3d815e233f" providerId="LiveId" clId="{4564D9FB-F01E-44BE-8594-DD5A92BDF058}" dt="2020-12-07T19:17:15.746" v="3812" actId="47"/>
        <pc:sldMkLst>
          <pc:docMk/>
          <pc:sldMk cId="2803623900" sldId="1235"/>
        </pc:sldMkLst>
        <pc:spChg chg="mod">
          <ac:chgData name="Rebecca Salles" userId="66a2db3d815e233f" providerId="LiveId" clId="{4564D9FB-F01E-44BE-8594-DD5A92BDF058}" dt="2020-12-07T17:35:21.043" v="3607"/>
          <ac:spMkLst>
            <pc:docMk/>
            <pc:sldMk cId="2803623900" sldId="1235"/>
            <ac:spMk id="2" creationId="{C9CA83F3-4CAA-42B1-8200-9A8FBFB73215}"/>
          </ac:spMkLst>
        </pc:spChg>
        <pc:spChg chg="mod">
          <ac:chgData name="Rebecca Salles" userId="66a2db3d815e233f" providerId="LiveId" clId="{4564D9FB-F01E-44BE-8594-DD5A92BDF058}" dt="2020-12-07T17:35:21.043" v="3607"/>
          <ac:spMkLst>
            <pc:docMk/>
            <pc:sldMk cId="2803623900" sldId="1235"/>
            <ac:spMk id="5" creationId="{00000000-0000-0000-0000-000000000000}"/>
          </ac:spMkLst>
        </pc:spChg>
        <pc:spChg chg="mod">
          <ac:chgData name="Rebecca Salles" userId="66a2db3d815e233f" providerId="LiveId" clId="{4564D9FB-F01E-44BE-8594-DD5A92BDF058}" dt="2020-12-07T17:35:21.043" v="3607"/>
          <ac:spMkLst>
            <pc:docMk/>
            <pc:sldMk cId="2803623900" sldId="1235"/>
            <ac:spMk id="9" creationId="{E226116E-204A-4AF9-BAA4-58503E930B27}"/>
          </ac:spMkLst>
        </pc:spChg>
        <pc:spChg chg="mod">
          <ac:chgData name="Rebecca Salles" userId="66a2db3d815e233f" providerId="LiveId" clId="{4564D9FB-F01E-44BE-8594-DD5A92BDF058}" dt="2020-12-07T17:35:21.043" v="3607"/>
          <ac:spMkLst>
            <pc:docMk/>
            <pc:sldMk cId="2803623900" sldId="1235"/>
            <ac:spMk id="10" creationId="{9F6F8780-F65C-4CC2-901C-1EB59B343F1E}"/>
          </ac:spMkLst>
        </pc:spChg>
        <pc:spChg chg="mod">
          <ac:chgData name="Rebecca Salles" userId="66a2db3d815e233f" providerId="LiveId" clId="{4564D9FB-F01E-44BE-8594-DD5A92BDF058}" dt="2020-12-07T17:35:21.043" v="3607"/>
          <ac:spMkLst>
            <pc:docMk/>
            <pc:sldMk cId="2803623900" sldId="1235"/>
            <ac:spMk id="12" creationId="{C894212A-4CB2-48BD-B738-D7F054844C5F}"/>
          </ac:spMkLst>
        </pc:spChg>
        <pc:spChg chg="mod">
          <ac:chgData name="Rebecca Salles" userId="66a2db3d815e233f" providerId="LiveId" clId="{4564D9FB-F01E-44BE-8594-DD5A92BDF058}" dt="2020-12-07T17:35:21.043" v="3607"/>
          <ac:spMkLst>
            <pc:docMk/>
            <pc:sldMk cId="2803623900" sldId="1235"/>
            <ac:spMk id="13" creationId="{B45E6090-B17F-4C66-9698-08EF388AFCFD}"/>
          </ac:spMkLst>
        </pc:spChg>
      </pc:sldChg>
      <pc:sldChg chg="delSp modSp add mod ord modNotes modNotesTx">
        <pc:chgData name="Rebecca Salles" userId="66a2db3d815e233f" providerId="LiveId" clId="{4564D9FB-F01E-44BE-8594-DD5A92BDF058}" dt="2020-12-08T14:22:44.806" v="6218" actId="20577"/>
        <pc:sldMkLst>
          <pc:docMk/>
          <pc:sldMk cId="2336262682" sldId="1236"/>
        </pc:sldMkLst>
        <pc:spChg chg="del mod">
          <ac:chgData name="Rebecca Salles" userId="66a2db3d815e233f" providerId="LiveId" clId="{4564D9FB-F01E-44BE-8594-DD5A92BDF058}" dt="2020-12-07T20:10:32.972" v="4106" actId="478"/>
          <ac:spMkLst>
            <pc:docMk/>
            <pc:sldMk cId="2336262682" sldId="1236"/>
            <ac:spMk id="3" creationId="{9394B25A-75D4-4347-AB22-C35B81D44650}"/>
          </ac:spMkLst>
        </pc:spChg>
        <pc:spChg chg="mod">
          <ac:chgData name="Rebecca Salles" userId="66a2db3d815e233f" providerId="LiveId" clId="{4564D9FB-F01E-44BE-8594-DD5A92BDF058}" dt="2020-12-07T17:35:21.043" v="3607"/>
          <ac:spMkLst>
            <pc:docMk/>
            <pc:sldMk cId="2336262682" sldId="1236"/>
            <ac:spMk id="5" creationId="{00000000-0000-0000-0000-000000000000}"/>
          </ac:spMkLst>
        </pc:spChg>
        <pc:spChg chg="mod">
          <ac:chgData name="Rebecca Salles" userId="66a2db3d815e233f" providerId="LiveId" clId="{4564D9FB-F01E-44BE-8594-DD5A92BDF058}" dt="2020-12-07T17:35:21.043" v="3607"/>
          <ac:spMkLst>
            <pc:docMk/>
            <pc:sldMk cId="2336262682" sldId="1236"/>
            <ac:spMk id="9" creationId="{E226116E-204A-4AF9-BAA4-58503E930B27}"/>
          </ac:spMkLst>
        </pc:spChg>
        <pc:spChg chg="mod">
          <ac:chgData name="Rebecca Salles" userId="66a2db3d815e233f" providerId="LiveId" clId="{4564D9FB-F01E-44BE-8594-DD5A92BDF058}" dt="2020-12-07T17:35:21.043" v="3607"/>
          <ac:spMkLst>
            <pc:docMk/>
            <pc:sldMk cId="2336262682" sldId="1236"/>
            <ac:spMk id="12" creationId="{C894212A-4CB2-48BD-B738-D7F054844C5F}"/>
          </ac:spMkLst>
        </pc:spChg>
        <pc:spChg chg="mod">
          <ac:chgData name="Rebecca Salles" userId="66a2db3d815e233f" providerId="LiveId" clId="{4564D9FB-F01E-44BE-8594-DD5A92BDF058}" dt="2020-12-07T20:35:59.694" v="4344" actId="20577"/>
          <ac:spMkLst>
            <pc:docMk/>
            <pc:sldMk cId="2336262682" sldId="1236"/>
            <ac:spMk id="13" creationId="{B45E6090-B17F-4C66-9698-08EF388AFCFD}"/>
          </ac:spMkLst>
        </pc:spChg>
        <pc:graphicFrameChg chg="mod modGraphic">
          <ac:chgData name="Rebecca Salles" userId="66a2db3d815e233f" providerId="LiveId" clId="{4564D9FB-F01E-44BE-8594-DD5A92BDF058}" dt="2020-12-08T14:22:44.806" v="6218" actId="20577"/>
          <ac:graphicFrameMkLst>
            <pc:docMk/>
            <pc:sldMk cId="2336262682" sldId="1236"/>
            <ac:graphicFrameMk id="2" creationId="{B7C355CC-C07D-43D2-9D11-67F64B6D755B}"/>
          </ac:graphicFrameMkLst>
        </pc:graphicFrameChg>
      </pc:sldChg>
      <pc:sldChg chg="modSp add del mod ord modNotesTx">
        <pc:chgData name="Rebecca Salles" userId="66a2db3d815e233f" providerId="LiveId" clId="{4564D9FB-F01E-44BE-8594-DD5A92BDF058}" dt="2020-09-18T20:51:06.743" v="3147" actId="2696"/>
        <pc:sldMkLst>
          <pc:docMk/>
          <pc:sldMk cId="4127500050" sldId="1237"/>
        </pc:sldMkLst>
        <pc:spChg chg="mod">
          <ac:chgData name="Rebecca Salles" userId="66a2db3d815e233f" providerId="LiveId" clId="{4564D9FB-F01E-44BE-8594-DD5A92BDF058}" dt="2020-09-18T18:06:07.093" v="2463" actId="113"/>
          <ac:spMkLst>
            <pc:docMk/>
            <pc:sldMk cId="4127500050" sldId="1237"/>
            <ac:spMk id="330" creationId="{0D5C72E4-7CE4-418D-959F-1721E4ED587F}"/>
          </ac:spMkLst>
        </pc:spChg>
      </pc:sldChg>
      <pc:sldChg chg="addSp delSp modSp add del mod modNotes modNotesTx">
        <pc:chgData name="Rebecca Salles" userId="66a2db3d815e233f" providerId="LiveId" clId="{4564D9FB-F01E-44BE-8594-DD5A92BDF058}" dt="2020-12-07T17:45:48.839" v="3695" actId="47"/>
        <pc:sldMkLst>
          <pc:docMk/>
          <pc:sldMk cId="2331324218" sldId="1238"/>
        </pc:sldMkLst>
        <pc:spChg chg="add del mod">
          <ac:chgData name="Rebecca Salles" userId="66a2db3d815e233f" providerId="LiveId" clId="{4564D9FB-F01E-44BE-8594-DD5A92BDF058}" dt="2020-09-14T21:51:53.742" v="890" actId="478"/>
          <ac:spMkLst>
            <pc:docMk/>
            <pc:sldMk cId="2331324218" sldId="1238"/>
            <ac:spMk id="4" creationId="{A44B7132-4FDB-41E8-A63F-E6509CD19352}"/>
          </ac:spMkLst>
        </pc:spChg>
        <pc:spChg chg="mod">
          <ac:chgData name="Rebecca Salles" userId="66a2db3d815e233f" providerId="LiveId" clId="{4564D9FB-F01E-44BE-8594-DD5A92BDF058}" dt="2020-12-07T17:35:21.043" v="3607"/>
          <ac:spMkLst>
            <pc:docMk/>
            <pc:sldMk cId="2331324218" sldId="1238"/>
            <ac:spMk id="5" creationId="{00000000-0000-0000-0000-000000000000}"/>
          </ac:spMkLst>
        </pc:spChg>
        <pc:spChg chg="mod">
          <ac:chgData name="Rebecca Salles" userId="66a2db3d815e233f" providerId="LiveId" clId="{4564D9FB-F01E-44BE-8594-DD5A92BDF058}" dt="2020-12-07T17:35:21.043" v="3607"/>
          <ac:spMkLst>
            <pc:docMk/>
            <pc:sldMk cId="2331324218" sldId="1238"/>
            <ac:spMk id="8" creationId="{00000000-0000-0000-0000-000000000000}"/>
          </ac:spMkLst>
        </pc:spChg>
        <pc:spChg chg="mod">
          <ac:chgData name="Rebecca Salles" userId="66a2db3d815e233f" providerId="LiveId" clId="{4564D9FB-F01E-44BE-8594-DD5A92BDF058}" dt="2020-12-07T17:35:21.043" v="3607"/>
          <ac:spMkLst>
            <pc:docMk/>
            <pc:sldMk cId="2331324218" sldId="1238"/>
            <ac:spMk id="9" creationId="{AB3E7968-B622-4C30-AECF-6F770A5BB698}"/>
          </ac:spMkLst>
        </pc:spChg>
        <pc:spChg chg="mod">
          <ac:chgData name="Rebecca Salles" userId="66a2db3d815e233f" providerId="LiveId" clId="{4564D9FB-F01E-44BE-8594-DD5A92BDF058}" dt="2020-12-07T17:35:21.043" v="3607"/>
          <ac:spMkLst>
            <pc:docMk/>
            <pc:sldMk cId="2331324218" sldId="1238"/>
            <ac:spMk id="11" creationId="{E4919AD2-0C09-4175-85CB-E5EA485074BD}"/>
          </ac:spMkLst>
        </pc:spChg>
        <pc:spChg chg="del">
          <ac:chgData name="Rebecca Salles" userId="66a2db3d815e233f" providerId="LiveId" clId="{4564D9FB-F01E-44BE-8594-DD5A92BDF058}" dt="2020-09-14T21:51:49.815" v="889" actId="478"/>
          <ac:spMkLst>
            <pc:docMk/>
            <pc:sldMk cId="2331324218" sldId="1238"/>
            <ac:spMk id="20" creationId="{222D937D-825C-4BFE-ABED-1BE455FDF72A}"/>
          </ac:spMkLst>
        </pc:spChg>
        <pc:graphicFrameChg chg="mod">
          <ac:chgData name="Rebecca Salles" userId="66a2db3d815e233f" providerId="LiveId" clId="{4564D9FB-F01E-44BE-8594-DD5A92BDF058}" dt="2020-12-07T17:35:21.043" v="3607"/>
          <ac:graphicFrameMkLst>
            <pc:docMk/>
            <pc:sldMk cId="2331324218" sldId="1238"/>
            <ac:graphicFrameMk id="2" creationId="{90BA580B-755A-47EA-B919-FFC7B83D8AEE}"/>
          </ac:graphicFrameMkLst>
        </pc:graphicFrameChg>
      </pc:sldChg>
      <pc:sldChg chg="modSp add del mod ord modShow modNotes modNotesTx">
        <pc:chgData name="Rebecca Salles" userId="66a2db3d815e233f" providerId="LiveId" clId="{4564D9FB-F01E-44BE-8594-DD5A92BDF058}" dt="2020-12-07T20:02:50.203" v="3994" actId="47"/>
        <pc:sldMkLst>
          <pc:docMk/>
          <pc:sldMk cId="2093638682" sldId="1239"/>
        </pc:sldMkLst>
        <pc:spChg chg="mod">
          <ac:chgData name="Rebecca Salles" userId="66a2db3d815e233f" providerId="LiveId" clId="{4564D9FB-F01E-44BE-8594-DD5A92BDF058}" dt="2020-12-07T17:35:21.043" v="3607"/>
          <ac:spMkLst>
            <pc:docMk/>
            <pc:sldMk cId="2093638682" sldId="1239"/>
            <ac:spMk id="3" creationId="{9394B25A-75D4-4347-AB22-C35B81D44650}"/>
          </ac:spMkLst>
        </pc:spChg>
        <pc:spChg chg="mod">
          <ac:chgData name="Rebecca Salles" userId="66a2db3d815e233f" providerId="LiveId" clId="{4564D9FB-F01E-44BE-8594-DD5A92BDF058}" dt="2020-12-07T17:35:21.043" v="3607"/>
          <ac:spMkLst>
            <pc:docMk/>
            <pc:sldMk cId="2093638682" sldId="1239"/>
            <ac:spMk id="5" creationId="{00000000-0000-0000-0000-000000000000}"/>
          </ac:spMkLst>
        </pc:spChg>
        <pc:spChg chg="mod">
          <ac:chgData name="Rebecca Salles" userId="66a2db3d815e233f" providerId="LiveId" clId="{4564D9FB-F01E-44BE-8594-DD5A92BDF058}" dt="2020-12-07T17:35:21.043" v="3607"/>
          <ac:spMkLst>
            <pc:docMk/>
            <pc:sldMk cId="2093638682" sldId="1239"/>
            <ac:spMk id="9" creationId="{E226116E-204A-4AF9-BAA4-58503E930B27}"/>
          </ac:spMkLst>
        </pc:spChg>
        <pc:spChg chg="mod">
          <ac:chgData name="Rebecca Salles" userId="66a2db3d815e233f" providerId="LiveId" clId="{4564D9FB-F01E-44BE-8594-DD5A92BDF058}" dt="2020-12-07T17:35:21.043" v="3607"/>
          <ac:spMkLst>
            <pc:docMk/>
            <pc:sldMk cId="2093638682" sldId="1239"/>
            <ac:spMk id="12" creationId="{C894212A-4CB2-48BD-B738-D7F054844C5F}"/>
          </ac:spMkLst>
        </pc:spChg>
        <pc:spChg chg="mod">
          <ac:chgData name="Rebecca Salles" userId="66a2db3d815e233f" providerId="LiveId" clId="{4564D9FB-F01E-44BE-8594-DD5A92BDF058}" dt="2020-12-07T17:35:21.043" v="3607"/>
          <ac:spMkLst>
            <pc:docMk/>
            <pc:sldMk cId="2093638682" sldId="1239"/>
            <ac:spMk id="13" creationId="{B45E6090-B17F-4C66-9698-08EF388AFCFD}"/>
          </ac:spMkLst>
        </pc:spChg>
        <pc:graphicFrameChg chg="mod modGraphic">
          <ac:chgData name="Rebecca Salles" userId="66a2db3d815e233f" providerId="LiveId" clId="{4564D9FB-F01E-44BE-8594-DD5A92BDF058}" dt="2020-12-07T17:35:21.043" v="3607"/>
          <ac:graphicFrameMkLst>
            <pc:docMk/>
            <pc:sldMk cId="2093638682" sldId="1239"/>
            <ac:graphicFrameMk id="2" creationId="{B7C355CC-C07D-43D2-9D11-67F64B6D755B}"/>
          </ac:graphicFrameMkLst>
        </pc:graphicFrameChg>
      </pc:sldChg>
      <pc:sldChg chg="addSp delSp modSp add del mod ord modShow modNotes modNotesTx">
        <pc:chgData name="Rebecca Salles" userId="66a2db3d815e233f" providerId="LiveId" clId="{4564D9FB-F01E-44BE-8594-DD5A92BDF058}" dt="2020-12-07T23:09:05.129" v="6009" actId="47"/>
        <pc:sldMkLst>
          <pc:docMk/>
          <pc:sldMk cId="1744291019" sldId="1240"/>
        </pc:sldMkLst>
        <pc:spChg chg="mod topLvl">
          <ac:chgData name="Rebecca Salles" userId="66a2db3d815e233f" providerId="LiveId" clId="{4564D9FB-F01E-44BE-8594-DD5A92BDF058}" dt="2020-12-07T22:42:33.665" v="5965" actId="1038"/>
          <ac:spMkLst>
            <pc:docMk/>
            <pc:sldMk cId="1744291019" sldId="1240"/>
            <ac:spMk id="2" creationId="{1AC3EAD9-4336-44EA-9779-F06B59BD7AAC}"/>
          </ac:spMkLst>
        </pc:spChg>
        <pc:spChg chg="mod">
          <ac:chgData name="Rebecca Salles" userId="66a2db3d815e233f" providerId="LiveId" clId="{4564D9FB-F01E-44BE-8594-DD5A92BDF058}" dt="2020-12-07T17:35:21.043" v="3607"/>
          <ac:spMkLst>
            <pc:docMk/>
            <pc:sldMk cId="1744291019" sldId="1240"/>
            <ac:spMk id="3" creationId="{457D54F3-F8B9-4DDF-A806-4C8583EB2412}"/>
          </ac:spMkLst>
        </pc:spChg>
        <pc:spChg chg="mod">
          <ac:chgData name="Rebecca Salles" userId="66a2db3d815e233f" providerId="LiveId" clId="{4564D9FB-F01E-44BE-8594-DD5A92BDF058}" dt="2020-12-07T17:35:21.043" v="3607"/>
          <ac:spMkLst>
            <pc:docMk/>
            <pc:sldMk cId="1744291019" sldId="1240"/>
            <ac:spMk id="4" creationId="{5787BC26-84D1-4988-A318-9FBA9B86C6C2}"/>
          </ac:spMkLst>
        </pc:spChg>
        <pc:spChg chg="mod">
          <ac:chgData name="Rebecca Salles" userId="66a2db3d815e233f" providerId="LiveId" clId="{4564D9FB-F01E-44BE-8594-DD5A92BDF058}" dt="2020-12-07T17:35:21.043" v="3607"/>
          <ac:spMkLst>
            <pc:docMk/>
            <pc:sldMk cId="1744291019" sldId="1240"/>
            <ac:spMk id="5" creationId="{00000000-0000-0000-0000-000000000000}"/>
          </ac:spMkLst>
        </pc:spChg>
        <pc:spChg chg="mod">
          <ac:chgData name="Rebecca Salles" userId="66a2db3d815e233f" providerId="LiveId" clId="{4564D9FB-F01E-44BE-8594-DD5A92BDF058}" dt="2020-12-07T17:35:21.043" v="3607"/>
          <ac:spMkLst>
            <pc:docMk/>
            <pc:sldMk cId="1744291019" sldId="1240"/>
            <ac:spMk id="9" creationId="{E226116E-204A-4AF9-BAA4-58503E930B27}"/>
          </ac:spMkLst>
        </pc:spChg>
        <pc:spChg chg="mod">
          <ac:chgData name="Rebecca Salles" userId="66a2db3d815e233f" providerId="LiveId" clId="{4564D9FB-F01E-44BE-8594-DD5A92BDF058}" dt="2020-12-07T17:35:21.043" v="3607"/>
          <ac:spMkLst>
            <pc:docMk/>
            <pc:sldMk cId="1744291019" sldId="1240"/>
            <ac:spMk id="12" creationId="{C894212A-4CB2-48BD-B738-D7F054844C5F}"/>
          </ac:spMkLst>
        </pc:spChg>
        <pc:spChg chg="mod">
          <ac:chgData name="Rebecca Salles" userId="66a2db3d815e233f" providerId="LiveId" clId="{4564D9FB-F01E-44BE-8594-DD5A92BDF058}" dt="2020-12-07T17:35:21.043" v="3607"/>
          <ac:spMkLst>
            <pc:docMk/>
            <pc:sldMk cId="1744291019" sldId="1240"/>
            <ac:spMk id="13" creationId="{B45E6090-B17F-4C66-9698-08EF388AFCFD}"/>
          </ac:spMkLst>
        </pc:spChg>
        <pc:spChg chg="mod">
          <ac:chgData name="Rebecca Salles" userId="66a2db3d815e233f" providerId="LiveId" clId="{4564D9FB-F01E-44BE-8594-DD5A92BDF058}" dt="2020-12-07T17:35:21.043" v="3607"/>
          <ac:spMkLst>
            <pc:docMk/>
            <pc:sldMk cId="1744291019" sldId="1240"/>
            <ac:spMk id="165" creationId="{1F24ADC3-5597-4CD5-A744-9607BD32D126}"/>
          </ac:spMkLst>
        </pc:spChg>
        <pc:spChg chg="mod">
          <ac:chgData name="Rebecca Salles" userId="66a2db3d815e233f" providerId="LiveId" clId="{4564D9FB-F01E-44BE-8594-DD5A92BDF058}" dt="2020-12-07T17:35:21.043" v="3607"/>
          <ac:spMkLst>
            <pc:docMk/>
            <pc:sldMk cId="1744291019" sldId="1240"/>
            <ac:spMk id="166" creationId="{26A9F769-5992-4348-8831-291AE947134E}"/>
          </ac:spMkLst>
        </pc:spChg>
        <pc:spChg chg="mod">
          <ac:chgData name="Rebecca Salles" userId="66a2db3d815e233f" providerId="LiveId" clId="{4564D9FB-F01E-44BE-8594-DD5A92BDF058}" dt="2020-12-07T17:35:21.043" v="3607"/>
          <ac:spMkLst>
            <pc:docMk/>
            <pc:sldMk cId="1744291019" sldId="1240"/>
            <ac:spMk id="170" creationId="{3DEB04DA-EBE7-4674-B75D-AC84F979FFBC}"/>
          </ac:spMkLst>
        </pc:spChg>
        <pc:spChg chg="mod">
          <ac:chgData name="Rebecca Salles" userId="66a2db3d815e233f" providerId="LiveId" clId="{4564D9FB-F01E-44BE-8594-DD5A92BDF058}" dt="2020-12-07T17:35:21.043" v="3607"/>
          <ac:spMkLst>
            <pc:docMk/>
            <pc:sldMk cId="1744291019" sldId="1240"/>
            <ac:spMk id="172" creationId="{4A6F19B4-289A-4C66-A569-16A81BF9AE5E}"/>
          </ac:spMkLst>
        </pc:spChg>
        <pc:spChg chg="mod">
          <ac:chgData name="Rebecca Salles" userId="66a2db3d815e233f" providerId="LiveId" clId="{4564D9FB-F01E-44BE-8594-DD5A92BDF058}" dt="2020-12-07T17:35:21.043" v="3607"/>
          <ac:spMkLst>
            <pc:docMk/>
            <pc:sldMk cId="1744291019" sldId="1240"/>
            <ac:spMk id="173" creationId="{780DABB9-DC19-4BB2-AF6E-1C35562B50D0}"/>
          </ac:spMkLst>
        </pc:spChg>
        <pc:spChg chg="mod">
          <ac:chgData name="Rebecca Salles" userId="66a2db3d815e233f" providerId="LiveId" clId="{4564D9FB-F01E-44BE-8594-DD5A92BDF058}" dt="2020-12-07T17:35:21.043" v="3607"/>
          <ac:spMkLst>
            <pc:docMk/>
            <pc:sldMk cId="1744291019" sldId="1240"/>
            <ac:spMk id="176" creationId="{8E5B56CF-D3EE-4808-9422-BD2CFD1D7B36}"/>
          </ac:spMkLst>
        </pc:spChg>
        <pc:spChg chg="mod">
          <ac:chgData name="Rebecca Salles" userId="66a2db3d815e233f" providerId="LiveId" clId="{4564D9FB-F01E-44BE-8594-DD5A92BDF058}" dt="2020-12-07T17:35:21.043" v="3607"/>
          <ac:spMkLst>
            <pc:docMk/>
            <pc:sldMk cId="1744291019" sldId="1240"/>
            <ac:spMk id="177" creationId="{56B64AEB-2623-4807-B122-8217D9FCDD18}"/>
          </ac:spMkLst>
        </pc:spChg>
        <pc:spChg chg="mod">
          <ac:chgData name="Rebecca Salles" userId="66a2db3d815e233f" providerId="LiveId" clId="{4564D9FB-F01E-44BE-8594-DD5A92BDF058}" dt="2020-12-07T17:35:21.043" v="3607"/>
          <ac:spMkLst>
            <pc:docMk/>
            <pc:sldMk cId="1744291019" sldId="1240"/>
            <ac:spMk id="178" creationId="{6DD93E51-773D-4A7F-A471-5BE9C1DBCBA0}"/>
          </ac:spMkLst>
        </pc:spChg>
        <pc:spChg chg="mod">
          <ac:chgData name="Rebecca Salles" userId="66a2db3d815e233f" providerId="LiveId" clId="{4564D9FB-F01E-44BE-8594-DD5A92BDF058}" dt="2020-12-07T17:35:21.043" v="3607"/>
          <ac:spMkLst>
            <pc:docMk/>
            <pc:sldMk cId="1744291019" sldId="1240"/>
            <ac:spMk id="179" creationId="{6B29705D-B5FF-4D37-B35F-40EC0B080F16}"/>
          </ac:spMkLst>
        </pc:spChg>
        <pc:spChg chg="mod topLvl">
          <ac:chgData name="Rebecca Salles" userId="66a2db3d815e233f" providerId="LiveId" clId="{4564D9FB-F01E-44BE-8594-DD5A92BDF058}" dt="2020-12-07T22:36:55.821" v="5710" actId="165"/>
          <ac:spMkLst>
            <pc:docMk/>
            <pc:sldMk cId="1744291019" sldId="1240"/>
            <ac:spMk id="182" creationId="{76007BBB-40AF-4AA5-AE6E-3EDD055CE43B}"/>
          </ac:spMkLst>
        </pc:spChg>
        <pc:spChg chg="mod topLvl">
          <ac:chgData name="Rebecca Salles" userId="66a2db3d815e233f" providerId="LiveId" clId="{4564D9FB-F01E-44BE-8594-DD5A92BDF058}" dt="2020-12-07T22:36:55.821" v="5710" actId="165"/>
          <ac:spMkLst>
            <pc:docMk/>
            <pc:sldMk cId="1744291019" sldId="1240"/>
            <ac:spMk id="183" creationId="{1FB79A68-AFF8-4FF3-A37D-1E03467E1BCB}"/>
          </ac:spMkLst>
        </pc:spChg>
        <pc:spChg chg="mod topLvl">
          <ac:chgData name="Rebecca Salles" userId="66a2db3d815e233f" providerId="LiveId" clId="{4564D9FB-F01E-44BE-8594-DD5A92BDF058}" dt="2020-12-07T22:36:55.821" v="5710" actId="165"/>
          <ac:spMkLst>
            <pc:docMk/>
            <pc:sldMk cId="1744291019" sldId="1240"/>
            <ac:spMk id="184" creationId="{8EA41203-94EA-4C21-8283-3301214E85DC}"/>
          </ac:spMkLst>
        </pc:spChg>
        <pc:spChg chg="mod topLvl">
          <ac:chgData name="Rebecca Salles" userId="66a2db3d815e233f" providerId="LiveId" clId="{4564D9FB-F01E-44BE-8594-DD5A92BDF058}" dt="2020-12-07T22:36:55.821" v="5710" actId="165"/>
          <ac:spMkLst>
            <pc:docMk/>
            <pc:sldMk cId="1744291019" sldId="1240"/>
            <ac:spMk id="185" creationId="{23357D9F-A31D-48F8-B4BF-1F257F4F07C5}"/>
          </ac:spMkLst>
        </pc:spChg>
        <pc:spChg chg="mod topLvl">
          <ac:chgData name="Rebecca Salles" userId="66a2db3d815e233f" providerId="LiveId" clId="{4564D9FB-F01E-44BE-8594-DD5A92BDF058}" dt="2020-12-07T22:36:55.821" v="5710" actId="165"/>
          <ac:spMkLst>
            <pc:docMk/>
            <pc:sldMk cId="1744291019" sldId="1240"/>
            <ac:spMk id="186" creationId="{18B4F7B2-A3BC-479E-A716-FABA3D57B326}"/>
          </ac:spMkLst>
        </pc:spChg>
        <pc:spChg chg="mod topLvl">
          <ac:chgData name="Rebecca Salles" userId="66a2db3d815e233f" providerId="LiveId" clId="{4564D9FB-F01E-44BE-8594-DD5A92BDF058}" dt="2020-12-07T22:36:55.821" v="5710" actId="165"/>
          <ac:spMkLst>
            <pc:docMk/>
            <pc:sldMk cId="1744291019" sldId="1240"/>
            <ac:spMk id="187" creationId="{323C51C6-177F-4D07-B3A2-7EF0116B7A1E}"/>
          </ac:spMkLst>
        </pc:spChg>
        <pc:spChg chg="mod topLvl">
          <ac:chgData name="Rebecca Salles" userId="66a2db3d815e233f" providerId="LiveId" clId="{4564D9FB-F01E-44BE-8594-DD5A92BDF058}" dt="2020-12-07T22:36:55.821" v="5710" actId="165"/>
          <ac:spMkLst>
            <pc:docMk/>
            <pc:sldMk cId="1744291019" sldId="1240"/>
            <ac:spMk id="188" creationId="{F6186ABF-9485-4485-8231-1ACE923ADF31}"/>
          </ac:spMkLst>
        </pc:spChg>
        <pc:spChg chg="mod topLvl">
          <ac:chgData name="Rebecca Salles" userId="66a2db3d815e233f" providerId="LiveId" clId="{4564D9FB-F01E-44BE-8594-DD5A92BDF058}" dt="2020-12-07T22:36:55.821" v="5710" actId="165"/>
          <ac:spMkLst>
            <pc:docMk/>
            <pc:sldMk cId="1744291019" sldId="1240"/>
            <ac:spMk id="189" creationId="{2A030020-17FD-465B-BF26-AFAABFC8F046}"/>
          </ac:spMkLst>
        </pc:spChg>
        <pc:spChg chg="mod topLvl">
          <ac:chgData name="Rebecca Salles" userId="66a2db3d815e233f" providerId="LiveId" clId="{4564D9FB-F01E-44BE-8594-DD5A92BDF058}" dt="2020-12-07T22:36:55.821" v="5710" actId="165"/>
          <ac:spMkLst>
            <pc:docMk/>
            <pc:sldMk cId="1744291019" sldId="1240"/>
            <ac:spMk id="190" creationId="{0BA0AD03-AF0A-4578-8355-33E392CAD5F9}"/>
          </ac:spMkLst>
        </pc:spChg>
        <pc:spChg chg="mod topLvl">
          <ac:chgData name="Rebecca Salles" userId="66a2db3d815e233f" providerId="LiveId" clId="{4564D9FB-F01E-44BE-8594-DD5A92BDF058}" dt="2020-12-07T22:36:55.821" v="5710" actId="165"/>
          <ac:spMkLst>
            <pc:docMk/>
            <pc:sldMk cId="1744291019" sldId="1240"/>
            <ac:spMk id="191" creationId="{E2FB6903-AE8E-49EC-9E3F-02F99AEECCF0}"/>
          </ac:spMkLst>
        </pc:spChg>
        <pc:spChg chg="mod topLvl">
          <ac:chgData name="Rebecca Salles" userId="66a2db3d815e233f" providerId="LiveId" clId="{4564D9FB-F01E-44BE-8594-DD5A92BDF058}" dt="2020-12-07T22:36:55.821" v="5710" actId="165"/>
          <ac:spMkLst>
            <pc:docMk/>
            <pc:sldMk cId="1744291019" sldId="1240"/>
            <ac:spMk id="192" creationId="{35BB11F7-6621-4887-91C0-C68EBD9B6194}"/>
          </ac:spMkLst>
        </pc:spChg>
        <pc:spChg chg="mod topLvl">
          <ac:chgData name="Rebecca Salles" userId="66a2db3d815e233f" providerId="LiveId" clId="{4564D9FB-F01E-44BE-8594-DD5A92BDF058}" dt="2020-12-07T22:36:55.821" v="5710" actId="165"/>
          <ac:spMkLst>
            <pc:docMk/>
            <pc:sldMk cId="1744291019" sldId="1240"/>
            <ac:spMk id="193" creationId="{75C1B50E-034B-40C7-921D-5ED6766C837A}"/>
          </ac:spMkLst>
        </pc:spChg>
        <pc:spChg chg="mod topLvl">
          <ac:chgData name="Rebecca Salles" userId="66a2db3d815e233f" providerId="LiveId" clId="{4564D9FB-F01E-44BE-8594-DD5A92BDF058}" dt="2020-12-07T22:36:55.821" v="5710" actId="165"/>
          <ac:spMkLst>
            <pc:docMk/>
            <pc:sldMk cId="1744291019" sldId="1240"/>
            <ac:spMk id="194" creationId="{F7C74A66-E648-4568-933F-FC6DA6FDA2C0}"/>
          </ac:spMkLst>
        </pc:spChg>
        <pc:spChg chg="mod topLvl">
          <ac:chgData name="Rebecca Salles" userId="66a2db3d815e233f" providerId="LiveId" clId="{4564D9FB-F01E-44BE-8594-DD5A92BDF058}" dt="2020-12-07T22:36:55.821" v="5710" actId="165"/>
          <ac:spMkLst>
            <pc:docMk/>
            <pc:sldMk cId="1744291019" sldId="1240"/>
            <ac:spMk id="195" creationId="{DBC77CD1-BAAE-4527-9BA3-8D1BD924426D}"/>
          </ac:spMkLst>
        </pc:spChg>
        <pc:spChg chg="mod topLvl">
          <ac:chgData name="Rebecca Salles" userId="66a2db3d815e233f" providerId="LiveId" clId="{4564D9FB-F01E-44BE-8594-DD5A92BDF058}" dt="2020-12-07T22:36:55.821" v="5710" actId="165"/>
          <ac:spMkLst>
            <pc:docMk/>
            <pc:sldMk cId="1744291019" sldId="1240"/>
            <ac:spMk id="196" creationId="{143254FB-05B5-4BCC-A129-1CFA3377C373}"/>
          </ac:spMkLst>
        </pc:spChg>
        <pc:spChg chg="mod topLvl">
          <ac:chgData name="Rebecca Salles" userId="66a2db3d815e233f" providerId="LiveId" clId="{4564D9FB-F01E-44BE-8594-DD5A92BDF058}" dt="2020-12-07T22:36:55.821" v="5710" actId="165"/>
          <ac:spMkLst>
            <pc:docMk/>
            <pc:sldMk cId="1744291019" sldId="1240"/>
            <ac:spMk id="197" creationId="{E6BCD342-EC3B-4A7F-8403-1E03351778A9}"/>
          </ac:spMkLst>
        </pc:spChg>
        <pc:spChg chg="mod topLvl">
          <ac:chgData name="Rebecca Salles" userId="66a2db3d815e233f" providerId="LiveId" clId="{4564D9FB-F01E-44BE-8594-DD5A92BDF058}" dt="2020-12-07T22:36:55.821" v="5710" actId="165"/>
          <ac:spMkLst>
            <pc:docMk/>
            <pc:sldMk cId="1744291019" sldId="1240"/>
            <ac:spMk id="198" creationId="{75790252-98E8-494D-ADFC-3B0898E62044}"/>
          </ac:spMkLst>
        </pc:spChg>
        <pc:spChg chg="mod topLvl">
          <ac:chgData name="Rebecca Salles" userId="66a2db3d815e233f" providerId="LiveId" clId="{4564D9FB-F01E-44BE-8594-DD5A92BDF058}" dt="2020-12-07T22:36:55.821" v="5710" actId="165"/>
          <ac:spMkLst>
            <pc:docMk/>
            <pc:sldMk cId="1744291019" sldId="1240"/>
            <ac:spMk id="199" creationId="{D7FC2AD5-9F72-4523-98FD-01A1602CDCC3}"/>
          </ac:spMkLst>
        </pc:spChg>
        <pc:spChg chg="mod topLvl">
          <ac:chgData name="Rebecca Salles" userId="66a2db3d815e233f" providerId="LiveId" clId="{4564D9FB-F01E-44BE-8594-DD5A92BDF058}" dt="2020-12-07T22:36:55.821" v="5710" actId="165"/>
          <ac:spMkLst>
            <pc:docMk/>
            <pc:sldMk cId="1744291019" sldId="1240"/>
            <ac:spMk id="200" creationId="{C3A3B82D-09C1-45D6-8CCB-E6CC245414CB}"/>
          </ac:spMkLst>
        </pc:spChg>
        <pc:spChg chg="mod topLvl">
          <ac:chgData name="Rebecca Salles" userId="66a2db3d815e233f" providerId="LiveId" clId="{4564D9FB-F01E-44BE-8594-DD5A92BDF058}" dt="2020-12-07T22:36:55.821" v="5710" actId="165"/>
          <ac:spMkLst>
            <pc:docMk/>
            <pc:sldMk cId="1744291019" sldId="1240"/>
            <ac:spMk id="201" creationId="{38B1FECD-55EC-43BB-A34D-923DA5931B15}"/>
          </ac:spMkLst>
        </pc:spChg>
        <pc:spChg chg="mod topLvl">
          <ac:chgData name="Rebecca Salles" userId="66a2db3d815e233f" providerId="LiveId" clId="{4564D9FB-F01E-44BE-8594-DD5A92BDF058}" dt="2020-12-07T22:36:55.821" v="5710" actId="165"/>
          <ac:spMkLst>
            <pc:docMk/>
            <pc:sldMk cId="1744291019" sldId="1240"/>
            <ac:spMk id="202" creationId="{7E768560-747A-4E75-9C9B-B2BEC3A0F870}"/>
          </ac:spMkLst>
        </pc:spChg>
        <pc:spChg chg="mod topLvl">
          <ac:chgData name="Rebecca Salles" userId="66a2db3d815e233f" providerId="LiveId" clId="{4564D9FB-F01E-44BE-8594-DD5A92BDF058}" dt="2020-12-07T22:36:55.821" v="5710" actId="165"/>
          <ac:spMkLst>
            <pc:docMk/>
            <pc:sldMk cId="1744291019" sldId="1240"/>
            <ac:spMk id="203" creationId="{67071285-7338-4A92-A492-D8EAF8096812}"/>
          </ac:spMkLst>
        </pc:spChg>
        <pc:spChg chg="mod topLvl">
          <ac:chgData name="Rebecca Salles" userId="66a2db3d815e233f" providerId="LiveId" clId="{4564D9FB-F01E-44BE-8594-DD5A92BDF058}" dt="2020-12-07T22:36:55.821" v="5710" actId="165"/>
          <ac:spMkLst>
            <pc:docMk/>
            <pc:sldMk cId="1744291019" sldId="1240"/>
            <ac:spMk id="204" creationId="{C0A1C94B-18FE-436A-8AA0-395F29CED8A1}"/>
          </ac:spMkLst>
        </pc:spChg>
        <pc:spChg chg="mod topLvl">
          <ac:chgData name="Rebecca Salles" userId="66a2db3d815e233f" providerId="LiveId" clId="{4564D9FB-F01E-44BE-8594-DD5A92BDF058}" dt="2020-12-07T22:36:55.821" v="5710" actId="165"/>
          <ac:spMkLst>
            <pc:docMk/>
            <pc:sldMk cId="1744291019" sldId="1240"/>
            <ac:spMk id="205" creationId="{1163D0E4-2D74-4F16-AC55-2AE2448C3693}"/>
          </ac:spMkLst>
        </pc:spChg>
        <pc:spChg chg="mod topLvl">
          <ac:chgData name="Rebecca Salles" userId="66a2db3d815e233f" providerId="LiveId" clId="{4564D9FB-F01E-44BE-8594-DD5A92BDF058}" dt="2020-12-07T22:36:55.821" v="5710" actId="165"/>
          <ac:spMkLst>
            <pc:docMk/>
            <pc:sldMk cId="1744291019" sldId="1240"/>
            <ac:spMk id="206" creationId="{E0811132-FF87-4E7F-BF96-8138C7C01984}"/>
          </ac:spMkLst>
        </pc:spChg>
        <pc:spChg chg="mod topLvl">
          <ac:chgData name="Rebecca Salles" userId="66a2db3d815e233f" providerId="LiveId" clId="{4564D9FB-F01E-44BE-8594-DD5A92BDF058}" dt="2020-12-07T22:36:55.821" v="5710" actId="165"/>
          <ac:spMkLst>
            <pc:docMk/>
            <pc:sldMk cId="1744291019" sldId="1240"/>
            <ac:spMk id="207" creationId="{46EEF5C3-D500-448B-8B24-CC529F97365C}"/>
          </ac:spMkLst>
        </pc:spChg>
        <pc:spChg chg="mod topLvl">
          <ac:chgData name="Rebecca Salles" userId="66a2db3d815e233f" providerId="LiveId" clId="{4564D9FB-F01E-44BE-8594-DD5A92BDF058}" dt="2020-12-07T22:36:55.821" v="5710" actId="165"/>
          <ac:spMkLst>
            <pc:docMk/>
            <pc:sldMk cId="1744291019" sldId="1240"/>
            <ac:spMk id="208" creationId="{A134BBCF-3E6A-4C60-AB1F-657E0B8702C6}"/>
          </ac:spMkLst>
        </pc:spChg>
        <pc:spChg chg="mod topLvl">
          <ac:chgData name="Rebecca Salles" userId="66a2db3d815e233f" providerId="LiveId" clId="{4564D9FB-F01E-44BE-8594-DD5A92BDF058}" dt="2020-12-07T22:36:55.821" v="5710" actId="165"/>
          <ac:spMkLst>
            <pc:docMk/>
            <pc:sldMk cId="1744291019" sldId="1240"/>
            <ac:spMk id="209" creationId="{1F1E0FED-91E8-4674-B029-75D2F3058FEF}"/>
          </ac:spMkLst>
        </pc:spChg>
        <pc:spChg chg="del mod">
          <ac:chgData name="Rebecca Salles" userId="66a2db3d815e233f" providerId="LiveId" clId="{4564D9FB-F01E-44BE-8594-DD5A92BDF058}" dt="2020-12-07T22:47:38.220" v="5969" actId="478"/>
          <ac:spMkLst>
            <pc:docMk/>
            <pc:sldMk cId="1744291019" sldId="1240"/>
            <ac:spMk id="213" creationId="{C96B9135-4497-4503-B482-AE94CE18FD44}"/>
          </ac:spMkLst>
        </pc:spChg>
        <pc:spChg chg="mod">
          <ac:chgData name="Rebecca Salles" userId="66a2db3d815e233f" providerId="LiveId" clId="{4564D9FB-F01E-44BE-8594-DD5A92BDF058}" dt="2020-12-07T22:31:50.880" v="5565"/>
          <ac:spMkLst>
            <pc:docMk/>
            <pc:sldMk cId="1744291019" sldId="1240"/>
            <ac:spMk id="216" creationId="{6BDCF19F-7F0A-4BB3-B4A2-00296C97ED5F}"/>
          </ac:spMkLst>
        </pc:spChg>
        <pc:spChg chg="mod">
          <ac:chgData name="Rebecca Salles" userId="66a2db3d815e233f" providerId="LiveId" clId="{4564D9FB-F01E-44BE-8594-DD5A92BDF058}" dt="2020-12-07T22:31:50.880" v="5565"/>
          <ac:spMkLst>
            <pc:docMk/>
            <pc:sldMk cId="1744291019" sldId="1240"/>
            <ac:spMk id="217" creationId="{A1031A78-DD6C-4ABB-B459-C0DB1F3A8ED7}"/>
          </ac:spMkLst>
        </pc:spChg>
        <pc:spChg chg="mod">
          <ac:chgData name="Rebecca Salles" userId="66a2db3d815e233f" providerId="LiveId" clId="{4564D9FB-F01E-44BE-8594-DD5A92BDF058}" dt="2020-12-07T22:31:50.880" v="5565"/>
          <ac:spMkLst>
            <pc:docMk/>
            <pc:sldMk cId="1744291019" sldId="1240"/>
            <ac:spMk id="226" creationId="{62690DC0-2A7C-488E-B47F-75C5A350D39F}"/>
          </ac:spMkLst>
        </pc:spChg>
        <pc:spChg chg="mod">
          <ac:chgData name="Rebecca Salles" userId="66a2db3d815e233f" providerId="LiveId" clId="{4564D9FB-F01E-44BE-8594-DD5A92BDF058}" dt="2020-12-07T22:31:50.880" v="5565"/>
          <ac:spMkLst>
            <pc:docMk/>
            <pc:sldMk cId="1744291019" sldId="1240"/>
            <ac:spMk id="231" creationId="{127D6ABE-B6FE-4D44-88F6-DB6266C6E3F3}"/>
          </ac:spMkLst>
        </pc:spChg>
        <pc:spChg chg="mod">
          <ac:chgData name="Rebecca Salles" userId="66a2db3d815e233f" providerId="LiveId" clId="{4564D9FB-F01E-44BE-8594-DD5A92BDF058}" dt="2020-12-07T22:31:50.880" v="5565"/>
          <ac:spMkLst>
            <pc:docMk/>
            <pc:sldMk cId="1744291019" sldId="1240"/>
            <ac:spMk id="232" creationId="{22AC9F8A-C7C9-4BD5-A9BF-6B80C1A223B4}"/>
          </ac:spMkLst>
        </pc:spChg>
        <pc:spChg chg="mod">
          <ac:chgData name="Rebecca Salles" userId="66a2db3d815e233f" providerId="LiveId" clId="{4564D9FB-F01E-44BE-8594-DD5A92BDF058}" dt="2020-12-07T22:31:50.880" v="5565"/>
          <ac:spMkLst>
            <pc:docMk/>
            <pc:sldMk cId="1744291019" sldId="1240"/>
            <ac:spMk id="233" creationId="{950C86ED-9E4B-45BB-894C-98FD281CA360}"/>
          </ac:spMkLst>
        </pc:spChg>
        <pc:spChg chg="mod">
          <ac:chgData name="Rebecca Salles" userId="66a2db3d815e233f" providerId="LiveId" clId="{4564D9FB-F01E-44BE-8594-DD5A92BDF058}" dt="2020-12-07T22:31:50.880" v="5565"/>
          <ac:spMkLst>
            <pc:docMk/>
            <pc:sldMk cId="1744291019" sldId="1240"/>
            <ac:spMk id="234" creationId="{D5D9DBB6-B0F8-49A3-BC87-E00C0C18362F}"/>
          </ac:spMkLst>
        </pc:spChg>
        <pc:spChg chg="mod">
          <ac:chgData name="Rebecca Salles" userId="66a2db3d815e233f" providerId="LiveId" clId="{4564D9FB-F01E-44BE-8594-DD5A92BDF058}" dt="2020-12-07T22:31:50.880" v="5565"/>
          <ac:spMkLst>
            <pc:docMk/>
            <pc:sldMk cId="1744291019" sldId="1240"/>
            <ac:spMk id="235" creationId="{8B62A716-940F-4CE1-8B3E-8B1A7F06F407}"/>
          </ac:spMkLst>
        </pc:spChg>
        <pc:spChg chg="mod">
          <ac:chgData name="Rebecca Salles" userId="66a2db3d815e233f" providerId="LiveId" clId="{4564D9FB-F01E-44BE-8594-DD5A92BDF058}" dt="2020-12-07T22:31:50.880" v="5565"/>
          <ac:spMkLst>
            <pc:docMk/>
            <pc:sldMk cId="1744291019" sldId="1240"/>
            <ac:spMk id="236" creationId="{DCD6D118-1C86-4FBF-814B-1C3B7708B9E7}"/>
          </ac:spMkLst>
        </pc:spChg>
        <pc:spChg chg="mod">
          <ac:chgData name="Rebecca Salles" userId="66a2db3d815e233f" providerId="LiveId" clId="{4564D9FB-F01E-44BE-8594-DD5A92BDF058}" dt="2020-12-07T22:31:50.880" v="5565"/>
          <ac:spMkLst>
            <pc:docMk/>
            <pc:sldMk cId="1744291019" sldId="1240"/>
            <ac:spMk id="237" creationId="{6C81AA99-7CFB-40A3-A850-E4518130D419}"/>
          </ac:spMkLst>
        </pc:spChg>
        <pc:spChg chg="mod">
          <ac:chgData name="Rebecca Salles" userId="66a2db3d815e233f" providerId="LiveId" clId="{4564D9FB-F01E-44BE-8594-DD5A92BDF058}" dt="2020-12-07T22:31:50.880" v="5565"/>
          <ac:spMkLst>
            <pc:docMk/>
            <pc:sldMk cId="1744291019" sldId="1240"/>
            <ac:spMk id="238" creationId="{66D4B5F7-8601-4052-87A8-D6F0585A64D0}"/>
          </ac:spMkLst>
        </pc:spChg>
        <pc:spChg chg="mod">
          <ac:chgData name="Rebecca Salles" userId="66a2db3d815e233f" providerId="LiveId" clId="{4564D9FB-F01E-44BE-8594-DD5A92BDF058}" dt="2020-12-07T22:31:50.880" v="5565"/>
          <ac:spMkLst>
            <pc:docMk/>
            <pc:sldMk cId="1744291019" sldId="1240"/>
            <ac:spMk id="239" creationId="{6AF09FE4-8961-4808-BA5E-90D9ACCFF466}"/>
          </ac:spMkLst>
        </pc:spChg>
        <pc:spChg chg="mod">
          <ac:chgData name="Rebecca Salles" userId="66a2db3d815e233f" providerId="LiveId" clId="{4564D9FB-F01E-44BE-8594-DD5A92BDF058}" dt="2020-12-07T22:31:50.880" v="5565"/>
          <ac:spMkLst>
            <pc:docMk/>
            <pc:sldMk cId="1744291019" sldId="1240"/>
            <ac:spMk id="240" creationId="{078E7B2D-12C9-408B-82E2-542EA9715531}"/>
          </ac:spMkLst>
        </pc:spChg>
        <pc:spChg chg="mod">
          <ac:chgData name="Rebecca Salles" userId="66a2db3d815e233f" providerId="LiveId" clId="{4564D9FB-F01E-44BE-8594-DD5A92BDF058}" dt="2020-12-07T22:32:30.270" v="5571" actId="20577"/>
          <ac:spMkLst>
            <pc:docMk/>
            <pc:sldMk cId="1744291019" sldId="1240"/>
            <ac:spMk id="241" creationId="{D7DE4B6C-F7C7-4A77-BC29-CE9E6A5FE1FC}"/>
          </ac:spMkLst>
        </pc:spChg>
        <pc:spChg chg="mod">
          <ac:chgData name="Rebecca Salles" userId="66a2db3d815e233f" providerId="LiveId" clId="{4564D9FB-F01E-44BE-8594-DD5A92BDF058}" dt="2020-12-07T22:32:48.710" v="5583" actId="20577"/>
          <ac:spMkLst>
            <pc:docMk/>
            <pc:sldMk cId="1744291019" sldId="1240"/>
            <ac:spMk id="242" creationId="{A21110AC-2A2B-4275-AA61-2BDC9BA76D1F}"/>
          </ac:spMkLst>
        </pc:spChg>
        <pc:spChg chg="del mod">
          <ac:chgData name="Rebecca Salles" userId="66a2db3d815e233f" providerId="LiveId" clId="{4564D9FB-F01E-44BE-8594-DD5A92BDF058}" dt="2020-12-07T22:37:15.260" v="5712" actId="478"/>
          <ac:spMkLst>
            <pc:docMk/>
            <pc:sldMk cId="1744291019" sldId="1240"/>
            <ac:spMk id="258" creationId="{12523397-8236-4A18-9CDC-C77B224E6057}"/>
          </ac:spMkLst>
        </pc:spChg>
        <pc:spChg chg="mod">
          <ac:chgData name="Rebecca Salles" userId="66a2db3d815e233f" providerId="LiveId" clId="{4564D9FB-F01E-44BE-8594-DD5A92BDF058}" dt="2020-12-07T22:36:55.821" v="5710" actId="165"/>
          <ac:spMkLst>
            <pc:docMk/>
            <pc:sldMk cId="1744291019" sldId="1240"/>
            <ac:spMk id="259" creationId="{904AF180-ADC1-42DF-891F-E870E85DFFD9}"/>
          </ac:spMkLst>
        </pc:spChg>
        <pc:spChg chg="mod">
          <ac:chgData name="Rebecca Salles" userId="66a2db3d815e233f" providerId="LiveId" clId="{4564D9FB-F01E-44BE-8594-DD5A92BDF058}" dt="2020-12-07T22:36:55.821" v="5710" actId="165"/>
          <ac:spMkLst>
            <pc:docMk/>
            <pc:sldMk cId="1744291019" sldId="1240"/>
            <ac:spMk id="260" creationId="{F103CBA1-7918-4765-ACE1-CCDC6538ABA6}"/>
          </ac:spMkLst>
        </pc:spChg>
        <pc:spChg chg="mod">
          <ac:chgData name="Rebecca Salles" userId="66a2db3d815e233f" providerId="LiveId" clId="{4564D9FB-F01E-44BE-8594-DD5A92BDF058}" dt="2020-12-07T22:36:55.821" v="5710" actId="165"/>
          <ac:spMkLst>
            <pc:docMk/>
            <pc:sldMk cId="1744291019" sldId="1240"/>
            <ac:spMk id="261" creationId="{7398EC18-CE39-4541-9FFE-2133E10B8FBC}"/>
          </ac:spMkLst>
        </pc:spChg>
        <pc:spChg chg="mod">
          <ac:chgData name="Rebecca Salles" userId="66a2db3d815e233f" providerId="LiveId" clId="{4564D9FB-F01E-44BE-8594-DD5A92BDF058}" dt="2020-12-07T22:36:55.821" v="5710" actId="165"/>
          <ac:spMkLst>
            <pc:docMk/>
            <pc:sldMk cId="1744291019" sldId="1240"/>
            <ac:spMk id="262" creationId="{D7B83708-03A9-463F-A9D7-4A393512F9FF}"/>
          </ac:spMkLst>
        </pc:spChg>
        <pc:spChg chg="mod">
          <ac:chgData name="Rebecca Salles" userId="66a2db3d815e233f" providerId="LiveId" clId="{4564D9FB-F01E-44BE-8594-DD5A92BDF058}" dt="2020-12-07T22:36:55.821" v="5710" actId="165"/>
          <ac:spMkLst>
            <pc:docMk/>
            <pc:sldMk cId="1744291019" sldId="1240"/>
            <ac:spMk id="263" creationId="{24784872-36DF-4958-A817-F6AAFEF691FC}"/>
          </ac:spMkLst>
        </pc:spChg>
        <pc:spChg chg="mod">
          <ac:chgData name="Rebecca Salles" userId="66a2db3d815e233f" providerId="LiveId" clId="{4564D9FB-F01E-44BE-8594-DD5A92BDF058}" dt="2020-12-07T22:36:55.821" v="5710" actId="165"/>
          <ac:spMkLst>
            <pc:docMk/>
            <pc:sldMk cId="1744291019" sldId="1240"/>
            <ac:spMk id="264" creationId="{ADF1D4C6-973F-4FA2-8C65-9EEB5FC9D320}"/>
          </ac:spMkLst>
        </pc:spChg>
        <pc:spChg chg="mod">
          <ac:chgData name="Rebecca Salles" userId="66a2db3d815e233f" providerId="LiveId" clId="{4564D9FB-F01E-44BE-8594-DD5A92BDF058}" dt="2020-12-07T22:32:33.027" v="5573" actId="20577"/>
          <ac:spMkLst>
            <pc:docMk/>
            <pc:sldMk cId="1744291019" sldId="1240"/>
            <ac:spMk id="265" creationId="{216A10AE-5B38-456B-A146-92790A5ECA9F}"/>
          </ac:spMkLst>
        </pc:spChg>
        <pc:spChg chg="mod">
          <ac:chgData name="Rebecca Salles" userId="66a2db3d815e233f" providerId="LiveId" clId="{4564D9FB-F01E-44BE-8594-DD5A92BDF058}" dt="2020-12-07T22:32:42.287" v="5577" actId="20577"/>
          <ac:spMkLst>
            <pc:docMk/>
            <pc:sldMk cId="1744291019" sldId="1240"/>
            <ac:spMk id="266" creationId="{D35A81BF-7019-42CC-8257-9AC5B989C604}"/>
          </ac:spMkLst>
        </pc:spChg>
        <pc:spChg chg="mod">
          <ac:chgData name="Rebecca Salles" userId="66a2db3d815e233f" providerId="LiveId" clId="{4564D9FB-F01E-44BE-8594-DD5A92BDF058}" dt="2020-12-07T22:32:36.951" v="5575" actId="20577"/>
          <ac:spMkLst>
            <pc:docMk/>
            <pc:sldMk cId="1744291019" sldId="1240"/>
            <ac:spMk id="267" creationId="{52532AC0-2983-4DE5-AD4A-3FDA4173B91D}"/>
          </ac:spMkLst>
        </pc:spChg>
        <pc:spChg chg="mod">
          <ac:chgData name="Rebecca Salles" userId="66a2db3d815e233f" providerId="LiveId" clId="{4564D9FB-F01E-44BE-8594-DD5A92BDF058}" dt="2020-12-07T22:32:45.926" v="5581" actId="20577"/>
          <ac:spMkLst>
            <pc:docMk/>
            <pc:sldMk cId="1744291019" sldId="1240"/>
            <ac:spMk id="268" creationId="{A0D51F0E-4A20-44C8-931B-71E5A38FA3C5}"/>
          </ac:spMkLst>
        </pc:spChg>
        <pc:spChg chg="mod">
          <ac:chgData name="Rebecca Salles" userId="66a2db3d815e233f" providerId="LiveId" clId="{4564D9FB-F01E-44BE-8594-DD5A92BDF058}" dt="2020-12-07T22:32:44.391" v="5579" actId="20577"/>
          <ac:spMkLst>
            <pc:docMk/>
            <pc:sldMk cId="1744291019" sldId="1240"/>
            <ac:spMk id="269" creationId="{D2D3CF4E-BB54-4EDA-A563-6D3EC2957D45}"/>
          </ac:spMkLst>
        </pc:spChg>
        <pc:spChg chg="mod">
          <ac:chgData name="Rebecca Salles" userId="66a2db3d815e233f" providerId="LiveId" clId="{4564D9FB-F01E-44BE-8594-DD5A92BDF058}" dt="2020-12-07T22:36:55.821" v="5710" actId="165"/>
          <ac:spMkLst>
            <pc:docMk/>
            <pc:sldMk cId="1744291019" sldId="1240"/>
            <ac:spMk id="290" creationId="{99FBD266-B0A9-42A1-A801-80462CB4976B}"/>
          </ac:spMkLst>
        </pc:spChg>
        <pc:spChg chg="del mod">
          <ac:chgData name="Rebecca Salles" userId="66a2db3d815e233f" providerId="LiveId" clId="{4564D9FB-F01E-44BE-8594-DD5A92BDF058}" dt="2020-12-07T22:39:52.510" v="5766" actId="478"/>
          <ac:spMkLst>
            <pc:docMk/>
            <pc:sldMk cId="1744291019" sldId="1240"/>
            <ac:spMk id="298" creationId="{2A90FD54-4E90-41FA-BAC8-D3C1EC729604}"/>
          </ac:spMkLst>
        </pc:spChg>
        <pc:spChg chg="del mod">
          <ac:chgData name="Rebecca Salles" userId="66a2db3d815e233f" providerId="LiveId" clId="{4564D9FB-F01E-44BE-8594-DD5A92BDF058}" dt="2020-12-07T22:39:44.118" v="5764" actId="478"/>
          <ac:spMkLst>
            <pc:docMk/>
            <pc:sldMk cId="1744291019" sldId="1240"/>
            <ac:spMk id="306" creationId="{B3B13AFD-27FA-43A8-9586-FF25873968A7}"/>
          </ac:spMkLst>
        </pc:spChg>
        <pc:spChg chg="mod">
          <ac:chgData name="Rebecca Salles" userId="66a2db3d815e233f" providerId="LiveId" clId="{4564D9FB-F01E-44BE-8594-DD5A92BDF058}" dt="2020-12-07T22:32:51.495" v="5585" actId="20577"/>
          <ac:spMkLst>
            <pc:docMk/>
            <pc:sldMk cId="1744291019" sldId="1240"/>
            <ac:spMk id="309" creationId="{A1184D21-9000-4E50-A204-FC23590D2536}"/>
          </ac:spMkLst>
        </pc:spChg>
        <pc:spChg chg="mod">
          <ac:chgData name="Rebecca Salles" userId="66a2db3d815e233f" providerId="LiveId" clId="{4564D9FB-F01E-44BE-8594-DD5A92BDF058}" dt="2020-12-07T22:32:53.430" v="5587" actId="20577"/>
          <ac:spMkLst>
            <pc:docMk/>
            <pc:sldMk cId="1744291019" sldId="1240"/>
            <ac:spMk id="310" creationId="{98E3CC26-B347-49E0-BF24-314122E054E8}"/>
          </ac:spMkLst>
        </pc:spChg>
        <pc:spChg chg="mod">
          <ac:chgData name="Rebecca Salles" userId="66a2db3d815e233f" providerId="LiveId" clId="{4564D9FB-F01E-44BE-8594-DD5A92BDF058}" dt="2020-12-07T22:32:57.950" v="5591" actId="20577"/>
          <ac:spMkLst>
            <pc:docMk/>
            <pc:sldMk cId="1744291019" sldId="1240"/>
            <ac:spMk id="311" creationId="{E02FB82E-548D-4FC0-86B1-C42139981E0A}"/>
          </ac:spMkLst>
        </pc:spChg>
        <pc:spChg chg="mod">
          <ac:chgData name="Rebecca Salles" userId="66a2db3d815e233f" providerId="LiveId" clId="{4564D9FB-F01E-44BE-8594-DD5A92BDF058}" dt="2020-12-07T22:32:55.687" v="5589" actId="20577"/>
          <ac:spMkLst>
            <pc:docMk/>
            <pc:sldMk cId="1744291019" sldId="1240"/>
            <ac:spMk id="312" creationId="{542B152E-5A8C-4AC5-8105-E9C85231BD02}"/>
          </ac:spMkLst>
        </pc:spChg>
        <pc:spChg chg="mod">
          <ac:chgData name="Rebecca Salles" userId="66a2db3d815e233f" providerId="LiveId" clId="{4564D9FB-F01E-44BE-8594-DD5A92BDF058}" dt="2020-12-07T22:32:59.991" v="5593" actId="20577"/>
          <ac:spMkLst>
            <pc:docMk/>
            <pc:sldMk cId="1744291019" sldId="1240"/>
            <ac:spMk id="313" creationId="{3DD5457D-FA78-40CA-8004-1F5B89ABC628}"/>
          </ac:spMkLst>
        </pc:spChg>
        <pc:spChg chg="mod">
          <ac:chgData name="Rebecca Salles" userId="66a2db3d815e233f" providerId="LiveId" clId="{4564D9FB-F01E-44BE-8594-DD5A92BDF058}" dt="2020-09-18T17:58:51.018" v="2352" actId="165"/>
          <ac:spMkLst>
            <pc:docMk/>
            <pc:sldMk cId="1744291019" sldId="1240"/>
            <ac:spMk id="313" creationId="{60C5EA12-91D1-4604-A207-259CF1672795}"/>
          </ac:spMkLst>
        </pc:spChg>
        <pc:spChg chg="mod">
          <ac:chgData name="Rebecca Salles" userId="66a2db3d815e233f" providerId="LiveId" clId="{4564D9FB-F01E-44BE-8594-DD5A92BDF058}" dt="2020-12-07T22:33:02.391" v="5595" actId="20577"/>
          <ac:spMkLst>
            <pc:docMk/>
            <pc:sldMk cId="1744291019" sldId="1240"/>
            <ac:spMk id="314" creationId="{DD76388E-E1B7-4C9E-A408-20C05136A95F}"/>
          </ac:spMkLst>
        </pc:spChg>
        <pc:spChg chg="mod">
          <ac:chgData name="Rebecca Salles" userId="66a2db3d815e233f" providerId="LiveId" clId="{4564D9FB-F01E-44BE-8594-DD5A92BDF058}" dt="2020-12-07T22:31:50.880" v="5565"/>
          <ac:spMkLst>
            <pc:docMk/>
            <pc:sldMk cId="1744291019" sldId="1240"/>
            <ac:spMk id="315" creationId="{6A503792-4FC3-48D8-8081-470FA6419638}"/>
          </ac:spMkLst>
        </pc:spChg>
        <pc:spChg chg="mod">
          <ac:chgData name="Rebecca Salles" userId="66a2db3d815e233f" providerId="LiveId" clId="{4564D9FB-F01E-44BE-8594-DD5A92BDF058}" dt="2020-12-07T22:33:06.446" v="5599" actId="20577"/>
          <ac:spMkLst>
            <pc:docMk/>
            <pc:sldMk cId="1744291019" sldId="1240"/>
            <ac:spMk id="316" creationId="{600CEC82-62DD-4021-BCE1-59A811A6E40E}"/>
          </ac:spMkLst>
        </pc:spChg>
        <pc:spChg chg="del">
          <ac:chgData name="Rebecca Salles" userId="66a2db3d815e233f" providerId="LiveId" clId="{4564D9FB-F01E-44BE-8594-DD5A92BDF058}" dt="2020-09-18T17:57:17.761" v="2344" actId="478"/>
          <ac:spMkLst>
            <pc:docMk/>
            <pc:sldMk cId="1744291019" sldId="1240"/>
            <ac:spMk id="319" creationId="{8F1D5A7B-8725-467C-AEC5-73FB506B6CE3}"/>
          </ac:spMkLst>
        </pc:spChg>
        <pc:spChg chg="mod">
          <ac:chgData name="Rebecca Salles" userId="66a2db3d815e233f" providerId="LiveId" clId="{4564D9FB-F01E-44BE-8594-DD5A92BDF058}" dt="2020-09-18T17:58:51.018" v="2352" actId="165"/>
          <ac:spMkLst>
            <pc:docMk/>
            <pc:sldMk cId="1744291019" sldId="1240"/>
            <ac:spMk id="326" creationId="{452781A3-5B6D-4480-948E-86129DB5FA22}"/>
          </ac:spMkLst>
        </pc:spChg>
        <pc:spChg chg="mod">
          <ac:chgData name="Rebecca Salles" userId="66a2db3d815e233f" providerId="LiveId" clId="{4564D9FB-F01E-44BE-8594-DD5A92BDF058}" dt="2020-12-07T22:41:41.853" v="5842" actId="20577"/>
          <ac:spMkLst>
            <pc:docMk/>
            <pc:sldMk cId="1744291019" sldId="1240"/>
            <ac:spMk id="330" creationId="{0D5C72E4-7CE4-418D-959F-1721E4ED587F}"/>
          </ac:spMkLst>
        </pc:spChg>
        <pc:spChg chg="mod">
          <ac:chgData name="Rebecca Salles" userId="66a2db3d815e233f" providerId="LiveId" clId="{4564D9FB-F01E-44BE-8594-DD5A92BDF058}" dt="2020-12-07T22:36:55.821" v="5710" actId="165"/>
          <ac:spMkLst>
            <pc:docMk/>
            <pc:sldMk cId="1744291019" sldId="1240"/>
            <ac:spMk id="334" creationId="{34035332-EA7C-4B17-A473-9E22A801E9FA}"/>
          </ac:spMkLst>
        </pc:spChg>
        <pc:spChg chg="del">
          <ac:chgData name="Rebecca Salles" userId="66a2db3d815e233f" providerId="LiveId" clId="{4564D9FB-F01E-44BE-8594-DD5A92BDF058}" dt="2020-09-18T17:56:06.872" v="2321" actId="478"/>
          <ac:spMkLst>
            <pc:docMk/>
            <pc:sldMk cId="1744291019" sldId="1240"/>
            <ac:spMk id="338" creationId="{262572BD-E519-463E-85F5-7582B7A627F3}"/>
          </ac:spMkLst>
        </pc:spChg>
        <pc:spChg chg="mod">
          <ac:chgData name="Rebecca Salles" userId="66a2db3d815e233f" providerId="LiveId" clId="{4564D9FB-F01E-44BE-8594-DD5A92BDF058}" dt="2020-12-07T17:35:21.043" v="3607"/>
          <ac:spMkLst>
            <pc:docMk/>
            <pc:sldMk cId="1744291019" sldId="1240"/>
            <ac:spMk id="358" creationId="{569870F7-D449-4DA8-8496-57F0E6F56AD4}"/>
          </ac:spMkLst>
        </pc:spChg>
        <pc:spChg chg="mod">
          <ac:chgData name="Rebecca Salles" userId="66a2db3d815e233f" providerId="LiveId" clId="{4564D9FB-F01E-44BE-8594-DD5A92BDF058}" dt="2020-12-07T17:35:21.043" v="3607"/>
          <ac:spMkLst>
            <pc:docMk/>
            <pc:sldMk cId="1744291019" sldId="1240"/>
            <ac:spMk id="359" creationId="{DC1E9878-66D1-4C96-82E6-152196AE8F7D}"/>
          </ac:spMkLst>
        </pc:spChg>
        <pc:spChg chg="mod">
          <ac:chgData name="Rebecca Salles" userId="66a2db3d815e233f" providerId="LiveId" clId="{4564D9FB-F01E-44BE-8594-DD5A92BDF058}" dt="2020-12-07T17:35:21.043" v="3607"/>
          <ac:spMkLst>
            <pc:docMk/>
            <pc:sldMk cId="1744291019" sldId="1240"/>
            <ac:spMk id="360" creationId="{0735FCD4-A9CE-408F-90F5-710FCF49E960}"/>
          </ac:spMkLst>
        </pc:spChg>
        <pc:spChg chg="mod">
          <ac:chgData name="Rebecca Salles" userId="66a2db3d815e233f" providerId="LiveId" clId="{4564D9FB-F01E-44BE-8594-DD5A92BDF058}" dt="2020-12-07T17:35:21.043" v="3607"/>
          <ac:spMkLst>
            <pc:docMk/>
            <pc:sldMk cId="1744291019" sldId="1240"/>
            <ac:spMk id="361" creationId="{64BB7598-EAA5-4CE3-867B-BD56A5E5A8A9}"/>
          </ac:spMkLst>
        </pc:spChg>
        <pc:spChg chg="mod">
          <ac:chgData name="Rebecca Salles" userId="66a2db3d815e233f" providerId="LiveId" clId="{4564D9FB-F01E-44BE-8594-DD5A92BDF058}" dt="2020-12-07T17:35:21.043" v="3607"/>
          <ac:spMkLst>
            <pc:docMk/>
            <pc:sldMk cId="1744291019" sldId="1240"/>
            <ac:spMk id="367" creationId="{54F23CF5-38A2-4DEB-9E5D-59E8C153737C}"/>
          </ac:spMkLst>
        </pc:spChg>
        <pc:spChg chg="mod">
          <ac:chgData name="Rebecca Salles" userId="66a2db3d815e233f" providerId="LiveId" clId="{4564D9FB-F01E-44BE-8594-DD5A92BDF058}" dt="2020-12-07T17:35:21.043" v="3607"/>
          <ac:spMkLst>
            <pc:docMk/>
            <pc:sldMk cId="1744291019" sldId="1240"/>
            <ac:spMk id="369" creationId="{64674A50-C9C4-4159-B067-9E510474F576}"/>
          </ac:spMkLst>
        </pc:spChg>
        <pc:spChg chg="mod">
          <ac:chgData name="Rebecca Salles" userId="66a2db3d815e233f" providerId="LiveId" clId="{4564D9FB-F01E-44BE-8594-DD5A92BDF058}" dt="2020-12-07T17:35:21.043" v="3607"/>
          <ac:spMkLst>
            <pc:docMk/>
            <pc:sldMk cId="1744291019" sldId="1240"/>
            <ac:spMk id="371" creationId="{29CE795E-CAA6-4F97-B0E9-5B59C2C62CD5}"/>
          </ac:spMkLst>
        </pc:spChg>
        <pc:spChg chg="mod">
          <ac:chgData name="Rebecca Salles" userId="66a2db3d815e233f" providerId="LiveId" clId="{4564D9FB-F01E-44BE-8594-DD5A92BDF058}" dt="2020-12-07T17:35:21.043" v="3607"/>
          <ac:spMkLst>
            <pc:docMk/>
            <pc:sldMk cId="1744291019" sldId="1240"/>
            <ac:spMk id="373" creationId="{2C1C6AB5-25CB-4E9D-93EB-2CFC3B948B1A}"/>
          </ac:spMkLst>
        </pc:spChg>
        <pc:spChg chg="del">
          <ac:chgData name="Rebecca Salles" userId="66a2db3d815e233f" providerId="LiveId" clId="{4564D9FB-F01E-44BE-8594-DD5A92BDF058}" dt="2020-09-18T17:59:28.446" v="2365" actId="478"/>
          <ac:spMkLst>
            <pc:docMk/>
            <pc:sldMk cId="1744291019" sldId="1240"/>
            <ac:spMk id="379" creationId="{65B0C129-467F-4FA9-9A51-D01C1F4853D5}"/>
          </ac:spMkLst>
        </pc:spChg>
        <pc:spChg chg="del">
          <ac:chgData name="Rebecca Salles" userId="66a2db3d815e233f" providerId="LiveId" clId="{4564D9FB-F01E-44BE-8594-DD5A92BDF058}" dt="2020-09-18T17:59:25.408" v="2364" actId="478"/>
          <ac:spMkLst>
            <pc:docMk/>
            <pc:sldMk cId="1744291019" sldId="1240"/>
            <ac:spMk id="380" creationId="{C9EDAA16-E627-4610-9F9C-F71F0940A694}"/>
          </ac:spMkLst>
        </pc:spChg>
        <pc:spChg chg="mod">
          <ac:chgData name="Rebecca Salles" userId="66a2db3d815e233f" providerId="LiveId" clId="{4564D9FB-F01E-44BE-8594-DD5A92BDF058}" dt="2020-12-07T22:31:50.880" v="5565"/>
          <ac:spMkLst>
            <pc:docMk/>
            <pc:sldMk cId="1744291019" sldId="1240"/>
            <ac:spMk id="380" creationId="{FEE662F5-6510-47FD-80C8-CDF6C6E8CDB5}"/>
          </ac:spMkLst>
        </pc:spChg>
        <pc:spChg chg="mod">
          <ac:chgData name="Rebecca Salles" userId="66a2db3d815e233f" providerId="LiveId" clId="{4564D9FB-F01E-44BE-8594-DD5A92BDF058}" dt="2020-12-07T17:35:21.043" v="3607"/>
          <ac:spMkLst>
            <pc:docMk/>
            <pc:sldMk cId="1744291019" sldId="1240"/>
            <ac:spMk id="381" creationId="{35723EF0-E496-4435-A98D-D9A234861AFA}"/>
          </ac:spMkLst>
        </pc:spChg>
        <pc:spChg chg="mod">
          <ac:chgData name="Rebecca Salles" userId="66a2db3d815e233f" providerId="LiveId" clId="{4564D9FB-F01E-44BE-8594-DD5A92BDF058}" dt="2020-12-07T17:35:21.043" v="3607"/>
          <ac:spMkLst>
            <pc:docMk/>
            <pc:sldMk cId="1744291019" sldId="1240"/>
            <ac:spMk id="382" creationId="{52BB5F82-1FEB-4714-800E-BFE17FDA5FA7}"/>
          </ac:spMkLst>
        </pc:spChg>
        <pc:spChg chg="mod">
          <ac:chgData name="Rebecca Salles" userId="66a2db3d815e233f" providerId="LiveId" clId="{4564D9FB-F01E-44BE-8594-DD5A92BDF058}" dt="2020-12-07T17:35:21.043" v="3607"/>
          <ac:spMkLst>
            <pc:docMk/>
            <pc:sldMk cId="1744291019" sldId="1240"/>
            <ac:spMk id="384" creationId="{91BD744C-6BCB-4596-A477-E001E64DC161}"/>
          </ac:spMkLst>
        </pc:spChg>
        <pc:spChg chg="mod">
          <ac:chgData name="Rebecca Salles" userId="66a2db3d815e233f" providerId="LiveId" clId="{4564D9FB-F01E-44BE-8594-DD5A92BDF058}" dt="2020-12-07T17:35:21.043" v="3607"/>
          <ac:spMkLst>
            <pc:docMk/>
            <pc:sldMk cId="1744291019" sldId="1240"/>
            <ac:spMk id="389" creationId="{CFFF2860-A94A-47E8-A5AC-653090588C47}"/>
          </ac:spMkLst>
        </pc:spChg>
        <pc:spChg chg="mod">
          <ac:chgData name="Rebecca Salles" userId="66a2db3d815e233f" providerId="LiveId" clId="{4564D9FB-F01E-44BE-8594-DD5A92BDF058}" dt="2020-12-07T17:35:21.043" v="3607"/>
          <ac:spMkLst>
            <pc:docMk/>
            <pc:sldMk cId="1744291019" sldId="1240"/>
            <ac:spMk id="391" creationId="{ECAC5CAD-4F96-4F5B-8336-30FCA984BA2F}"/>
          </ac:spMkLst>
        </pc:spChg>
        <pc:spChg chg="mod">
          <ac:chgData name="Rebecca Salles" userId="66a2db3d815e233f" providerId="LiveId" clId="{4564D9FB-F01E-44BE-8594-DD5A92BDF058}" dt="2020-12-07T17:35:21.043" v="3607"/>
          <ac:spMkLst>
            <pc:docMk/>
            <pc:sldMk cId="1744291019" sldId="1240"/>
            <ac:spMk id="393" creationId="{451E515F-CCC0-4F88-9470-2AFDB0035A32}"/>
          </ac:spMkLst>
        </pc:spChg>
        <pc:spChg chg="mod">
          <ac:chgData name="Rebecca Salles" userId="66a2db3d815e233f" providerId="LiveId" clId="{4564D9FB-F01E-44BE-8594-DD5A92BDF058}" dt="2020-12-07T22:31:50.880" v="5565"/>
          <ac:spMkLst>
            <pc:docMk/>
            <pc:sldMk cId="1744291019" sldId="1240"/>
            <ac:spMk id="394" creationId="{B8E51FFD-55C0-4401-859C-E4AAB9667125}"/>
          </ac:spMkLst>
        </pc:spChg>
        <pc:spChg chg="mod">
          <ac:chgData name="Rebecca Salles" userId="66a2db3d815e233f" providerId="LiveId" clId="{4564D9FB-F01E-44BE-8594-DD5A92BDF058}" dt="2020-12-07T22:31:50.880" v="5565"/>
          <ac:spMkLst>
            <pc:docMk/>
            <pc:sldMk cId="1744291019" sldId="1240"/>
            <ac:spMk id="395" creationId="{5EA2AACA-AEFF-404D-869E-F0D978A7D9F5}"/>
          </ac:spMkLst>
        </pc:spChg>
        <pc:spChg chg="mod">
          <ac:chgData name="Rebecca Salles" userId="66a2db3d815e233f" providerId="LiveId" clId="{4564D9FB-F01E-44BE-8594-DD5A92BDF058}" dt="2020-12-07T22:31:50.880" v="5565"/>
          <ac:spMkLst>
            <pc:docMk/>
            <pc:sldMk cId="1744291019" sldId="1240"/>
            <ac:spMk id="396" creationId="{C634F13F-66B3-4256-BF10-54F3B1F9E14D}"/>
          </ac:spMkLst>
        </pc:spChg>
        <pc:spChg chg="mod">
          <ac:chgData name="Rebecca Salles" userId="66a2db3d815e233f" providerId="LiveId" clId="{4564D9FB-F01E-44BE-8594-DD5A92BDF058}" dt="2020-12-07T22:31:50.880" v="5565"/>
          <ac:spMkLst>
            <pc:docMk/>
            <pc:sldMk cId="1744291019" sldId="1240"/>
            <ac:spMk id="397" creationId="{9E42DC23-ED9C-409E-8B52-8CBEF88E058C}"/>
          </ac:spMkLst>
        </pc:spChg>
        <pc:spChg chg="mod">
          <ac:chgData name="Rebecca Salles" userId="66a2db3d815e233f" providerId="LiveId" clId="{4564D9FB-F01E-44BE-8594-DD5A92BDF058}" dt="2020-12-07T22:31:50.880" v="5565"/>
          <ac:spMkLst>
            <pc:docMk/>
            <pc:sldMk cId="1744291019" sldId="1240"/>
            <ac:spMk id="398" creationId="{0524460C-C482-4B7C-8157-7B29C48C471E}"/>
          </ac:spMkLst>
        </pc:spChg>
        <pc:spChg chg="mod">
          <ac:chgData name="Rebecca Salles" userId="66a2db3d815e233f" providerId="LiveId" clId="{4564D9FB-F01E-44BE-8594-DD5A92BDF058}" dt="2020-12-07T22:31:50.880" v="5565"/>
          <ac:spMkLst>
            <pc:docMk/>
            <pc:sldMk cId="1744291019" sldId="1240"/>
            <ac:spMk id="399" creationId="{04DD52E4-52F1-48D3-8999-94E2CEC18FF5}"/>
          </ac:spMkLst>
        </pc:spChg>
        <pc:spChg chg="mod">
          <ac:chgData name="Rebecca Salles" userId="66a2db3d815e233f" providerId="LiveId" clId="{4564D9FB-F01E-44BE-8594-DD5A92BDF058}" dt="2020-12-07T22:31:50.880" v="5565"/>
          <ac:spMkLst>
            <pc:docMk/>
            <pc:sldMk cId="1744291019" sldId="1240"/>
            <ac:spMk id="420" creationId="{9FEBF4E8-FD8E-4BD6-8BB8-E8E8A17507C6}"/>
          </ac:spMkLst>
        </pc:spChg>
        <pc:spChg chg="mod">
          <ac:chgData name="Rebecca Salles" userId="66a2db3d815e233f" providerId="LiveId" clId="{4564D9FB-F01E-44BE-8594-DD5A92BDF058}" dt="2020-12-07T22:31:50.880" v="5565"/>
          <ac:spMkLst>
            <pc:docMk/>
            <pc:sldMk cId="1744291019" sldId="1240"/>
            <ac:spMk id="428" creationId="{63C0656C-05B3-469E-9049-36F4DF0DB3EC}"/>
          </ac:spMkLst>
        </pc:spChg>
        <pc:spChg chg="mod">
          <ac:chgData name="Rebecca Salles" userId="66a2db3d815e233f" providerId="LiveId" clId="{4564D9FB-F01E-44BE-8594-DD5A92BDF058}" dt="2020-12-07T22:31:50.880" v="5565"/>
          <ac:spMkLst>
            <pc:docMk/>
            <pc:sldMk cId="1744291019" sldId="1240"/>
            <ac:spMk id="436" creationId="{ADE4A3D4-496F-4A5E-BC87-CA318FE61C8C}"/>
          </ac:spMkLst>
        </pc:spChg>
        <pc:spChg chg="mod">
          <ac:chgData name="Rebecca Salles" userId="66a2db3d815e233f" providerId="LiveId" clId="{4564D9FB-F01E-44BE-8594-DD5A92BDF058}" dt="2020-12-07T22:31:50.880" v="5565"/>
          <ac:spMkLst>
            <pc:docMk/>
            <pc:sldMk cId="1744291019" sldId="1240"/>
            <ac:spMk id="440" creationId="{8DA4F73B-85DA-49E5-B6E8-ED422FD3CB83}"/>
          </ac:spMkLst>
        </pc:spChg>
        <pc:spChg chg="mod">
          <ac:chgData name="Rebecca Salles" userId="66a2db3d815e233f" providerId="LiveId" clId="{4564D9FB-F01E-44BE-8594-DD5A92BDF058}" dt="2020-12-07T22:31:50.880" v="5565"/>
          <ac:spMkLst>
            <pc:docMk/>
            <pc:sldMk cId="1744291019" sldId="1240"/>
            <ac:spMk id="444" creationId="{7C3978FB-D0EA-46D7-A36B-54E178DA162C}"/>
          </ac:spMkLst>
        </pc:spChg>
        <pc:spChg chg="del mod">
          <ac:chgData name="Rebecca Salles" userId="66a2db3d815e233f" providerId="LiveId" clId="{4564D9FB-F01E-44BE-8594-DD5A92BDF058}" dt="2020-12-07T22:47:44.907" v="5970" actId="478"/>
          <ac:spMkLst>
            <pc:docMk/>
            <pc:sldMk cId="1744291019" sldId="1240"/>
            <ac:spMk id="454" creationId="{C60D0349-ED17-46C4-B1C1-1701C3B501F4}"/>
          </ac:spMkLst>
        </pc:spChg>
        <pc:spChg chg="mod">
          <ac:chgData name="Rebecca Salles" userId="66a2db3d815e233f" providerId="LiveId" clId="{4564D9FB-F01E-44BE-8594-DD5A92BDF058}" dt="2020-12-07T22:33:23.692" v="5655"/>
          <ac:spMkLst>
            <pc:docMk/>
            <pc:sldMk cId="1744291019" sldId="1240"/>
            <ac:spMk id="457" creationId="{9CE15AB5-C143-40EC-9C22-236319113984}"/>
          </ac:spMkLst>
        </pc:spChg>
        <pc:spChg chg="mod">
          <ac:chgData name="Rebecca Salles" userId="66a2db3d815e233f" providerId="LiveId" clId="{4564D9FB-F01E-44BE-8594-DD5A92BDF058}" dt="2020-12-07T22:33:23.692" v="5655"/>
          <ac:spMkLst>
            <pc:docMk/>
            <pc:sldMk cId="1744291019" sldId="1240"/>
            <ac:spMk id="458" creationId="{4E93E6E2-BA6C-40E5-B637-E911E1D9FE9F}"/>
          </ac:spMkLst>
        </pc:spChg>
        <pc:spChg chg="mod">
          <ac:chgData name="Rebecca Salles" userId="66a2db3d815e233f" providerId="LiveId" clId="{4564D9FB-F01E-44BE-8594-DD5A92BDF058}" dt="2020-12-07T22:33:23.692" v="5655"/>
          <ac:spMkLst>
            <pc:docMk/>
            <pc:sldMk cId="1744291019" sldId="1240"/>
            <ac:spMk id="459" creationId="{E626289A-5038-4D04-A813-F55CA124996D}"/>
          </ac:spMkLst>
        </pc:spChg>
        <pc:spChg chg="mod">
          <ac:chgData name="Rebecca Salles" userId="66a2db3d815e233f" providerId="LiveId" clId="{4564D9FB-F01E-44BE-8594-DD5A92BDF058}" dt="2020-12-07T22:33:23.692" v="5655"/>
          <ac:spMkLst>
            <pc:docMk/>
            <pc:sldMk cId="1744291019" sldId="1240"/>
            <ac:spMk id="460" creationId="{46EF3C27-7C07-4422-BEDE-5A899A160113}"/>
          </ac:spMkLst>
        </pc:spChg>
        <pc:spChg chg="mod">
          <ac:chgData name="Rebecca Salles" userId="66a2db3d815e233f" providerId="LiveId" clId="{4564D9FB-F01E-44BE-8594-DD5A92BDF058}" dt="2020-12-07T22:33:23.692" v="5655"/>
          <ac:spMkLst>
            <pc:docMk/>
            <pc:sldMk cId="1744291019" sldId="1240"/>
            <ac:spMk id="461" creationId="{8CB5A0A4-DE79-4450-B58D-59A4DB344E11}"/>
          </ac:spMkLst>
        </pc:spChg>
        <pc:spChg chg="mod">
          <ac:chgData name="Rebecca Salles" userId="66a2db3d815e233f" providerId="LiveId" clId="{4564D9FB-F01E-44BE-8594-DD5A92BDF058}" dt="2020-12-07T22:33:23.692" v="5655"/>
          <ac:spMkLst>
            <pc:docMk/>
            <pc:sldMk cId="1744291019" sldId="1240"/>
            <ac:spMk id="462" creationId="{73A5B6DB-B8D6-4F46-94A8-909737139D7D}"/>
          </ac:spMkLst>
        </pc:spChg>
        <pc:spChg chg="mod">
          <ac:chgData name="Rebecca Salles" userId="66a2db3d815e233f" providerId="LiveId" clId="{4564D9FB-F01E-44BE-8594-DD5A92BDF058}" dt="2020-12-07T22:33:23.692" v="5655"/>
          <ac:spMkLst>
            <pc:docMk/>
            <pc:sldMk cId="1744291019" sldId="1240"/>
            <ac:spMk id="463" creationId="{4FFDCE5E-7F2A-4310-9684-9F2B9D526807}"/>
          </ac:spMkLst>
        </pc:spChg>
        <pc:spChg chg="mod">
          <ac:chgData name="Rebecca Salles" userId="66a2db3d815e233f" providerId="LiveId" clId="{4564D9FB-F01E-44BE-8594-DD5A92BDF058}" dt="2020-12-07T22:33:23.692" v="5655"/>
          <ac:spMkLst>
            <pc:docMk/>
            <pc:sldMk cId="1744291019" sldId="1240"/>
            <ac:spMk id="464" creationId="{6BB91E4C-5A01-49BA-8291-1563022DB6A6}"/>
          </ac:spMkLst>
        </pc:spChg>
        <pc:spChg chg="mod">
          <ac:chgData name="Rebecca Salles" userId="66a2db3d815e233f" providerId="LiveId" clId="{4564D9FB-F01E-44BE-8594-DD5A92BDF058}" dt="2020-12-07T22:33:23.692" v="5655"/>
          <ac:spMkLst>
            <pc:docMk/>
            <pc:sldMk cId="1744291019" sldId="1240"/>
            <ac:spMk id="465" creationId="{AB53081A-BC10-4EA1-AB76-7376475FE45D}"/>
          </ac:spMkLst>
        </pc:spChg>
        <pc:spChg chg="mod">
          <ac:chgData name="Rebecca Salles" userId="66a2db3d815e233f" providerId="LiveId" clId="{4564D9FB-F01E-44BE-8594-DD5A92BDF058}" dt="2020-12-07T22:33:23.692" v="5655"/>
          <ac:spMkLst>
            <pc:docMk/>
            <pc:sldMk cId="1744291019" sldId="1240"/>
            <ac:spMk id="466" creationId="{2A8E3983-B267-40DB-9B14-998298310E69}"/>
          </ac:spMkLst>
        </pc:spChg>
        <pc:spChg chg="mod">
          <ac:chgData name="Rebecca Salles" userId="66a2db3d815e233f" providerId="LiveId" clId="{4564D9FB-F01E-44BE-8594-DD5A92BDF058}" dt="2020-12-07T22:33:23.692" v="5655"/>
          <ac:spMkLst>
            <pc:docMk/>
            <pc:sldMk cId="1744291019" sldId="1240"/>
            <ac:spMk id="467" creationId="{76D76DBF-6086-44DB-937F-7FCB6018F89B}"/>
          </ac:spMkLst>
        </pc:spChg>
        <pc:spChg chg="mod">
          <ac:chgData name="Rebecca Salles" userId="66a2db3d815e233f" providerId="LiveId" clId="{4564D9FB-F01E-44BE-8594-DD5A92BDF058}" dt="2020-12-07T22:33:23.692" v="5655"/>
          <ac:spMkLst>
            <pc:docMk/>
            <pc:sldMk cId="1744291019" sldId="1240"/>
            <ac:spMk id="468" creationId="{62461384-10F2-435A-85BE-B549D422B247}"/>
          </ac:spMkLst>
        </pc:spChg>
        <pc:spChg chg="mod">
          <ac:chgData name="Rebecca Salles" userId="66a2db3d815e233f" providerId="LiveId" clId="{4564D9FB-F01E-44BE-8594-DD5A92BDF058}" dt="2020-12-07T22:33:23.692" v="5655"/>
          <ac:spMkLst>
            <pc:docMk/>
            <pc:sldMk cId="1744291019" sldId="1240"/>
            <ac:spMk id="469" creationId="{9A89BF35-2168-4A99-9FE6-E71D8322BEDE}"/>
          </ac:spMkLst>
        </pc:spChg>
        <pc:spChg chg="mod">
          <ac:chgData name="Rebecca Salles" userId="66a2db3d815e233f" providerId="LiveId" clId="{4564D9FB-F01E-44BE-8594-DD5A92BDF058}" dt="2020-12-07T22:33:23.692" v="5655"/>
          <ac:spMkLst>
            <pc:docMk/>
            <pc:sldMk cId="1744291019" sldId="1240"/>
            <ac:spMk id="470" creationId="{482D7E3E-31E1-42C1-A177-CF5DC5FAD86A}"/>
          </ac:spMkLst>
        </pc:spChg>
        <pc:spChg chg="mod">
          <ac:chgData name="Rebecca Salles" userId="66a2db3d815e233f" providerId="LiveId" clId="{4564D9FB-F01E-44BE-8594-DD5A92BDF058}" dt="2020-12-07T22:33:23.692" v="5655"/>
          <ac:spMkLst>
            <pc:docMk/>
            <pc:sldMk cId="1744291019" sldId="1240"/>
            <ac:spMk id="471" creationId="{8EA349B5-1DFD-4208-B059-DB6CD96D3EF0}"/>
          </ac:spMkLst>
        </pc:spChg>
        <pc:spChg chg="mod">
          <ac:chgData name="Rebecca Salles" userId="66a2db3d815e233f" providerId="LiveId" clId="{4564D9FB-F01E-44BE-8594-DD5A92BDF058}" dt="2020-12-07T22:33:23.692" v="5655"/>
          <ac:spMkLst>
            <pc:docMk/>
            <pc:sldMk cId="1744291019" sldId="1240"/>
            <ac:spMk id="472" creationId="{C6DF0A8D-0EDC-46FE-8BD6-48DA3BC2F30C}"/>
          </ac:spMkLst>
        </pc:spChg>
        <pc:spChg chg="mod">
          <ac:chgData name="Rebecca Salles" userId="66a2db3d815e233f" providerId="LiveId" clId="{4564D9FB-F01E-44BE-8594-DD5A92BDF058}" dt="2020-12-07T22:33:23.692" v="5655"/>
          <ac:spMkLst>
            <pc:docMk/>
            <pc:sldMk cId="1744291019" sldId="1240"/>
            <ac:spMk id="473" creationId="{9CC04272-0E30-4CA8-B09B-E13A4EF7AB5D}"/>
          </ac:spMkLst>
        </pc:spChg>
        <pc:spChg chg="mod">
          <ac:chgData name="Rebecca Salles" userId="66a2db3d815e233f" providerId="LiveId" clId="{4564D9FB-F01E-44BE-8594-DD5A92BDF058}" dt="2020-12-07T22:33:23.692" v="5655"/>
          <ac:spMkLst>
            <pc:docMk/>
            <pc:sldMk cId="1744291019" sldId="1240"/>
            <ac:spMk id="474" creationId="{9D44461D-9AD7-4155-832F-A3180F1CFA4A}"/>
          </ac:spMkLst>
        </pc:spChg>
        <pc:spChg chg="mod">
          <ac:chgData name="Rebecca Salles" userId="66a2db3d815e233f" providerId="LiveId" clId="{4564D9FB-F01E-44BE-8594-DD5A92BDF058}" dt="2020-12-07T22:33:23.692" v="5655"/>
          <ac:spMkLst>
            <pc:docMk/>
            <pc:sldMk cId="1744291019" sldId="1240"/>
            <ac:spMk id="475" creationId="{5639ABBF-9037-4C12-B146-F86C6EF71128}"/>
          </ac:spMkLst>
        </pc:spChg>
        <pc:spChg chg="mod">
          <ac:chgData name="Rebecca Salles" userId="66a2db3d815e233f" providerId="LiveId" clId="{4564D9FB-F01E-44BE-8594-DD5A92BDF058}" dt="2020-12-07T22:33:23.692" v="5655"/>
          <ac:spMkLst>
            <pc:docMk/>
            <pc:sldMk cId="1744291019" sldId="1240"/>
            <ac:spMk id="476" creationId="{78B1BCDD-DB82-4C6C-ABB0-B2C641D905C5}"/>
          </ac:spMkLst>
        </pc:spChg>
        <pc:spChg chg="mod">
          <ac:chgData name="Rebecca Salles" userId="66a2db3d815e233f" providerId="LiveId" clId="{4564D9FB-F01E-44BE-8594-DD5A92BDF058}" dt="2020-12-07T22:33:23.692" v="5655"/>
          <ac:spMkLst>
            <pc:docMk/>
            <pc:sldMk cId="1744291019" sldId="1240"/>
            <ac:spMk id="477" creationId="{D11DEA17-4EA4-41B6-9327-A136A37DD6EA}"/>
          </ac:spMkLst>
        </pc:spChg>
        <pc:spChg chg="mod">
          <ac:chgData name="Rebecca Salles" userId="66a2db3d815e233f" providerId="LiveId" clId="{4564D9FB-F01E-44BE-8594-DD5A92BDF058}" dt="2020-12-07T22:33:23.692" v="5655"/>
          <ac:spMkLst>
            <pc:docMk/>
            <pc:sldMk cId="1744291019" sldId="1240"/>
            <ac:spMk id="478" creationId="{248223F7-F615-4DE7-BB04-1950C97824E6}"/>
          </ac:spMkLst>
        </pc:spChg>
        <pc:spChg chg="mod">
          <ac:chgData name="Rebecca Salles" userId="66a2db3d815e233f" providerId="LiveId" clId="{4564D9FB-F01E-44BE-8594-DD5A92BDF058}" dt="2020-12-07T22:33:23.692" v="5655"/>
          <ac:spMkLst>
            <pc:docMk/>
            <pc:sldMk cId="1744291019" sldId="1240"/>
            <ac:spMk id="479" creationId="{54B8EA3D-7973-4C43-AC1B-0D33F168CD23}"/>
          </ac:spMkLst>
        </pc:spChg>
        <pc:spChg chg="mod">
          <ac:chgData name="Rebecca Salles" userId="66a2db3d815e233f" providerId="LiveId" clId="{4564D9FB-F01E-44BE-8594-DD5A92BDF058}" dt="2020-12-07T22:33:23.692" v="5655"/>
          <ac:spMkLst>
            <pc:docMk/>
            <pc:sldMk cId="1744291019" sldId="1240"/>
            <ac:spMk id="480" creationId="{19397CE3-445C-41DA-85C5-FCF9362A47B5}"/>
          </ac:spMkLst>
        </pc:spChg>
        <pc:spChg chg="mod">
          <ac:chgData name="Rebecca Salles" userId="66a2db3d815e233f" providerId="LiveId" clId="{4564D9FB-F01E-44BE-8594-DD5A92BDF058}" dt="2020-12-07T22:33:23.692" v="5655"/>
          <ac:spMkLst>
            <pc:docMk/>
            <pc:sldMk cId="1744291019" sldId="1240"/>
            <ac:spMk id="481" creationId="{59962833-2175-4040-8C4B-BFFB3D464D37}"/>
          </ac:spMkLst>
        </pc:spChg>
        <pc:spChg chg="mod">
          <ac:chgData name="Rebecca Salles" userId="66a2db3d815e233f" providerId="LiveId" clId="{4564D9FB-F01E-44BE-8594-DD5A92BDF058}" dt="2020-12-07T22:33:23.692" v="5655"/>
          <ac:spMkLst>
            <pc:docMk/>
            <pc:sldMk cId="1744291019" sldId="1240"/>
            <ac:spMk id="482" creationId="{2C503B07-FFA4-4DD6-9FAE-71B66C67BC79}"/>
          </ac:spMkLst>
        </pc:spChg>
        <pc:spChg chg="mod">
          <ac:chgData name="Rebecca Salles" userId="66a2db3d815e233f" providerId="LiveId" clId="{4564D9FB-F01E-44BE-8594-DD5A92BDF058}" dt="2020-12-07T22:33:23.692" v="5655"/>
          <ac:spMkLst>
            <pc:docMk/>
            <pc:sldMk cId="1744291019" sldId="1240"/>
            <ac:spMk id="483" creationId="{3CCA2155-3755-4B14-8E76-0BBFC4DBD608}"/>
          </ac:spMkLst>
        </pc:spChg>
        <pc:spChg chg="mod">
          <ac:chgData name="Rebecca Salles" userId="66a2db3d815e233f" providerId="LiveId" clId="{4564D9FB-F01E-44BE-8594-DD5A92BDF058}" dt="2020-12-07T22:33:23.692" v="5655"/>
          <ac:spMkLst>
            <pc:docMk/>
            <pc:sldMk cId="1744291019" sldId="1240"/>
            <ac:spMk id="484" creationId="{BCFFBE4B-6CAD-415D-A737-E85808620000}"/>
          </ac:spMkLst>
        </pc:spChg>
        <pc:spChg chg="mod">
          <ac:chgData name="Rebecca Salles" userId="66a2db3d815e233f" providerId="LiveId" clId="{4564D9FB-F01E-44BE-8594-DD5A92BDF058}" dt="2020-12-07T22:33:23.692" v="5655"/>
          <ac:spMkLst>
            <pc:docMk/>
            <pc:sldMk cId="1744291019" sldId="1240"/>
            <ac:spMk id="514" creationId="{02558411-88EC-474B-9A6D-CDD7B2232A9A}"/>
          </ac:spMkLst>
        </pc:spChg>
        <pc:spChg chg="mod">
          <ac:chgData name="Rebecca Salles" userId="66a2db3d815e233f" providerId="LiveId" clId="{4564D9FB-F01E-44BE-8594-DD5A92BDF058}" dt="2020-12-07T22:33:23.692" v="5655"/>
          <ac:spMkLst>
            <pc:docMk/>
            <pc:sldMk cId="1744291019" sldId="1240"/>
            <ac:spMk id="515" creationId="{1EF0CE29-EB7D-418B-831B-B219D206D30E}"/>
          </ac:spMkLst>
        </pc:spChg>
        <pc:spChg chg="mod">
          <ac:chgData name="Rebecca Salles" userId="66a2db3d815e233f" providerId="LiveId" clId="{4564D9FB-F01E-44BE-8594-DD5A92BDF058}" dt="2020-12-07T22:33:23.692" v="5655"/>
          <ac:spMkLst>
            <pc:docMk/>
            <pc:sldMk cId="1744291019" sldId="1240"/>
            <ac:spMk id="516" creationId="{3221E4F5-84CF-40FD-B309-8B76A174FEDC}"/>
          </ac:spMkLst>
        </pc:spChg>
        <pc:spChg chg="mod">
          <ac:chgData name="Rebecca Salles" userId="66a2db3d815e233f" providerId="LiveId" clId="{4564D9FB-F01E-44BE-8594-DD5A92BDF058}" dt="2020-12-07T22:33:23.692" v="5655"/>
          <ac:spMkLst>
            <pc:docMk/>
            <pc:sldMk cId="1744291019" sldId="1240"/>
            <ac:spMk id="517" creationId="{C2CB5009-9270-4B2A-87D4-40933C8295D2}"/>
          </ac:spMkLst>
        </pc:spChg>
        <pc:spChg chg="mod">
          <ac:chgData name="Rebecca Salles" userId="66a2db3d815e233f" providerId="LiveId" clId="{4564D9FB-F01E-44BE-8594-DD5A92BDF058}" dt="2020-12-07T22:33:23.692" v="5655"/>
          <ac:spMkLst>
            <pc:docMk/>
            <pc:sldMk cId="1744291019" sldId="1240"/>
            <ac:spMk id="518" creationId="{8A3170B9-D6B6-40D7-893C-D0A92F24FB29}"/>
          </ac:spMkLst>
        </pc:spChg>
        <pc:spChg chg="mod">
          <ac:chgData name="Rebecca Salles" userId="66a2db3d815e233f" providerId="LiveId" clId="{4564D9FB-F01E-44BE-8594-DD5A92BDF058}" dt="2020-12-07T22:33:23.692" v="5655"/>
          <ac:spMkLst>
            <pc:docMk/>
            <pc:sldMk cId="1744291019" sldId="1240"/>
            <ac:spMk id="519" creationId="{B8A99C74-9E86-43B4-98A2-03A02BE6B9B9}"/>
          </ac:spMkLst>
        </pc:spChg>
        <pc:spChg chg="mod">
          <ac:chgData name="Rebecca Salles" userId="66a2db3d815e233f" providerId="LiveId" clId="{4564D9FB-F01E-44BE-8594-DD5A92BDF058}" dt="2020-12-07T22:33:23.692" v="5655"/>
          <ac:spMkLst>
            <pc:docMk/>
            <pc:sldMk cId="1744291019" sldId="1240"/>
            <ac:spMk id="520" creationId="{98DB5753-C120-47F4-8452-EE816785F286}"/>
          </ac:spMkLst>
        </pc:spChg>
        <pc:spChg chg="mod">
          <ac:chgData name="Rebecca Salles" userId="66a2db3d815e233f" providerId="LiveId" clId="{4564D9FB-F01E-44BE-8594-DD5A92BDF058}" dt="2020-12-07T22:33:23.692" v="5655"/>
          <ac:spMkLst>
            <pc:docMk/>
            <pc:sldMk cId="1744291019" sldId="1240"/>
            <ac:spMk id="541" creationId="{AB8E4B22-1719-4065-AD74-B4B1937C78A1}"/>
          </ac:spMkLst>
        </pc:spChg>
        <pc:spChg chg="mod">
          <ac:chgData name="Rebecca Salles" userId="66a2db3d815e233f" providerId="LiveId" clId="{4564D9FB-F01E-44BE-8594-DD5A92BDF058}" dt="2020-12-07T22:33:23.692" v="5655"/>
          <ac:spMkLst>
            <pc:docMk/>
            <pc:sldMk cId="1744291019" sldId="1240"/>
            <ac:spMk id="549" creationId="{4029AC55-04C0-430A-9F1E-A55FBAF4EA90}"/>
          </ac:spMkLst>
        </pc:spChg>
        <pc:spChg chg="mod">
          <ac:chgData name="Rebecca Salles" userId="66a2db3d815e233f" providerId="LiveId" clId="{4564D9FB-F01E-44BE-8594-DD5A92BDF058}" dt="2020-12-07T22:33:23.692" v="5655"/>
          <ac:spMkLst>
            <pc:docMk/>
            <pc:sldMk cId="1744291019" sldId="1240"/>
            <ac:spMk id="557" creationId="{0541F148-C307-48A6-A38A-084308BE45FB}"/>
          </ac:spMkLst>
        </pc:spChg>
        <pc:spChg chg="mod">
          <ac:chgData name="Rebecca Salles" userId="66a2db3d815e233f" providerId="LiveId" clId="{4564D9FB-F01E-44BE-8594-DD5A92BDF058}" dt="2020-12-07T22:33:23.692" v="5655"/>
          <ac:spMkLst>
            <pc:docMk/>
            <pc:sldMk cId="1744291019" sldId="1240"/>
            <ac:spMk id="561" creationId="{A4E9ACD0-BF61-4CCD-97EA-7405665EDF35}"/>
          </ac:spMkLst>
        </pc:spChg>
        <pc:spChg chg="mod">
          <ac:chgData name="Rebecca Salles" userId="66a2db3d815e233f" providerId="LiveId" clId="{4564D9FB-F01E-44BE-8594-DD5A92BDF058}" dt="2020-12-07T22:33:23.692" v="5655"/>
          <ac:spMkLst>
            <pc:docMk/>
            <pc:sldMk cId="1744291019" sldId="1240"/>
            <ac:spMk id="565" creationId="{94159FFF-122A-4A5D-878A-83283115D636}"/>
          </ac:spMkLst>
        </pc:spChg>
        <pc:grpChg chg="add del mod">
          <ac:chgData name="Rebecca Salles" userId="66a2db3d815e233f" providerId="LiveId" clId="{4564D9FB-F01E-44BE-8594-DD5A92BDF058}" dt="2020-12-07T22:36:55.821" v="5710" actId="165"/>
          <ac:grpSpMkLst>
            <pc:docMk/>
            <pc:sldMk cId="1744291019" sldId="1240"/>
            <ac:grpSpMk id="6" creationId="{2664E715-7BE3-45B2-A7DA-6FB7B9060A1D}"/>
          </ac:grpSpMkLst>
        </pc:grpChg>
        <pc:grpChg chg="add mod">
          <ac:chgData name="Rebecca Salles" userId="66a2db3d815e233f" providerId="LiveId" clId="{4564D9FB-F01E-44BE-8594-DD5A92BDF058}" dt="2020-12-07T22:34:53.571" v="5709" actId="1076"/>
          <ac:grpSpMkLst>
            <pc:docMk/>
            <pc:sldMk cId="1744291019" sldId="1240"/>
            <ac:grpSpMk id="7" creationId="{A5317250-A7CA-41AB-AFC9-655E4D6BFE19}"/>
          </ac:grpSpMkLst>
        </pc:grpChg>
        <pc:grpChg chg="mod">
          <ac:chgData name="Rebecca Salles" userId="66a2db3d815e233f" providerId="LiveId" clId="{4564D9FB-F01E-44BE-8594-DD5A92BDF058}" dt="2020-12-07T17:35:21.043" v="3607"/>
          <ac:grpSpMkLst>
            <pc:docMk/>
            <pc:sldMk cId="1744291019" sldId="1240"/>
            <ac:grpSpMk id="167" creationId="{D2190544-75E0-4721-B9F7-605BA4952F7A}"/>
          </ac:grpSpMkLst>
        </pc:grpChg>
        <pc:grpChg chg="mod">
          <ac:chgData name="Rebecca Salles" userId="66a2db3d815e233f" providerId="LiveId" clId="{4564D9FB-F01E-44BE-8594-DD5A92BDF058}" dt="2020-12-07T17:35:21.043" v="3607"/>
          <ac:grpSpMkLst>
            <pc:docMk/>
            <pc:sldMk cId="1744291019" sldId="1240"/>
            <ac:grpSpMk id="168" creationId="{041426C9-BC91-4A8F-8D7C-0EAAA0A84FE7}"/>
          </ac:grpSpMkLst>
        </pc:grpChg>
        <pc:grpChg chg="add del">
          <ac:chgData name="Rebecca Salles" userId="66a2db3d815e233f" providerId="LiveId" clId="{4564D9FB-F01E-44BE-8594-DD5A92BDF058}" dt="2020-09-18T17:58:51.018" v="2352" actId="165"/>
          <ac:grpSpMkLst>
            <pc:docMk/>
            <pc:sldMk cId="1744291019" sldId="1240"/>
            <ac:grpSpMk id="174" creationId="{A6CD5E79-EC8F-4966-868B-A684C49098D7}"/>
          </ac:grpSpMkLst>
        </pc:grpChg>
        <pc:grpChg chg="mod topLvl">
          <ac:chgData name="Rebecca Salles" userId="66a2db3d815e233f" providerId="LiveId" clId="{4564D9FB-F01E-44BE-8594-DD5A92BDF058}" dt="2020-12-07T22:36:55.821" v="5710" actId="165"/>
          <ac:grpSpMkLst>
            <pc:docMk/>
            <pc:sldMk cId="1744291019" sldId="1240"/>
            <ac:grpSpMk id="175" creationId="{3AB3CBF3-1A81-441D-B3F7-517F9F26C0C8}"/>
          </ac:grpSpMkLst>
        </pc:grpChg>
        <pc:grpChg chg="mod">
          <ac:chgData name="Rebecca Salles" userId="66a2db3d815e233f" providerId="LiveId" clId="{4564D9FB-F01E-44BE-8594-DD5A92BDF058}" dt="2020-12-07T17:35:21.043" v="3607"/>
          <ac:grpSpMkLst>
            <pc:docMk/>
            <pc:sldMk cId="1744291019" sldId="1240"/>
            <ac:grpSpMk id="181" creationId="{5C0B0028-F03D-4A8F-8DEC-5365513EEEFB}"/>
          </ac:grpSpMkLst>
        </pc:grpChg>
        <pc:grpChg chg="add mod">
          <ac:chgData name="Rebecca Salles" userId="66a2db3d815e233f" providerId="LiveId" clId="{4564D9FB-F01E-44BE-8594-DD5A92BDF058}" dt="2020-12-07T22:34:09.697" v="5708" actId="1036"/>
          <ac:grpSpMkLst>
            <pc:docMk/>
            <pc:sldMk cId="1744291019" sldId="1240"/>
            <ac:grpSpMk id="210" creationId="{86D342B3-F294-474A-8662-F6AC0522CF5E}"/>
          </ac:grpSpMkLst>
        </pc:grpChg>
        <pc:grpChg chg="del">
          <ac:chgData name="Rebecca Salles" userId="66a2db3d815e233f" providerId="LiveId" clId="{4564D9FB-F01E-44BE-8594-DD5A92BDF058}" dt="2020-09-18T17:57:10.830" v="2341" actId="478"/>
          <ac:grpSpMkLst>
            <pc:docMk/>
            <pc:sldMk cId="1744291019" sldId="1240"/>
            <ac:grpSpMk id="210" creationId="{95D39E03-96C0-4BCB-9250-5132974E3AE4}"/>
          </ac:grpSpMkLst>
        </pc:grpChg>
        <pc:grpChg chg="mod topLvl">
          <ac:chgData name="Rebecca Salles" userId="66a2db3d815e233f" providerId="LiveId" clId="{4564D9FB-F01E-44BE-8594-DD5A92BDF058}" dt="2020-12-07T22:36:55.821" v="5710" actId="165"/>
          <ac:grpSpMkLst>
            <pc:docMk/>
            <pc:sldMk cId="1744291019" sldId="1240"/>
            <ac:grpSpMk id="211" creationId="{4200992D-2C99-4924-BB96-C4013DCAAB58}"/>
          </ac:grpSpMkLst>
        </pc:grpChg>
        <pc:grpChg chg="mod topLvl">
          <ac:chgData name="Rebecca Salles" userId="66a2db3d815e233f" providerId="LiveId" clId="{4564D9FB-F01E-44BE-8594-DD5A92BDF058}" dt="2020-12-07T22:36:55.821" v="5710" actId="165"/>
          <ac:grpSpMkLst>
            <pc:docMk/>
            <pc:sldMk cId="1744291019" sldId="1240"/>
            <ac:grpSpMk id="212" creationId="{20395A3A-9FE8-470A-AC23-A78EB29F317E}"/>
          </ac:grpSpMkLst>
        </pc:grpChg>
        <pc:grpChg chg="del mod topLvl">
          <ac:chgData name="Rebecca Salles" userId="66a2db3d815e233f" providerId="LiveId" clId="{4564D9FB-F01E-44BE-8594-DD5A92BDF058}" dt="2020-09-18T17:58:54.530" v="2353" actId="478"/>
          <ac:grpSpMkLst>
            <pc:docMk/>
            <pc:sldMk cId="1744291019" sldId="1240"/>
            <ac:grpSpMk id="213" creationId="{297CA96C-46D8-4DAE-B8EA-8D0EE382DE54}"/>
          </ac:grpSpMkLst>
        </pc:grpChg>
        <pc:grpChg chg="mod">
          <ac:chgData name="Rebecca Salles" userId="66a2db3d815e233f" providerId="LiveId" clId="{4564D9FB-F01E-44BE-8594-DD5A92BDF058}" dt="2020-12-07T22:31:50.880" v="5565"/>
          <ac:grpSpMkLst>
            <pc:docMk/>
            <pc:sldMk cId="1744291019" sldId="1240"/>
            <ac:grpSpMk id="214" creationId="{3CA685BA-A68D-4A74-9420-5FDB77BD826C}"/>
          </ac:grpSpMkLst>
        </pc:grpChg>
        <pc:grpChg chg="del">
          <ac:chgData name="Rebecca Salles" userId="66a2db3d815e233f" providerId="LiveId" clId="{4564D9FB-F01E-44BE-8594-DD5A92BDF058}" dt="2020-09-18T17:57:15.950" v="2343" actId="478"/>
          <ac:grpSpMkLst>
            <pc:docMk/>
            <pc:sldMk cId="1744291019" sldId="1240"/>
            <ac:grpSpMk id="214" creationId="{67179A39-1225-4E92-B6C7-D9CF59C81700}"/>
          </ac:grpSpMkLst>
        </pc:grpChg>
        <pc:grpChg chg="del mod topLvl">
          <ac:chgData name="Rebecca Salles" userId="66a2db3d815e233f" providerId="LiveId" clId="{4564D9FB-F01E-44BE-8594-DD5A92BDF058}" dt="2020-09-18T17:58:54.530" v="2353" actId="478"/>
          <ac:grpSpMkLst>
            <pc:docMk/>
            <pc:sldMk cId="1744291019" sldId="1240"/>
            <ac:grpSpMk id="215" creationId="{CC7458FA-608D-4E90-8BDF-EE5BC809017F}"/>
          </ac:grpSpMkLst>
        </pc:grpChg>
        <pc:grpChg chg="del mod topLvl">
          <ac:chgData name="Rebecca Salles" userId="66a2db3d815e233f" providerId="LiveId" clId="{4564D9FB-F01E-44BE-8594-DD5A92BDF058}" dt="2020-12-07T22:39:47.512" v="5765" actId="478"/>
          <ac:grpSpMkLst>
            <pc:docMk/>
            <pc:sldMk cId="1744291019" sldId="1240"/>
            <ac:grpSpMk id="218" creationId="{B56F9826-55AA-4C84-855A-79C74311B955}"/>
          </ac:grpSpMkLst>
        </pc:grpChg>
        <pc:grpChg chg="mod topLvl">
          <ac:chgData name="Rebecca Salles" userId="66a2db3d815e233f" providerId="LiveId" clId="{4564D9FB-F01E-44BE-8594-DD5A92BDF058}" dt="2020-12-07T22:36:55.821" v="5710" actId="165"/>
          <ac:grpSpMkLst>
            <pc:docMk/>
            <pc:sldMk cId="1744291019" sldId="1240"/>
            <ac:grpSpMk id="219" creationId="{76BD1AFB-6A42-4F97-8DEC-4723E6E2B6D8}"/>
          </ac:grpSpMkLst>
        </pc:grpChg>
        <pc:grpChg chg="mod topLvl">
          <ac:chgData name="Rebecca Salles" userId="66a2db3d815e233f" providerId="LiveId" clId="{4564D9FB-F01E-44BE-8594-DD5A92BDF058}" dt="2020-12-07T22:36:55.821" v="5710" actId="165"/>
          <ac:grpSpMkLst>
            <pc:docMk/>
            <pc:sldMk cId="1744291019" sldId="1240"/>
            <ac:grpSpMk id="221" creationId="{B7821DC5-DD00-4829-A401-49356EB9D515}"/>
          </ac:grpSpMkLst>
        </pc:grpChg>
        <pc:grpChg chg="mod topLvl">
          <ac:chgData name="Rebecca Salles" userId="66a2db3d815e233f" providerId="LiveId" clId="{4564D9FB-F01E-44BE-8594-DD5A92BDF058}" dt="2020-12-07T22:39:36.287" v="5763" actId="1076"/>
          <ac:grpSpMkLst>
            <pc:docMk/>
            <pc:sldMk cId="1744291019" sldId="1240"/>
            <ac:grpSpMk id="223" creationId="{39808275-78BB-4EDE-9CF1-D84C5D492809}"/>
          </ac:grpSpMkLst>
        </pc:grpChg>
        <pc:grpChg chg="mod topLvl">
          <ac:chgData name="Rebecca Salles" userId="66a2db3d815e233f" providerId="LiveId" clId="{4564D9FB-F01E-44BE-8594-DD5A92BDF058}" dt="2020-12-07T22:39:36.287" v="5763" actId="1076"/>
          <ac:grpSpMkLst>
            <pc:docMk/>
            <pc:sldMk cId="1744291019" sldId="1240"/>
            <ac:grpSpMk id="224" creationId="{EA79C606-836F-4708-A636-E6AE86F191CD}"/>
          </ac:grpSpMkLst>
        </pc:grpChg>
        <pc:grpChg chg="mod topLvl">
          <ac:chgData name="Rebecca Salles" userId="66a2db3d815e233f" providerId="LiveId" clId="{4564D9FB-F01E-44BE-8594-DD5A92BDF058}" dt="2020-12-07T22:36:55.821" v="5710" actId="165"/>
          <ac:grpSpMkLst>
            <pc:docMk/>
            <pc:sldMk cId="1744291019" sldId="1240"/>
            <ac:grpSpMk id="225" creationId="{2FD782E4-C102-47FE-940F-F0559A288AAC}"/>
          </ac:grpSpMkLst>
        </pc:grpChg>
        <pc:grpChg chg="del">
          <ac:chgData name="Rebecca Salles" userId="66a2db3d815e233f" providerId="LiveId" clId="{4564D9FB-F01E-44BE-8594-DD5A92BDF058}" dt="2020-09-18T17:56:18.139" v="2326" actId="478"/>
          <ac:grpSpMkLst>
            <pc:docMk/>
            <pc:sldMk cId="1744291019" sldId="1240"/>
            <ac:grpSpMk id="226" creationId="{4B964DDC-8AAC-4689-916A-D0033843EDFF}"/>
          </ac:grpSpMkLst>
        </pc:grpChg>
        <pc:grpChg chg="mod topLvl">
          <ac:chgData name="Rebecca Salles" userId="66a2db3d815e233f" providerId="LiveId" clId="{4564D9FB-F01E-44BE-8594-DD5A92BDF058}" dt="2020-12-07T22:36:55.821" v="5710" actId="165"/>
          <ac:grpSpMkLst>
            <pc:docMk/>
            <pc:sldMk cId="1744291019" sldId="1240"/>
            <ac:grpSpMk id="227" creationId="{2B8298B4-A51E-43EF-A390-5DE0E7D66361}"/>
          </ac:grpSpMkLst>
        </pc:grpChg>
        <pc:grpChg chg="mod topLvl">
          <ac:chgData name="Rebecca Salles" userId="66a2db3d815e233f" providerId="LiveId" clId="{4564D9FB-F01E-44BE-8594-DD5A92BDF058}" dt="2020-12-07T22:39:36.287" v="5763" actId="1076"/>
          <ac:grpSpMkLst>
            <pc:docMk/>
            <pc:sldMk cId="1744291019" sldId="1240"/>
            <ac:grpSpMk id="228" creationId="{BFF18E27-2505-4403-81FD-F7125BECCC5E}"/>
          </ac:grpSpMkLst>
        </pc:grpChg>
        <pc:grpChg chg="mod topLvl">
          <ac:chgData name="Rebecca Salles" userId="66a2db3d815e233f" providerId="LiveId" clId="{4564D9FB-F01E-44BE-8594-DD5A92BDF058}" dt="2020-12-07T22:36:55.821" v="5710" actId="165"/>
          <ac:grpSpMkLst>
            <pc:docMk/>
            <pc:sldMk cId="1744291019" sldId="1240"/>
            <ac:grpSpMk id="229" creationId="{085C7A2F-862F-48B3-8B71-B1370A103F76}"/>
          </ac:grpSpMkLst>
        </pc:grpChg>
        <pc:grpChg chg="mod topLvl">
          <ac:chgData name="Rebecca Salles" userId="66a2db3d815e233f" providerId="LiveId" clId="{4564D9FB-F01E-44BE-8594-DD5A92BDF058}" dt="2020-12-07T22:36:55.821" v="5710" actId="165"/>
          <ac:grpSpMkLst>
            <pc:docMk/>
            <pc:sldMk cId="1744291019" sldId="1240"/>
            <ac:grpSpMk id="230" creationId="{8963FF50-9381-42D5-9CAF-0E06B91DDACD}"/>
          </ac:grpSpMkLst>
        </pc:grpChg>
        <pc:grpChg chg="del">
          <ac:chgData name="Rebecca Salles" userId="66a2db3d815e233f" providerId="LiveId" clId="{4564D9FB-F01E-44BE-8594-DD5A92BDF058}" dt="2020-09-18T17:56:23.544" v="2328" actId="478"/>
          <ac:grpSpMkLst>
            <pc:docMk/>
            <pc:sldMk cId="1744291019" sldId="1240"/>
            <ac:grpSpMk id="231" creationId="{AFCC9B38-BB7A-4CCC-A817-6FB82CF94767}"/>
          </ac:grpSpMkLst>
        </pc:grpChg>
        <pc:grpChg chg="del">
          <ac:chgData name="Rebecca Salles" userId="66a2db3d815e233f" providerId="LiveId" clId="{4564D9FB-F01E-44BE-8594-DD5A92BDF058}" dt="2020-09-18T17:56:38.483" v="2333" actId="478"/>
          <ac:grpSpMkLst>
            <pc:docMk/>
            <pc:sldMk cId="1744291019" sldId="1240"/>
            <ac:grpSpMk id="232" creationId="{0F8FF8C2-49A8-4EDB-B16D-BDFFDE318F04}"/>
          </ac:grpSpMkLst>
        </pc:grpChg>
        <pc:grpChg chg="del">
          <ac:chgData name="Rebecca Salles" userId="66a2db3d815e233f" providerId="LiveId" clId="{4564D9FB-F01E-44BE-8594-DD5A92BDF058}" dt="2020-09-18T17:56:47.009" v="2335" actId="478"/>
          <ac:grpSpMkLst>
            <pc:docMk/>
            <pc:sldMk cId="1744291019" sldId="1240"/>
            <ac:grpSpMk id="233" creationId="{CDAB54DC-6026-4F3D-9086-5B425F673720}"/>
          </ac:grpSpMkLst>
        </pc:grpChg>
        <pc:grpChg chg="del">
          <ac:chgData name="Rebecca Salles" userId="66a2db3d815e233f" providerId="LiveId" clId="{4564D9FB-F01E-44BE-8594-DD5A92BDF058}" dt="2020-09-18T17:56:27.410" v="2330" actId="478"/>
          <ac:grpSpMkLst>
            <pc:docMk/>
            <pc:sldMk cId="1744291019" sldId="1240"/>
            <ac:grpSpMk id="238" creationId="{01D28B23-D924-47E9-89DA-468CA4950B19}"/>
          </ac:grpSpMkLst>
        </pc:grpChg>
        <pc:grpChg chg="mod">
          <ac:chgData name="Rebecca Salles" userId="66a2db3d815e233f" providerId="LiveId" clId="{4564D9FB-F01E-44BE-8594-DD5A92BDF058}" dt="2020-12-07T22:36:55.821" v="5710" actId="165"/>
          <ac:grpSpMkLst>
            <pc:docMk/>
            <pc:sldMk cId="1744291019" sldId="1240"/>
            <ac:grpSpMk id="243" creationId="{4CA59A28-8FBA-419D-A7E0-53837A7CFF1E}"/>
          </ac:grpSpMkLst>
        </pc:grpChg>
        <pc:grpChg chg="mod">
          <ac:chgData name="Rebecca Salles" userId="66a2db3d815e233f" providerId="LiveId" clId="{4564D9FB-F01E-44BE-8594-DD5A92BDF058}" dt="2020-12-07T22:36:55.821" v="5710" actId="165"/>
          <ac:grpSpMkLst>
            <pc:docMk/>
            <pc:sldMk cId="1744291019" sldId="1240"/>
            <ac:grpSpMk id="248" creationId="{3F0812FA-D9DD-48D1-83DD-E34647817B59}"/>
          </ac:grpSpMkLst>
        </pc:grpChg>
        <pc:grpChg chg="mod">
          <ac:chgData name="Rebecca Salles" userId="66a2db3d815e233f" providerId="LiveId" clId="{4564D9FB-F01E-44BE-8594-DD5A92BDF058}" dt="2020-12-07T22:36:55.821" v="5710" actId="165"/>
          <ac:grpSpMkLst>
            <pc:docMk/>
            <pc:sldMk cId="1744291019" sldId="1240"/>
            <ac:grpSpMk id="253" creationId="{D0D4DBA5-E36B-40E7-BB67-777D6E7E244F}"/>
          </ac:grpSpMkLst>
        </pc:grpChg>
        <pc:grpChg chg="del">
          <ac:chgData name="Rebecca Salles" userId="66a2db3d815e233f" providerId="LiveId" clId="{4564D9FB-F01E-44BE-8594-DD5A92BDF058}" dt="2020-09-18T17:56:20.719" v="2327" actId="478"/>
          <ac:grpSpMkLst>
            <pc:docMk/>
            <pc:sldMk cId="1744291019" sldId="1240"/>
            <ac:grpSpMk id="265" creationId="{4085FE98-62BC-4AE0-8D07-8ABAC5E103DF}"/>
          </ac:grpSpMkLst>
        </pc:grpChg>
        <pc:grpChg chg="mod">
          <ac:chgData name="Rebecca Salles" userId="66a2db3d815e233f" providerId="LiveId" clId="{4564D9FB-F01E-44BE-8594-DD5A92BDF058}" dt="2020-12-07T22:36:55.821" v="5710" actId="165"/>
          <ac:grpSpMkLst>
            <pc:docMk/>
            <pc:sldMk cId="1744291019" sldId="1240"/>
            <ac:grpSpMk id="270" creationId="{AF559042-8BA5-4106-B5FB-DD3420A6118C}"/>
          </ac:grpSpMkLst>
        </pc:grpChg>
        <pc:grpChg chg="mod">
          <ac:chgData name="Rebecca Salles" userId="66a2db3d815e233f" providerId="LiveId" clId="{4564D9FB-F01E-44BE-8594-DD5A92BDF058}" dt="2020-12-07T22:36:55.821" v="5710" actId="165"/>
          <ac:grpSpMkLst>
            <pc:docMk/>
            <pc:sldMk cId="1744291019" sldId="1240"/>
            <ac:grpSpMk id="275" creationId="{C9DE52A9-0E7A-4CEF-B661-7581EA97B822}"/>
          </ac:grpSpMkLst>
        </pc:grpChg>
        <pc:grpChg chg="mod">
          <ac:chgData name="Rebecca Salles" userId="66a2db3d815e233f" providerId="LiveId" clId="{4564D9FB-F01E-44BE-8594-DD5A92BDF058}" dt="2020-12-07T22:36:55.821" v="5710" actId="165"/>
          <ac:grpSpMkLst>
            <pc:docMk/>
            <pc:sldMk cId="1744291019" sldId="1240"/>
            <ac:grpSpMk id="280" creationId="{E95FE0D0-E2BF-4DB6-B224-00CE562A0233}"/>
          </ac:grpSpMkLst>
        </pc:grpChg>
        <pc:grpChg chg="mod">
          <ac:chgData name="Rebecca Salles" userId="66a2db3d815e233f" providerId="LiveId" clId="{4564D9FB-F01E-44BE-8594-DD5A92BDF058}" dt="2020-12-07T22:36:55.821" v="5710" actId="165"/>
          <ac:grpSpMkLst>
            <pc:docMk/>
            <pc:sldMk cId="1744291019" sldId="1240"/>
            <ac:grpSpMk id="285" creationId="{19224038-D827-4C33-A8D2-24B4BA597CB7}"/>
          </ac:grpSpMkLst>
        </pc:grpChg>
        <pc:grpChg chg="mod">
          <ac:chgData name="Rebecca Salles" userId="66a2db3d815e233f" providerId="LiveId" clId="{4564D9FB-F01E-44BE-8594-DD5A92BDF058}" dt="2020-12-07T22:36:55.821" v="5710" actId="165"/>
          <ac:grpSpMkLst>
            <pc:docMk/>
            <pc:sldMk cId="1744291019" sldId="1240"/>
            <ac:grpSpMk id="287" creationId="{A09652FA-EC81-44AD-8250-F984BBA8C75D}"/>
          </ac:grpSpMkLst>
        </pc:grpChg>
        <pc:grpChg chg="del mod">
          <ac:chgData name="Rebecca Salles" userId="66a2db3d815e233f" providerId="LiveId" clId="{4564D9FB-F01E-44BE-8594-DD5A92BDF058}" dt="2020-12-07T22:37:40.447" v="5716" actId="478"/>
          <ac:grpSpMkLst>
            <pc:docMk/>
            <pc:sldMk cId="1744291019" sldId="1240"/>
            <ac:grpSpMk id="293" creationId="{3CFEFD3C-C928-4560-BF43-09D1AF8D827E}"/>
          </ac:grpSpMkLst>
        </pc:grpChg>
        <pc:grpChg chg="mod">
          <ac:chgData name="Rebecca Salles" userId="66a2db3d815e233f" providerId="LiveId" clId="{4564D9FB-F01E-44BE-8594-DD5A92BDF058}" dt="2020-12-07T22:36:55.821" v="5710" actId="165"/>
          <ac:grpSpMkLst>
            <pc:docMk/>
            <pc:sldMk cId="1744291019" sldId="1240"/>
            <ac:grpSpMk id="295" creationId="{F2D6499C-E3EA-4EA7-92E1-29BAAAEFC74B}"/>
          </ac:grpSpMkLst>
        </pc:grpChg>
        <pc:grpChg chg="del mod">
          <ac:chgData name="Rebecca Salles" userId="66a2db3d815e233f" providerId="LiveId" clId="{4564D9FB-F01E-44BE-8594-DD5A92BDF058}" dt="2020-12-07T22:37:38.449" v="5715" actId="478"/>
          <ac:grpSpMkLst>
            <pc:docMk/>
            <pc:sldMk cId="1744291019" sldId="1240"/>
            <ac:grpSpMk id="301" creationId="{929242DB-2A14-4FD7-814B-EAB6B292E524}"/>
          </ac:grpSpMkLst>
        </pc:grpChg>
        <pc:grpChg chg="mod topLvl">
          <ac:chgData name="Rebecca Salles" userId="66a2db3d815e233f" providerId="LiveId" clId="{4564D9FB-F01E-44BE-8594-DD5A92BDF058}" dt="2020-12-07T22:39:47.512" v="5765" actId="478"/>
          <ac:grpSpMkLst>
            <pc:docMk/>
            <pc:sldMk cId="1744291019" sldId="1240"/>
            <ac:grpSpMk id="303" creationId="{F3608E23-08A8-4C90-8D09-21E6185248C5}"/>
          </ac:grpSpMkLst>
        </pc:grpChg>
        <pc:grpChg chg="mod">
          <ac:chgData name="Rebecca Salles" userId="66a2db3d815e233f" providerId="LiveId" clId="{4564D9FB-F01E-44BE-8594-DD5A92BDF058}" dt="2020-09-18T17:58:51.018" v="2352" actId="165"/>
          <ac:grpSpMkLst>
            <pc:docMk/>
            <pc:sldMk cId="1744291019" sldId="1240"/>
            <ac:grpSpMk id="309" creationId="{E4EB0B2E-0AA7-42EB-87A2-1F21295541AC}"/>
          </ac:grpSpMkLst>
        </pc:grpChg>
        <pc:grpChg chg="del">
          <ac:chgData name="Rebecca Salles" userId="66a2db3d815e233f" providerId="LiveId" clId="{4564D9FB-F01E-44BE-8594-DD5A92BDF058}" dt="2020-09-18T17:57:17.761" v="2344" actId="478"/>
          <ac:grpSpMkLst>
            <pc:docMk/>
            <pc:sldMk cId="1744291019" sldId="1240"/>
            <ac:grpSpMk id="316" creationId="{3A0CF6DC-DFFE-43F0-9AE9-7F9035762CD4}"/>
          </ac:grpSpMkLst>
        </pc:grpChg>
        <pc:grpChg chg="mod">
          <ac:chgData name="Rebecca Salles" userId="66a2db3d815e233f" providerId="LiveId" clId="{4564D9FB-F01E-44BE-8594-DD5A92BDF058}" dt="2020-12-07T22:31:50.880" v="5565"/>
          <ac:grpSpMkLst>
            <pc:docMk/>
            <pc:sldMk cId="1744291019" sldId="1240"/>
            <ac:grpSpMk id="317" creationId="{C33EDD9D-4EE6-494B-A135-4BB8455B03BF}"/>
          </ac:grpSpMkLst>
        </pc:grpChg>
        <pc:grpChg chg="mod">
          <ac:chgData name="Rebecca Salles" userId="66a2db3d815e233f" providerId="LiveId" clId="{4564D9FB-F01E-44BE-8594-DD5A92BDF058}" dt="2020-12-07T22:31:50.880" v="5565"/>
          <ac:grpSpMkLst>
            <pc:docMk/>
            <pc:sldMk cId="1744291019" sldId="1240"/>
            <ac:grpSpMk id="318" creationId="{13658E2F-B4FD-4BE0-B321-467AC5B3ADC2}"/>
          </ac:grpSpMkLst>
        </pc:grpChg>
        <pc:grpChg chg="mod">
          <ac:chgData name="Rebecca Salles" userId="66a2db3d815e233f" providerId="LiveId" clId="{4564D9FB-F01E-44BE-8594-DD5A92BDF058}" dt="2020-12-07T22:31:50.880" v="5565"/>
          <ac:grpSpMkLst>
            <pc:docMk/>
            <pc:sldMk cId="1744291019" sldId="1240"/>
            <ac:grpSpMk id="319" creationId="{CB0DE18A-EB25-477C-B58A-9F2DCE24BDA0}"/>
          </ac:grpSpMkLst>
        </pc:grpChg>
        <pc:grpChg chg="mod">
          <ac:chgData name="Rebecca Salles" userId="66a2db3d815e233f" providerId="LiveId" clId="{4564D9FB-F01E-44BE-8594-DD5A92BDF058}" dt="2020-12-07T22:31:50.880" v="5565"/>
          <ac:grpSpMkLst>
            <pc:docMk/>
            <pc:sldMk cId="1744291019" sldId="1240"/>
            <ac:grpSpMk id="320" creationId="{52767815-2197-4F52-A5F2-38617E3ED5DB}"/>
          </ac:grpSpMkLst>
        </pc:grpChg>
        <pc:grpChg chg="mod">
          <ac:chgData name="Rebecca Salles" userId="66a2db3d815e233f" providerId="LiveId" clId="{4564D9FB-F01E-44BE-8594-DD5A92BDF058}" dt="2020-09-18T17:58:51.018" v="2352" actId="165"/>
          <ac:grpSpMkLst>
            <pc:docMk/>
            <pc:sldMk cId="1744291019" sldId="1240"/>
            <ac:grpSpMk id="322" creationId="{BF807C97-AA76-46AF-8AB5-C757FE1BD08E}"/>
          </ac:grpSpMkLst>
        </pc:grpChg>
        <pc:grpChg chg="mod">
          <ac:chgData name="Rebecca Salles" userId="66a2db3d815e233f" providerId="LiveId" clId="{4564D9FB-F01E-44BE-8594-DD5A92BDF058}" dt="2020-12-07T22:31:50.880" v="5565"/>
          <ac:grpSpMkLst>
            <pc:docMk/>
            <pc:sldMk cId="1744291019" sldId="1240"/>
            <ac:grpSpMk id="322" creationId="{E7EA9773-BBED-4A20-BC77-FBB9F1518645}"/>
          </ac:grpSpMkLst>
        </pc:grpChg>
        <pc:grpChg chg="mod">
          <ac:chgData name="Rebecca Salles" userId="66a2db3d815e233f" providerId="LiveId" clId="{4564D9FB-F01E-44BE-8594-DD5A92BDF058}" dt="2020-12-07T22:31:50.880" v="5565"/>
          <ac:grpSpMkLst>
            <pc:docMk/>
            <pc:sldMk cId="1744291019" sldId="1240"/>
            <ac:grpSpMk id="324" creationId="{51252B4C-BC1C-448B-94F1-4663DB10753D}"/>
          </ac:grpSpMkLst>
        </pc:grpChg>
        <pc:grpChg chg="mod">
          <ac:chgData name="Rebecca Salles" userId="66a2db3d815e233f" providerId="LiveId" clId="{4564D9FB-F01E-44BE-8594-DD5A92BDF058}" dt="2020-12-07T22:31:50.880" v="5565"/>
          <ac:grpSpMkLst>
            <pc:docMk/>
            <pc:sldMk cId="1744291019" sldId="1240"/>
            <ac:grpSpMk id="325" creationId="{CFB93781-D875-4A0C-9C69-65CF8E28B7C2}"/>
          </ac:grpSpMkLst>
        </pc:grpChg>
        <pc:grpChg chg="mod">
          <ac:chgData name="Rebecca Salles" userId="66a2db3d815e233f" providerId="LiveId" clId="{4564D9FB-F01E-44BE-8594-DD5A92BDF058}" dt="2020-12-07T22:31:50.880" v="5565"/>
          <ac:grpSpMkLst>
            <pc:docMk/>
            <pc:sldMk cId="1744291019" sldId="1240"/>
            <ac:grpSpMk id="326" creationId="{CA96F466-5DCD-48D2-BC7D-4EDB0187CA37}"/>
          </ac:grpSpMkLst>
        </pc:grpChg>
        <pc:grpChg chg="mod">
          <ac:chgData name="Rebecca Salles" userId="66a2db3d815e233f" providerId="LiveId" clId="{4564D9FB-F01E-44BE-8594-DD5A92BDF058}" dt="2020-12-07T22:31:50.880" v="5565"/>
          <ac:grpSpMkLst>
            <pc:docMk/>
            <pc:sldMk cId="1744291019" sldId="1240"/>
            <ac:grpSpMk id="327" creationId="{D2AC93D4-B624-4FF0-A667-F3C5F5B7A1BD}"/>
          </ac:grpSpMkLst>
        </pc:grpChg>
        <pc:grpChg chg="mod">
          <ac:chgData name="Rebecca Salles" userId="66a2db3d815e233f" providerId="LiveId" clId="{4564D9FB-F01E-44BE-8594-DD5A92BDF058}" dt="2020-12-07T22:31:50.880" v="5565"/>
          <ac:grpSpMkLst>
            <pc:docMk/>
            <pc:sldMk cId="1744291019" sldId="1240"/>
            <ac:grpSpMk id="328" creationId="{260B61AC-35DF-4DE4-8695-7198EDE81DE3}"/>
          </ac:grpSpMkLst>
        </pc:grpChg>
        <pc:grpChg chg="mod">
          <ac:chgData name="Rebecca Salles" userId="66a2db3d815e233f" providerId="LiveId" clId="{4564D9FB-F01E-44BE-8594-DD5A92BDF058}" dt="2020-12-07T22:31:50.880" v="5565"/>
          <ac:grpSpMkLst>
            <pc:docMk/>
            <pc:sldMk cId="1744291019" sldId="1240"/>
            <ac:grpSpMk id="337" creationId="{83723783-25EA-4358-9F4A-0AADE672444F}"/>
          </ac:grpSpMkLst>
        </pc:grpChg>
        <pc:grpChg chg="mod">
          <ac:chgData name="Rebecca Salles" userId="66a2db3d815e233f" providerId="LiveId" clId="{4564D9FB-F01E-44BE-8594-DD5A92BDF058}" dt="2020-12-07T22:31:50.880" v="5565"/>
          <ac:grpSpMkLst>
            <pc:docMk/>
            <pc:sldMk cId="1744291019" sldId="1240"/>
            <ac:grpSpMk id="338" creationId="{2A6D96B6-FE48-4D39-90C0-D812B5D460E2}"/>
          </ac:grpSpMkLst>
        </pc:grpChg>
        <pc:grpChg chg="mod">
          <ac:chgData name="Rebecca Salles" userId="66a2db3d815e233f" providerId="LiveId" clId="{4564D9FB-F01E-44BE-8594-DD5A92BDF058}" dt="2020-12-07T22:31:50.880" v="5565"/>
          <ac:grpSpMkLst>
            <pc:docMk/>
            <pc:sldMk cId="1744291019" sldId="1240"/>
            <ac:grpSpMk id="339" creationId="{48312C91-07D0-4D15-9D54-AA2EE276C225}"/>
          </ac:grpSpMkLst>
        </pc:grpChg>
        <pc:grpChg chg="mod">
          <ac:chgData name="Rebecca Salles" userId="66a2db3d815e233f" providerId="LiveId" clId="{4564D9FB-F01E-44BE-8594-DD5A92BDF058}" dt="2020-12-07T22:31:50.880" v="5565"/>
          <ac:grpSpMkLst>
            <pc:docMk/>
            <pc:sldMk cId="1744291019" sldId="1240"/>
            <ac:grpSpMk id="344" creationId="{EFDD9463-7D52-420F-9E65-F118812026FF}"/>
          </ac:grpSpMkLst>
        </pc:grpChg>
        <pc:grpChg chg="mod">
          <ac:chgData name="Rebecca Salles" userId="66a2db3d815e233f" providerId="LiveId" clId="{4564D9FB-F01E-44BE-8594-DD5A92BDF058}" dt="2020-12-07T17:35:21.043" v="3607"/>
          <ac:grpSpMkLst>
            <pc:docMk/>
            <pc:sldMk cId="1744291019" sldId="1240"/>
            <ac:grpSpMk id="353" creationId="{595CA7C4-0495-43E0-ABD8-D6438D936FA5}"/>
          </ac:grpSpMkLst>
        </pc:grpChg>
        <pc:grpChg chg="mod">
          <ac:chgData name="Rebecca Salles" userId="66a2db3d815e233f" providerId="LiveId" clId="{4564D9FB-F01E-44BE-8594-DD5A92BDF058}" dt="2020-12-07T17:35:21.043" v="3607"/>
          <ac:grpSpMkLst>
            <pc:docMk/>
            <pc:sldMk cId="1744291019" sldId="1240"/>
            <ac:grpSpMk id="354" creationId="{CA25AC83-4533-4A31-9B96-2568CD4DE7EB}"/>
          </ac:grpSpMkLst>
        </pc:grpChg>
        <pc:grpChg chg="mod">
          <ac:chgData name="Rebecca Salles" userId="66a2db3d815e233f" providerId="LiveId" clId="{4564D9FB-F01E-44BE-8594-DD5A92BDF058}" dt="2020-12-07T17:35:21.043" v="3607"/>
          <ac:grpSpMkLst>
            <pc:docMk/>
            <pc:sldMk cId="1744291019" sldId="1240"/>
            <ac:grpSpMk id="355" creationId="{95574246-E9F4-4498-A45A-B3853EC1FB06}"/>
          </ac:grpSpMkLst>
        </pc:grpChg>
        <pc:grpChg chg="mod">
          <ac:chgData name="Rebecca Salles" userId="66a2db3d815e233f" providerId="LiveId" clId="{4564D9FB-F01E-44BE-8594-DD5A92BDF058}" dt="2020-12-07T17:35:21.043" v="3607"/>
          <ac:grpSpMkLst>
            <pc:docMk/>
            <pc:sldMk cId="1744291019" sldId="1240"/>
            <ac:grpSpMk id="357" creationId="{7339A6FD-E523-413C-96F3-CCAA1B75B305}"/>
          </ac:grpSpMkLst>
        </pc:grpChg>
        <pc:grpChg chg="mod">
          <ac:chgData name="Rebecca Salles" userId="66a2db3d815e233f" providerId="LiveId" clId="{4564D9FB-F01E-44BE-8594-DD5A92BDF058}" dt="2020-12-07T17:35:21.043" v="3607"/>
          <ac:grpSpMkLst>
            <pc:docMk/>
            <pc:sldMk cId="1744291019" sldId="1240"/>
            <ac:grpSpMk id="362" creationId="{39147A77-8C46-406A-B644-90A0FF81950F}"/>
          </ac:grpSpMkLst>
        </pc:grpChg>
        <pc:grpChg chg="mod">
          <ac:chgData name="Rebecca Salles" userId="66a2db3d815e233f" providerId="LiveId" clId="{4564D9FB-F01E-44BE-8594-DD5A92BDF058}" dt="2020-12-07T17:35:21.043" v="3607"/>
          <ac:grpSpMkLst>
            <pc:docMk/>
            <pc:sldMk cId="1744291019" sldId="1240"/>
            <ac:grpSpMk id="363" creationId="{C4D1CE99-6C2B-411B-AAC6-B9529EE8CA87}"/>
          </ac:grpSpMkLst>
        </pc:grpChg>
        <pc:grpChg chg="mod">
          <ac:chgData name="Rebecca Salles" userId="66a2db3d815e233f" providerId="LiveId" clId="{4564D9FB-F01E-44BE-8594-DD5A92BDF058}" dt="2020-12-07T17:35:21.043" v="3607"/>
          <ac:grpSpMkLst>
            <pc:docMk/>
            <pc:sldMk cId="1744291019" sldId="1240"/>
            <ac:grpSpMk id="364" creationId="{8222DF76-D050-420C-9B14-62DA49DACA12}"/>
          </ac:grpSpMkLst>
        </pc:grpChg>
        <pc:grpChg chg="mod">
          <ac:chgData name="Rebecca Salles" userId="66a2db3d815e233f" providerId="LiveId" clId="{4564D9FB-F01E-44BE-8594-DD5A92BDF058}" dt="2020-12-07T17:35:21.043" v="3607"/>
          <ac:grpSpMkLst>
            <pc:docMk/>
            <pc:sldMk cId="1744291019" sldId="1240"/>
            <ac:grpSpMk id="365" creationId="{CA8FC0F8-C932-47E5-B91D-4631248D0766}"/>
          </ac:grpSpMkLst>
        </pc:grpChg>
        <pc:grpChg chg="del">
          <ac:chgData name="Rebecca Salles" userId="66a2db3d815e233f" providerId="LiveId" clId="{4564D9FB-F01E-44BE-8594-DD5A92BDF058}" dt="2020-09-18T17:59:28.446" v="2365" actId="478"/>
          <ac:grpSpMkLst>
            <pc:docMk/>
            <pc:sldMk cId="1744291019" sldId="1240"/>
            <ac:grpSpMk id="372" creationId="{C871B2AC-BF0A-405B-A30F-B3E90D805C69}"/>
          </ac:grpSpMkLst>
        </pc:grpChg>
        <pc:grpChg chg="mod">
          <ac:chgData name="Rebecca Salles" userId="66a2db3d815e233f" providerId="LiveId" clId="{4564D9FB-F01E-44BE-8594-DD5A92BDF058}" dt="2020-12-07T17:35:21.043" v="3607"/>
          <ac:grpSpMkLst>
            <pc:docMk/>
            <pc:sldMk cId="1744291019" sldId="1240"/>
            <ac:grpSpMk id="374" creationId="{C04B90A8-BFD7-458A-B327-04C43BCA4BDB}"/>
          </ac:grpSpMkLst>
        </pc:grpChg>
        <pc:grpChg chg="del">
          <ac:chgData name="Rebecca Salles" userId="66a2db3d815e233f" providerId="LiveId" clId="{4564D9FB-F01E-44BE-8594-DD5A92BDF058}" dt="2020-09-18T17:59:25.408" v="2364" actId="478"/>
          <ac:grpSpMkLst>
            <pc:docMk/>
            <pc:sldMk cId="1744291019" sldId="1240"/>
            <ac:grpSpMk id="375" creationId="{1B048DBA-B102-458D-BD71-2C5197519C5C}"/>
          </ac:grpSpMkLst>
        </pc:grpChg>
        <pc:grpChg chg="mod">
          <ac:chgData name="Rebecca Salles" userId="66a2db3d815e233f" providerId="LiveId" clId="{4564D9FB-F01E-44BE-8594-DD5A92BDF058}" dt="2020-12-07T22:31:50.880" v="5565"/>
          <ac:grpSpMkLst>
            <pc:docMk/>
            <pc:sldMk cId="1744291019" sldId="1240"/>
            <ac:grpSpMk id="375" creationId="{9D421916-42D5-4D13-A75D-AE42F29614DA}"/>
          </ac:grpSpMkLst>
        </pc:grpChg>
        <pc:grpChg chg="mod">
          <ac:chgData name="Rebecca Salles" userId="66a2db3d815e233f" providerId="LiveId" clId="{4564D9FB-F01E-44BE-8594-DD5A92BDF058}" dt="2020-12-07T17:35:21.043" v="3607"/>
          <ac:grpSpMkLst>
            <pc:docMk/>
            <pc:sldMk cId="1744291019" sldId="1240"/>
            <ac:grpSpMk id="383" creationId="{54F0394E-272E-431D-95E0-79718F558416}"/>
          </ac:grpSpMkLst>
        </pc:grpChg>
        <pc:grpChg chg="mod">
          <ac:chgData name="Rebecca Salles" userId="66a2db3d815e233f" providerId="LiveId" clId="{4564D9FB-F01E-44BE-8594-DD5A92BDF058}" dt="2020-12-07T17:35:21.043" v="3607"/>
          <ac:grpSpMkLst>
            <pc:docMk/>
            <pc:sldMk cId="1744291019" sldId="1240"/>
            <ac:grpSpMk id="385" creationId="{D52497D6-904C-4385-B1EC-559EF7EB393B}"/>
          </ac:grpSpMkLst>
        </pc:grpChg>
        <pc:grpChg chg="mod">
          <ac:chgData name="Rebecca Salles" userId="66a2db3d815e233f" providerId="LiveId" clId="{4564D9FB-F01E-44BE-8594-DD5A92BDF058}" dt="2020-12-07T17:35:21.043" v="3607"/>
          <ac:grpSpMkLst>
            <pc:docMk/>
            <pc:sldMk cId="1744291019" sldId="1240"/>
            <ac:grpSpMk id="386" creationId="{DAB37608-B591-4D24-908A-5F09DD5E3E99}"/>
          </ac:grpSpMkLst>
        </pc:grpChg>
        <pc:grpChg chg="mod">
          <ac:chgData name="Rebecca Salles" userId="66a2db3d815e233f" providerId="LiveId" clId="{4564D9FB-F01E-44BE-8594-DD5A92BDF058}" dt="2020-12-07T17:35:21.043" v="3607"/>
          <ac:grpSpMkLst>
            <pc:docMk/>
            <pc:sldMk cId="1744291019" sldId="1240"/>
            <ac:grpSpMk id="387" creationId="{F7AD5E15-B847-4512-8A51-CC1BA7EC6C09}"/>
          </ac:grpSpMkLst>
        </pc:grpChg>
        <pc:grpChg chg="mod">
          <ac:chgData name="Rebecca Salles" userId="66a2db3d815e233f" providerId="LiveId" clId="{4564D9FB-F01E-44BE-8594-DD5A92BDF058}" dt="2020-12-07T22:31:50.880" v="5565"/>
          <ac:grpSpMkLst>
            <pc:docMk/>
            <pc:sldMk cId="1744291019" sldId="1240"/>
            <ac:grpSpMk id="400" creationId="{FB90F525-E83C-4A7A-BA50-FBA9F758029F}"/>
          </ac:grpSpMkLst>
        </pc:grpChg>
        <pc:grpChg chg="mod">
          <ac:chgData name="Rebecca Salles" userId="66a2db3d815e233f" providerId="LiveId" clId="{4564D9FB-F01E-44BE-8594-DD5A92BDF058}" dt="2020-12-07T22:31:50.880" v="5565"/>
          <ac:grpSpMkLst>
            <pc:docMk/>
            <pc:sldMk cId="1744291019" sldId="1240"/>
            <ac:grpSpMk id="405" creationId="{0C9D8D8D-B8BB-40A4-A3E9-C92A88AE0401}"/>
          </ac:grpSpMkLst>
        </pc:grpChg>
        <pc:grpChg chg="mod">
          <ac:chgData name="Rebecca Salles" userId="66a2db3d815e233f" providerId="LiveId" clId="{4564D9FB-F01E-44BE-8594-DD5A92BDF058}" dt="2020-12-07T22:31:50.880" v="5565"/>
          <ac:grpSpMkLst>
            <pc:docMk/>
            <pc:sldMk cId="1744291019" sldId="1240"/>
            <ac:grpSpMk id="410" creationId="{AE651B91-42C6-4DC0-BDB5-24BDF8F359E8}"/>
          </ac:grpSpMkLst>
        </pc:grpChg>
        <pc:grpChg chg="mod">
          <ac:chgData name="Rebecca Salles" userId="66a2db3d815e233f" providerId="LiveId" clId="{4564D9FB-F01E-44BE-8594-DD5A92BDF058}" dt="2020-12-07T22:31:50.880" v="5565"/>
          <ac:grpSpMkLst>
            <pc:docMk/>
            <pc:sldMk cId="1744291019" sldId="1240"/>
            <ac:grpSpMk id="415" creationId="{AAC5B78C-33E0-4423-A7AE-CD3AB9FFDF9D}"/>
          </ac:grpSpMkLst>
        </pc:grpChg>
        <pc:grpChg chg="mod">
          <ac:chgData name="Rebecca Salles" userId="66a2db3d815e233f" providerId="LiveId" clId="{4564D9FB-F01E-44BE-8594-DD5A92BDF058}" dt="2020-12-07T22:31:50.880" v="5565"/>
          <ac:grpSpMkLst>
            <pc:docMk/>
            <pc:sldMk cId="1744291019" sldId="1240"/>
            <ac:grpSpMk id="417" creationId="{242073CC-25EE-4856-8E85-F3F091E6362D}"/>
          </ac:grpSpMkLst>
        </pc:grpChg>
        <pc:grpChg chg="mod">
          <ac:chgData name="Rebecca Salles" userId="66a2db3d815e233f" providerId="LiveId" clId="{4564D9FB-F01E-44BE-8594-DD5A92BDF058}" dt="2020-12-07T22:31:50.880" v="5565"/>
          <ac:grpSpMkLst>
            <pc:docMk/>
            <pc:sldMk cId="1744291019" sldId="1240"/>
            <ac:grpSpMk id="423" creationId="{EA033BA6-16BE-45DF-B463-F6D1E850BC91}"/>
          </ac:grpSpMkLst>
        </pc:grpChg>
        <pc:grpChg chg="mod">
          <ac:chgData name="Rebecca Salles" userId="66a2db3d815e233f" providerId="LiveId" clId="{4564D9FB-F01E-44BE-8594-DD5A92BDF058}" dt="2020-12-07T22:31:50.880" v="5565"/>
          <ac:grpSpMkLst>
            <pc:docMk/>
            <pc:sldMk cId="1744291019" sldId="1240"/>
            <ac:grpSpMk id="425" creationId="{D5008FB2-D3FF-4A64-9820-61ACF8D18872}"/>
          </ac:grpSpMkLst>
        </pc:grpChg>
        <pc:grpChg chg="mod">
          <ac:chgData name="Rebecca Salles" userId="66a2db3d815e233f" providerId="LiveId" clId="{4564D9FB-F01E-44BE-8594-DD5A92BDF058}" dt="2020-12-07T22:31:50.880" v="5565"/>
          <ac:grpSpMkLst>
            <pc:docMk/>
            <pc:sldMk cId="1744291019" sldId="1240"/>
            <ac:grpSpMk id="431" creationId="{E0A0DE56-D459-4A04-B21E-5167AE2FC6BD}"/>
          </ac:grpSpMkLst>
        </pc:grpChg>
        <pc:grpChg chg="mod">
          <ac:chgData name="Rebecca Salles" userId="66a2db3d815e233f" providerId="LiveId" clId="{4564D9FB-F01E-44BE-8594-DD5A92BDF058}" dt="2020-12-07T22:31:50.880" v="5565"/>
          <ac:grpSpMkLst>
            <pc:docMk/>
            <pc:sldMk cId="1744291019" sldId="1240"/>
            <ac:grpSpMk id="433" creationId="{B1DB28CA-0272-48F0-AA54-B3E457B9AE6E}"/>
          </ac:grpSpMkLst>
        </pc:grpChg>
        <pc:grpChg chg="add mod">
          <ac:chgData name="Rebecca Salles" userId="66a2db3d815e233f" providerId="LiveId" clId="{4564D9FB-F01E-44BE-8594-DD5A92BDF058}" dt="2020-12-07T22:34:09.697" v="5708" actId="1036"/>
          <ac:grpSpMkLst>
            <pc:docMk/>
            <pc:sldMk cId="1744291019" sldId="1240"/>
            <ac:grpSpMk id="453" creationId="{F98E63D6-2323-497E-A86E-BED0289651CA}"/>
          </ac:grpSpMkLst>
        </pc:grpChg>
        <pc:grpChg chg="mod">
          <ac:chgData name="Rebecca Salles" userId="66a2db3d815e233f" providerId="LiveId" clId="{4564D9FB-F01E-44BE-8594-DD5A92BDF058}" dt="2020-12-07T22:33:23.692" v="5655"/>
          <ac:grpSpMkLst>
            <pc:docMk/>
            <pc:sldMk cId="1744291019" sldId="1240"/>
            <ac:grpSpMk id="455" creationId="{3A6BDBE3-D25D-4D75-9C39-2886553717BF}"/>
          </ac:grpSpMkLst>
        </pc:grpChg>
        <pc:grpChg chg="mod">
          <ac:chgData name="Rebecca Salles" userId="66a2db3d815e233f" providerId="LiveId" clId="{4564D9FB-F01E-44BE-8594-DD5A92BDF058}" dt="2020-12-07T22:33:23.692" v="5655"/>
          <ac:grpSpMkLst>
            <pc:docMk/>
            <pc:sldMk cId="1744291019" sldId="1240"/>
            <ac:grpSpMk id="485" creationId="{1F28F24E-2669-4F11-9212-E485DE96A9CC}"/>
          </ac:grpSpMkLst>
        </pc:grpChg>
        <pc:grpChg chg="mod">
          <ac:chgData name="Rebecca Salles" userId="66a2db3d815e233f" providerId="LiveId" clId="{4564D9FB-F01E-44BE-8594-DD5A92BDF058}" dt="2020-12-07T22:33:23.692" v="5655"/>
          <ac:grpSpMkLst>
            <pc:docMk/>
            <pc:sldMk cId="1744291019" sldId="1240"/>
            <ac:grpSpMk id="486" creationId="{D63B2389-BD15-41E5-BFA6-3B43F60FBB39}"/>
          </ac:grpSpMkLst>
        </pc:grpChg>
        <pc:grpChg chg="mod">
          <ac:chgData name="Rebecca Salles" userId="66a2db3d815e233f" providerId="LiveId" clId="{4564D9FB-F01E-44BE-8594-DD5A92BDF058}" dt="2020-12-07T22:33:23.692" v="5655"/>
          <ac:grpSpMkLst>
            <pc:docMk/>
            <pc:sldMk cId="1744291019" sldId="1240"/>
            <ac:grpSpMk id="487" creationId="{D96B5EFC-DEEC-4B32-B895-6327DBDDBC81}"/>
          </ac:grpSpMkLst>
        </pc:grpChg>
        <pc:grpChg chg="mod">
          <ac:chgData name="Rebecca Salles" userId="66a2db3d815e233f" providerId="LiveId" clId="{4564D9FB-F01E-44BE-8594-DD5A92BDF058}" dt="2020-12-07T22:33:23.692" v="5655"/>
          <ac:grpSpMkLst>
            <pc:docMk/>
            <pc:sldMk cId="1744291019" sldId="1240"/>
            <ac:grpSpMk id="488" creationId="{633FB1D5-E4FA-49AD-8DC0-DAA4E6E47E84}"/>
          </ac:grpSpMkLst>
        </pc:grpChg>
        <pc:grpChg chg="mod">
          <ac:chgData name="Rebecca Salles" userId="66a2db3d815e233f" providerId="LiveId" clId="{4564D9FB-F01E-44BE-8594-DD5A92BDF058}" dt="2020-12-07T22:33:23.692" v="5655"/>
          <ac:grpSpMkLst>
            <pc:docMk/>
            <pc:sldMk cId="1744291019" sldId="1240"/>
            <ac:grpSpMk id="490" creationId="{8D9DA3C9-6D7F-408E-8129-A918EB0251D8}"/>
          </ac:grpSpMkLst>
        </pc:grpChg>
        <pc:grpChg chg="mod">
          <ac:chgData name="Rebecca Salles" userId="66a2db3d815e233f" providerId="LiveId" clId="{4564D9FB-F01E-44BE-8594-DD5A92BDF058}" dt="2020-12-07T22:33:23.692" v="5655"/>
          <ac:grpSpMkLst>
            <pc:docMk/>
            <pc:sldMk cId="1744291019" sldId="1240"/>
            <ac:grpSpMk id="492" creationId="{77344F8A-DF8E-464D-993B-08203E68549D}"/>
          </ac:grpSpMkLst>
        </pc:grpChg>
        <pc:grpChg chg="mod">
          <ac:chgData name="Rebecca Salles" userId="66a2db3d815e233f" providerId="LiveId" clId="{4564D9FB-F01E-44BE-8594-DD5A92BDF058}" dt="2020-12-07T22:33:23.692" v="5655"/>
          <ac:grpSpMkLst>
            <pc:docMk/>
            <pc:sldMk cId="1744291019" sldId="1240"/>
            <ac:grpSpMk id="493" creationId="{F095A022-6156-41AC-802B-E6C945AFADBD}"/>
          </ac:grpSpMkLst>
        </pc:grpChg>
        <pc:grpChg chg="mod">
          <ac:chgData name="Rebecca Salles" userId="66a2db3d815e233f" providerId="LiveId" clId="{4564D9FB-F01E-44BE-8594-DD5A92BDF058}" dt="2020-12-07T22:33:23.692" v="5655"/>
          <ac:grpSpMkLst>
            <pc:docMk/>
            <pc:sldMk cId="1744291019" sldId="1240"/>
            <ac:grpSpMk id="494" creationId="{0717D291-6A4A-4BE4-99E0-73B83FAB5734}"/>
          </ac:grpSpMkLst>
        </pc:grpChg>
        <pc:grpChg chg="mod">
          <ac:chgData name="Rebecca Salles" userId="66a2db3d815e233f" providerId="LiveId" clId="{4564D9FB-F01E-44BE-8594-DD5A92BDF058}" dt="2020-12-07T22:33:23.692" v="5655"/>
          <ac:grpSpMkLst>
            <pc:docMk/>
            <pc:sldMk cId="1744291019" sldId="1240"/>
            <ac:grpSpMk id="495" creationId="{58519454-8056-48AF-8CE7-1AFC04ADFADA}"/>
          </ac:grpSpMkLst>
        </pc:grpChg>
        <pc:grpChg chg="mod">
          <ac:chgData name="Rebecca Salles" userId="66a2db3d815e233f" providerId="LiveId" clId="{4564D9FB-F01E-44BE-8594-DD5A92BDF058}" dt="2020-12-07T22:33:23.692" v="5655"/>
          <ac:grpSpMkLst>
            <pc:docMk/>
            <pc:sldMk cId="1744291019" sldId="1240"/>
            <ac:grpSpMk id="496" creationId="{1CDBA312-3A51-459F-AAF1-0715E864A019}"/>
          </ac:grpSpMkLst>
        </pc:grpChg>
        <pc:grpChg chg="mod">
          <ac:chgData name="Rebecca Salles" userId="66a2db3d815e233f" providerId="LiveId" clId="{4564D9FB-F01E-44BE-8594-DD5A92BDF058}" dt="2020-12-07T22:33:23.692" v="5655"/>
          <ac:grpSpMkLst>
            <pc:docMk/>
            <pc:sldMk cId="1744291019" sldId="1240"/>
            <ac:grpSpMk id="497" creationId="{9A0A7104-B01D-4C77-BD71-911AC0E5476A}"/>
          </ac:grpSpMkLst>
        </pc:grpChg>
        <pc:grpChg chg="mod">
          <ac:chgData name="Rebecca Salles" userId="66a2db3d815e233f" providerId="LiveId" clId="{4564D9FB-F01E-44BE-8594-DD5A92BDF058}" dt="2020-12-07T22:33:23.692" v="5655"/>
          <ac:grpSpMkLst>
            <pc:docMk/>
            <pc:sldMk cId="1744291019" sldId="1240"/>
            <ac:grpSpMk id="498" creationId="{BD756F3B-2174-4BEA-8160-1250BCF88D24}"/>
          </ac:grpSpMkLst>
        </pc:grpChg>
        <pc:grpChg chg="mod">
          <ac:chgData name="Rebecca Salles" userId="66a2db3d815e233f" providerId="LiveId" clId="{4564D9FB-F01E-44BE-8594-DD5A92BDF058}" dt="2020-12-07T22:33:23.692" v="5655"/>
          <ac:grpSpMkLst>
            <pc:docMk/>
            <pc:sldMk cId="1744291019" sldId="1240"/>
            <ac:grpSpMk id="499" creationId="{D065D16C-0B14-4AF5-9392-9A13F8F83BCA}"/>
          </ac:grpSpMkLst>
        </pc:grpChg>
        <pc:grpChg chg="mod">
          <ac:chgData name="Rebecca Salles" userId="66a2db3d815e233f" providerId="LiveId" clId="{4564D9FB-F01E-44BE-8594-DD5A92BDF058}" dt="2020-12-07T22:33:23.692" v="5655"/>
          <ac:grpSpMkLst>
            <pc:docMk/>
            <pc:sldMk cId="1744291019" sldId="1240"/>
            <ac:grpSpMk id="504" creationId="{C27CFEEF-0D72-438F-85D3-B159862974D0}"/>
          </ac:grpSpMkLst>
        </pc:grpChg>
        <pc:grpChg chg="mod">
          <ac:chgData name="Rebecca Salles" userId="66a2db3d815e233f" providerId="LiveId" clId="{4564D9FB-F01E-44BE-8594-DD5A92BDF058}" dt="2020-12-07T22:33:23.692" v="5655"/>
          <ac:grpSpMkLst>
            <pc:docMk/>
            <pc:sldMk cId="1744291019" sldId="1240"/>
            <ac:grpSpMk id="509" creationId="{C708F00D-5F39-4703-8520-D4BC8CEE8220}"/>
          </ac:grpSpMkLst>
        </pc:grpChg>
        <pc:grpChg chg="mod">
          <ac:chgData name="Rebecca Salles" userId="66a2db3d815e233f" providerId="LiveId" clId="{4564D9FB-F01E-44BE-8594-DD5A92BDF058}" dt="2020-12-07T22:33:23.692" v="5655"/>
          <ac:grpSpMkLst>
            <pc:docMk/>
            <pc:sldMk cId="1744291019" sldId="1240"/>
            <ac:grpSpMk id="521" creationId="{66104C0F-E691-4A94-8D84-FC54A914CFAE}"/>
          </ac:grpSpMkLst>
        </pc:grpChg>
        <pc:grpChg chg="mod">
          <ac:chgData name="Rebecca Salles" userId="66a2db3d815e233f" providerId="LiveId" clId="{4564D9FB-F01E-44BE-8594-DD5A92BDF058}" dt="2020-12-07T22:33:23.692" v="5655"/>
          <ac:grpSpMkLst>
            <pc:docMk/>
            <pc:sldMk cId="1744291019" sldId="1240"/>
            <ac:grpSpMk id="526" creationId="{1E9F3CD0-C97D-4B32-87BB-F60B3E90BD71}"/>
          </ac:grpSpMkLst>
        </pc:grpChg>
        <pc:grpChg chg="mod">
          <ac:chgData name="Rebecca Salles" userId="66a2db3d815e233f" providerId="LiveId" clId="{4564D9FB-F01E-44BE-8594-DD5A92BDF058}" dt="2020-12-07T22:33:23.692" v="5655"/>
          <ac:grpSpMkLst>
            <pc:docMk/>
            <pc:sldMk cId="1744291019" sldId="1240"/>
            <ac:grpSpMk id="531" creationId="{FF9F3086-018D-4239-B1A5-2A317F9DBCCD}"/>
          </ac:grpSpMkLst>
        </pc:grpChg>
        <pc:grpChg chg="mod">
          <ac:chgData name="Rebecca Salles" userId="66a2db3d815e233f" providerId="LiveId" clId="{4564D9FB-F01E-44BE-8594-DD5A92BDF058}" dt="2020-12-07T22:33:23.692" v="5655"/>
          <ac:grpSpMkLst>
            <pc:docMk/>
            <pc:sldMk cId="1744291019" sldId="1240"/>
            <ac:grpSpMk id="536" creationId="{6AD546E9-3BFD-4B91-A0DB-F5D858A0E24A}"/>
          </ac:grpSpMkLst>
        </pc:grpChg>
        <pc:grpChg chg="mod">
          <ac:chgData name="Rebecca Salles" userId="66a2db3d815e233f" providerId="LiveId" clId="{4564D9FB-F01E-44BE-8594-DD5A92BDF058}" dt="2020-12-07T22:33:23.692" v="5655"/>
          <ac:grpSpMkLst>
            <pc:docMk/>
            <pc:sldMk cId="1744291019" sldId="1240"/>
            <ac:grpSpMk id="538" creationId="{D8764AA1-3B7A-4C1D-9617-C225194112D8}"/>
          </ac:grpSpMkLst>
        </pc:grpChg>
        <pc:grpChg chg="mod">
          <ac:chgData name="Rebecca Salles" userId="66a2db3d815e233f" providerId="LiveId" clId="{4564D9FB-F01E-44BE-8594-DD5A92BDF058}" dt="2020-12-07T22:33:23.692" v="5655"/>
          <ac:grpSpMkLst>
            <pc:docMk/>
            <pc:sldMk cId="1744291019" sldId="1240"/>
            <ac:grpSpMk id="544" creationId="{4AC10889-92B9-47C3-BD1F-EDDB3007C36D}"/>
          </ac:grpSpMkLst>
        </pc:grpChg>
        <pc:grpChg chg="mod">
          <ac:chgData name="Rebecca Salles" userId="66a2db3d815e233f" providerId="LiveId" clId="{4564D9FB-F01E-44BE-8594-DD5A92BDF058}" dt="2020-12-07T22:33:23.692" v="5655"/>
          <ac:grpSpMkLst>
            <pc:docMk/>
            <pc:sldMk cId="1744291019" sldId="1240"/>
            <ac:grpSpMk id="546" creationId="{5674E4CD-6D3F-4F08-BE36-FAE6E2CABE8B}"/>
          </ac:grpSpMkLst>
        </pc:grpChg>
        <pc:grpChg chg="mod">
          <ac:chgData name="Rebecca Salles" userId="66a2db3d815e233f" providerId="LiveId" clId="{4564D9FB-F01E-44BE-8594-DD5A92BDF058}" dt="2020-12-07T22:33:23.692" v="5655"/>
          <ac:grpSpMkLst>
            <pc:docMk/>
            <pc:sldMk cId="1744291019" sldId="1240"/>
            <ac:grpSpMk id="552" creationId="{01D1A403-E523-405E-97C5-E302D113A47E}"/>
          </ac:grpSpMkLst>
        </pc:grpChg>
        <pc:grpChg chg="mod">
          <ac:chgData name="Rebecca Salles" userId="66a2db3d815e233f" providerId="LiveId" clId="{4564D9FB-F01E-44BE-8594-DD5A92BDF058}" dt="2020-12-07T22:33:23.692" v="5655"/>
          <ac:grpSpMkLst>
            <pc:docMk/>
            <pc:sldMk cId="1744291019" sldId="1240"/>
            <ac:grpSpMk id="554" creationId="{54D74982-2187-4197-B271-2B68FF267A4F}"/>
          </ac:grpSpMkLst>
        </pc:grpChg>
        <pc:picChg chg="del">
          <ac:chgData name="Rebecca Salles" userId="66a2db3d815e233f" providerId="LiveId" clId="{4564D9FB-F01E-44BE-8594-DD5A92BDF058}" dt="2020-09-18T17:56:36.102" v="2332" actId="478"/>
          <ac:picMkLst>
            <pc:docMk/>
            <pc:sldMk cId="1744291019" sldId="1240"/>
            <ac:picMk id="216" creationId="{C18C856A-F4B4-48A1-BBCA-F1414C5878B6}"/>
          </ac:picMkLst>
        </pc:picChg>
        <pc:picChg chg="del">
          <ac:chgData name="Rebecca Salles" userId="66a2db3d815e233f" providerId="LiveId" clId="{4564D9FB-F01E-44BE-8594-DD5A92BDF058}" dt="2020-09-18T17:57:13.906" v="2342" actId="478"/>
          <ac:picMkLst>
            <pc:docMk/>
            <pc:sldMk cId="1744291019" sldId="1240"/>
            <ac:picMk id="217" creationId="{79715AC0-5EA5-419B-A959-FFBE7E3399F7}"/>
          </ac:picMkLst>
        </pc:picChg>
        <pc:picChg chg="mod topLvl">
          <ac:chgData name="Rebecca Salles" userId="66a2db3d815e233f" providerId="LiveId" clId="{4564D9FB-F01E-44BE-8594-DD5A92BDF058}" dt="2020-12-07T22:36:55.821" v="5710" actId="165"/>
          <ac:picMkLst>
            <pc:docMk/>
            <pc:sldMk cId="1744291019" sldId="1240"/>
            <ac:picMk id="220" creationId="{5F5B2794-C1E1-40B8-A5FD-F3481F2E9FF6}"/>
          </ac:picMkLst>
        </pc:picChg>
        <pc:picChg chg="mod topLvl">
          <ac:chgData name="Rebecca Salles" userId="66a2db3d815e233f" providerId="LiveId" clId="{4564D9FB-F01E-44BE-8594-DD5A92BDF058}" dt="2020-12-07T22:36:55.821" v="5710" actId="165"/>
          <ac:picMkLst>
            <pc:docMk/>
            <pc:sldMk cId="1744291019" sldId="1240"/>
            <ac:picMk id="222" creationId="{A2396E98-7437-4D49-8513-7573AFCBE5A2}"/>
          </ac:picMkLst>
        </pc:picChg>
        <pc:picChg chg="del">
          <ac:chgData name="Rebecca Salles" userId="66a2db3d815e233f" providerId="LiveId" clId="{4564D9FB-F01E-44BE-8594-DD5A92BDF058}" dt="2020-09-18T17:56:38.483" v="2333" actId="478"/>
          <ac:picMkLst>
            <pc:docMk/>
            <pc:sldMk cId="1744291019" sldId="1240"/>
            <ac:picMk id="234" creationId="{A07D8272-2151-4466-9274-EFF4D65786FF}"/>
          </ac:picMkLst>
        </pc:picChg>
        <pc:picChg chg="del">
          <ac:chgData name="Rebecca Salles" userId="66a2db3d815e233f" providerId="LiveId" clId="{4564D9FB-F01E-44BE-8594-DD5A92BDF058}" dt="2020-09-18T17:56:23.544" v="2328" actId="478"/>
          <ac:picMkLst>
            <pc:docMk/>
            <pc:sldMk cId="1744291019" sldId="1240"/>
            <ac:picMk id="239" creationId="{A4141E5B-1C6E-45A8-A89D-9B801A303EFB}"/>
          </ac:picMkLst>
        </pc:picChg>
        <pc:picChg chg="mod">
          <ac:chgData name="Rebecca Salles" userId="66a2db3d815e233f" providerId="LiveId" clId="{4564D9FB-F01E-44BE-8594-DD5A92BDF058}" dt="2020-12-07T22:36:55.821" v="5710" actId="165"/>
          <ac:picMkLst>
            <pc:docMk/>
            <pc:sldMk cId="1744291019" sldId="1240"/>
            <ac:picMk id="244" creationId="{EDAC3350-299F-4B2F-8976-7EA375C6CE8D}"/>
          </ac:picMkLst>
        </pc:picChg>
        <pc:picChg chg="mod">
          <ac:chgData name="Rebecca Salles" userId="66a2db3d815e233f" providerId="LiveId" clId="{4564D9FB-F01E-44BE-8594-DD5A92BDF058}" dt="2020-12-07T22:36:55.821" v="5710" actId="165"/>
          <ac:picMkLst>
            <pc:docMk/>
            <pc:sldMk cId="1744291019" sldId="1240"/>
            <ac:picMk id="249" creationId="{ECDF824C-82DF-42E6-A747-367282B882A6}"/>
          </ac:picMkLst>
        </pc:picChg>
        <pc:picChg chg="mod">
          <ac:chgData name="Rebecca Salles" userId="66a2db3d815e233f" providerId="LiveId" clId="{4564D9FB-F01E-44BE-8594-DD5A92BDF058}" dt="2020-12-07T22:36:55.821" v="5710" actId="165"/>
          <ac:picMkLst>
            <pc:docMk/>
            <pc:sldMk cId="1744291019" sldId="1240"/>
            <ac:picMk id="254" creationId="{F0C2FF6E-1795-4B4C-89DC-4C3B44B1DA04}"/>
          </ac:picMkLst>
        </pc:picChg>
        <pc:picChg chg="del">
          <ac:chgData name="Rebecca Salles" userId="66a2db3d815e233f" providerId="LiveId" clId="{4564D9FB-F01E-44BE-8594-DD5A92BDF058}" dt="2020-09-18T17:56:18.139" v="2326" actId="478"/>
          <ac:picMkLst>
            <pc:docMk/>
            <pc:sldMk cId="1744291019" sldId="1240"/>
            <ac:picMk id="266" creationId="{03FC0389-C4CA-4F12-927F-B0CEA07FC4DB}"/>
          </ac:picMkLst>
        </pc:picChg>
        <pc:picChg chg="mod">
          <ac:chgData name="Rebecca Salles" userId="66a2db3d815e233f" providerId="LiveId" clId="{4564D9FB-F01E-44BE-8594-DD5A92BDF058}" dt="2020-12-07T22:36:55.821" v="5710" actId="165"/>
          <ac:picMkLst>
            <pc:docMk/>
            <pc:sldMk cId="1744291019" sldId="1240"/>
            <ac:picMk id="271" creationId="{5085B0E2-81E0-4260-B22C-D78B3ADE793C}"/>
          </ac:picMkLst>
        </pc:picChg>
        <pc:picChg chg="mod">
          <ac:chgData name="Rebecca Salles" userId="66a2db3d815e233f" providerId="LiveId" clId="{4564D9FB-F01E-44BE-8594-DD5A92BDF058}" dt="2020-12-07T22:36:55.821" v="5710" actId="165"/>
          <ac:picMkLst>
            <pc:docMk/>
            <pc:sldMk cId="1744291019" sldId="1240"/>
            <ac:picMk id="276" creationId="{0968E336-56F3-4AF5-88A7-F4E9263302DE}"/>
          </ac:picMkLst>
        </pc:picChg>
        <pc:picChg chg="mod">
          <ac:chgData name="Rebecca Salles" userId="66a2db3d815e233f" providerId="LiveId" clId="{4564D9FB-F01E-44BE-8594-DD5A92BDF058}" dt="2020-12-07T22:39:04.162" v="5751" actId="14100"/>
          <ac:picMkLst>
            <pc:docMk/>
            <pc:sldMk cId="1744291019" sldId="1240"/>
            <ac:picMk id="281" creationId="{FA10CD11-B18D-4A24-8625-93D39E97ADF7}"/>
          </ac:picMkLst>
        </pc:picChg>
        <pc:picChg chg="mod">
          <ac:chgData name="Rebecca Salles" userId="66a2db3d815e233f" providerId="LiveId" clId="{4564D9FB-F01E-44BE-8594-DD5A92BDF058}" dt="2020-12-07T22:36:55.821" v="5710" actId="165"/>
          <ac:picMkLst>
            <pc:docMk/>
            <pc:sldMk cId="1744291019" sldId="1240"/>
            <ac:picMk id="286" creationId="{015AE3AD-1CC3-4F10-81B1-5432FAF80C60}"/>
          </ac:picMkLst>
        </pc:picChg>
        <pc:picChg chg="mod">
          <ac:chgData name="Rebecca Salles" userId="66a2db3d815e233f" providerId="LiveId" clId="{4564D9FB-F01E-44BE-8594-DD5A92BDF058}" dt="2020-12-07T22:36:55.821" v="5710" actId="165"/>
          <ac:picMkLst>
            <pc:docMk/>
            <pc:sldMk cId="1744291019" sldId="1240"/>
            <ac:picMk id="288" creationId="{1EF91F35-DAA4-4362-B3B7-F9DABAEE21EC}"/>
          </ac:picMkLst>
        </pc:picChg>
        <pc:picChg chg="mod">
          <ac:chgData name="Rebecca Salles" userId="66a2db3d815e233f" providerId="LiveId" clId="{4564D9FB-F01E-44BE-8594-DD5A92BDF058}" dt="2020-12-07T22:40:08.841" v="5788" actId="1076"/>
          <ac:picMkLst>
            <pc:docMk/>
            <pc:sldMk cId="1744291019" sldId="1240"/>
            <ac:picMk id="294" creationId="{1AECEDF7-05FD-45F7-96A7-C406FA65D2D6}"/>
          </ac:picMkLst>
        </pc:picChg>
        <pc:picChg chg="del mod">
          <ac:chgData name="Rebecca Salles" userId="66a2db3d815e233f" providerId="LiveId" clId="{4564D9FB-F01E-44BE-8594-DD5A92BDF058}" dt="2020-12-07T22:37:40.447" v="5716" actId="478"/>
          <ac:picMkLst>
            <pc:docMk/>
            <pc:sldMk cId="1744291019" sldId="1240"/>
            <ac:picMk id="296" creationId="{FCE987B8-AA69-4A56-8E0E-FEE4E01CAF6D}"/>
          </ac:picMkLst>
        </pc:picChg>
        <pc:picChg chg="del mod topLvl">
          <ac:chgData name="Rebecca Salles" userId="66a2db3d815e233f" providerId="LiveId" clId="{4564D9FB-F01E-44BE-8594-DD5A92BDF058}" dt="2020-12-07T22:39:47.512" v="5765" actId="478"/>
          <ac:picMkLst>
            <pc:docMk/>
            <pc:sldMk cId="1744291019" sldId="1240"/>
            <ac:picMk id="302" creationId="{C57460A8-1F35-4343-938E-6C70620BEE98}"/>
          </ac:picMkLst>
        </pc:picChg>
        <pc:picChg chg="del mod">
          <ac:chgData name="Rebecca Salles" userId="66a2db3d815e233f" providerId="LiveId" clId="{4564D9FB-F01E-44BE-8594-DD5A92BDF058}" dt="2020-12-07T22:37:38.449" v="5715" actId="478"/>
          <ac:picMkLst>
            <pc:docMk/>
            <pc:sldMk cId="1744291019" sldId="1240"/>
            <ac:picMk id="304" creationId="{1A441998-5EFC-4BB7-BD8B-F1510B87B25F}"/>
          </ac:picMkLst>
        </pc:picChg>
        <pc:picChg chg="mod">
          <ac:chgData name="Rebecca Salles" userId="66a2db3d815e233f" providerId="LiveId" clId="{4564D9FB-F01E-44BE-8594-DD5A92BDF058}" dt="2020-09-18T17:58:51.018" v="2352" actId="165"/>
          <ac:picMkLst>
            <pc:docMk/>
            <pc:sldMk cId="1744291019" sldId="1240"/>
            <ac:picMk id="310" creationId="{A5ECCE0D-5552-4389-9E71-4F489AB2EA35}"/>
          </ac:picMkLst>
        </pc:picChg>
        <pc:picChg chg="mod">
          <ac:chgData name="Rebecca Salles" userId="66a2db3d815e233f" providerId="LiveId" clId="{4564D9FB-F01E-44BE-8594-DD5A92BDF058}" dt="2020-09-18T17:58:51.018" v="2352" actId="165"/>
          <ac:picMkLst>
            <pc:docMk/>
            <pc:sldMk cId="1744291019" sldId="1240"/>
            <ac:picMk id="311" creationId="{004203C1-0419-493C-83B0-863FBA1B57CC}"/>
          </ac:picMkLst>
        </pc:picChg>
        <pc:picChg chg="del">
          <ac:chgData name="Rebecca Salles" userId="66a2db3d815e233f" providerId="LiveId" clId="{4564D9FB-F01E-44BE-8594-DD5A92BDF058}" dt="2020-09-18T17:57:15.950" v="2343" actId="478"/>
          <ac:picMkLst>
            <pc:docMk/>
            <pc:sldMk cId="1744291019" sldId="1240"/>
            <ac:picMk id="317" creationId="{C0E50CD7-F4D2-4410-B2A9-5BFA5FBC480F}"/>
          </ac:picMkLst>
        </pc:picChg>
        <pc:picChg chg="mod">
          <ac:chgData name="Rebecca Salles" userId="66a2db3d815e233f" providerId="LiveId" clId="{4564D9FB-F01E-44BE-8594-DD5A92BDF058}" dt="2020-12-07T22:31:50.880" v="5565"/>
          <ac:picMkLst>
            <pc:docMk/>
            <pc:sldMk cId="1744291019" sldId="1240"/>
            <ac:picMk id="321" creationId="{74E69EA6-176E-4FCE-9CE9-564C6A8F549C}"/>
          </ac:picMkLst>
        </pc:picChg>
        <pc:picChg chg="mod">
          <ac:chgData name="Rebecca Salles" userId="66a2db3d815e233f" providerId="LiveId" clId="{4564D9FB-F01E-44BE-8594-DD5A92BDF058}" dt="2020-12-07T22:31:50.880" v="5565"/>
          <ac:picMkLst>
            <pc:docMk/>
            <pc:sldMk cId="1744291019" sldId="1240"/>
            <ac:picMk id="323" creationId="{4921EEE3-7726-4F58-9646-EC41BECFFD9B}"/>
          </ac:picMkLst>
        </pc:picChg>
        <pc:picChg chg="mod">
          <ac:chgData name="Rebecca Salles" userId="66a2db3d815e233f" providerId="LiveId" clId="{4564D9FB-F01E-44BE-8594-DD5A92BDF058}" dt="2020-09-18T17:58:51.018" v="2352" actId="165"/>
          <ac:picMkLst>
            <pc:docMk/>
            <pc:sldMk cId="1744291019" sldId="1240"/>
            <ac:picMk id="323" creationId="{885AE388-6EC7-4DD5-9819-FA16473B5F80}"/>
          </ac:picMkLst>
        </pc:picChg>
        <pc:picChg chg="mod">
          <ac:chgData name="Rebecca Salles" userId="66a2db3d815e233f" providerId="LiveId" clId="{4564D9FB-F01E-44BE-8594-DD5A92BDF058}" dt="2020-09-18T17:58:51.018" v="2352" actId="165"/>
          <ac:picMkLst>
            <pc:docMk/>
            <pc:sldMk cId="1744291019" sldId="1240"/>
            <ac:picMk id="324" creationId="{F5A648CF-B606-4D87-8ECB-B03774C0CFB4}"/>
          </ac:picMkLst>
        </pc:picChg>
        <pc:picChg chg="mod">
          <ac:chgData name="Rebecca Salles" userId="66a2db3d815e233f" providerId="LiveId" clId="{4564D9FB-F01E-44BE-8594-DD5A92BDF058}" dt="2020-12-07T22:31:50.880" v="5565"/>
          <ac:picMkLst>
            <pc:docMk/>
            <pc:sldMk cId="1744291019" sldId="1240"/>
            <ac:picMk id="340" creationId="{5E837DE8-57DC-4C74-9F1C-F80A022C33F8}"/>
          </ac:picMkLst>
        </pc:picChg>
        <pc:picChg chg="mod">
          <ac:chgData name="Rebecca Salles" userId="66a2db3d815e233f" providerId="LiveId" clId="{4564D9FB-F01E-44BE-8594-DD5A92BDF058}" dt="2020-12-07T22:31:50.880" v="5565"/>
          <ac:picMkLst>
            <pc:docMk/>
            <pc:sldMk cId="1744291019" sldId="1240"/>
            <ac:picMk id="345" creationId="{FF7768E8-9BFF-4D69-BE5B-625B2565A513}"/>
          </ac:picMkLst>
        </pc:picChg>
        <pc:picChg chg="mod">
          <ac:chgData name="Rebecca Salles" userId="66a2db3d815e233f" providerId="LiveId" clId="{4564D9FB-F01E-44BE-8594-DD5A92BDF058}" dt="2020-12-07T17:35:21.043" v="3607"/>
          <ac:picMkLst>
            <pc:docMk/>
            <pc:sldMk cId="1744291019" sldId="1240"/>
            <ac:picMk id="366" creationId="{7F8F49F1-1DD9-47EA-AF67-53F16251CDD4}"/>
          </ac:picMkLst>
        </pc:picChg>
        <pc:picChg chg="mod">
          <ac:chgData name="Rebecca Salles" userId="66a2db3d815e233f" providerId="LiveId" clId="{4564D9FB-F01E-44BE-8594-DD5A92BDF058}" dt="2020-12-07T17:35:21.043" v="3607"/>
          <ac:picMkLst>
            <pc:docMk/>
            <pc:sldMk cId="1744291019" sldId="1240"/>
            <ac:picMk id="368" creationId="{8EFEEB67-8A45-4FC4-B833-EE939CD346B7}"/>
          </ac:picMkLst>
        </pc:picChg>
        <pc:picChg chg="mod">
          <ac:chgData name="Rebecca Salles" userId="66a2db3d815e233f" providerId="LiveId" clId="{4564D9FB-F01E-44BE-8594-DD5A92BDF058}" dt="2020-12-07T17:35:21.043" v="3607"/>
          <ac:picMkLst>
            <pc:docMk/>
            <pc:sldMk cId="1744291019" sldId="1240"/>
            <ac:picMk id="370" creationId="{57B332EE-C900-4220-91A8-D0320808C7E0}"/>
          </ac:picMkLst>
        </pc:picChg>
        <pc:picChg chg="mod">
          <ac:chgData name="Rebecca Salles" userId="66a2db3d815e233f" providerId="LiveId" clId="{4564D9FB-F01E-44BE-8594-DD5A92BDF058}" dt="2020-12-07T22:31:50.880" v="5565"/>
          <ac:picMkLst>
            <pc:docMk/>
            <pc:sldMk cId="1744291019" sldId="1240"/>
            <ac:picMk id="376" creationId="{F00103D0-4EDF-4BE6-B994-63B5A8841F0F}"/>
          </ac:picMkLst>
        </pc:picChg>
        <pc:picChg chg="mod">
          <ac:chgData name="Rebecca Salles" userId="66a2db3d815e233f" providerId="LiveId" clId="{4564D9FB-F01E-44BE-8594-DD5A92BDF058}" dt="2020-12-07T17:35:21.043" v="3607"/>
          <ac:picMkLst>
            <pc:docMk/>
            <pc:sldMk cId="1744291019" sldId="1240"/>
            <ac:picMk id="388" creationId="{561D192F-90BB-43DD-9E59-48A5DDE93086}"/>
          </ac:picMkLst>
        </pc:picChg>
        <pc:picChg chg="mod">
          <ac:chgData name="Rebecca Salles" userId="66a2db3d815e233f" providerId="LiveId" clId="{4564D9FB-F01E-44BE-8594-DD5A92BDF058}" dt="2020-12-07T17:35:21.043" v="3607"/>
          <ac:picMkLst>
            <pc:docMk/>
            <pc:sldMk cId="1744291019" sldId="1240"/>
            <ac:picMk id="390" creationId="{F7A5B387-E1DA-4C48-B965-53A3F33F546C}"/>
          </ac:picMkLst>
        </pc:picChg>
        <pc:picChg chg="mod">
          <ac:chgData name="Rebecca Salles" userId="66a2db3d815e233f" providerId="LiveId" clId="{4564D9FB-F01E-44BE-8594-DD5A92BDF058}" dt="2020-12-07T17:35:21.043" v="3607"/>
          <ac:picMkLst>
            <pc:docMk/>
            <pc:sldMk cId="1744291019" sldId="1240"/>
            <ac:picMk id="392" creationId="{F7F2E67D-A4E4-45C9-B48B-BE5902A60C35}"/>
          </ac:picMkLst>
        </pc:picChg>
        <pc:picChg chg="mod">
          <ac:chgData name="Rebecca Salles" userId="66a2db3d815e233f" providerId="LiveId" clId="{4564D9FB-F01E-44BE-8594-DD5A92BDF058}" dt="2020-12-07T22:31:50.880" v="5565"/>
          <ac:picMkLst>
            <pc:docMk/>
            <pc:sldMk cId="1744291019" sldId="1240"/>
            <ac:picMk id="401" creationId="{490F0022-B5FF-43B8-A7E1-97D0BB9362D9}"/>
          </ac:picMkLst>
        </pc:picChg>
        <pc:picChg chg="mod">
          <ac:chgData name="Rebecca Salles" userId="66a2db3d815e233f" providerId="LiveId" clId="{4564D9FB-F01E-44BE-8594-DD5A92BDF058}" dt="2020-12-07T22:31:50.880" v="5565"/>
          <ac:picMkLst>
            <pc:docMk/>
            <pc:sldMk cId="1744291019" sldId="1240"/>
            <ac:picMk id="406" creationId="{764E3F12-30CC-4FEF-9B28-A336590AB561}"/>
          </ac:picMkLst>
        </pc:picChg>
        <pc:picChg chg="mod">
          <ac:chgData name="Rebecca Salles" userId="66a2db3d815e233f" providerId="LiveId" clId="{4564D9FB-F01E-44BE-8594-DD5A92BDF058}" dt="2020-12-07T22:31:50.880" v="5565"/>
          <ac:picMkLst>
            <pc:docMk/>
            <pc:sldMk cId="1744291019" sldId="1240"/>
            <ac:picMk id="411" creationId="{8A8F1A03-9B8E-46B6-851D-4F095C0B4197}"/>
          </ac:picMkLst>
        </pc:picChg>
        <pc:picChg chg="mod">
          <ac:chgData name="Rebecca Salles" userId="66a2db3d815e233f" providerId="LiveId" clId="{4564D9FB-F01E-44BE-8594-DD5A92BDF058}" dt="2020-12-07T22:31:50.880" v="5565"/>
          <ac:picMkLst>
            <pc:docMk/>
            <pc:sldMk cId="1744291019" sldId="1240"/>
            <ac:picMk id="416" creationId="{DBF89709-D284-49D2-A8D7-C5C34D5EAF46}"/>
          </ac:picMkLst>
        </pc:picChg>
        <pc:picChg chg="mod">
          <ac:chgData name="Rebecca Salles" userId="66a2db3d815e233f" providerId="LiveId" clId="{4564D9FB-F01E-44BE-8594-DD5A92BDF058}" dt="2020-12-07T22:31:50.880" v="5565"/>
          <ac:picMkLst>
            <pc:docMk/>
            <pc:sldMk cId="1744291019" sldId="1240"/>
            <ac:picMk id="418" creationId="{A10E744B-4529-4A62-9E7F-98735469E997}"/>
          </ac:picMkLst>
        </pc:picChg>
        <pc:picChg chg="mod">
          <ac:chgData name="Rebecca Salles" userId="66a2db3d815e233f" providerId="LiveId" clId="{4564D9FB-F01E-44BE-8594-DD5A92BDF058}" dt="2020-12-07T22:31:50.880" v="5565"/>
          <ac:picMkLst>
            <pc:docMk/>
            <pc:sldMk cId="1744291019" sldId="1240"/>
            <ac:picMk id="424" creationId="{AB2D6180-C5F1-430E-90D2-FEF1E44793A9}"/>
          </ac:picMkLst>
        </pc:picChg>
        <pc:picChg chg="mod">
          <ac:chgData name="Rebecca Salles" userId="66a2db3d815e233f" providerId="LiveId" clId="{4564D9FB-F01E-44BE-8594-DD5A92BDF058}" dt="2020-12-07T22:31:50.880" v="5565"/>
          <ac:picMkLst>
            <pc:docMk/>
            <pc:sldMk cId="1744291019" sldId="1240"/>
            <ac:picMk id="426" creationId="{D9ADE5EF-A96F-48F0-BFC6-EF92BAE95036}"/>
          </ac:picMkLst>
        </pc:picChg>
        <pc:picChg chg="mod">
          <ac:chgData name="Rebecca Salles" userId="66a2db3d815e233f" providerId="LiveId" clId="{4564D9FB-F01E-44BE-8594-DD5A92BDF058}" dt="2020-12-07T22:31:50.880" v="5565"/>
          <ac:picMkLst>
            <pc:docMk/>
            <pc:sldMk cId="1744291019" sldId="1240"/>
            <ac:picMk id="432" creationId="{235DB64B-C60A-4192-9390-CAE115DD40F2}"/>
          </ac:picMkLst>
        </pc:picChg>
        <pc:picChg chg="mod">
          <ac:chgData name="Rebecca Salles" userId="66a2db3d815e233f" providerId="LiveId" clId="{4564D9FB-F01E-44BE-8594-DD5A92BDF058}" dt="2020-12-07T22:31:50.880" v="5565"/>
          <ac:picMkLst>
            <pc:docMk/>
            <pc:sldMk cId="1744291019" sldId="1240"/>
            <ac:picMk id="434" creationId="{C8D5FFF7-B180-450E-B6F1-DDA1826357F5}"/>
          </ac:picMkLst>
        </pc:picChg>
        <pc:picChg chg="mod">
          <ac:chgData name="Rebecca Salles" userId="66a2db3d815e233f" providerId="LiveId" clId="{4564D9FB-F01E-44BE-8594-DD5A92BDF058}" dt="2020-12-07T22:33:23.692" v="5655"/>
          <ac:picMkLst>
            <pc:docMk/>
            <pc:sldMk cId="1744291019" sldId="1240"/>
            <ac:picMk id="489" creationId="{2DFB1141-8B04-48A1-976F-6B7A728041BD}"/>
          </ac:picMkLst>
        </pc:picChg>
        <pc:picChg chg="mod">
          <ac:chgData name="Rebecca Salles" userId="66a2db3d815e233f" providerId="LiveId" clId="{4564D9FB-F01E-44BE-8594-DD5A92BDF058}" dt="2020-12-07T22:33:23.692" v="5655"/>
          <ac:picMkLst>
            <pc:docMk/>
            <pc:sldMk cId="1744291019" sldId="1240"/>
            <ac:picMk id="491" creationId="{1D5C1DFF-7E76-4F2E-9D10-A62059E2DBB9}"/>
          </ac:picMkLst>
        </pc:picChg>
        <pc:picChg chg="mod">
          <ac:chgData name="Rebecca Salles" userId="66a2db3d815e233f" providerId="LiveId" clId="{4564D9FB-F01E-44BE-8594-DD5A92BDF058}" dt="2020-12-07T22:33:23.692" v="5655"/>
          <ac:picMkLst>
            <pc:docMk/>
            <pc:sldMk cId="1744291019" sldId="1240"/>
            <ac:picMk id="500" creationId="{8A0920BB-D9B4-4CEA-B8C9-FDFA3A2E4546}"/>
          </ac:picMkLst>
        </pc:picChg>
        <pc:picChg chg="mod">
          <ac:chgData name="Rebecca Salles" userId="66a2db3d815e233f" providerId="LiveId" clId="{4564D9FB-F01E-44BE-8594-DD5A92BDF058}" dt="2020-12-07T22:33:23.692" v="5655"/>
          <ac:picMkLst>
            <pc:docMk/>
            <pc:sldMk cId="1744291019" sldId="1240"/>
            <ac:picMk id="505" creationId="{C93B3875-6722-4C3A-B621-2CD7797B0D69}"/>
          </ac:picMkLst>
        </pc:picChg>
        <pc:picChg chg="mod">
          <ac:chgData name="Rebecca Salles" userId="66a2db3d815e233f" providerId="LiveId" clId="{4564D9FB-F01E-44BE-8594-DD5A92BDF058}" dt="2020-12-07T22:33:23.692" v="5655"/>
          <ac:picMkLst>
            <pc:docMk/>
            <pc:sldMk cId="1744291019" sldId="1240"/>
            <ac:picMk id="510" creationId="{8CC2EB2B-FDA3-44A4-A88A-3861A3E663B2}"/>
          </ac:picMkLst>
        </pc:picChg>
        <pc:picChg chg="mod">
          <ac:chgData name="Rebecca Salles" userId="66a2db3d815e233f" providerId="LiveId" clId="{4564D9FB-F01E-44BE-8594-DD5A92BDF058}" dt="2020-12-07T22:33:23.692" v="5655"/>
          <ac:picMkLst>
            <pc:docMk/>
            <pc:sldMk cId="1744291019" sldId="1240"/>
            <ac:picMk id="522" creationId="{978A0141-3962-4DFA-8B1E-D151A04CA8FD}"/>
          </ac:picMkLst>
        </pc:picChg>
        <pc:picChg chg="mod">
          <ac:chgData name="Rebecca Salles" userId="66a2db3d815e233f" providerId="LiveId" clId="{4564D9FB-F01E-44BE-8594-DD5A92BDF058}" dt="2020-12-07T22:33:23.692" v="5655"/>
          <ac:picMkLst>
            <pc:docMk/>
            <pc:sldMk cId="1744291019" sldId="1240"/>
            <ac:picMk id="527" creationId="{FF2D2556-C898-4693-8C1B-664887C2ED26}"/>
          </ac:picMkLst>
        </pc:picChg>
        <pc:picChg chg="mod">
          <ac:chgData name="Rebecca Salles" userId="66a2db3d815e233f" providerId="LiveId" clId="{4564D9FB-F01E-44BE-8594-DD5A92BDF058}" dt="2020-12-07T22:33:23.692" v="5655"/>
          <ac:picMkLst>
            <pc:docMk/>
            <pc:sldMk cId="1744291019" sldId="1240"/>
            <ac:picMk id="532" creationId="{E167166B-56D5-4396-850A-7014D014B8A8}"/>
          </ac:picMkLst>
        </pc:picChg>
        <pc:picChg chg="mod">
          <ac:chgData name="Rebecca Salles" userId="66a2db3d815e233f" providerId="LiveId" clId="{4564D9FB-F01E-44BE-8594-DD5A92BDF058}" dt="2020-12-07T22:33:23.692" v="5655"/>
          <ac:picMkLst>
            <pc:docMk/>
            <pc:sldMk cId="1744291019" sldId="1240"/>
            <ac:picMk id="537" creationId="{76E5A448-1F50-41CA-AD9C-5564914F86D6}"/>
          </ac:picMkLst>
        </pc:picChg>
        <pc:picChg chg="mod">
          <ac:chgData name="Rebecca Salles" userId="66a2db3d815e233f" providerId="LiveId" clId="{4564D9FB-F01E-44BE-8594-DD5A92BDF058}" dt="2020-12-07T22:33:23.692" v="5655"/>
          <ac:picMkLst>
            <pc:docMk/>
            <pc:sldMk cId="1744291019" sldId="1240"/>
            <ac:picMk id="539" creationId="{0070610F-5D2F-4A0E-9389-5FBD03E2C52A}"/>
          </ac:picMkLst>
        </pc:picChg>
        <pc:picChg chg="mod">
          <ac:chgData name="Rebecca Salles" userId="66a2db3d815e233f" providerId="LiveId" clId="{4564D9FB-F01E-44BE-8594-DD5A92BDF058}" dt="2020-12-07T22:33:23.692" v="5655"/>
          <ac:picMkLst>
            <pc:docMk/>
            <pc:sldMk cId="1744291019" sldId="1240"/>
            <ac:picMk id="545" creationId="{1EA06942-F48C-40D9-BE88-4E0A95E7DBFA}"/>
          </ac:picMkLst>
        </pc:picChg>
        <pc:picChg chg="mod">
          <ac:chgData name="Rebecca Salles" userId="66a2db3d815e233f" providerId="LiveId" clId="{4564D9FB-F01E-44BE-8594-DD5A92BDF058}" dt="2020-12-07T22:33:23.692" v="5655"/>
          <ac:picMkLst>
            <pc:docMk/>
            <pc:sldMk cId="1744291019" sldId="1240"/>
            <ac:picMk id="547" creationId="{8948F4B5-20DD-4066-BAAB-E45D4F4ADF3C}"/>
          </ac:picMkLst>
        </pc:picChg>
        <pc:picChg chg="mod">
          <ac:chgData name="Rebecca Salles" userId="66a2db3d815e233f" providerId="LiveId" clId="{4564D9FB-F01E-44BE-8594-DD5A92BDF058}" dt="2020-12-07T22:33:23.692" v="5655"/>
          <ac:picMkLst>
            <pc:docMk/>
            <pc:sldMk cId="1744291019" sldId="1240"/>
            <ac:picMk id="553" creationId="{CE052366-77CD-4B93-B5B9-DC5B429CC92B}"/>
          </ac:picMkLst>
        </pc:picChg>
        <pc:picChg chg="mod">
          <ac:chgData name="Rebecca Salles" userId="66a2db3d815e233f" providerId="LiveId" clId="{4564D9FB-F01E-44BE-8594-DD5A92BDF058}" dt="2020-12-07T22:33:23.692" v="5655"/>
          <ac:picMkLst>
            <pc:docMk/>
            <pc:sldMk cId="1744291019" sldId="1240"/>
            <ac:picMk id="555" creationId="{C11CC9BD-5ABE-49F8-9517-2B7C0765692F}"/>
          </ac:picMkLst>
        </pc:picChg>
        <pc:cxnChg chg="mod topLvl">
          <ac:chgData name="Rebecca Salles" userId="66a2db3d815e233f" providerId="LiveId" clId="{4564D9FB-F01E-44BE-8594-DD5A92BDF058}" dt="2020-12-07T22:36:55.821" v="5710" actId="165"/>
          <ac:cxnSpMkLst>
            <pc:docMk/>
            <pc:sldMk cId="1744291019" sldId="1240"/>
            <ac:cxnSpMk id="180" creationId="{5205A4A7-6BC6-4970-8FFD-DB0BAC858EBC}"/>
          </ac:cxnSpMkLst>
        </pc:cxnChg>
        <pc:cxnChg chg="mod">
          <ac:chgData name="Rebecca Salles" userId="66a2db3d815e233f" providerId="LiveId" clId="{4564D9FB-F01E-44BE-8594-DD5A92BDF058}" dt="2020-12-07T22:31:50.880" v="5565"/>
          <ac:cxnSpMkLst>
            <pc:docMk/>
            <pc:sldMk cId="1744291019" sldId="1240"/>
            <ac:cxnSpMk id="215" creationId="{60BE49DF-6ACA-4EC5-8F05-97E6AC701C9D}"/>
          </ac:cxnSpMkLst>
        </pc:cxnChg>
        <pc:cxnChg chg="del">
          <ac:chgData name="Rebecca Salles" userId="66a2db3d815e233f" providerId="LiveId" clId="{4564D9FB-F01E-44BE-8594-DD5A92BDF058}" dt="2020-09-18T17:56:40.001" v="2334" actId="478"/>
          <ac:cxnSpMkLst>
            <pc:docMk/>
            <pc:sldMk cId="1744291019" sldId="1240"/>
            <ac:cxnSpMk id="235" creationId="{255A7396-017F-466A-897B-9F4EB8A5391E}"/>
          </ac:cxnSpMkLst>
        </pc:cxnChg>
        <pc:cxnChg chg="del">
          <ac:chgData name="Rebecca Salles" userId="66a2db3d815e233f" providerId="LiveId" clId="{4564D9FB-F01E-44BE-8594-DD5A92BDF058}" dt="2020-09-18T17:56:47.009" v="2335" actId="478"/>
          <ac:cxnSpMkLst>
            <pc:docMk/>
            <pc:sldMk cId="1744291019" sldId="1240"/>
            <ac:cxnSpMk id="236" creationId="{24EA0546-D2C4-435D-AFBB-9D257A9E5633}"/>
          </ac:cxnSpMkLst>
        </pc:cxnChg>
        <pc:cxnChg chg="del">
          <ac:chgData name="Rebecca Salles" userId="66a2db3d815e233f" providerId="LiveId" clId="{4564D9FB-F01E-44BE-8594-DD5A92BDF058}" dt="2020-09-18T17:56:55.639" v="2337" actId="478"/>
          <ac:cxnSpMkLst>
            <pc:docMk/>
            <pc:sldMk cId="1744291019" sldId="1240"/>
            <ac:cxnSpMk id="237" creationId="{80D56152-7418-4548-A9A6-10B7DA36FE4A}"/>
          </ac:cxnSpMkLst>
        </pc:cxnChg>
        <pc:cxnChg chg="del">
          <ac:chgData name="Rebecca Salles" userId="66a2db3d815e233f" providerId="LiveId" clId="{4564D9FB-F01E-44BE-8594-DD5A92BDF058}" dt="2020-09-18T17:56:25.440" v="2329" actId="478"/>
          <ac:cxnSpMkLst>
            <pc:docMk/>
            <pc:sldMk cId="1744291019" sldId="1240"/>
            <ac:cxnSpMk id="240" creationId="{E634B237-8CBF-4C7C-A8B1-EE920B7AADE6}"/>
          </ac:cxnSpMkLst>
        </pc:cxnChg>
        <pc:cxnChg chg="del">
          <ac:chgData name="Rebecca Salles" userId="66a2db3d815e233f" providerId="LiveId" clId="{4564D9FB-F01E-44BE-8594-DD5A92BDF058}" dt="2020-09-18T17:56:27.410" v="2330" actId="478"/>
          <ac:cxnSpMkLst>
            <pc:docMk/>
            <pc:sldMk cId="1744291019" sldId="1240"/>
            <ac:cxnSpMk id="241" creationId="{9C946AB3-C28B-4168-9BC8-013047511E61}"/>
          </ac:cxnSpMkLst>
        </pc:cxnChg>
        <pc:cxnChg chg="del">
          <ac:chgData name="Rebecca Salles" userId="66a2db3d815e233f" providerId="LiveId" clId="{4564D9FB-F01E-44BE-8594-DD5A92BDF058}" dt="2020-09-18T17:56:49.969" v="2336" actId="478"/>
          <ac:cxnSpMkLst>
            <pc:docMk/>
            <pc:sldMk cId="1744291019" sldId="1240"/>
            <ac:cxnSpMk id="242" creationId="{DBE1C3C6-3627-4AC9-A6FC-36D044DDB7E0}"/>
          </ac:cxnSpMkLst>
        </pc:cxnChg>
        <pc:cxnChg chg="mod">
          <ac:chgData name="Rebecca Salles" userId="66a2db3d815e233f" providerId="LiveId" clId="{4564D9FB-F01E-44BE-8594-DD5A92BDF058}" dt="2020-12-07T22:36:55.821" v="5710" actId="165"/>
          <ac:cxnSpMkLst>
            <pc:docMk/>
            <pc:sldMk cId="1744291019" sldId="1240"/>
            <ac:cxnSpMk id="245" creationId="{D9A47CA8-7D90-45D3-8648-2EA1DE9B019C}"/>
          </ac:cxnSpMkLst>
        </pc:cxnChg>
        <pc:cxnChg chg="mod">
          <ac:chgData name="Rebecca Salles" userId="66a2db3d815e233f" providerId="LiveId" clId="{4564D9FB-F01E-44BE-8594-DD5A92BDF058}" dt="2020-12-07T22:36:55.821" v="5710" actId="165"/>
          <ac:cxnSpMkLst>
            <pc:docMk/>
            <pc:sldMk cId="1744291019" sldId="1240"/>
            <ac:cxnSpMk id="246" creationId="{D1150CF7-41FE-4DC4-BC18-129FF459265F}"/>
          </ac:cxnSpMkLst>
        </pc:cxnChg>
        <pc:cxnChg chg="mod">
          <ac:chgData name="Rebecca Salles" userId="66a2db3d815e233f" providerId="LiveId" clId="{4564D9FB-F01E-44BE-8594-DD5A92BDF058}" dt="2020-12-07T22:36:55.821" v="5710" actId="165"/>
          <ac:cxnSpMkLst>
            <pc:docMk/>
            <pc:sldMk cId="1744291019" sldId="1240"/>
            <ac:cxnSpMk id="247" creationId="{C1A313F7-4634-40E4-AF54-1112F0432DC2}"/>
          </ac:cxnSpMkLst>
        </pc:cxnChg>
        <pc:cxnChg chg="mod">
          <ac:chgData name="Rebecca Salles" userId="66a2db3d815e233f" providerId="LiveId" clId="{4564D9FB-F01E-44BE-8594-DD5A92BDF058}" dt="2020-12-07T22:36:55.821" v="5710" actId="165"/>
          <ac:cxnSpMkLst>
            <pc:docMk/>
            <pc:sldMk cId="1744291019" sldId="1240"/>
            <ac:cxnSpMk id="250" creationId="{7D23B5AA-4A51-44F2-BD5D-F601D708BB68}"/>
          </ac:cxnSpMkLst>
        </pc:cxnChg>
        <pc:cxnChg chg="mod">
          <ac:chgData name="Rebecca Salles" userId="66a2db3d815e233f" providerId="LiveId" clId="{4564D9FB-F01E-44BE-8594-DD5A92BDF058}" dt="2020-12-07T22:36:55.821" v="5710" actId="165"/>
          <ac:cxnSpMkLst>
            <pc:docMk/>
            <pc:sldMk cId="1744291019" sldId="1240"/>
            <ac:cxnSpMk id="251" creationId="{29790EF3-ABA0-4CE3-BDCC-9775B7249B28}"/>
          </ac:cxnSpMkLst>
        </pc:cxnChg>
        <pc:cxnChg chg="mod">
          <ac:chgData name="Rebecca Salles" userId="66a2db3d815e233f" providerId="LiveId" clId="{4564D9FB-F01E-44BE-8594-DD5A92BDF058}" dt="2020-12-07T22:36:55.821" v="5710" actId="165"/>
          <ac:cxnSpMkLst>
            <pc:docMk/>
            <pc:sldMk cId="1744291019" sldId="1240"/>
            <ac:cxnSpMk id="252" creationId="{2C550CFF-10E0-45BB-A500-B47489037166}"/>
          </ac:cxnSpMkLst>
        </pc:cxnChg>
        <pc:cxnChg chg="mod">
          <ac:chgData name="Rebecca Salles" userId="66a2db3d815e233f" providerId="LiveId" clId="{4564D9FB-F01E-44BE-8594-DD5A92BDF058}" dt="2020-12-07T22:36:55.821" v="5710" actId="165"/>
          <ac:cxnSpMkLst>
            <pc:docMk/>
            <pc:sldMk cId="1744291019" sldId="1240"/>
            <ac:cxnSpMk id="255" creationId="{DF215B44-5ACF-40AF-8C9B-B1740CD23665}"/>
          </ac:cxnSpMkLst>
        </pc:cxnChg>
        <pc:cxnChg chg="mod">
          <ac:chgData name="Rebecca Salles" userId="66a2db3d815e233f" providerId="LiveId" clId="{4564D9FB-F01E-44BE-8594-DD5A92BDF058}" dt="2020-12-07T22:36:55.821" v="5710" actId="165"/>
          <ac:cxnSpMkLst>
            <pc:docMk/>
            <pc:sldMk cId="1744291019" sldId="1240"/>
            <ac:cxnSpMk id="256" creationId="{18526D60-8C26-47C6-A1BE-0C169A58B07C}"/>
          </ac:cxnSpMkLst>
        </pc:cxnChg>
        <pc:cxnChg chg="mod">
          <ac:chgData name="Rebecca Salles" userId="66a2db3d815e233f" providerId="LiveId" clId="{4564D9FB-F01E-44BE-8594-DD5A92BDF058}" dt="2020-12-07T22:36:55.821" v="5710" actId="165"/>
          <ac:cxnSpMkLst>
            <pc:docMk/>
            <pc:sldMk cId="1744291019" sldId="1240"/>
            <ac:cxnSpMk id="257" creationId="{F912C938-FB7B-4CF4-B99B-5A84208A290E}"/>
          </ac:cxnSpMkLst>
        </pc:cxnChg>
        <pc:cxnChg chg="del">
          <ac:chgData name="Rebecca Salles" userId="66a2db3d815e233f" providerId="LiveId" clId="{4564D9FB-F01E-44BE-8594-DD5A92BDF058}" dt="2020-09-18T17:56:12.214" v="2323" actId="478"/>
          <ac:cxnSpMkLst>
            <pc:docMk/>
            <pc:sldMk cId="1744291019" sldId="1240"/>
            <ac:cxnSpMk id="267" creationId="{31C88260-815A-4CC9-9BF4-A1157823B9D3}"/>
          </ac:cxnSpMkLst>
        </pc:cxnChg>
        <pc:cxnChg chg="del">
          <ac:chgData name="Rebecca Salles" userId="66a2db3d815e233f" providerId="LiveId" clId="{4564D9FB-F01E-44BE-8594-DD5A92BDF058}" dt="2020-09-18T17:56:20.719" v="2327" actId="478"/>
          <ac:cxnSpMkLst>
            <pc:docMk/>
            <pc:sldMk cId="1744291019" sldId="1240"/>
            <ac:cxnSpMk id="268" creationId="{2B977FFE-D130-465D-BFA9-178E1F30C4A6}"/>
          </ac:cxnSpMkLst>
        </pc:cxnChg>
        <pc:cxnChg chg="del">
          <ac:chgData name="Rebecca Salles" userId="66a2db3d815e233f" providerId="LiveId" clId="{4564D9FB-F01E-44BE-8594-DD5A92BDF058}" dt="2020-09-18T17:56:29.978" v="2331" actId="478"/>
          <ac:cxnSpMkLst>
            <pc:docMk/>
            <pc:sldMk cId="1744291019" sldId="1240"/>
            <ac:cxnSpMk id="269" creationId="{CC5A91AD-F403-49FF-975A-BD75C1C611CC}"/>
          </ac:cxnSpMkLst>
        </pc:cxnChg>
        <pc:cxnChg chg="mod">
          <ac:chgData name="Rebecca Salles" userId="66a2db3d815e233f" providerId="LiveId" clId="{4564D9FB-F01E-44BE-8594-DD5A92BDF058}" dt="2020-12-07T22:36:55.821" v="5710" actId="165"/>
          <ac:cxnSpMkLst>
            <pc:docMk/>
            <pc:sldMk cId="1744291019" sldId="1240"/>
            <ac:cxnSpMk id="272" creationId="{B806CDA6-903F-4092-85BB-6629900C26B1}"/>
          </ac:cxnSpMkLst>
        </pc:cxnChg>
        <pc:cxnChg chg="mod">
          <ac:chgData name="Rebecca Salles" userId="66a2db3d815e233f" providerId="LiveId" clId="{4564D9FB-F01E-44BE-8594-DD5A92BDF058}" dt="2020-12-07T22:36:55.821" v="5710" actId="165"/>
          <ac:cxnSpMkLst>
            <pc:docMk/>
            <pc:sldMk cId="1744291019" sldId="1240"/>
            <ac:cxnSpMk id="273" creationId="{09541DEF-44C3-404E-BE10-492F11352216}"/>
          </ac:cxnSpMkLst>
        </pc:cxnChg>
        <pc:cxnChg chg="mod">
          <ac:chgData name="Rebecca Salles" userId="66a2db3d815e233f" providerId="LiveId" clId="{4564D9FB-F01E-44BE-8594-DD5A92BDF058}" dt="2020-12-07T22:36:55.821" v="5710" actId="165"/>
          <ac:cxnSpMkLst>
            <pc:docMk/>
            <pc:sldMk cId="1744291019" sldId="1240"/>
            <ac:cxnSpMk id="274" creationId="{BE5757E6-9238-490E-B098-B2ED01FB46E1}"/>
          </ac:cxnSpMkLst>
        </pc:cxnChg>
        <pc:cxnChg chg="mod">
          <ac:chgData name="Rebecca Salles" userId="66a2db3d815e233f" providerId="LiveId" clId="{4564D9FB-F01E-44BE-8594-DD5A92BDF058}" dt="2020-12-07T22:36:55.821" v="5710" actId="165"/>
          <ac:cxnSpMkLst>
            <pc:docMk/>
            <pc:sldMk cId="1744291019" sldId="1240"/>
            <ac:cxnSpMk id="277" creationId="{08428901-6C20-43CB-800E-B73C8C45D288}"/>
          </ac:cxnSpMkLst>
        </pc:cxnChg>
        <pc:cxnChg chg="mod">
          <ac:chgData name="Rebecca Salles" userId="66a2db3d815e233f" providerId="LiveId" clId="{4564D9FB-F01E-44BE-8594-DD5A92BDF058}" dt="2020-12-07T22:36:55.821" v="5710" actId="165"/>
          <ac:cxnSpMkLst>
            <pc:docMk/>
            <pc:sldMk cId="1744291019" sldId="1240"/>
            <ac:cxnSpMk id="278" creationId="{D7F671A5-698D-4B0D-90D6-EF876C8E2823}"/>
          </ac:cxnSpMkLst>
        </pc:cxnChg>
        <pc:cxnChg chg="mod">
          <ac:chgData name="Rebecca Salles" userId="66a2db3d815e233f" providerId="LiveId" clId="{4564D9FB-F01E-44BE-8594-DD5A92BDF058}" dt="2020-12-07T22:36:55.821" v="5710" actId="165"/>
          <ac:cxnSpMkLst>
            <pc:docMk/>
            <pc:sldMk cId="1744291019" sldId="1240"/>
            <ac:cxnSpMk id="279" creationId="{80213EBB-E6A0-42B9-8DCC-5F6B8971D632}"/>
          </ac:cxnSpMkLst>
        </pc:cxnChg>
        <pc:cxnChg chg="mod">
          <ac:chgData name="Rebecca Salles" userId="66a2db3d815e233f" providerId="LiveId" clId="{4564D9FB-F01E-44BE-8594-DD5A92BDF058}" dt="2020-12-07T22:36:55.821" v="5710" actId="165"/>
          <ac:cxnSpMkLst>
            <pc:docMk/>
            <pc:sldMk cId="1744291019" sldId="1240"/>
            <ac:cxnSpMk id="282" creationId="{96C625A0-D4B6-4DAC-9092-183A7561366A}"/>
          </ac:cxnSpMkLst>
        </pc:cxnChg>
        <pc:cxnChg chg="mod">
          <ac:chgData name="Rebecca Salles" userId="66a2db3d815e233f" providerId="LiveId" clId="{4564D9FB-F01E-44BE-8594-DD5A92BDF058}" dt="2020-12-07T22:38:10.621" v="5745" actId="1038"/>
          <ac:cxnSpMkLst>
            <pc:docMk/>
            <pc:sldMk cId="1744291019" sldId="1240"/>
            <ac:cxnSpMk id="283" creationId="{71471CEE-5F38-45FD-B6DF-E86D67308E68}"/>
          </ac:cxnSpMkLst>
        </pc:cxnChg>
        <pc:cxnChg chg="mod">
          <ac:chgData name="Rebecca Salles" userId="66a2db3d815e233f" providerId="LiveId" clId="{4564D9FB-F01E-44BE-8594-DD5A92BDF058}" dt="2020-12-07T22:36:55.821" v="5710" actId="165"/>
          <ac:cxnSpMkLst>
            <pc:docMk/>
            <pc:sldMk cId="1744291019" sldId="1240"/>
            <ac:cxnSpMk id="284" creationId="{34ED210C-446E-42D5-9C49-66314D094A64}"/>
          </ac:cxnSpMkLst>
        </pc:cxnChg>
        <pc:cxnChg chg="mod">
          <ac:chgData name="Rebecca Salles" userId="66a2db3d815e233f" providerId="LiveId" clId="{4564D9FB-F01E-44BE-8594-DD5A92BDF058}" dt="2020-12-07T22:36:55.821" v="5710" actId="165"/>
          <ac:cxnSpMkLst>
            <pc:docMk/>
            <pc:sldMk cId="1744291019" sldId="1240"/>
            <ac:cxnSpMk id="289" creationId="{7FA3B0F3-8DDD-4D10-9BC4-0CD4B1D36219}"/>
          </ac:cxnSpMkLst>
        </pc:cxnChg>
        <pc:cxnChg chg="mod">
          <ac:chgData name="Rebecca Salles" userId="66a2db3d815e233f" providerId="LiveId" clId="{4564D9FB-F01E-44BE-8594-DD5A92BDF058}" dt="2020-12-07T22:36:55.821" v="5710" actId="165"/>
          <ac:cxnSpMkLst>
            <pc:docMk/>
            <pc:sldMk cId="1744291019" sldId="1240"/>
            <ac:cxnSpMk id="291" creationId="{5A449349-E878-48CC-BC60-C3999B104A7E}"/>
          </ac:cxnSpMkLst>
        </pc:cxnChg>
        <pc:cxnChg chg="mod">
          <ac:chgData name="Rebecca Salles" userId="66a2db3d815e233f" providerId="LiveId" clId="{4564D9FB-F01E-44BE-8594-DD5A92BDF058}" dt="2020-12-07T22:36:55.821" v="5710" actId="165"/>
          <ac:cxnSpMkLst>
            <pc:docMk/>
            <pc:sldMk cId="1744291019" sldId="1240"/>
            <ac:cxnSpMk id="292" creationId="{605309DD-36C5-4A1D-B28F-41188AB9BEA9}"/>
          </ac:cxnSpMkLst>
        </pc:cxnChg>
        <pc:cxnChg chg="mod">
          <ac:chgData name="Rebecca Salles" userId="66a2db3d815e233f" providerId="LiveId" clId="{4564D9FB-F01E-44BE-8594-DD5A92BDF058}" dt="2020-12-07T22:36:55.821" v="5710" actId="165"/>
          <ac:cxnSpMkLst>
            <pc:docMk/>
            <pc:sldMk cId="1744291019" sldId="1240"/>
            <ac:cxnSpMk id="297" creationId="{73DF2518-5E4A-4DCB-8BEB-BA8F3775D129}"/>
          </ac:cxnSpMkLst>
        </pc:cxnChg>
        <pc:cxnChg chg="del mod">
          <ac:chgData name="Rebecca Salles" userId="66a2db3d815e233f" providerId="LiveId" clId="{4564D9FB-F01E-44BE-8594-DD5A92BDF058}" dt="2020-12-07T22:37:21.475" v="5713" actId="478"/>
          <ac:cxnSpMkLst>
            <pc:docMk/>
            <pc:sldMk cId="1744291019" sldId="1240"/>
            <ac:cxnSpMk id="299" creationId="{42C6EAB7-F935-41ED-A29A-79F150962B99}"/>
          </ac:cxnSpMkLst>
        </pc:cxnChg>
        <pc:cxnChg chg="mod">
          <ac:chgData name="Rebecca Salles" userId="66a2db3d815e233f" providerId="LiveId" clId="{4564D9FB-F01E-44BE-8594-DD5A92BDF058}" dt="2020-12-07T22:36:55.821" v="5710" actId="165"/>
          <ac:cxnSpMkLst>
            <pc:docMk/>
            <pc:sldMk cId="1744291019" sldId="1240"/>
            <ac:cxnSpMk id="300" creationId="{E2BFD8F2-09D9-429C-8A29-DA00A7FF20C5}"/>
          </ac:cxnSpMkLst>
        </pc:cxnChg>
        <pc:cxnChg chg="mod">
          <ac:chgData name="Rebecca Salles" userId="66a2db3d815e233f" providerId="LiveId" clId="{4564D9FB-F01E-44BE-8594-DD5A92BDF058}" dt="2020-12-07T22:36:55.821" v="5710" actId="165"/>
          <ac:cxnSpMkLst>
            <pc:docMk/>
            <pc:sldMk cId="1744291019" sldId="1240"/>
            <ac:cxnSpMk id="305" creationId="{B60BBEF3-03DC-446D-B465-A4F1125191C3}"/>
          </ac:cxnSpMkLst>
        </pc:cxnChg>
        <pc:cxnChg chg="mod">
          <ac:chgData name="Rebecca Salles" userId="66a2db3d815e233f" providerId="LiveId" clId="{4564D9FB-F01E-44BE-8594-DD5A92BDF058}" dt="2020-12-07T22:36:55.821" v="5710" actId="165"/>
          <ac:cxnSpMkLst>
            <pc:docMk/>
            <pc:sldMk cId="1744291019" sldId="1240"/>
            <ac:cxnSpMk id="307" creationId="{79E202C5-1DEE-44BF-A581-A8F0F647E5A4}"/>
          </ac:cxnSpMkLst>
        </pc:cxnChg>
        <pc:cxnChg chg="del mod">
          <ac:chgData name="Rebecca Salles" userId="66a2db3d815e233f" providerId="LiveId" clId="{4564D9FB-F01E-44BE-8594-DD5A92BDF058}" dt="2020-12-07T22:37:25.910" v="5714" actId="478"/>
          <ac:cxnSpMkLst>
            <pc:docMk/>
            <pc:sldMk cId="1744291019" sldId="1240"/>
            <ac:cxnSpMk id="308" creationId="{24E7DC92-F4AD-413D-9B39-427A0EB49CA8}"/>
          </ac:cxnSpMkLst>
        </pc:cxnChg>
        <pc:cxnChg chg="mod">
          <ac:chgData name="Rebecca Salles" userId="66a2db3d815e233f" providerId="LiveId" clId="{4564D9FB-F01E-44BE-8594-DD5A92BDF058}" dt="2020-09-18T17:58:51.018" v="2352" actId="165"/>
          <ac:cxnSpMkLst>
            <pc:docMk/>
            <pc:sldMk cId="1744291019" sldId="1240"/>
            <ac:cxnSpMk id="312" creationId="{78D6D388-6AF8-427E-B317-6E18710D98B4}"/>
          </ac:cxnSpMkLst>
        </pc:cxnChg>
        <pc:cxnChg chg="mod">
          <ac:chgData name="Rebecca Salles" userId="66a2db3d815e233f" providerId="LiveId" clId="{4564D9FB-F01E-44BE-8594-DD5A92BDF058}" dt="2020-09-18T17:58:51.018" v="2352" actId="165"/>
          <ac:cxnSpMkLst>
            <pc:docMk/>
            <pc:sldMk cId="1744291019" sldId="1240"/>
            <ac:cxnSpMk id="314" creationId="{36C8AABE-4EF2-4A30-90D0-8462831E5CAB}"/>
          </ac:cxnSpMkLst>
        </pc:cxnChg>
        <pc:cxnChg chg="mod">
          <ac:chgData name="Rebecca Salles" userId="66a2db3d815e233f" providerId="LiveId" clId="{4564D9FB-F01E-44BE-8594-DD5A92BDF058}" dt="2020-09-18T17:58:51.018" v="2352" actId="165"/>
          <ac:cxnSpMkLst>
            <pc:docMk/>
            <pc:sldMk cId="1744291019" sldId="1240"/>
            <ac:cxnSpMk id="315" creationId="{6D7B66F2-191F-4507-BB1B-37AF7256D45F}"/>
          </ac:cxnSpMkLst>
        </pc:cxnChg>
        <pc:cxnChg chg="del">
          <ac:chgData name="Rebecca Salles" userId="66a2db3d815e233f" providerId="LiveId" clId="{4564D9FB-F01E-44BE-8594-DD5A92BDF058}" dt="2020-09-18T17:57:08.361" v="2340" actId="478"/>
          <ac:cxnSpMkLst>
            <pc:docMk/>
            <pc:sldMk cId="1744291019" sldId="1240"/>
            <ac:cxnSpMk id="318" creationId="{D60C5928-C769-4E30-80D1-06127A3B496E}"/>
          </ac:cxnSpMkLst>
        </pc:cxnChg>
        <pc:cxnChg chg="del">
          <ac:chgData name="Rebecca Salles" userId="66a2db3d815e233f" providerId="LiveId" clId="{4564D9FB-F01E-44BE-8594-DD5A92BDF058}" dt="2020-09-18T17:57:03.599" v="2339" actId="478"/>
          <ac:cxnSpMkLst>
            <pc:docMk/>
            <pc:sldMk cId="1744291019" sldId="1240"/>
            <ac:cxnSpMk id="320" creationId="{166175CD-2059-4A6E-B5B1-EB991C86B298}"/>
          </ac:cxnSpMkLst>
        </pc:cxnChg>
        <pc:cxnChg chg="del">
          <ac:chgData name="Rebecca Salles" userId="66a2db3d815e233f" providerId="LiveId" clId="{4564D9FB-F01E-44BE-8594-DD5A92BDF058}" dt="2020-09-18T17:57:20.076" v="2345" actId="478"/>
          <ac:cxnSpMkLst>
            <pc:docMk/>
            <pc:sldMk cId="1744291019" sldId="1240"/>
            <ac:cxnSpMk id="321" creationId="{70EAA3A0-A5FB-4913-88C3-4A4C3FD1BE82}"/>
          </ac:cxnSpMkLst>
        </pc:cxnChg>
        <pc:cxnChg chg="mod">
          <ac:chgData name="Rebecca Salles" userId="66a2db3d815e233f" providerId="LiveId" clId="{4564D9FB-F01E-44BE-8594-DD5A92BDF058}" dt="2020-09-18T17:58:51.018" v="2352" actId="165"/>
          <ac:cxnSpMkLst>
            <pc:docMk/>
            <pc:sldMk cId="1744291019" sldId="1240"/>
            <ac:cxnSpMk id="325" creationId="{728AB4FB-E6E6-4382-9BA1-84AFB3DC3558}"/>
          </ac:cxnSpMkLst>
        </pc:cxnChg>
        <pc:cxnChg chg="mod">
          <ac:chgData name="Rebecca Salles" userId="66a2db3d815e233f" providerId="LiveId" clId="{4564D9FB-F01E-44BE-8594-DD5A92BDF058}" dt="2020-09-18T17:58:51.018" v="2352" actId="165"/>
          <ac:cxnSpMkLst>
            <pc:docMk/>
            <pc:sldMk cId="1744291019" sldId="1240"/>
            <ac:cxnSpMk id="327" creationId="{AF73246E-AC45-4BD7-9AA1-06B491AD5893}"/>
          </ac:cxnSpMkLst>
        </pc:cxnChg>
        <pc:cxnChg chg="mod">
          <ac:chgData name="Rebecca Salles" userId="66a2db3d815e233f" providerId="LiveId" clId="{4564D9FB-F01E-44BE-8594-DD5A92BDF058}" dt="2020-09-18T17:58:51.018" v="2352" actId="165"/>
          <ac:cxnSpMkLst>
            <pc:docMk/>
            <pc:sldMk cId="1744291019" sldId="1240"/>
            <ac:cxnSpMk id="328" creationId="{AA56A2BF-B439-48C2-AFCA-D4A3962B7D25}"/>
          </ac:cxnSpMkLst>
        </pc:cxnChg>
        <pc:cxnChg chg="mod">
          <ac:chgData name="Rebecca Salles" userId="66a2db3d815e233f" providerId="LiveId" clId="{4564D9FB-F01E-44BE-8594-DD5A92BDF058}" dt="2020-12-07T22:36:55.821" v="5710" actId="165"/>
          <ac:cxnSpMkLst>
            <pc:docMk/>
            <pc:sldMk cId="1744291019" sldId="1240"/>
            <ac:cxnSpMk id="329" creationId="{8C754938-0E47-41F6-8DBC-25701AB5A860}"/>
          </ac:cxnSpMkLst>
        </pc:cxnChg>
        <pc:cxnChg chg="mod">
          <ac:chgData name="Rebecca Salles" userId="66a2db3d815e233f" providerId="LiveId" clId="{4564D9FB-F01E-44BE-8594-DD5A92BDF058}" dt="2020-12-07T22:36:55.821" v="5710" actId="165"/>
          <ac:cxnSpMkLst>
            <pc:docMk/>
            <pc:sldMk cId="1744291019" sldId="1240"/>
            <ac:cxnSpMk id="331" creationId="{CF0E1687-8F43-4B3D-B7CF-6E3143A3030A}"/>
          </ac:cxnSpMkLst>
        </pc:cxnChg>
        <pc:cxnChg chg="mod">
          <ac:chgData name="Rebecca Salles" userId="66a2db3d815e233f" providerId="LiveId" clId="{4564D9FB-F01E-44BE-8594-DD5A92BDF058}" dt="2020-12-07T22:36:55.821" v="5710" actId="165"/>
          <ac:cxnSpMkLst>
            <pc:docMk/>
            <pc:sldMk cId="1744291019" sldId="1240"/>
            <ac:cxnSpMk id="332" creationId="{6FC23203-DD19-4501-8033-3E2A540BDEC1}"/>
          </ac:cxnSpMkLst>
        </pc:cxnChg>
        <pc:cxnChg chg="mod">
          <ac:chgData name="Rebecca Salles" userId="66a2db3d815e233f" providerId="LiveId" clId="{4564D9FB-F01E-44BE-8594-DD5A92BDF058}" dt="2020-12-07T22:36:55.821" v="5710" actId="165"/>
          <ac:cxnSpMkLst>
            <pc:docMk/>
            <pc:sldMk cId="1744291019" sldId="1240"/>
            <ac:cxnSpMk id="333" creationId="{12C08734-4EEE-4F3B-AE52-3A8F96D92306}"/>
          </ac:cxnSpMkLst>
        </pc:cxnChg>
        <pc:cxnChg chg="mod">
          <ac:chgData name="Rebecca Salles" userId="66a2db3d815e233f" providerId="LiveId" clId="{4564D9FB-F01E-44BE-8594-DD5A92BDF058}" dt="2020-12-07T22:36:55.821" v="5710" actId="165"/>
          <ac:cxnSpMkLst>
            <pc:docMk/>
            <pc:sldMk cId="1744291019" sldId="1240"/>
            <ac:cxnSpMk id="335" creationId="{DB43CD61-C90D-4EA3-B849-FC53772BE1E3}"/>
          </ac:cxnSpMkLst>
        </pc:cxnChg>
        <pc:cxnChg chg="mod">
          <ac:chgData name="Rebecca Salles" userId="66a2db3d815e233f" providerId="LiveId" clId="{4564D9FB-F01E-44BE-8594-DD5A92BDF058}" dt="2020-12-07T22:36:55.821" v="5710" actId="165"/>
          <ac:cxnSpMkLst>
            <pc:docMk/>
            <pc:sldMk cId="1744291019" sldId="1240"/>
            <ac:cxnSpMk id="336" creationId="{E9CC6208-ED03-4623-A46C-472743C0C04C}"/>
          </ac:cxnSpMkLst>
        </pc:cxnChg>
        <pc:cxnChg chg="del">
          <ac:chgData name="Rebecca Salles" userId="66a2db3d815e233f" providerId="LiveId" clId="{4564D9FB-F01E-44BE-8594-DD5A92BDF058}" dt="2020-09-18T17:56:09.479" v="2322" actId="478"/>
          <ac:cxnSpMkLst>
            <pc:docMk/>
            <pc:sldMk cId="1744291019" sldId="1240"/>
            <ac:cxnSpMk id="337" creationId="{59F1F952-C055-4CD7-893D-0FA0C825978B}"/>
          </ac:cxnSpMkLst>
        </pc:cxnChg>
        <pc:cxnChg chg="del mod topLvl">
          <ac:chgData name="Rebecca Salles" userId="66a2db3d815e233f" providerId="LiveId" clId="{4564D9FB-F01E-44BE-8594-DD5A92BDF058}" dt="2020-09-18T17:58:54.530" v="2353" actId="478"/>
          <ac:cxnSpMkLst>
            <pc:docMk/>
            <pc:sldMk cId="1744291019" sldId="1240"/>
            <ac:cxnSpMk id="339" creationId="{F112DA02-949D-4612-9DC9-84415E6F9662}"/>
          </ac:cxnSpMkLst>
        </pc:cxnChg>
        <pc:cxnChg chg="del">
          <ac:chgData name="Rebecca Salles" userId="66a2db3d815e233f" providerId="LiveId" clId="{4564D9FB-F01E-44BE-8594-DD5A92BDF058}" dt="2020-09-18T17:57:10.830" v="2341" actId="478"/>
          <ac:cxnSpMkLst>
            <pc:docMk/>
            <pc:sldMk cId="1744291019" sldId="1240"/>
            <ac:cxnSpMk id="340" creationId="{4EFA94C5-8BC9-4683-8D67-9BF17C5CE24F}"/>
          </ac:cxnSpMkLst>
        </pc:cxnChg>
        <pc:cxnChg chg="del mod">
          <ac:chgData name="Rebecca Salles" userId="66a2db3d815e233f" providerId="LiveId" clId="{4564D9FB-F01E-44BE-8594-DD5A92BDF058}" dt="2020-09-18T17:59:02.109" v="2356" actId="478"/>
          <ac:cxnSpMkLst>
            <pc:docMk/>
            <pc:sldMk cId="1744291019" sldId="1240"/>
            <ac:cxnSpMk id="341" creationId="{273F4272-BE1E-41E0-B040-D8F62617BC77}"/>
          </ac:cxnSpMkLst>
        </pc:cxnChg>
        <pc:cxnChg chg="mod">
          <ac:chgData name="Rebecca Salles" userId="66a2db3d815e233f" providerId="LiveId" clId="{4564D9FB-F01E-44BE-8594-DD5A92BDF058}" dt="2020-12-07T22:31:50.880" v="5565"/>
          <ac:cxnSpMkLst>
            <pc:docMk/>
            <pc:sldMk cId="1744291019" sldId="1240"/>
            <ac:cxnSpMk id="341" creationId="{AE9BFE93-A831-418B-AAD8-BE3CCE9A3569}"/>
          </ac:cxnSpMkLst>
        </pc:cxnChg>
        <pc:cxnChg chg="mod">
          <ac:chgData name="Rebecca Salles" userId="66a2db3d815e233f" providerId="LiveId" clId="{4564D9FB-F01E-44BE-8594-DD5A92BDF058}" dt="2020-12-07T22:31:50.880" v="5565"/>
          <ac:cxnSpMkLst>
            <pc:docMk/>
            <pc:sldMk cId="1744291019" sldId="1240"/>
            <ac:cxnSpMk id="342" creationId="{90029838-EDED-46B7-96C0-347E6A03474D}"/>
          </ac:cxnSpMkLst>
        </pc:cxnChg>
        <pc:cxnChg chg="del mod">
          <ac:chgData name="Rebecca Salles" userId="66a2db3d815e233f" providerId="LiveId" clId="{4564D9FB-F01E-44BE-8594-DD5A92BDF058}" dt="2020-09-18T17:58:59.614" v="2355" actId="478"/>
          <ac:cxnSpMkLst>
            <pc:docMk/>
            <pc:sldMk cId="1744291019" sldId="1240"/>
            <ac:cxnSpMk id="342" creationId="{DEB41BC0-6F3F-4AC4-91ED-1634F9C1DBC7}"/>
          </ac:cxnSpMkLst>
        </pc:cxnChg>
        <pc:cxnChg chg="mod">
          <ac:chgData name="Rebecca Salles" userId="66a2db3d815e233f" providerId="LiveId" clId="{4564D9FB-F01E-44BE-8594-DD5A92BDF058}" dt="2020-12-07T22:31:50.880" v="5565"/>
          <ac:cxnSpMkLst>
            <pc:docMk/>
            <pc:sldMk cId="1744291019" sldId="1240"/>
            <ac:cxnSpMk id="343" creationId="{83C6874B-FADB-4162-A95C-A656F47EBFA1}"/>
          </ac:cxnSpMkLst>
        </pc:cxnChg>
        <pc:cxnChg chg="del mod">
          <ac:chgData name="Rebecca Salles" userId="66a2db3d815e233f" providerId="LiveId" clId="{4564D9FB-F01E-44BE-8594-DD5A92BDF058}" dt="2020-09-18T17:58:57.001" v="2354" actId="478"/>
          <ac:cxnSpMkLst>
            <pc:docMk/>
            <pc:sldMk cId="1744291019" sldId="1240"/>
            <ac:cxnSpMk id="343" creationId="{88538FCF-A55F-4BD7-932F-2C90D4A403F2}"/>
          </ac:cxnSpMkLst>
        </pc:cxnChg>
        <pc:cxnChg chg="del">
          <ac:chgData name="Rebecca Salles" userId="66a2db3d815e233f" providerId="LiveId" clId="{4564D9FB-F01E-44BE-8594-DD5A92BDF058}" dt="2020-09-18T17:56:58.823" v="2338" actId="478"/>
          <ac:cxnSpMkLst>
            <pc:docMk/>
            <pc:sldMk cId="1744291019" sldId="1240"/>
            <ac:cxnSpMk id="344" creationId="{6449129E-2759-477D-9E23-8B6017BA941F}"/>
          </ac:cxnSpMkLst>
        </pc:cxnChg>
        <pc:cxnChg chg="del">
          <ac:chgData name="Rebecca Salles" userId="66a2db3d815e233f" providerId="LiveId" clId="{4564D9FB-F01E-44BE-8594-DD5A92BDF058}" dt="2020-09-18T17:57:22.190" v="2346" actId="478"/>
          <ac:cxnSpMkLst>
            <pc:docMk/>
            <pc:sldMk cId="1744291019" sldId="1240"/>
            <ac:cxnSpMk id="345" creationId="{6205EC21-4369-483C-826C-62E113AD4635}"/>
          </ac:cxnSpMkLst>
        </pc:cxnChg>
        <pc:cxnChg chg="mod">
          <ac:chgData name="Rebecca Salles" userId="66a2db3d815e233f" providerId="LiveId" clId="{4564D9FB-F01E-44BE-8594-DD5A92BDF058}" dt="2020-12-07T22:36:55.821" v="5710" actId="165"/>
          <ac:cxnSpMkLst>
            <pc:docMk/>
            <pc:sldMk cId="1744291019" sldId="1240"/>
            <ac:cxnSpMk id="346" creationId="{B9B6D90D-01A0-41D5-A36C-F7C967AB64B2}"/>
          </ac:cxnSpMkLst>
        </pc:cxnChg>
        <pc:cxnChg chg="mod">
          <ac:chgData name="Rebecca Salles" userId="66a2db3d815e233f" providerId="LiveId" clId="{4564D9FB-F01E-44BE-8594-DD5A92BDF058}" dt="2020-12-07T22:36:55.821" v="5710" actId="165"/>
          <ac:cxnSpMkLst>
            <pc:docMk/>
            <pc:sldMk cId="1744291019" sldId="1240"/>
            <ac:cxnSpMk id="347" creationId="{7653EFA3-FC3E-4820-8DAF-56DFCD72328A}"/>
          </ac:cxnSpMkLst>
        </pc:cxnChg>
        <pc:cxnChg chg="mod">
          <ac:chgData name="Rebecca Salles" userId="66a2db3d815e233f" providerId="LiveId" clId="{4564D9FB-F01E-44BE-8594-DD5A92BDF058}" dt="2020-12-07T22:36:55.821" v="5710" actId="165"/>
          <ac:cxnSpMkLst>
            <pc:docMk/>
            <pc:sldMk cId="1744291019" sldId="1240"/>
            <ac:cxnSpMk id="348" creationId="{2FD4449F-68E4-413F-B215-B91A14613ABB}"/>
          </ac:cxnSpMkLst>
        </pc:cxnChg>
        <pc:cxnChg chg="mod">
          <ac:chgData name="Rebecca Salles" userId="66a2db3d815e233f" providerId="LiveId" clId="{4564D9FB-F01E-44BE-8594-DD5A92BDF058}" dt="2020-12-07T22:36:55.821" v="5710" actId="165"/>
          <ac:cxnSpMkLst>
            <pc:docMk/>
            <pc:sldMk cId="1744291019" sldId="1240"/>
            <ac:cxnSpMk id="349" creationId="{5ACEFBFE-C616-4249-A434-BEC0559BD0BD}"/>
          </ac:cxnSpMkLst>
        </pc:cxnChg>
        <pc:cxnChg chg="del mod">
          <ac:chgData name="Rebecca Salles" userId="66a2db3d815e233f" providerId="LiveId" clId="{4564D9FB-F01E-44BE-8594-DD5A92BDF058}" dt="2020-12-07T22:37:10.303" v="5711" actId="478"/>
          <ac:cxnSpMkLst>
            <pc:docMk/>
            <pc:sldMk cId="1744291019" sldId="1240"/>
            <ac:cxnSpMk id="350" creationId="{4B5F7790-8E46-4318-AFB7-F1E97A3A5178}"/>
          </ac:cxnSpMkLst>
        </pc:cxnChg>
        <pc:cxnChg chg="mod">
          <ac:chgData name="Rebecca Salles" userId="66a2db3d815e233f" providerId="LiveId" clId="{4564D9FB-F01E-44BE-8594-DD5A92BDF058}" dt="2020-12-07T22:36:55.821" v="5710" actId="165"/>
          <ac:cxnSpMkLst>
            <pc:docMk/>
            <pc:sldMk cId="1744291019" sldId="1240"/>
            <ac:cxnSpMk id="351" creationId="{253A9AD8-4F9D-459E-9906-E6E8A187F7CC}"/>
          </ac:cxnSpMkLst>
        </pc:cxnChg>
        <pc:cxnChg chg="mod">
          <ac:chgData name="Rebecca Salles" userId="66a2db3d815e233f" providerId="LiveId" clId="{4564D9FB-F01E-44BE-8594-DD5A92BDF058}" dt="2020-12-07T22:31:50.880" v="5565"/>
          <ac:cxnSpMkLst>
            <pc:docMk/>
            <pc:sldMk cId="1744291019" sldId="1240"/>
            <ac:cxnSpMk id="352" creationId="{60FB6D61-F43C-4096-83F5-060185F13C6C}"/>
          </ac:cxnSpMkLst>
        </pc:cxnChg>
        <pc:cxnChg chg="mod">
          <ac:chgData name="Rebecca Salles" userId="66a2db3d815e233f" providerId="LiveId" clId="{4564D9FB-F01E-44BE-8594-DD5A92BDF058}" dt="2020-12-07T22:31:50.880" v="5565"/>
          <ac:cxnSpMkLst>
            <pc:docMk/>
            <pc:sldMk cId="1744291019" sldId="1240"/>
            <ac:cxnSpMk id="356" creationId="{2FF47CF1-1F34-488F-A164-06835938DB16}"/>
          </ac:cxnSpMkLst>
        </pc:cxnChg>
        <pc:cxnChg chg="mod">
          <ac:chgData name="Rebecca Salles" userId="66a2db3d815e233f" providerId="LiveId" clId="{4564D9FB-F01E-44BE-8594-DD5A92BDF058}" dt="2020-12-07T22:31:50.880" v="5565"/>
          <ac:cxnSpMkLst>
            <pc:docMk/>
            <pc:sldMk cId="1744291019" sldId="1240"/>
            <ac:cxnSpMk id="372" creationId="{03DF6FD6-5A3F-457E-B983-A0380BA58BDA}"/>
          </ac:cxnSpMkLst>
        </pc:cxnChg>
        <pc:cxnChg chg="mod">
          <ac:chgData name="Rebecca Salles" userId="66a2db3d815e233f" providerId="LiveId" clId="{4564D9FB-F01E-44BE-8594-DD5A92BDF058}" dt="2020-12-07T22:31:50.880" v="5565"/>
          <ac:cxnSpMkLst>
            <pc:docMk/>
            <pc:sldMk cId="1744291019" sldId="1240"/>
            <ac:cxnSpMk id="377" creationId="{581542AE-AA5E-45BF-8263-AB82B0FBA10C}"/>
          </ac:cxnSpMkLst>
        </pc:cxnChg>
        <pc:cxnChg chg="mod">
          <ac:chgData name="Rebecca Salles" userId="66a2db3d815e233f" providerId="LiveId" clId="{4564D9FB-F01E-44BE-8594-DD5A92BDF058}" dt="2020-12-07T22:31:50.880" v="5565"/>
          <ac:cxnSpMkLst>
            <pc:docMk/>
            <pc:sldMk cId="1744291019" sldId="1240"/>
            <ac:cxnSpMk id="378" creationId="{15BCA020-0111-448C-8AB9-DC42130ED4A5}"/>
          </ac:cxnSpMkLst>
        </pc:cxnChg>
        <pc:cxnChg chg="mod">
          <ac:chgData name="Rebecca Salles" userId="66a2db3d815e233f" providerId="LiveId" clId="{4564D9FB-F01E-44BE-8594-DD5A92BDF058}" dt="2020-12-07T22:31:50.880" v="5565"/>
          <ac:cxnSpMkLst>
            <pc:docMk/>
            <pc:sldMk cId="1744291019" sldId="1240"/>
            <ac:cxnSpMk id="379" creationId="{EACF53CE-FDA3-449C-A9C3-37AB4EAEC477}"/>
          </ac:cxnSpMkLst>
        </pc:cxnChg>
        <pc:cxnChg chg="mod">
          <ac:chgData name="Rebecca Salles" userId="66a2db3d815e233f" providerId="LiveId" clId="{4564D9FB-F01E-44BE-8594-DD5A92BDF058}" dt="2020-12-07T22:31:50.880" v="5565"/>
          <ac:cxnSpMkLst>
            <pc:docMk/>
            <pc:sldMk cId="1744291019" sldId="1240"/>
            <ac:cxnSpMk id="402" creationId="{9A9BBA65-6AB4-4740-84C7-029C14D0884D}"/>
          </ac:cxnSpMkLst>
        </pc:cxnChg>
        <pc:cxnChg chg="mod">
          <ac:chgData name="Rebecca Salles" userId="66a2db3d815e233f" providerId="LiveId" clId="{4564D9FB-F01E-44BE-8594-DD5A92BDF058}" dt="2020-12-07T22:31:50.880" v="5565"/>
          <ac:cxnSpMkLst>
            <pc:docMk/>
            <pc:sldMk cId="1744291019" sldId="1240"/>
            <ac:cxnSpMk id="403" creationId="{9B171177-8C22-4716-B653-78DC7D90C297}"/>
          </ac:cxnSpMkLst>
        </pc:cxnChg>
        <pc:cxnChg chg="mod">
          <ac:chgData name="Rebecca Salles" userId="66a2db3d815e233f" providerId="LiveId" clId="{4564D9FB-F01E-44BE-8594-DD5A92BDF058}" dt="2020-12-07T22:31:50.880" v="5565"/>
          <ac:cxnSpMkLst>
            <pc:docMk/>
            <pc:sldMk cId="1744291019" sldId="1240"/>
            <ac:cxnSpMk id="404" creationId="{960B8825-7D26-46BE-8C21-E9F74BB4C7AD}"/>
          </ac:cxnSpMkLst>
        </pc:cxnChg>
        <pc:cxnChg chg="mod">
          <ac:chgData name="Rebecca Salles" userId="66a2db3d815e233f" providerId="LiveId" clId="{4564D9FB-F01E-44BE-8594-DD5A92BDF058}" dt="2020-12-07T22:31:50.880" v="5565"/>
          <ac:cxnSpMkLst>
            <pc:docMk/>
            <pc:sldMk cId="1744291019" sldId="1240"/>
            <ac:cxnSpMk id="407" creationId="{B89F9CC0-9040-4801-A6BA-D4AFC359CD95}"/>
          </ac:cxnSpMkLst>
        </pc:cxnChg>
        <pc:cxnChg chg="mod">
          <ac:chgData name="Rebecca Salles" userId="66a2db3d815e233f" providerId="LiveId" clId="{4564D9FB-F01E-44BE-8594-DD5A92BDF058}" dt="2020-12-07T22:31:50.880" v="5565"/>
          <ac:cxnSpMkLst>
            <pc:docMk/>
            <pc:sldMk cId="1744291019" sldId="1240"/>
            <ac:cxnSpMk id="408" creationId="{D0F0D3CE-E7A2-4A09-A414-8788FF4E57E5}"/>
          </ac:cxnSpMkLst>
        </pc:cxnChg>
        <pc:cxnChg chg="mod">
          <ac:chgData name="Rebecca Salles" userId="66a2db3d815e233f" providerId="LiveId" clId="{4564D9FB-F01E-44BE-8594-DD5A92BDF058}" dt="2020-12-07T22:31:50.880" v="5565"/>
          <ac:cxnSpMkLst>
            <pc:docMk/>
            <pc:sldMk cId="1744291019" sldId="1240"/>
            <ac:cxnSpMk id="409" creationId="{1664618D-3441-41C0-8F40-D7BA2944C642}"/>
          </ac:cxnSpMkLst>
        </pc:cxnChg>
        <pc:cxnChg chg="mod">
          <ac:chgData name="Rebecca Salles" userId="66a2db3d815e233f" providerId="LiveId" clId="{4564D9FB-F01E-44BE-8594-DD5A92BDF058}" dt="2020-12-07T22:31:50.880" v="5565"/>
          <ac:cxnSpMkLst>
            <pc:docMk/>
            <pc:sldMk cId="1744291019" sldId="1240"/>
            <ac:cxnSpMk id="412" creationId="{BDB3FCB0-BEE1-402F-A8E6-EEFB62AC8C9D}"/>
          </ac:cxnSpMkLst>
        </pc:cxnChg>
        <pc:cxnChg chg="mod">
          <ac:chgData name="Rebecca Salles" userId="66a2db3d815e233f" providerId="LiveId" clId="{4564D9FB-F01E-44BE-8594-DD5A92BDF058}" dt="2020-12-07T22:31:50.880" v="5565"/>
          <ac:cxnSpMkLst>
            <pc:docMk/>
            <pc:sldMk cId="1744291019" sldId="1240"/>
            <ac:cxnSpMk id="413" creationId="{86D9AF66-2A99-4DFA-8ADD-057C7C9375F5}"/>
          </ac:cxnSpMkLst>
        </pc:cxnChg>
        <pc:cxnChg chg="mod">
          <ac:chgData name="Rebecca Salles" userId="66a2db3d815e233f" providerId="LiveId" clId="{4564D9FB-F01E-44BE-8594-DD5A92BDF058}" dt="2020-12-07T22:31:50.880" v="5565"/>
          <ac:cxnSpMkLst>
            <pc:docMk/>
            <pc:sldMk cId="1744291019" sldId="1240"/>
            <ac:cxnSpMk id="414" creationId="{471255D0-4020-4836-A068-5F3F6AE9FD23}"/>
          </ac:cxnSpMkLst>
        </pc:cxnChg>
        <pc:cxnChg chg="mod">
          <ac:chgData name="Rebecca Salles" userId="66a2db3d815e233f" providerId="LiveId" clId="{4564D9FB-F01E-44BE-8594-DD5A92BDF058}" dt="2020-12-07T22:31:50.880" v="5565"/>
          <ac:cxnSpMkLst>
            <pc:docMk/>
            <pc:sldMk cId="1744291019" sldId="1240"/>
            <ac:cxnSpMk id="419" creationId="{2C751553-21BD-4C58-8CF4-0D0C17388794}"/>
          </ac:cxnSpMkLst>
        </pc:cxnChg>
        <pc:cxnChg chg="mod">
          <ac:chgData name="Rebecca Salles" userId="66a2db3d815e233f" providerId="LiveId" clId="{4564D9FB-F01E-44BE-8594-DD5A92BDF058}" dt="2020-12-07T22:31:50.880" v="5565"/>
          <ac:cxnSpMkLst>
            <pc:docMk/>
            <pc:sldMk cId="1744291019" sldId="1240"/>
            <ac:cxnSpMk id="421" creationId="{F3D04B98-CA72-4FBF-A530-220C37E7997D}"/>
          </ac:cxnSpMkLst>
        </pc:cxnChg>
        <pc:cxnChg chg="mod">
          <ac:chgData name="Rebecca Salles" userId="66a2db3d815e233f" providerId="LiveId" clId="{4564D9FB-F01E-44BE-8594-DD5A92BDF058}" dt="2020-12-07T22:31:50.880" v="5565"/>
          <ac:cxnSpMkLst>
            <pc:docMk/>
            <pc:sldMk cId="1744291019" sldId="1240"/>
            <ac:cxnSpMk id="422" creationId="{AB863E57-1664-42AF-BA66-C87E1C0AA9FB}"/>
          </ac:cxnSpMkLst>
        </pc:cxnChg>
        <pc:cxnChg chg="mod">
          <ac:chgData name="Rebecca Salles" userId="66a2db3d815e233f" providerId="LiveId" clId="{4564D9FB-F01E-44BE-8594-DD5A92BDF058}" dt="2020-12-07T22:31:50.880" v="5565"/>
          <ac:cxnSpMkLst>
            <pc:docMk/>
            <pc:sldMk cId="1744291019" sldId="1240"/>
            <ac:cxnSpMk id="427" creationId="{073E108E-07DD-43BB-B659-F8878EAF4211}"/>
          </ac:cxnSpMkLst>
        </pc:cxnChg>
        <pc:cxnChg chg="mod">
          <ac:chgData name="Rebecca Salles" userId="66a2db3d815e233f" providerId="LiveId" clId="{4564D9FB-F01E-44BE-8594-DD5A92BDF058}" dt="2020-12-07T22:31:50.880" v="5565"/>
          <ac:cxnSpMkLst>
            <pc:docMk/>
            <pc:sldMk cId="1744291019" sldId="1240"/>
            <ac:cxnSpMk id="429" creationId="{DC810012-14CE-4442-816E-EBD4EA022944}"/>
          </ac:cxnSpMkLst>
        </pc:cxnChg>
        <pc:cxnChg chg="mod">
          <ac:chgData name="Rebecca Salles" userId="66a2db3d815e233f" providerId="LiveId" clId="{4564D9FB-F01E-44BE-8594-DD5A92BDF058}" dt="2020-12-07T22:31:50.880" v="5565"/>
          <ac:cxnSpMkLst>
            <pc:docMk/>
            <pc:sldMk cId="1744291019" sldId="1240"/>
            <ac:cxnSpMk id="430" creationId="{FDFEC007-9878-495C-A3EC-6BB2F01A795E}"/>
          </ac:cxnSpMkLst>
        </pc:cxnChg>
        <pc:cxnChg chg="mod">
          <ac:chgData name="Rebecca Salles" userId="66a2db3d815e233f" providerId="LiveId" clId="{4564D9FB-F01E-44BE-8594-DD5A92BDF058}" dt="2020-12-07T22:31:50.880" v="5565"/>
          <ac:cxnSpMkLst>
            <pc:docMk/>
            <pc:sldMk cId="1744291019" sldId="1240"/>
            <ac:cxnSpMk id="435" creationId="{FED2ACE1-5F07-4B42-A9E3-EC0CB80195F1}"/>
          </ac:cxnSpMkLst>
        </pc:cxnChg>
        <pc:cxnChg chg="mod">
          <ac:chgData name="Rebecca Salles" userId="66a2db3d815e233f" providerId="LiveId" clId="{4564D9FB-F01E-44BE-8594-DD5A92BDF058}" dt="2020-12-07T22:31:50.880" v="5565"/>
          <ac:cxnSpMkLst>
            <pc:docMk/>
            <pc:sldMk cId="1744291019" sldId="1240"/>
            <ac:cxnSpMk id="437" creationId="{E1C8CD06-EE6F-4070-A84E-4C908CA6FEC5}"/>
          </ac:cxnSpMkLst>
        </pc:cxnChg>
        <pc:cxnChg chg="mod">
          <ac:chgData name="Rebecca Salles" userId="66a2db3d815e233f" providerId="LiveId" clId="{4564D9FB-F01E-44BE-8594-DD5A92BDF058}" dt="2020-12-07T22:31:50.880" v="5565"/>
          <ac:cxnSpMkLst>
            <pc:docMk/>
            <pc:sldMk cId="1744291019" sldId="1240"/>
            <ac:cxnSpMk id="438" creationId="{3CA8F98A-EC5B-49D6-AED7-EDFD302E592A}"/>
          </ac:cxnSpMkLst>
        </pc:cxnChg>
        <pc:cxnChg chg="mod">
          <ac:chgData name="Rebecca Salles" userId="66a2db3d815e233f" providerId="LiveId" clId="{4564D9FB-F01E-44BE-8594-DD5A92BDF058}" dt="2020-12-07T22:31:50.880" v="5565"/>
          <ac:cxnSpMkLst>
            <pc:docMk/>
            <pc:sldMk cId="1744291019" sldId="1240"/>
            <ac:cxnSpMk id="439" creationId="{26F98FCF-BEC2-4619-AF48-4CFE216328A6}"/>
          </ac:cxnSpMkLst>
        </pc:cxnChg>
        <pc:cxnChg chg="mod">
          <ac:chgData name="Rebecca Salles" userId="66a2db3d815e233f" providerId="LiveId" clId="{4564D9FB-F01E-44BE-8594-DD5A92BDF058}" dt="2020-12-07T22:31:50.880" v="5565"/>
          <ac:cxnSpMkLst>
            <pc:docMk/>
            <pc:sldMk cId="1744291019" sldId="1240"/>
            <ac:cxnSpMk id="441" creationId="{38A38FB9-4132-407F-BAFD-DD6B36937303}"/>
          </ac:cxnSpMkLst>
        </pc:cxnChg>
        <pc:cxnChg chg="mod">
          <ac:chgData name="Rebecca Salles" userId="66a2db3d815e233f" providerId="LiveId" clId="{4564D9FB-F01E-44BE-8594-DD5A92BDF058}" dt="2020-12-07T22:31:50.880" v="5565"/>
          <ac:cxnSpMkLst>
            <pc:docMk/>
            <pc:sldMk cId="1744291019" sldId="1240"/>
            <ac:cxnSpMk id="442" creationId="{060C22AD-E5D9-40C8-91BE-DBE9841CF0DD}"/>
          </ac:cxnSpMkLst>
        </pc:cxnChg>
        <pc:cxnChg chg="mod">
          <ac:chgData name="Rebecca Salles" userId="66a2db3d815e233f" providerId="LiveId" clId="{4564D9FB-F01E-44BE-8594-DD5A92BDF058}" dt="2020-12-07T22:31:50.880" v="5565"/>
          <ac:cxnSpMkLst>
            <pc:docMk/>
            <pc:sldMk cId="1744291019" sldId="1240"/>
            <ac:cxnSpMk id="443" creationId="{B94476C6-7BB1-4ED4-A989-4A23C65735FC}"/>
          </ac:cxnSpMkLst>
        </pc:cxnChg>
        <pc:cxnChg chg="mod">
          <ac:chgData name="Rebecca Salles" userId="66a2db3d815e233f" providerId="LiveId" clId="{4564D9FB-F01E-44BE-8594-DD5A92BDF058}" dt="2020-12-07T22:31:50.880" v="5565"/>
          <ac:cxnSpMkLst>
            <pc:docMk/>
            <pc:sldMk cId="1744291019" sldId="1240"/>
            <ac:cxnSpMk id="445" creationId="{9DE0A4FF-12AE-4250-8297-340DB2FF2416}"/>
          </ac:cxnSpMkLst>
        </pc:cxnChg>
        <pc:cxnChg chg="mod">
          <ac:chgData name="Rebecca Salles" userId="66a2db3d815e233f" providerId="LiveId" clId="{4564D9FB-F01E-44BE-8594-DD5A92BDF058}" dt="2020-12-07T22:31:50.880" v="5565"/>
          <ac:cxnSpMkLst>
            <pc:docMk/>
            <pc:sldMk cId="1744291019" sldId="1240"/>
            <ac:cxnSpMk id="446" creationId="{A8265B3C-46E1-4D72-8A90-B2BD4DF7232B}"/>
          </ac:cxnSpMkLst>
        </pc:cxnChg>
        <pc:cxnChg chg="mod">
          <ac:chgData name="Rebecca Salles" userId="66a2db3d815e233f" providerId="LiveId" clId="{4564D9FB-F01E-44BE-8594-DD5A92BDF058}" dt="2020-12-07T22:31:50.880" v="5565"/>
          <ac:cxnSpMkLst>
            <pc:docMk/>
            <pc:sldMk cId="1744291019" sldId="1240"/>
            <ac:cxnSpMk id="447" creationId="{9CD47353-C37E-468E-8A3F-7D84A10A0350}"/>
          </ac:cxnSpMkLst>
        </pc:cxnChg>
        <pc:cxnChg chg="mod">
          <ac:chgData name="Rebecca Salles" userId="66a2db3d815e233f" providerId="LiveId" clId="{4564D9FB-F01E-44BE-8594-DD5A92BDF058}" dt="2020-12-07T22:31:50.880" v="5565"/>
          <ac:cxnSpMkLst>
            <pc:docMk/>
            <pc:sldMk cId="1744291019" sldId="1240"/>
            <ac:cxnSpMk id="448" creationId="{AB75D2E3-A42D-4B11-84F7-984578A450B9}"/>
          </ac:cxnSpMkLst>
        </pc:cxnChg>
        <pc:cxnChg chg="mod">
          <ac:chgData name="Rebecca Salles" userId="66a2db3d815e233f" providerId="LiveId" clId="{4564D9FB-F01E-44BE-8594-DD5A92BDF058}" dt="2020-12-07T22:31:50.880" v="5565"/>
          <ac:cxnSpMkLst>
            <pc:docMk/>
            <pc:sldMk cId="1744291019" sldId="1240"/>
            <ac:cxnSpMk id="449" creationId="{6053A6C8-B02A-45B6-A929-8FF281781858}"/>
          </ac:cxnSpMkLst>
        </pc:cxnChg>
        <pc:cxnChg chg="mod">
          <ac:chgData name="Rebecca Salles" userId="66a2db3d815e233f" providerId="LiveId" clId="{4564D9FB-F01E-44BE-8594-DD5A92BDF058}" dt="2020-12-07T22:31:50.880" v="5565"/>
          <ac:cxnSpMkLst>
            <pc:docMk/>
            <pc:sldMk cId="1744291019" sldId="1240"/>
            <ac:cxnSpMk id="450" creationId="{91343D52-81AE-4C9B-8057-EE1A042F441E}"/>
          </ac:cxnSpMkLst>
        </pc:cxnChg>
        <pc:cxnChg chg="mod">
          <ac:chgData name="Rebecca Salles" userId="66a2db3d815e233f" providerId="LiveId" clId="{4564D9FB-F01E-44BE-8594-DD5A92BDF058}" dt="2020-12-07T22:31:50.880" v="5565"/>
          <ac:cxnSpMkLst>
            <pc:docMk/>
            <pc:sldMk cId="1744291019" sldId="1240"/>
            <ac:cxnSpMk id="451" creationId="{A5B29520-E3C6-46A9-B1E0-F20CF83BC54E}"/>
          </ac:cxnSpMkLst>
        </pc:cxnChg>
        <pc:cxnChg chg="mod">
          <ac:chgData name="Rebecca Salles" userId="66a2db3d815e233f" providerId="LiveId" clId="{4564D9FB-F01E-44BE-8594-DD5A92BDF058}" dt="2020-12-07T22:31:50.880" v="5565"/>
          <ac:cxnSpMkLst>
            <pc:docMk/>
            <pc:sldMk cId="1744291019" sldId="1240"/>
            <ac:cxnSpMk id="452" creationId="{0835B4AB-29F8-4938-B8FF-B5961E07D06A}"/>
          </ac:cxnSpMkLst>
        </pc:cxnChg>
        <pc:cxnChg chg="mod">
          <ac:chgData name="Rebecca Salles" userId="66a2db3d815e233f" providerId="LiveId" clId="{4564D9FB-F01E-44BE-8594-DD5A92BDF058}" dt="2020-12-07T22:33:23.692" v="5655"/>
          <ac:cxnSpMkLst>
            <pc:docMk/>
            <pc:sldMk cId="1744291019" sldId="1240"/>
            <ac:cxnSpMk id="456" creationId="{C6D9EA5D-B35C-45D6-9E58-4A91E5C20F3C}"/>
          </ac:cxnSpMkLst>
        </pc:cxnChg>
        <pc:cxnChg chg="mod">
          <ac:chgData name="Rebecca Salles" userId="66a2db3d815e233f" providerId="LiveId" clId="{4564D9FB-F01E-44BE-8594-DD5A92BDF058}" dt="2020-12-07T22:33:23.692" v="5655"/>
          <ac:cxnSpMkLst>
            <pc:docMk/>
            <pc:sldMk cId="1744291019" sldId="1240"/>
            <ac:cxnSpMk id="501" creationId="{BDF03E55-676C-4E01-94BD-F234F0ACB563}"/>
          </ac:cxnSpMkLst>
        </pc:cxnChg>
        <pc:cxnChg chg="mod">
          <ac:chgData name="Rebecca Salles" userId="66a2db3d815e233f" providerId="LiveId" clId="{4564D9FB-F01E-44BE-8594-DD5A92BDF058}" dt="2020-12-07T22:33:23.692" v="5655"/>
          <ac:cxnSpMkLst>
            <pc:docMk/>
            <pc:sldMk cId="1744291019" sldId="1240"/>
            <ac:cxnSpMk id="502" creationId="{7A81AD36-9713-41E8-941F-75CE5DB8155A}"/>
          </ac:cxnSpMkLst>
        </pc:cxnChg>
        <pc:cxnChg chg="mod">
          <ac:chgData name="Rebecca Salles" userId="66a2db3d815e233f" providerId="LiveId" clId="{4564D9FB-F01E-44BE-8594-DD5A92BDF058}" dt="2020-12-07T22:33:23.692" v="5655"/>
          <ac:cxnSpMkLst>
            <pc:docMk/>
            <pc:sldMk cId="1744291019" sldId="1240"/>
            <ac:cxnSpMk id="503" creationId="{836B8FAA-C233-47B7-820D-151F79B396C5}"/>
          </ac:cxnSpMkLst>
        </pc:cxnChg>
        <pc:cxnChg chg="mod">
          <ac:chgData name="Rebecca Salles" userId="66a2db3d815e233f" providerId="LiveId" clId="{4564D9FB-F01E-44BE-8594-DD5A92BDF058}" dt="2020-12-07T22:33:23.692" v="5655"/>
          <ac:cxnSpMkLst>
            <pc:docMk/>
            <pc:sldMk cId="1744291019" sldId="1240"/>
            <ac:cxnSpMk id="506" creationId="{BD0BCB73-5CB9-4CFC-BB96-9DBA2A15AA1F}"/>
          </ac:cxnSpMkLst>
        </pc:cxnChg>
        <pc:cxnChg chg="mod">
          <ac:chgData name="Rebecca Salles" userId="66a2db3d815e233f" providerId="LiveId" clId="{4564D9FB-F01E-44BE-8594-DD5A92BDF058}" dt="2020-12-07T22:33:23.692" v="5655"/>
          <ac:cxnSpMkLst>
            <pc:docMk/>
            <pc:sldMk cId="1744291019" sldId="1240"/>
            <ac:cxnSpMk id="507" creationId="{43D94D85-64BF-4A45-A732-5093E978598B}"/>
          </ac:cxnSpMkLst>
        </pc:cxnChg>
        <pc:cxnChg chg="mod">
          <ac:chgData name="Rebecca Salles" userId="66a2db3d815e233f" providerId="LiveId" clId="{4564D9FB-F01E-44BE-8594-DD5A92BDF058}" dt="2020-12-07T22:33:23.692" v="5655"/>
          <ac:cxnSpMkLst>
            <pc:docMk/>
            <pc:sldMk cId="1744291019" sldId="1240"/>
            <ac:cxnSpMk id="508" creationId="{16C4A590-6D66-4520-9940-68316A90BDD8}"/>
          </ac:cxnSpMkLst>
        </pc:cxnChg>
        <pc:cxnChg chg="mod">
          <ac:chgData name="Rebecca Salles" userId="66a2db3d815e233f" providerId="LiveId" clId="{4564D9FB-F01E-44BE-8594-DD5A92BDF058}" dt="2020-12-07T22:33:23.692" v="5655"/>
          <ac:cxnSpMkLst>
            <pc:docMk/>
            <pc:sldMk cId="1744291019" sldId="1240"/>
            <ac:cxnSpMk id="511" creationId="{D64EFED4-ACC0-45B5-B896-7E7D307ADAEF}"/>
          </ac:cxnSpMkLst>
        </pc:cxnChg>
        <pc:cxnChg chg="mod">
          <ac:chgData name="Rebecca Salles" userId="66a2db3d815e233f" providerId="LiveId" clId="{4564D9FB-F01E-44BE-8594-DD5A92BDF058}" dt="2020-12-07T22:33:23.692" v="5655"/>
          <ac:cxnSpMkLst>
            <pc:docMk/>
            <pc:sldMk cId="1744291019" sldId="1240"/>
            <ac:cxnSpMk id="512" creationId="{DA41B80B-8648-4A27-A422-F861C33992AB}"/>
          </ac:cxnSpMkLst>
        </pc:cxnChg>
        <pc:cxnChg chg="mod">
          <ac:chgData name="Rebecca Salles" userId="66a2db3d815e233f" providerId="LiveId" clId="{4564D9FB-F01E-44BE-8594-DD5A92BDF058}" dt="2020-12-07T22:33:23.692" v="5655"/>
          <ac:cxnSpMkLst>
            <pc:docMk/>
            <pc:sldMk cId="1744291019" sldId="1240"/>
            <ac:cxnSpMk id="513" creationId="{F1482242-276F-489E-81DC-E1015E9A01D5}"/>
          </ac:cxnSpMkLst>
        </pc:cxnChg>
        <pc:cxnChg chg="mod">
          <ac:chgData name="Rebecca Salles" userId="66a2db3d815e233f" providerId="LiveId" clId="{4564D9FB-F01E-44BE-8594-DD5A92BDF058}" dt="2020-12-07T22:33:23.692" v="5655"/>
          <ac:cxnSpMkLst>
            <pc:docMk/>
            <pc:sldMk cId="1744291019" sldId="1240"/>
            <ac:cxnSpMk id="523" creationId="{AAB3FC85-033C-4D26-BE08-52DDD12483E8}"/>
          </ac:cxnSpMkLst>
        </pc:cxnChg>
        <pc:cxnChg chg="mod">
          <ac:chgData name="Rebecca Salles" userId="66a2db3d815e233f" providerId="LiveId" clId="{4564D9FB-F01E-44BE-8594-DD5A92BDF058}" dt="2020-12-07T22:33:23.692" v="5655"/>
          <ac:cxnSpMkLst>
            <pc:docMk/>
            <pc:sldMk cId="1744291019" sldId="1240"/>
            <ac:cxnSpMk id="524" creationId="{F10F94B2-3C52-4D90-93DA-42A0BF21AD71}"/>
          </ac:cxnSpMkLst>
        </pc:cxnChg>
        <pc:cxnChg chg="mod">
          <ac:chgData name="Rebecca Salles" userId="66a2db3d815e233f" providerId="LiveId" clId="{4564D9FB-F01E-44BE-8594-DD5A92BDF058}" dt="2020-12-07T22:33:23.692" v="5655"/>
          <ac:cxnSpMkLst>
            <pc:docMk/>
            <pc:sldMk cId="1744291019" sldId="1240"/>
            <ac:cxnSpMk id="525" creationId="{D3676304-27C4-49E5-9186-8910392A2897}"/>
          </ac:cxnSpMkLst>
        </pc:cxnChg>
        <pc:cxnChg chg="mod">
          <ac:chgData name="Rebecca Salles" userId="66a2db3d815e233f" providerId="LiveId" clId="{4564D9FB-F01E-44BE-8594-DD5A92BDF058}" dt="2020-12-07T22:33:23.692" v="5655"/>
          <ac:cxnSpMkLst>
            <pc:docMk/>
            <pc:sldMk cId="1744291019" sldId="1240"/>
            <ac:cxnSpMk id="528" creationId="{43547072-CA84-4A2B-80B5-0BDD72CC1F18}"/>
          </ac:cxnSpMkLst>
        </pc:cxnChg>
        <pc:cxnChg chg="mod">
          <ac:chgData name="Rebecca Salles" userId="66a2db3d815e233f" providerId="LiveId" clId="{4564D9FB-F01E-44BE-8594-DD5A92BDF058}" dt="2020-12-07T22:33:23.692" v="5655"/>
          <ac:cxnSpMkLst>
            <pc:docMk/>
            <pc:sldMk cId="1744291019" sldId="1240"/>
            <ac:cxnSpMk id="529" creationId="{0B1D6EC3-9264-4B2A-A5DF-8D41544DF62A}"/>
          </ac:cxnSpMkLst>
        </pc:cxnChg>
        <pc:cxnChg chg="mod">
          <ac:chgData name="Rebecca Salles" userId="66a2db3d815e233f" providerId="LiveId" clId="{4564D9FB-F01E-44BE-8594-DD5A92BDF058}" dt="2020-12-07T22:33:23.692" v="5655"/>
          <ac:cxnSpMkLst>
            <pc:docMk/>
            <pc:sldMk cId="1744291019" sldId="1240"/>
            <ac:cxnSpMk id="530" creationId="{A13B03B5-579D-4A89-A5FF-2BC6A0336CA2}"/>
          </ac:cxnSpMkLst>
        </pc:cxnChg>
        <pc:cxnChg chg="mod">
          <ac:chgData name="Rebecca Salles" userId="66a2db3d815e233f" providerId="LiveId" clId="{4564D9FB-F01E-44BE-8594-DD5A92BDF058}" dt="2020-12-07T22:33:23.692" v="5655"/>
          <ac:cxnSpMkLst>
            <pc:docMk/>
            <pc:sldMk cId="1744291019" sldId="1240"/>
            <ac:cxnSpMk id="533" creationId="{97E8E386-C7BD-421A-A991-2ED4C387FFD6}"/>
          </ac:cxnSpMkLst>
        </pc:cxnChg>
        <pc:cxnChg chg="mod">
          <ac:chgData name="Rebecca Salles" userId="66a2db3d815e233f" providerId="LiveId" clId="{4564D9FB-F01E-44BE-8594-DD5A92BDF058}" dt="2020-12-07T22:33:23.692" v="5655"/>
          <ac:cxnSpMkLst>
            <pc:docMk/>
            <pc:sldMk cId="1744291019" sldId="1240"/>
            <ac:cxnSpMk id="534" creationId="{4BCB758F-F1A9-4929-A7D9-BDDBDF9D1EF0}"/>
          </ac:cxnSpMkLst>
        </pc:cxnChg>
        <pc:cxnChg chg="mod">
          <ac:chgData name="Rebecca Salles" userId="66a2db3d815e233f" providerId="LiveId" clId="{4564D9FB-F01E-44BE-8594-DD5A92BDF058}" dt="2020-12-07T22:33:23.692" v="5655"/>
          <ac:cxnSpMkLst>
            <pc:docMk/>
            <pc:sldMk cId="1744291019" sldId="1240"/>
            <ac:cxnSpMk id="535" creationId="{CFC30FD3-DA82-4558-939E-52DF56B4AD2E}"/>
          </ac:cxnSpMkLst>
        </pc:cxnChg>
        <pc:cxnChg chg="mod">
          <ac:chgData name="Rebecca Salles" userId="66a2db3d815e233f" providerId="LiveId" clId="{4564D9FB-F01E-44BE-8594-DD5A92BDF058}" dt="2020-12-07T22:33:23.692" v="5655"/>
          <ac:cxnSpMkLst>
            <pc:docMk/>
            <pc:sldMk cId="1744291019" sldId="1240"/>
            <ac:cxnSpMk id="540" creationId="{724258E0-71EE-413F-B97C-F42A21D4DD47}"/>
          </ac:cxnSpMkLst>
        </pc:cxnChg>
        <pc:cxnChg chg="mod">
          <ac:chgData name="Rebecca Salles" userId="66a2db3d815e233f" providerId="LiveId" clId="{4564D9FB-F01E-44BE-8594-DD5A92BDF058}" dt="2020-12-07T22:33:23.692" v="5655"/>
          <ac:cxnSpMkLst>
            <pc:docMk/>
            <pc:sldMk cId="1744291019" sldId="1240"/>
            <ac:cxnSpMk id="542" creationId="{EAF7FB97-1AC5-4C0F-A697-7F8E635C4CA4}"/>
          </ac:cxnSpMkLst>
        </pc:cxnChg>
        <pc:cxnChg chg="mod">
          <ac:chgData name="Rebecca Salles" userId="66a2db3d815e233f" providerId="LiveId" clId="{4564D9FB-F01E-44BE-8594-DD5A92BDF058}" dt="2020-12-07T22:33:23.692" v="5655"/>
          <ac:cxnSpMkLst>
            <pc:docMk/>
            <pc:sldMk cId="1744291019" sldId="1240"/>
            <ac:cxnSpMk id="543" creationId="{E2A7E8F6-7D5D-4E01-924B-38D766816D8C}"/>
          </ac:cxnSpMkLst>
        </pc:cxnChg>
        <pc:cxnChg chg="mod">
          <ac:chgData name="Rebecca Salles" userId="66a2db3d815e233f" providerId="LiveId" clId="{4564D9FB-F01E-44BE-8594-DD5A92BDF058}" dt="2020-12-07T22:33:23.692" v="5655"/>
          <ac:cxnSpMkLst>
            <pc:docMk/>
            <pc:sldMk cId="1744291019" sldId="1240"/>
            <ac:cxnSpMk id="548" creationId="{6A5EA638-0F6C-4B3F-99B5-CC8927F0BFD3}"/>
          </ac:cxnSpMkLst>
        </pc:cxnChg>
        <pc:cxnChg chg="mod">
          <ac:chgData name="Rebecca Salles" userId="66a2db3d815e233f" providerId="LiveId" clId="{4564D9FB-F01E-44BE-8594-DD5A92BDF058}" dt="2020-12-07T22:33:23.692" v="5655"/>
          <ac:cxnSpMkLst>
            <pc:docMk/>
            <pc:sldMk cId="1744291019" sldId="1240"/>
            <ac:cxnSpMk id="550" creationId="{2A5BDFFF-4D30-44B5-BBD1-A860D9D2B07B}"/>
          </ac:cxnSpMkLst>
        </pc:cxnChg>
        <pc:cxnChg chg="mod">
          <ac:chgData name="Rebecca Salles" userId="66a2db3d815e233f" providerId="LiveId" clId="{4564D9FB-F01E-44BE-8594-DD5A92BDF058}" dt="2020-12-07T22:33:23.692" v="5655"/>
          <ac:cxnSpMkLst>
            <pc:docMk/>
            <pc:sldMk cId="1744291019" sldId="1240"/>
            <ac:cxnSpMk id="551" creationId="{D0962A2F-4765-49AD-BC8D-3869360BCC3F}"/>
          </ac:cxnSpMkLst>
        </pc:cxnChg>
        <pc:cxnChg chg="mod">
          <ac:chgData name="Rebecca Salles" userId="66a2db3d815e233f" providerId="LiveId" clId="{4564D9FB-F01E-44BE-8594-DD5A92BDF058}" dt="2020-12-07T22:33:23.692" v="5655"/>
          <ac:cxnSpMkLst>
            <pc:docMk/>
            <pc:sldMk cId="1744291019" sldId="1240"/>
            <ac:cxnSpMk id="556" creationId="{26DC092E-2790-4EB3-9345-850F03CF9D8C}"/>
          </ac:cxnSpMkLst>
        </pc:cxnChg>
        <pc:cxnChg chg="mod">
          <ac:chgData name="Rebecca Salles" userId="66a2db3d815e233f" providerId="LiveId" clId="{4564D9FB-F01E-44BE-8594-DD5A92BDF058}" dt="2020-12-07T22:33:23.692" v="5655"/>
          <ac:cxnSpMkLst>
            <pc:docMk/>
            <pc:sldMk cId="1744291019" sldId="1240"/>
            <ac:cxnSpMk id="558" creationId="{6604863E-0ABF-47E0-847A-4AD35CFBD6FF}"/>
          </ac:cxnSpMkLst>
        </pc:cxnChg>
        <pc:cxnChg chg="mod">
          <ac:chgData name="Rebecca Salles" userId="66a2db3d815e233f" providerId="LiveId" clId="{4564D9FB-F01E-44BE-8594-DD5A92BDF058}" dt="2020-12-07T22:33:23.692" v="5655"/>
          <ac:cxnSpMkLst>
            <pc:docMk/>
            <pc:sldMk cId="1744291019" sldId="1240"/>
            <ac:cxnSpMk id="559" creationId="{CEAFDABA-88AC-47AB-9A1E-F43F782E38AC}"/>
          </ac:cxnSpMkLst>
        </pc:cxnChg>
        <pc:cxnChg chg="mod">
          <ac:chgData name="Rebecca Salles" userId="66a2db3d815e233f" providerId="LiveId" clId="{4564D9FB-F01E-44BE-8594-DD5A92BDF058}" dt="2020-12-07T22:33:23.692" v="5655"/>
          <ac:cxnSpMkLst>
            <pc:docMk/>
            <pc:sldMk cId="1744291019" sldId="1240"/>
            <ac:cxnSpMk id="560" creationId="{E5592087-2FC9-4F0D-9EBD-641FADADFBCB}"/>
          </ac:cxnSpMkLst>
        </pc:cxnChg>
        <pc:cxnChg chg="mod">
          <ac:chgData name="Rebecca Salles" userId="66a2db3d815e233f" providerId="LiveId" clId="{4564D9FB-F01E-44BE-8594-DD5A92BDF058}" dt="2020-12-07T22:33:23.692" v="5655"/>
          <ac:cxnSpMkLst>
            <pc:docMk/>
            <pc:sldMk cId="1744291019" sldId="1240"/>
            <ac:cxnSpMk id="562" creationId="{5552F29D-A609-4958-90D8-5AE1CE6A271E}"/>
          </ac:cxnSpMkLst>
        </pc:cxnChg>
        <pc:cxnChg chg="mod">
          <ac:chgData name="Rebecca Salles" userId="66a2db3d815e233f" providerId="LiveId" clId="{4564D9FB-F01E-44BE-8594-DD5A92BDF058}" dt="2020-12-07T22:33:23.692" v="5655"/>
          <ac:cxnSpMkLst>
            <pc:docMk/>
            <pc:sldMk cId="1744291019" sldId="1240"/>
            <ac:cxnSpMk id="563" creationId="{8567CD81-9454-4A3B-A7DC-EBE52E91B79A}"/>
          </ac:cxnSpMkLst>
        </pc:cxnChg>
        <pc:cxnChg chg="mod">
          <ac:chgData name="Rebecca Salles" userId="66a2db3d815e233f" providerId="LiveId" clId="{4564D9FB-F01E-44BE-8594-DD5A92BDF058}" dt="2020-12-07T22:33:23.692" v="5655"/>
          <ac:cxnSpMkLst>
            <pc:docMk/>
            <pc:sldMk cId="1744291019" sldId="1240"/>
            <ac:cxnSpMk id="564" creationId="{BC1D522C-59B4-4935-AA28-9D04D5A8766B}"/>
          </ac:cxnSpMkLst>
        </pc:cxnChg>
        <pc:cxnChg chg="mod">
          <ac:chgData name="Rebecca Salles" userId="66a2db3d815e233f" providerId="LiveId" clId="{4564D9FB-F01E-44BE-8594-DD5A92BDF058}" dt="2020-12-07T22:33:23.692" v="5655"/>
          <ac:cxnSpMkLst>
            <pc:docMk/>
            <pc:sldMk cId="1744291019" sldId="1240"/>
            <ac:cxnSpMk id="566" creationId="{8FE4D465-EC90-400A-BF69-04B4DACF238C}"/>
          </ac:cxnSpMkLst>
        </pc:cxnChg>
        <pc:cxnChg chg="mod">
          <ac:chgData name="Rebecca Salles" userId="66a2db3d815e233f" providerId="LiveId" clId="{4564D9FB-F01E-44BE-8594-DD5A92BDF058}" dt="2020-12-07T22:33:23.692" v="5655"/>
          <ac:cxnSpMkLst>
            <pc:docMk/>
            <pc:sldMk cId="1744291019" sldId="1240"/>
            <ac:cxnSpMk id="567" creationId="{D6223D6E-A6D5-4E33-B93D-9B15EEED123D}"/>
          </ac:cxnSpMkLst>
        </pc:cxnChg>
        <pc:cxnChg chg="mod">
          <ac:chgData name="Rebecca Salles" userId="66a2db3d815e233f" providerId="LiveId" clId="{4564D9FB-F01E-44BE-8594-DD5A92BDF058}" dt="2020-12-07T22:33:23.692" v="5655"/>
          <ac:cxnSpMkLst>
            <pc:docMk/>
            <pc:sldMk cId="1744291019" sldId="1240"/>
            <ac:cxnSpMk id="568" creationId="{C6E9BEF8-3EAC-4E70-AAD3-3A85425F1070}"/>
          </ac:cxnSpMkLst>
        </pc:cxnChg>
        <pc:cxnChg chg="mod">
          <ac:chgData name="Rebecca Salles" userId="66a2db3d815e233f" providerId="LiveId" clId="{4564D9FB-F01E-44BE-8594-DD5A92BDF058}" dt="2020-12-07T22:33:23.692" v="5655"/>
          <ac:cxnSpMkLst>
            <pc:docMk/>
            <pc:sldMk cId="1744291019" sldId="1240"/>
            <ac:cxnSpMk id="569" creationId="{58AF8071-B875-4802-81EE-D3621DB7E6B7}"/>
          </ac:cxnSpMkLst>
        </pc:cxnChg>
        <pc:cxnChg chg="mod">
          <ac:chgData name="Rebecca Salles" userId="66a2db3d815e233f" providerId="LiveId" clId="{4564D9FB-F01E-44BE-8594-DD5A92BDF058}" dt="2020-12-07T22:33:23.692" v="5655"/>
          <ac:cxnSpMkLst>
            <pc:docMk/>
            <pc:sldMk cId="1744291019" sldId="1240"/>
            <ac:cxnSpMk id="570" creationId="{1900B55B-66D8-48F7-B7F4-7F028D079EEF}"/>
          </ac:cxnSpMkLst>
        </pc:cxnChg>
        <pc:cxnChg chg="mod">
          <ac:chgData name="Rebecca Salles" userId="66a2db3d815e233f" providerId="LiveId" clId="{4564D9FB-F01E-44BE-8594-DD5A92BDF058}" dt="2020-12-07T22:33:23.692" v="5655"/>
          <ac:cxnSpMkLst>
            <pc:docMk/>
            <pc:sldMk cId="1744291019" sldId="1240"/>
            <ac:cxnSpMk id="571" creationId="{6A59AF2D-63FD-479A-BB83-A783357CE4E9}"/>
          </ac:cxnSpMkLst>
        </pc:cxnChg>
        <pc:cxnChg chg="mod">
          <ac:chgData name="Rebecca Salles" userId="66a2db3d815e233f" providerId="LiveId" clId="{4564D9FB-F01E-44BE-8594-DD5A92BDF058}" dt="2020-12-07T22:33:23.692" v="5655"/>
          <ac:cxnSpMkLst>
            <pc:docMk/>
            <pc:sldMk cId="1744291019" sldId="1240"/>
            <ac:cxnSpMk id="572" creationId="{F5D15870-935C-44D8-98AD-A75B9C0D16A8}"/>
          </ac:cxnSpMkLst>
        </pc:cxnChg>
        <pc:cxnChg chg="mod">
          <ac:chgData name="Rebecca Salles" userId="66a2db3d815e233f" providerId="LiveId" clId="{4564D9FB-F01E-44BE-8594-DD5A92BDF058}" dt="2020-12-07T22:33:23.692" v="5655"/>
          <ac:cxnSpMkLst>
            <pc:docMk/>
            <pc:sldMk cId="1744291019" sldId="1240"/>
            <ac:cxnSpMk id="573" creationId="{55F28295-2CF3-4203-901B-0723E965386E}"/>
          </ac:cxnSpMkLst>
        </pc:cxnChg>
      </pc:sldChg>
      <pc:sldChg chg="addSp delSp modSp add del mod ord modNotesTx">
        <pc:chgData name="Rebecca Salles" userId="66a2db3d815e233f" providerId="LiveId" clId="{4564D9FB-F01E-44BE-8594-DD5A92BDF058}" dt="2020-09-18T21:18:30.242" v="3310" actId="47"/>
        <pc:sldMkLst>
          <pc:docMk/>
          <pc:sldMk cId="2058081343" sldId="1241"/>
        </pc:sldMkLst>
        <pc:spChg chg="add del mod">
          <ac:chgData name="Rebecca Salles" userId="66a2db3d815e233f" providerId="LiveId" clId="{4564D9FB-F01E-44BE-8594-DD5A92BDF058}" dt="2020-09-18T19:12:19.059" v="2941" actId="478"/>
          <ac:spMkLst>
            <pc:docMk/>
            <pc:sldMk cId="2058081343" sldId="1241"/>
            <ac:spMk id="4" creationId="{E9D85369-ABB0-4632-82BB-D19F9AFFA5AD}"/>
          </ac:spMkLst>
        </pc:spChg>
        <pc:graphicFrameChg chg="mod modGraphic">
          <ac:chgData name="Rebecca Salles" userId="66a2db3d815e233f" providerId="LiveId" clId="{4564D9FB-F01E-44BE-8594-DD5A92BDF058}" dt="2020-09-18T21:16:20.762" v="3300" actId="2165"/>
          <ac:graphicFrameMkLst>
            <pc:docMk/>
            <pc:sldMk cId="2058081343" sldId="1241"/>
            <ac:graphicFrameMk id="2" creationId="{B7C355CC-C07D-43D2-9D11-67F64B6D755B}"/>
          </ac:graphicFrameMkLst>
        </pc:graphicFrameChg>
      </pc:sldChg>
      <pc:sldChg chg="addSp delSp modSp add del mod ord modNotes">
        <pc:chgData name="Rebecca Salles" userId="66a2db3d815e233f" providerId="LiveId" clId="{4564D9FB-F01E-44BE-8594-DD5A92BDF058}" dt="2020-12-07T18:09:20.270" v="3725" actId="47"/>
        <pc:sldMkLst>
          <pc:docMk/>
          <pc:sldMk cId="2215126648" sldId="1242"/>
        </pc:sldMkLst>
        <pc:spChg chg="del">
          <ac:chgData name="Rebecca Salles" userId="66a2db3d815e233f" providerId="LiveId" clId="{4564D9FB-F01E-44BE-8594-DD5A92BDF058}" dt="2020-09-18T19:09:03.801" v="2880" actId="478"/>
          <ac:spMkLst>
            <pc:docMk/>
            <pc:sldMk cId="2215126648" sldId="1242"/>
            <ac:spMk id="3" creationId="{9394B25A-75D4-4347-AB22-C35B81D44650}"/>
          </ac:spMkLst>
        </pc:spChg>
        <pc:spChg chg="mod">
          <ac:chgData name="Rebecca Salles" userId="66a2db3d815e233f" providerId="LiveId" clId="{4564D9FB-F01E-44BE-8594-DD5A92BDF058}" dt="2020-12-07T17:35:21.043" v="3607"/>
          <ac:spMkLst>
            <pc:docMk/>
            <pc:sldMk cId="2215126648" sldId="1242"/>
            <ac:spMk id="4" creationId="{E9D85369-ABB0-4632-82BB-D19F9AFFA5AD}"/>
          </ac:spMkLst>
        </pc:spChg>
        <pc:spChg chg="mod">
          <ac:chgData name="Rebecca Salles" userId="66a2db3d815e233f" providerId="LiveId" clId="{4564D9FB-F01E-44BE-8594-DD5A92BDF058}" dt="2020-12-07T17:35:21.043" v="3607"/>
          <ac:spMkLst>
            <pc:docMk/>
            <pc:sldMk cId="2215126648" sldId="1242"/>
            <ac:spMk id="5" creationId="{00000000-0000-0000-0000-000000000000}"/>
          </ac:spMkLst>
        </pc:spChg>
        <pc:spChg chg="mod">
          <ac:chgData name="Rebecca Salles" userId="66a2db3d815e233f" providerId="LiveId" clId="{4564D9FB-F01E-44BE-8594-DD5A92BDF058}" dt="2020-12-07T17:35:21.043" v="3607"/>
          <ac:spMkLst>
            <pc:docMk/>
            <pc:sldMk cId="2215126648" sldId="1242"/>
            <ac:spMk id="9" creationId="{E226116E-204A-4AF9-BAA4-58503E930B27}"/>
          </ac:spMkLst>
        </pc:spChg>
        <pc:spChg chg="mod">
          <ac:chgData name="Rebecca Salles" userId="66a2db3d815e233f" providerId="LiveId" clId="{4564D9FB-F01E-44BE-8594-DD5A92BDF058}" dt="2020-12-07T17:35:21.043" v="3607"/>
          <ac:spMkLst>
            <pc:docMk/>
            <pc:sldMk cId="2215126648" sldId="1242"/>
            <ac:spMk id="12" creationId="{C894212A-4CB2-48BD-B738-D7F054844C5F}"/>
          </ac:spMkLst>
        </pc:spChg>
        <pc:spChg chg="mod">
          <ac:chgData name="Rebecca Salles" userId="66a2db3d815e233f" providerId="LiveId" clId="{4564D9FB-F01E-44BE-8594-DD5A92BDF058}" dt="2020-12-07T17:35:21.043" v="3607"/>
          <ac:spMkLst>
            <pc:docMk/>
            <pc:sldMk cId="2215126648" sldId="1242"/>
            <ac:spMk id="13" creationId="{B45E6090-B17F-4C66-9698-08EF388AFCFD}"/>
          </ac:spMkLst>
        </pc:spChg>
        <pc:graphicFrameChg chg="del">
          <ac:chgData name="Rebecca Salles" userId="66a2db3d815e233f" providerId="LiveId" clId="{4564D9FB-F01E-44BE-8594-DD5A92BDF058}" dt="2020-09-18T19:09:01.164" v="2879" actId="478"/>
          <ac:graphicFrameMkLst>
            <pc:docMk/>
            <pc:sldMk cId="2215126648" sldId="1242"/>
            <ac:graphicFrameMk id="2" creationId="{B7C355CC-C07D-43D2-9D11-67F64B6D755B}"/>
          </ac:graphicFrameMkLst>
        </pc:graphicFrameChg>
        <pc:graphicFrameChg chg="add del mod modGraphic">
          <ac:chgData name="Rebecca Salles" userId="66a2db3d815e233f" providerId="LiveId" clId="{4564D9FB-F01E-44BE-8594-DD5A92BDF058}" dt="2020-09-18T19:16:17.230" v="2997" actId="478"/>
          <ac:graphicFrameMkLst>
            <pc:docMk/>
            <pc:sldMk cId="2215126648" sldId="1242"/>
            <ac:graphicFrameMk id="6" creationId="{51F89895-D905-4255-8387-E55A58061694}"/>
          </ac:graphicFrameMkLst>
        </pc:graphicFrameChg>
        <pc:picChg chg="add mod">
          <ac:chgData name="Rebecca Salles" userId="66a2db3d815e233f" providerId="LiveId" clId="{4564D9FB-F01E-44BE-8594-DD5A92BDF058}" dt="2020-12-07T17:35:21.043" v="3607"/>
          <ac:picMkLst>
            <pc:docMk/>
            <pc:sldMk cId="2215126648" sldId="1242"/>
            <ac:picMk id="3" creationId="{682D269F-0A18-47D0-B729-AAA3DAFFD49B}"/>
          </ac:picMkLst>
        </pc:picChg>
        <pc:picChg chg="add mod">
          <ac:chgData name="Rebecca Salles" userId="66a2db3d815e233f" providerId="LiveId" clId="{4564D9FB-F01E-44BE-8594-DD5A92BDF058}" dt="2020-12-07T17:35:21.043" v="3607"/>
          <ac:picMkLst>
            <pc:docMk/>
            <pc:sldMk cId="2215126648" sldId="1242"/>
            <ac:picMk id="6" creationId="{F1B2A78F-0C4C-4C28-BBE4-2F6BED7F4F27}"/>
          </ac:picMkLst>
        </pc:picChg>
        <pc:picChg chg="add del mod">
          <ac:chgData name="Rebecca Salles" userId="66a2db3d815e233f" providerId="LiveId" clId="{4564D9FB-F01E-44BE-8594-DD5A92BDF058}" dt="2020-11-11T13:43:22.735" v="3588" actId="478"/>
          <ac:picMkLst>
            <pc:docMk/>
            <pc:sldMk cId="2215126648" sldId="1242"/>
            <ac:picMk id="7" creationId="{8720C56A-0EE4-4607-A63B-70D4A7C5A0B8}"/>
          </ac:picMkLst>
        </pc:picChg>
      </pc:sldChg>
      <pc:sldChg chg="delSp modSp add del mod">
        <pc:chgData name="Rebecca Salles" userId="66a2db3d815e233f" providerId="LiveId" clId="{4564D9FB-F01E-44BE-8594-DD5A92BDF058}" dt="2020-09-18T20:50:28.983" v="3143" actId="2696"/>
        <pc:sldMkLst>
          <pc:docMk/>
          <pc:sldMk cId="1677717294" sldId="1243"/>
        </pc:sldMkLst>
        <pc:spChg chg="del">
          <ac:chgData name="Rebecca Salles" userId="66a2db3d815e233f" providerId="LiveId" clId="{4564D9FB-F01E-44BE-8594-DD5A92BDF058}" dt="2020-09-18T19:16:20.014" v="2998" actId="478"/>
          <ac:spMkLst>
            <pc:docMk/>
            <pc:sldMk cId="1677717294" sldId="1243"/>
            <ac:spMk id="4" creationId="{E9D85369-ABB0-4632-82BB-D19F9AFFA5AD}"/>
          </ac:spMkLst>
        </pc:spChg>
        <pc:graphicFrameChg chg="mod">
          <ac:chgData name="Rebecca Salles" userId="66a2db3d815e233f" providerId="LiveId" clId="{4564D9FB-F01E-44BE-8594-DD5A92BDF058}" dt="2020-09-18T19:16:23.402" v="2999" actId="1076"/>
          <ac:graphicFrameMkLst>
            <pc:docMk/>
            <pc:sldMk cId="1677717294" sldId="1243"/>
            <ac:graphicFrameMk id="6" creationId="{51F89895-D905-4255-8387-E55A58061694}"/>
          </ac:graphicFrameMkLst>
        </pc:graphicFrameChg>
      </pc:sldChg>
      <pc:sldChg chg="modSp add mod ord modShow modNotes">
        <pc:chgData name="Rebecca Salles" userId="66a2db3d815e233f" providerId="LiveId" clId="{4564D9FB-F01E-44BE-8594-DD5A92BDF058}" dt="2020-12-09T15:08:43.869" v="11985" actId="20577"/>
        <pc:sldMkLst>
          <pc:docMk/>
          <pc:sldMk cId="3829437210" sldId="1243"/>
        </pc:sldMkLst>
        <pc:spChg chg="mod">
          <ac:chgData name="Rebecca Salles" userId="66a2db3d815e233f" providerId="LiveId" clId="{4564D9FB-F01E-44BE-8594-DD5A92BDF058}" dt="2020-12-07T23:02:03.920" v="6008" actId="1076"/>
          <ac:spMkLst>
            <pc:docMk/>
            <pc:sldMk cId="3829437210" sldId="1243"/>
            <ac:spMk id="3" creationId="{9394B25A-75D4-4347-AB22-C35B81D44650}"/>
          </ac:spMkLst>
        </pc:spChg>
        <pc:spChg chg="mod">
          <ac:chgData name="Rebecca Salles" userId="66a2db3d815e233f" providerId="LiveId" clId="{4564D9FB-F01E-44BE-8594-DD5A92BDF058}" dt="2020-12-07T17:35:21.043" v="3607"/>
          <ac:spMkLst>
            <pc:docMk/>
            <pc:sldMk cId="3829437210" sldId="1243"/>
            <ac:spMk id="5" creationId="{00000000-0000-0000-0000-000000000000}"/>
          </ac:spMkLst>
        </pc:spChg>
        <pc:spChg chg="mod">
          <ac:chgData name="Rebecca Salles" userId="66a2db3d815e233f" providerId="LiveId" clId="{4564D9FB-F01E-44BE-8594-DD5A92BDF058}" dt="2020-12-08T13:34:28.191" v="6088" actId="20577"/>
          <ac:spMkLst>
            <pc:docMk/>
            <pc:sldMk cId="3829437210" sldId="1243"/>
            <ac:spMk id="8" creationId="{7D5F8073-128C-42EC-B6C7-1864F47EA5B3}"/>
          </ac:spMkLst>
        </pc:spChg>
        <pc:spChg chg="mod">
          <ac:chgData name="Rebecca Salles" userId="66a2db3d815e233f" providerId="LiveId" clId="{4564D9FB-F01E-44BE-8594-DD5A92BDF058}" dt="2020-12-07T17:35:21.043" v="3607"/>
          <ac:spMkLst>
            <pc:docMk/>
            <pc:sldMk cId="3829437210" sldId="1243"/>
            <ac:spMk id="9" creationId="{E226116E-204A-4AF9-BAA4-58503E930B27}"/>
          </ac:spMkLst>
        </pc:spChg>
        <pc:spChg chg="mod">
          <ac:chgData name="Rebecca Salles" userId="66a2db3d815e233f" providerId="LiveId" clId="{4564D9FB-F01E-44BE-8594-DD5A92BDF058}" dt="2020-12-07T17:35:21.043" v="3607"/>
          <ac:spMkLst>
            <pc:docMk/>
            <pc:sldMk cId="3829437210" sldId="1243"/>
            <ac:spMk id="12" creationId="{C894212A-4CB2-48BD-B738-D7F054844C5F}"/>
          </ac:spMkLst>
        </pc:spChg>
        <pc:spChg chg="mod">
          <ac:chgData name="Rebecca Salles" userId="66a2db3d815e233f" providerId="LiveId" clId="{4564D9FB-F01E-44BE-8594-DD5A92BDF058}" dt="2020-12-07T20:36:14.601" v="4347" actId="20577"/>
          <ac:spMkLst>
            <pc:docMk/>
            <pc:sldMk cId="3829437210" sldId="1243"/>
            <ac:spMk id="13" creationId="{B45E6090-B17F-4C66-9698-08EF388AFCFD}"/>
          </ac:spMkLst>
        </pc:spChg>
        <pc:graphicFrameChg chg="mod modGraphic">
          <ac:chgData name="Rebecca Salles" userId="66a2db3d815e233f" providerId="LiveId" clId="{4564D9FB-F01E-44BE-8594-DD5A92BDF058}" dt="2020-12-09T15:08:43.869" v="11985" actId="20577"/>
          <ac:graphicFrameMkLst>
            <pc:docMk/>
            <pc:sldMk cId="3829437210" sldId="1243"/>
            <ac:graphicFrameMk id="2" creationId="{B7C355CC-C07D-43D2-9D11-67F64B6D755B}"/>
          </ac:graphicFrameMkLst>
        </pc:graphicFrameChg>
      </pc:sldChg>
      <pc:sldChg chg="modSp add del mod ord modShow modNotes">
        <pc:chgData name="Rebecca Salles" userId="66a2db3d815e233f" providerId="LiveId" clId="{4564D9FB-F01E-44BE-8594-DD5A92BDF058}" dt="2020-12-07T20:02:51.309" v="3995" actId="47"/>
        <pc:sldMkLst>
          <pc:docMk/>
          <pc:sldMk cId="258406064" sldId="1244"/>
        </pc:sldMkLst>
        <pc:spChg chg="mod">
          <ac:chgData name="Rebecca Salles" userId="66a2db3d815e233f" providerId="LiveId" clId="{4564D9FB-F01E-44BE-8594-DD5A92BDF058}" dt="2020-12-07T17:35:21.043" v="3607"/>
          <ac:spMkLst>
            <pc:docMk/>
            <pc:sldMk cId="258406064" sldId="1244"/>
            <ac:spMk id="3" creationId="{9394B25A-75D4-4347-AB22-C35B81D44650}"/>
          </ac:spMkLst>
        </pc:spChg>
        <pc:spChg chg="mod">
          <ac:chgData name="Rebecca Salles" userId="66a2db3d815e233f" providerId="LiveId" clId="{4564D9FB-F01E-44BE-8594-DD5A92BDF058}" dt="2020-12-07T17:35:21.043" v="3607"/>
          <ac:spMkLst>
            <pc:docMk/>
            <pc:sldMk cId="258406064" sldId="1244"/>
            <ac:spMk id="5" creationId="{00000000-0000-0000-0000-000000000000}"/>
          </ac:spMkLst>
        </pc:spChg>
        <pc:spChg chg="mod">
          <ac:chgData name="Rebecca Salles" userId="66a2db3d815e233f" providerId="LiveId" clId="{4564D9FB-F01E-44BE-8594-DD5A92BDF058}" dt="2020-12-07T17:35:21.043" v="3607"/>
          <ac:spMkLst>
            <pc:docMk/>
            <pc:sldMk cId="258406064" sldId="1244"/>
            <ac:spMk id="9" creationId="{E226116E-204A-4AF9-BAA4-58503E930B27}"/>
          </ac:spMkLst>
        </pc:spChg>
        <pc:spChg chg="mod">
          <ac:chgData name="Rebecca Salles" userId="66a2db3d815e233f" providerId="LiveId" clId="{4564D9FB-F01E-44BE-8594-DD5A92BDF058}" dt="2020-12-07T17:35:21.043" v="3607"/>
          <ac:spMkLst>
            <pc:docMk/>
            <pc:sldMk cId="258406064" sldId="1244"/>
            <ac:spMk id="12" creationId="{C894212A-4CB2-48BD-B738-D7F054844C5F}"/>
          </ac:spMkLst>
        </pc:spChg>
        <pc:spChg chg="mod">
          <ac:chgData name="Rebecca Salles" userId="66a2db3d815e233f" providerId="LiveId" clId="{4564D9FB-F01E-44BE-8594-DD5A92BDF058}" dt="2020-12-07T17:35:21.043" v="3607"/>
          <ac:spMkLst>
            <pc:docMk/>
            <pc:sldMk cId="258406064" sldId="1244"/>
            <ac:spMk id="13" creationId="{B45E6090-B17F-4C66-9698-08EF388AFCFD}"/>
          </ac:spMkLst>
        </pc:spChg>
        <pc:graphicFrameChg chg="mod">
          <ac:chgData name="Rebecca Salles" userId="66a2db3d815e233f" providerId="LiveId" clId="{4564D9FB-F01E-44BE-8594-DD5A92BDF058}" dt="2020-12-07T17:35:21.043" v="3607"/>
          <ac:graphicFrameMkLst>
            <pc:docMk/>
            <pc:sldMk cId="258406064" sldId="1244"/>
            <ac:graphicFrameMk id="2" creationId="{B7C355CC-C07D-43D2-9D11-67F64B6D755B}"/>
          </ac:graphicFrameMkLst>
        </pc:graphicFrameChg>
      </pc:sldChg>
      <pc:sldChg chg="add del">
        <pc:chgData name="Rebecca Salles" userId="66a2db3d815e233f" providerId="LiveId" clId="{4564D9FB-F01E-44BE-8594-DD5A92BDF058}" dt="2020-09-18T21:14:58.446" v="3295" actId="2890"/>
        <pc:sldMkLst>
          <pc:docMk/>
          <pc:sldMk cId="2114882675" sldId="1244"/>
        </pc:sldMkLst>
      </pc:sldChg>
      <pc:sldChg chg="modSp add mod modNotes">
        <pc:chgData name="Rebecca Salles" userId="66a2db3d815e233f" providerId="LiveId" clId="{4564D9FB-F01E-44BE-8594-DD5A92BDF058}" dt="2020-12-07T20:09:52.667" v="4104" actId="12100"/>
        <pc:sldMkLst>
          <pc:docMk/>
          <pc:sldMk cId="3686756356" sldId="1245"/>
        </pc:sldMkLst>
        <pc:spChg chg="mod">
          <ac:chgData name="Rebecca Salles" userId="66a2db3d815e233f" providerId="LiveId" clId="{4564D9FB-F01E-44BE-8594-DD5A92BDF058}" dt="2020-12-07T17:35:21.043" v="3607"/>
          <ac:spMkLst>
            <pc:docMk/>
            <pc:sldMk cId="3686756356" sldId="1245"/>
            <ac:spMk id="5" creationId="{00000000-0000-0000-0000-000000000000}"/>
          </ac:spMkLst>
        </pc:spChg>
        <pc:spChg chg="mod">
          <ac:chgData name="Rebecca Salles" userId="66a2db3d815e233f" providerId="LiveId" clId="{4564D9FB-F01E-44BE-8594-DD5A92BDF058}" dt="2020-12-07T17:35:21.043" v="3607"/>
          <ac:spMkLst>
            <pc:docMk/>
            <pc:sldMk cId="3686756356" sldId="1245"/>
            <ac:spMk id="8" creationId="{00000000-0000-0000-0000-000000000000}"/>
          </ac:spMkLst>
        </pc:spChg>
        <pc:spChg chg="mod">
          <ac:chgData name="Rebecca Salles" userId="66a2db3d815e233f" providerId="LiveId" clId="{4564D9FB-F01E-44BE-8594-DD5A92BDF058}" dt="2020-12-07T17:35:21.043" v="3607"/>
          <ac:spMkLst>
            <pc:docMk/>
            <pc:sldMk cId="3686756356" sldId="1245"/>
            <ac:spMk id="9" creationId="{AB3E7968-B622-4C30-AECF-6F770A5BB698}"/>
          </ac:spMkLst>
        </pc:spChg>
        <pc:spChg chg="mod">
          <ac:chgData name="Rebecca Salles" userId="66a2db3d815e233f" providerId="LiveId" clId="{4564D9FB-F01E-44BE-8594-DD5A92BDF058}" dt="2020-12-07T17:35:21.043" v="3607"/>
          <ac:spMkLst>
            <pc:docMk/>
            <pc:sldMk cId="3686756356" sldId="1245"/>
            <ac:spMk id="11" creationId="{E4919AD2-0C09-4175-85CB-E5EA485074BD}"/>
          </ac:spMkLst>
        </pc:spChg>
        <pc:graphicFrameChg chg="mod">
          <ac:chgData name="Rebecca Salles" userId="66a2db3d815e233f" providerId="LiveId" clId="{4564D9FB-F01E-44BE-8594-DD5A92BDF058}" dt="2020-12-07T20:09:52.667" v="4104" actId="12100"/>
          <ac:graphicFrameMkLst>
            <pc:docMk/>
            <pc:sldMk cId="3686756356" sldId="1245"/>
            <ac:graphicFrameMk id="2" creationId="{177DEC9D-C63E-42AB-AB66-52A9989B6BB0}"/>
          </ac:graphicFrameMkLst>
        </pc:graphicFrameChg>
      </pc:sldChg>
      <pc:sldChg chg="modSp add mod">
        <pc:chgData name="Rebecca Salles" userId="66a2db3d815e233f" providerId="LiveId" clId="{4564D9FB-F01E-44BE-8594-DD5A92BDF058}" dt="2020-12-07T17:44:44.793" v="3669" actId="20577"/>
        <pc:sldMkLst>
          <pc:docMk/>
          <pc:sldMk cId="353427346" sldId="1246"/>
        </pc:sldMkLst>
        <pc:spChg chg="mod">
          <ac:chgData name="Rebecca Salles" userId="66a2db3d815e233f" providerId="LiveId" clId="{4564D9FB-F01E-44BE-8594-DD5A92BDF058}" dt="2020-12-07T17:44:44.793" v="3669" actId="20577"/>
          <ac:spMkLst>
            <pc:docMk/>
            <pc:sldMk cId="353427346" sldId="1246"/>
            <ac:spMk id="11" creationId="{E4919AD2-0C09-4175-85CB-E5EA485074BD}"/>
          </ac:spMkLst>
        </pc:spChg>
      </pc:sldChg>
      <pc:sldChg chg="add del">
        <pc:chgData name="Rebecca Salles" userId="66a2db3d815e233f" providerId="LiveId" clId="{4564D9FB-F01E-44BE-8594-DD5A92BDF058}" dt="2020-12-07T17:41:18.586" v="3628" actId="2696"/>
        <pc:sldMkLst>
          <pc:docMk/>
          <pc:sldMk cId="2486151327" sldId="1246"/>
        </pc:sldMkLst>
      </pc:sldChg>
      <pc:sldChg chg="delSp modSp add mod ord">
        <pc:chgData name="Rebecca Salles" userId="66a2db3d815e233f" providerId="LiveId" clId="{4564D9FB-F01E-44BE-8594-DD5A92BDF058}" dt="2020-12-07T17:39:49.708" v="3621"/>
        <pc:sldMkLst>
          <pc:docMk/>
          <pc:sldMk cId="2775487275" sldId="1247"/>
        </pc:sldMkLst>
        <pc:spChg chg="mod">
          <ac:chgData name="Rebecca Salles" userId="66a2db3d815e233f" providerId="LiveId" clId="{4564D9FB-F01E-44BE-8594-DD5A92BDF058}" dt="2020-12-07T17:38:44.065" v="3613" actId="20577"/>
          <ac:spMkLst>
            <pc:docMk/>
            <pc:sldMk cId="2775487275" sldId="1247"/>
            <ac:spMk id="2" creationId="{00000000-0000-0000-0000-000000000000}"/>
          </ac:spMkLst>
        </pc:spChg>
        <pc:spChg chg="mod">
          <ac:chgData name="Rebecca Salles" userId="66a2db3d815e233f" providerId="LiveId" clId="{4564D9FB-F01E-44BE-8594-DD5A92BDF058}" dt="2020-12-07T17:39:24.288" v="3618" actId="20577"/>
          <ac:spMkLst>
            <pc:docMk/>
            <pc:sldMk cId="2775487275" sldId="1247"/>
            <ac:spMk id="9" creationId="{00000000-0000-0000-0000-000000000000}"/>
          </ac:spMkLst>
        </pc:spChg>
        <pc:spChg chg="del">
          <ac:chgData name="Rebecca Salles" userId="66a2db3d815e233f" providerId="LiveId" clId="{4564D9FB-F01E-44BE-8594-DD5A92BDF058}" dt="2020-12-07T17:39:35.464" v="3619" actId="478"/>
          <ac:spMkLst>
            <pc:docMk/>
            <pc:sldMk cId="2775487275" sldId="1247"/>
            <ac:spMk id="18" creationId="{0391E150-786B-48C3-BC3A-7AABD3DCDF1B}"/>
          </ac:spMkLst>
        </pc:spChg>
      </pc:sldChg>
      <pc:sldChg chg="add del">
        <pc:chgData name="Rebecca Salles" userId="66a2db3d815e233f" providerId="LiveId" clId="{4564D9FB-F01E-44BE-8594-DD5A92BDF058}" dt="2020-12-07T17:41:18.586" v="3628" actId="2696"/>
        <pc:sldMkLst>
          <pc:docMk/>
          <pc:sldMk cId="173467799" sldId="1248"/>
        </pc:sldMkLst>
      </pc:sldChg>
      <pc:sldChg chg="modSp add mod">
        <pc:chgData name="Rebecca Salles" userId="66a2db3d815e233f" providerId="LiveId" clId="{4564D9FB-F01E-44BE-8594-DD5A92BDF058}" dt="2020-12-07T20:14:08.965" v="4162" actId="20577"/>
        <pc:sldMkLst>
          <pc:docMk/>
          <pc:sldMk cId="891219281" sldId="1248"/>
        </pc:sldMkLst>
        <pc:spChg chg="mod">
          <ac:chgData name="Rebecca Salles" userId="66a2db3d815e233f" providerId="LiveId" clId="{4564D9FB-F01E-44BE-8594-DD5A92BDF058}" dt="2020-12-07T20:14:08.965" v="4162" actId="20577"/>
          <ac:spMkLst>
            <pc:docMk/>
            <pc:sldMk cId="891219281" sldId="1248"/>
            <ac:spMk id="11" creationId="{E4919AD2-0C09-4175-85CB-E5EA485074BD}"/>
          </ac:spMkLst>
        </pc:spChg>
      </pc:sldChg>
      <pc:sldChg chg="add del">
        <pc:chgData name="Rebecca Salles" userId="66a2db3d815e233f" providerId="LiveId" clId="{4564D9FB-F01E-44BE-8594-DD5A92BDF058}" dt="2020-12-07T17:41:18.586" v="3628" actId="2696"/>
        <pc:sldMkLst>
          <pc:docMk/>
          <pc:sldMk cId="1850266370" sldId="1249"/>
        </pc:sldMkLst>
      </pc:sldChg>
      <pc:sldChg chg="modSp add mod">
        <pc:chgData name="Rebecca Salles" userId="66a2db3d815e233f" providerId="LiveId" clId="{4564D9FB-F01E-44BE-8594-DD5A92BDF058}" dt="2020-12-07T19:55:28.412" v="3982" actId="20577"/>
        <pc:sldMkLst>
          <pc:docMk/>
          <pc:sldMk cId="2295129968" sldId="1249"/>
        </pc:sldMkLst>
        <pc:spChg chg="mod">
          <ac:chgData name="Rebecca Salles" userId="66a2db3d815e233f" providerId="LiveId" clId="{4564D9FB-F01E-44BE-8594-DD5A92BDF058}" dt="2020-12-07T19:55:28.412" v="3982" actId="20577"/>
          <ac:spMkLst>
            <pc:docMk/>
            <pc:sldMk cId="2295129968" sldId="1249"/>
            <ac:spMk id="11" creationId="{E4919AD2-0C09-4175-85CB-E5EA485074BD}"/>
          </ac:spMkLst>
        </pc:spChg>
      </pc:sldChg>
      <pc:sldChg chg="delSp modSp add del mod setBg">
        <pc:chgData name="Rebecca Salles" userId="66a2db3d815e233f" providerId="LiveId" clId="{4564D9FB-F01E-44BE-8594-DD5A92BDF058}" dt="2020-12-07T20:23:29.749" v="4257" actId="47"/>
        <pc:sldMkLst>
          <pc:docMk/>
          <pc:sldMk cId="3308406873" sldId="1258"/>
        </pc:sldMkLst>
        <pc:spChg chg="mod">
          <ac:chgData name="Rebecca Salles" userId="66a2db3d815e233f" providerId="LiveId" clId="{4564D9FB-F01E-44BE-8594-DD5A92BDF058}" dt="2020-12-07T20:10:59.721" v="4112" actId="313"/>
          <ac:spMkLst>
            <pc:docMk/>
            <pc:sldMk cId="3308406873" sldId="1258"/>
            <ac:spMk id="3" creationId="{BF949E9C-1057-4374-9EC3-FCBDDFF71188}"/>
          </ac:spMkLst>
        </pc:spChg>
        <pc:spChg chg="del">
          <ac:chgData name="Rebecca Salles" userId="66a2db3d815e233f" providerId="LiveId" clId="{4564D9FB-F01E-44BE-8594-DD5A92BDF058}" dt="2020-12-07T20:18:50.442" v="4178" actId="21"/>
          <ac:spMkLst>
            <pc:docMk/>
            <pc:sldMk cId="3308406873" sldId="1258"/>
            <ac:spMk id="4" creationId="{6D613109-06A1-47B7-8C8B-2FE125E0A345}"/>
          </ac:spMkLst>
        </pc:spChg>
        <pc:spChg chg="del">
          <ac:chgData name="Rebecca Salles" userId="66a2db3d815e233f" providerId="LiveId" clId="{4564D9FB-F01E-44BE-8594-DD5A92BDF058}" dt="2020-12-07T20:18:50.442" v="4178" actId="21"/>
          <ac:spMkLst>
            <pc:docMk/>
            <pc:sldMk cId="3308406873" sldId="1258"/>
            <ac:spMk id="11" creationId="{E4919AD2-0C09-4175-85CB-E5EA485074BD}"/>
          </ac:spMkLst>
        </pc:spChg>
        <pc:spChg chg="del">
          <ac:chgData name="Rebecca Salles" userId="66a2db3d815e233f" providerId="LiveId" clId="{4564D9FB-F01E-44BE-8594-DD5A92BDF058}" dt="2020-12-07T20:18:50.442" v="4178" actId="21"/>
          <ac:spMkLst>
            <pc:docMk/>
            <pc:sldMk cId="3308406873" sldId="1258"/>
            <ac:spMk id="13" creationId="{17E350F9-9284-4281-AC1F-5266CCEF21C7}"/>
          </ac:spMkLst>
        </pc:spChg>
        <pc:spChg chg="del">
          <ac:chgData name="Rebecca Salles" userId="66a2db3d815e233f" providerId="LiveId" clId="{4564D9FB-F01E-44BE-8594-DD5A92BDF058}" dt="2020-12-07T20:18:50.442" v="4178" actId="21"/>
          <ac:spMkLst>
            <pc:docMk/>
            <pc:sldMk cId="3308406873" sldId="1258"/>
            <ac:spMk id="24" creationId="{301461AC-9504-4CFB-B210-9F8F4052AD47}"/>
          </ac:spMkLst>
        </pc:spChg>
        <pc:grpChg chg="del">
          <ac:chgData name="Rebecca Salles" userId="66a2db3d815e233f" providerId="LiveId" clId="{4564D9FB-F01E-44BE-8594-DD5A92BDF058}" dt="2020-12-07T20:18:50.442" v="4178" actId="21"/>
          <ac:grpSpMkLst>
            <pc:docMk/>
            <pc:sldMk cId="3308406873" sldId="1258"/>
            <ac:grpSpMk id="6" creationId="{3FFD6A40-CCB6-44D7-A246-3CA6054D5647}"/>
          </ac:grpSpMkLst>
        </pc:grpChg>
        <pc:picChg chg="del">
          <ac:chgData name="Rebecca Salles" userId="66a2db3d815e233f" providerId="LiveId" clId="{4564D9FB-F01E-44BE-8594-DD5A92BDF058}" dt="2020-12-07T20:18:50.442" v="4178" actId="21"/>
          <ac:picMkLst>
            <pc:docMk/>
            <pc:sldMk cId="3308406873" sldId="1258"/>
            <ac:picMk id="7" creationId="{700E0BDD-731D-45A6-96C5-1F64958C98F0}"/>
          </ac:picMkLst>
        </pc:picChg>
        <pc:cxnChg chg="del">
          <ac:chgData name="Rebecca Salles" userId="66a2db3d815e233f" providerId="LiveId" clId="{4564D9FB-F01E-44BE-8594-DD5A92BDF058}" dt="2020-12-07T20:18:50.442" v="4178" actId="21"/>
          <ac:cxnSpMkLst>
            <pc:docMk/>
            <pc:sldMk cId="3308406873" sldId="1258"/>
            <ac:cxnSpMk id="16" creationId="{7AA84D43-2356-45BB-84A3-0F4135E86D5D}"/>
          </ac:cxnSpMkLst>
        </pc:cxnChg>
      </pc:sldChg>
      <pc:sldChg chg="modSp add del mod ord setBg">
        <pc:chgData name="Rebecca Salles" userId="66a2db3d815e233f" providerId="LiveId" clId="{4564D9FB-F01E-44BE-8594-DD5A92BDF058}" dt="2020-11-16T17:29:55.323" v="3606" actId="47"/>
        <pc:sldMkLst>
          <pc:docMk/>
          <pc:sldMk cId="4065878976" sldId="1261"/>
        </pc:sldMkLst>
        <pc:spChg chg="mod">
          <ac:chgData name="Rebecca Salles" userId="66a2db3d815e233f" providerId="LiveId" clId="{4564D9FB-F01E-44BE-8594-DD5A92BDF058}" dt="2020-11-16T17:09:39.951" v="3604" actId="20577"/>
          <ac:spMkLst>
            <pc:docMk/>
            <pc:sldMk cId="4065878976" sldId="1261"/>
            <ac:spMk id="11" creationId="{E4919AD2-0C09-4175-85CB-E5EA485074BD}"/>
          </ac:spMkLst>
        </pc:spChg>
      </pc:sldChg>
      <pc:sldChg chg="add del setBg">
        <pc:chgData name="Rebecca Salles" userId="66a2db3d815e233f" providerId="LiveId" clId="{4564D9FB-F01E-44BE-8594-DD5A92BDF058}" dt="2020-12-07T20:25:32.590" v="4312" actId="47"/>
        <pc:sldMkLst>
          <pc:docMk/>
          <pc:sldMk cId="3069577755" sldId="1262"/>
        </pc:sldMkLst>
      </pc:sldChg>
      <pc:sldChg chg="add del">
        <pc:chgData name="Rebecca Salles" userId="66a2db3d815e233f" providerId="LiveId" clId="{4564D9FB-F01E-44BE-8594-DD5A92BDF058}" dt="2020-11-16T17:29:55.323" v="3606" actId="47"/>
        <pc:sldMkLst>
          <pc:docMk/>
          <pc:sldMk cId="3886642081" sldId="1262"/>
        </pc:sldMkLst>
      </pc:sldChg>
      <pc:sldChg chg="add ord">
        <pc:chgData name="Rebecca Salles" userId="66a2db3d815e233f" providerId="LiveId" clId="{4564D9FB-F01E-44BE-8594-DD5A92BDF058}" dt="2020-12-07T20:03:06.427" v="3998"/>
        <pc:sldMkLst>
          <pc:docMk/>
          <pc:sldMk cId="2747572324" sldId="1272"/>
        </pc:sldMkLst>
      </pc:sldChg>
      <pc:sldChg chg="add del">
        <pc:chgData name="Rebecca Salles" userId="66a2db3d815e233f" providerId="LiveId" clId="{4564D9FB-F01E-44BE-8594-DD5A92BDF058}" dt="2020-12-07T19:54:44.685" v="3978" actId="47"/>
        <pc:sldMkLst>
          <pc:docMk/>
          <pc:sldMk cId="280988592" sldId="1274"/>
        </pc:sldMkLst>
      </pc:sldChg>
      <pc:sldChg chg="add del">
        <pc:chgData name="Rebecca Salles" userId="66a2db3d815e233f" providerId="LiveId" clId="{4564D9FB-F01E-44BE-8594-DD5A92BDF058}" dt="2020-12-07T17:41:18.586" v="3628" actId="2696"/>
        <pc:sldMkLst>
          <pc:docMk/>
          <pc:sldMk cId="1869880451" sldId="1274"/>
        </pc:sldMkLst>
      </pc:sldChg>
      <pc:sldChg chg="modSp add mod ord modShow">
        <pc:chgData name="Rebecca Salles" userId="66a2db3d815e233f" providerId="LiveId" clId="{4564D9FB-F01E-44BE-8594-DD5A92BDF058}" dt="2020-12-07T20:32:55.365" v="4342"/>
        <pc:sldMkLst>
          <pc:docMk/>
          <pc:sldMk cId="222459854" sldId="1276"/>
        </pc:sldMkLst>
        <pc:spChg chg="mod">
          <ac:chgData name="Rebecca Salles" userId="66a2db3d815e233f" providerId="LiveId" clId="{4564D9FB-F01E-44BE-8594-DD5A92BDF058}" dt="2020-12-07T17:44:53.059" v="3672" actId="20577"/>
          <ac:spMkLst>
            <pc:docMk/>
            <pc:sldMk cId="222459854" sldId="1276"/>
            <ac:spMk id="11" creationId="{E4919AD2-0C09-4175-85CB-E5EA485074BD}"/>
          </ac:spMkLst>
        </pc:spChg>
      </pc:sldChg>
      <pc:sldChg chg="add del">
        <pc:chgData name="Rebecca Salles" userId="66a2db3d815e233f" providerId="LiveId" clId="{4564D9FB-F01E-44BE-8594-DD5A92BDF058}" dt="2020-12-07T17:41:18.586" v="3628" actId="2696"/>
        <pc:sldMkLst>
          <pc:docMk/>
          <pc:sldMk cId="4278459352" sldId="1276"/>
        </pc:sldMkLst>
      </pc:sldChg>
      <pc:sldChg chg="modSp add mod">
        <pc:chgData name="Rebecca Salles" userId="66a2db3d815e233f" providerId="LiveId" clId="{4564D9FB-F01E-44BE-8594-DD5A92BDF058}" dt="2020-12-07T17:44:57.914" v="3674" actId="20577"/>
        <pc:sldMkLst>
          <pc:docMk/>
          <pc:sldMk cId="116659593" sldId="1278"/>
        </pc:sldMkLst>
        <pc:spChg chg="mod">
          <ac:chgData name="Rebecca Salles" userId="66a2db3d815e233f" providerId="LiveId" clId="{4564D9FB-F01E-44BE-8594-DD5A92BDF058}" dt="2020-12-07T17:44:57.914" v="3674" actId="20577"/>
          <ac:spMkLst>
            <pc:docMk/>
            <pc:sldMk cId="116659593" sldId="1278"/>
            <ac:spMk id="11" creationId="{E4919AD2-0C09-4175-85CB-E5EA485074BD}"/>
          </ac:spMkLst>
        </pc:spChg>
      </pc:sldChg>
      <pc:sldChg chg="add del">
        <pc:chgData name="Rebecca Salles" userId="66a2db3d815e233f" providerId="LiveId" clId="{4564D9FB-F01E-44BE-8594-DD5A92BDF058}" dt="2020-12-07T17:41:18.586" v="3628" actId="2696"/>
        <pc:sldMkLst>
          <pc:docMk/>
          <pc:sldMk cId="3176096883" sldId="1278"/>
        </pc:sldMkLst>
      </pc:sldChg>
      <pc:sldChg chg="modSp add mod ord modShow">
        <pc:chgData name="Rebecca Salles" userId="66a2db3d815e233f" providerId="LiveId" clId="{4564D9FB-F01E-44BE-8594-DD5A92BDF058}" dt="2020-12-07T20:30:29.351" v="4338"/>
        <pc:sldMkLst>
          <pc:docMk/>
          <pc:sldMk cId="2218610057" sldId="1280"/>
        </pc:sldMkLst>
        <pc:spChg chg="mod">
          <ac:chgData name="Rebecca Salles" userId="66a2db3d815e233f" providerId="LiveId" clId="{4564D9FB-F01E-44BE-8594-DD5A92BDF058}" dt="2020-12-07T17:45:23.601" v="3690" actId="20577"/>
          <ac:spMkLst>
            <pc:docMk/>
            <pc:sldMk cId="2218610057" sldId="1280"/>
            <ac:spMk id="8" creationId="{4EF99C88-0DC3-4ADC-8FF2-2B888969A11F}"/>
          </ac:spMkLst>
        </pc:spChg>
      </pc:sldChg>
      <pc:sldChg chg="add del">
        <pc:chgData name="Rebecca Salles" userId="66a2db3d815e233f" providerId="LiveId" clId="{4564D9FB-F01E-44BE-8594-DD5A92BDF058}" dt="2020-12-07T17:41:18.586" v="3628" actId="2696"/>
        <pc:sldMkLst>
          <pc:docMk/>
          <pc:sldMk cId="2219269880" sldId="1280"/>
        </pc:sldMkLst>
      </pc:sldChg>
      <pc:sldChg chg="add del">
        <pc:chgData name="Rebecca Salles" userId="66a2db3d815e233f" providerId="LiveId" clId="{4564D9FB-F01E-44BE-8594-DD5A92BDF058}" dt="2020-12-07T17:41:18.586" v="3628" actId="2696"/>
        <pc:sldMkLst>
          <pc:docMk/>
          <pc:sldMk cId="3259268595" sldId="1281"/>
        </pc:sldMkLst>
      </pc:sldChg>
      <pc:sldChg chg="addSp delSp modSp add mod">
        <pc:chgData name="Rebecca Salles" userId="66a2db3d815e233f" providerId="LiveId" clId="{4564D9FB-F01E-44BE-8594-DD5A92BDF058}" dt="2020-12-08T14:17:22.376" v="6206" actId="20577"/>
        <pc:sldMkLst>
          <pc:docMk/>
          <pc:sldMk cId="3827097897" sldId="1281"/>
        </pc:sldMkLst>
        <pc:spChg chg="mod">
          <ac:chgData name="Rebecca Salles" userId="66a2db3d815e233f" providerId="LiveId" clId="{4564D9FB-F01E-44BE-8594-DD5A92BDF058}" dt="2020-12-07T17:45:28.864" v="3694" actId="20577"/>
          <ac:spMkLst>
            <pc:docMk/>
            <pc:sldMk cId="3827097897" sldId="1281"/>
            <ac:spMk id="11" creationId="{E4919AD2-0C09-4175-85CB-E5EA485074BD}"/>
          </ac:spMkLst>
        </pc:spChg>
        <pc:spChg chg="add del mod">
          <ac:chgData name="Rebecca Salles" userId="66a2db3d815e233f" providerId="LiveId" clId="{4564D9FB-F01E-44BE-8594-DD5A92BDF058}" dt="2020-12-08T13:27:11.919" v="6016"/>
          <ac:spMkLst>
            <pc:docMk/>
            <pc:sldMk cId="3827097897" sldId="1281"/>
            <ac:spMk id="13" creationId="{84BD4A30-3249-45AD-ABC4-8741A0305B65}"/>
          </ac:spMkLst>
        </pc:spChg>
        <pc:spChg chg="add mod">
          <ac:chgData name="Rebecca Salles" userId="66a2db3d815e233f" providerId="LiveId" clId="{4564D9FB-F01E-44BE-8594-DD5A92BDF058}" dt="2020-12-08T13:27:28.566" v="6022"/>
          <ac:spMkLst>
            <pc:docMk/>
            <pc:sldMk cId="3827097897" sldId="1281"/>
            <ac:spMk id="15" creationId="{D6091951-C8D0-4AA4-9B24-307D3B92705E}"/>
          </ac:spMkLst>
        </pc:spChg>
        <pc:graphicFrameChg chg="mod">
          <ac:chgData name="Rebecca Salles" userId="66a2db3d815e233f" providerId="LiveId" clId="{4564D9FB-F01E-44BE-8594-DD5A92BDF058}" dt="2020-12-08T14:15:41.944" v="6198" actId="113"/>
          <ac:graphicFrameMkLst>
            <pc:docMk/>
            <pc:sldMk cId="3827097897" sldId="1281"/>
            <ac:graphicFrameMk id="2" creationId="{177DEC9D-C63E-42AB-AB66-52A9989B6BB0}"/>
          </ac:graphicFrameMkLst>
        </pc:graphicFrameChg>
        <pc:graphicFrameChg chg="mod">
          <ac:chgData name="Rebecca Salles" userId="66a2db3d815e233f" providerId="LiveId" clId="{4564D9FB-F01E-44BE-8594-DD5A92BDF058}" dt="2020-12-08T14:17:22.376" v="6206" actId="20577"/>
          <ac:graphicFrameMkLst>
            <pc:docMk/>
            <pc:sldMk cId="3827097897" sldId="1281"/>
            <ac:graphicFrameMk id="14" creationId="{59AC7928-CE16-4255-8DDF-748FFBB5C75A}"/>
          </ac:graphicFrameMkLst>
        </pc:graphicFrameChg>
        <pc:picChg chg="add del">
          <ac:chgData name="Rebecca Salles" userId="66a2db3d815e233f" providerId="LiveId" clId="{4564D9FB-F01E-44BE-8594-DD5A92BDF058}" dt="2020-12-08T14:13:22.087" v="6159" actId="478"/>
          <ac:picMkLst>
            <pc:docMk/>
            <pc:sldMk cId="3827097897" sldId="1281"/>
            <ac:picMk id="10" creationId="{80FAF522-7293-4B08-B706-1BA45A96A4F2}"/>
          </ac:picMkLst>
        </pc:picChg>
        <pc:picChg chg="add del">
          <ac:chgData name="Rebecca Salles" userId="66a2db3d815e233f" providerId="LiveId" clId="{4564D9FB-F01E-44BE-8594-DD5A92BDF058}" dt="2020-12-08T14:13:22.879" v="6160" actId="478"/>
          <ac:picMkLst>
            <pc:docMk/>
            <pc:sldMk cId="3827097897" sldId="1281"/>
            <ac:picMk id="12" creationId="{ED984E7D-012C-4656-BCCD-827938D9AA87}"/>
          </ac:picMkLst>
        </pc:picChg>
      </pc:sldChg>
      <pc:sldChg chg="modSp add mod ord">
        <pc:chgData name="Rebecca Salles" userId="66a2db3d815e233f" providerId="LiveId" clId="{4564D9FB-F01E-44BE-8594-DD5A92BDF058}" dt="2020-12-09T13:28:01.150" v="11972" actId="14100"/>
        <pc:sldMkLst>
          <pc:docMk/>
          <pc:sldMk cId="1380022768" sldId="1283"/>
        </pc:sldMkLst>
        <pc:spChg chg="mod">
          <ac:chgData name="Rebecca Salles" userId="66a2db3d815e233f" providerId="LiveId" clId="{4564D9FB-F01E-44BE-8594-DD5A92BDF058}" dt="2020-12-07T18:10:00.024" v="3732" actId="20577"/>
          <ac:spMkLst>
            <pc:docMk/>
            <pc:sldMk cId="1380022768" sldId="1283"/>
            <ac:spMk id="5" creationId="{569FAE8F-2D02-4788-B137-082698BA872D}"/>
          </ac:spMkLst>
        </pc:spChg>
        <pc:picChg chg="mod">
          <ac:chgData name="Rebecca Salles" userId="66a2db3d815e233f" providerId="LiveId" clId="{4564D9FB-F01E-44BE-8594-DD5A92BDF058}" dt="2020-12-09T13:28:01.150" v="11972" actId="14100"/>
          <ac:picMkLst>
            <pc:docMk/>
            <pc:sldMk cId="1380022768" sldId="1283"/>
            <ac:picMk id="9" creationId="{45E64435-C92C-40ED-9DC8-57CD6CBF2815}"/>
          </ac:picMkLst>
        </pc:picChg>
      </pc:sldChg>
      <pc:sldChg chg="add del">
        <pc:chgData name="Rebecca Salles" userId="66a2db3d815e233f" providerId="LiveId" clId="{4564D9FB-F01E-44BE-8594-DD5A92BDF058}" dt="2020-12-07T18:11:35.065" v="3734" actId="47"/>
        <pc:sldMkLst>
          <pc:docMk/>
          <pc:sldMk cId="3123024384" sldId="1284"/>
        </pc:sldMkLst>
      </pc:sldChg>
      <pc:sldChg chg="add del">
        <pc:chgData name="Rebecca Salles" userId="66a2db3d815e233f" providerId="LiveId" clId="{4564D9FB-F01E-44BE-8594-DD5A92BDF058}" dt="2020-12-07T17:41:18.586" v="3628" actId="2696"/>
        <pc:sldMkLst>
          <pc:docMk/>
          <pc:sldMk cId="128814972" sldId="1286"/>
        </pc:sldMkLst>
      </pc:sldChg>
      <pc:sldChg chg="add del">
        <pc:chgData name="Rebecca Salles" userId="66a2db3d815e233f" providerId="LiveId" clId="{4564D9FB-F01E-44BE-8594-DD5A92BDF058}" dt="2020-12-07T19:54:46.093" v="3979" actId="47"/>
        <pc:sldMkLst>
          <pc:docMk/>
          <pc:sldMk cId="286547830" sldId="1286"/>
        </pc:sldMkLst>
      </pc:sldChg>
      <pc:sldChg chg="add del">
        <pc:chgData name="Rebecca Salles" userId="66a2db3d815e233f" providerId="LiveId" clId="{4564D9FB-F01E-44BE-8594-DD5A92BDF058}" dt="2020-12-07T17:41:18.586" v="3628" actId="2696"/>
        <pc:sldMkLst>
          <pc:docMk/>
          <pc:sldMk cId="92597512" sldId="1287"/>
        </pc:sldMkLst>
      </pc:sldChg>
      <pc:sldChg chg="add">
        <pc:chgData name="Rebecca Salles" userId="66a2db3d815e233f" providerId="LiveId" clId="{4564D9FB-F01E-44BE-8594-DD5A92BDF058}" dt="2020-12-07T17:41:24.268" v="3629"/>
        <pc:sldMkLst>
          <pc:docMk/>
          <pc:sldMk cId="2756573484" sldId="1287"/>
        </pc:sldMkLst>
      </pc:sldChg>
      <pc:sldChg chg="add del">
        <pc:chgData name="Rebecca Salles" userId="66a2db3d815e233f" providerId="LiveId" clId="{4564D9FB-F01E-44BE-8594-DD5A92BDF058}" dt="2020-12-07T17:41:18.586" v="3628" actId="2696"/>
        <pc:sldMkLst>
          <pc:docMk/>
          <pc:sldMk cId="2148832809" sldId="1288"/>
        </pc:sldMkLst>
      </pc:sldChg>
      <pc:sldChg chg="modSp add del mod">
        <pc:chgData name="Rebecca Salles" userId="66a2db3d815e233f" providerId="LiveId" clId="{4564D9FB-F01E-44BE-8594-DD5A92BDF058}" dt="2020-12-07T19:55:35.534" v="3983" actId="47"/>
        <pc:sldMkLst>
          <pc:docMk/>
          <pc:sldMk cId="4215576394" sldId="1288"/>
        </pc:sldMkLst>
        <pc:spChg chg="mod">
          <ac:chgData name="Rebecca Salles" userId="66a2db3d815e233f" providerId="LiveId" clId="{4564D9FB-F01E-44BE-8594-DD5A92BDF058}" dt="2020-12-07T17:43:45.193" v="3645" actId="20577"/>
          <ac:spMkLst>
            <pc:docMk/>
            <pc:sldMk cId="4215576394" sldId="1288"/>
            <ac:spMk id="11" creationId="{E4919AD2-0C09-4175-85CB-E5EA485074BD}"/>
          </ac:spMkLst>
        </pc:spChg>
      </pc:sldChg>
      <pc:sldChg chg="add del setBg">
        <pc:chgData name="Rebecca Salles" userId="66a2db3d815e233f" providerId="LiveId" clId="{4564D9FB-F01E-44BE-8594-DD5A92BDF058}" dt="2020-12-07T17:41:18.586" v="3628" actId="2696"/>
        <pc:sldMkLst>
          <pc:docMk/>
          <pc:sldMk cId="2352463923" sldId="1289"/>
        </pc:sldMkLst>
      </pc:sldChg>
      <pc:sldChg chg="modSp add mod">
        <pc:chgData name="Rebecca Salles" userId="66a2db3d815e233f" providerId="LiveId" clId="{4564D9FB-F01E-44BE-8594-DD5A92BDF058}" dt="2020-12-07T17:44:42.079" v="3668" actId="20577"/>
        <pc:sldMkLst>
          <pc:docMk/>
          <pc:sldMk cId="3040200027" sldId="1289"/>
        </pc:sldMkLst>
        <pc:spChg chg="mod">
          <ac:chgData name="Rebecca Salles" userId="66a2db3d815e233f" providerId="LiveId" clId="{4564D9FB-F01E-44BE-8594-DD5A92BDF058}" dt="2020-12-07T17:44:42.079" v="3668" actId="20577"/>
          <ac:spMkLst>
            <pc:docMk/>
            <pc:sldMk cId="3040200027" sldId="1289"/>
            <ac:spMk id="11" creationId="{E4919AD2-0C09-4175-85CB-E5EA485074BD}"/>
          </ac:spMkLst>
        </pc:spChg>
      </pc:sldChg>
      <pc:sldChg chg="add del">
        <pc:chgData name="Rebecca Salles" userId="66a2db3d815e233f" providerId="LiveId" clId="{4564D9FB-F01E-44BE-8594-DD5A92BDF058}" dt="2020-12-07T17:41:18.586" v="3628" actId="2696"/>
        <pc:sldMkLst>
          <pc:docMk/>
          <pc:sldMk cId="208561707" sldId="1290"/>
        </pc:sldMkLst>
      </pc:sldChg>
      <pc:sldChg chg="modSp add mod">
        <pc:chgData name="Rebecca Salles" userId="66a2db3d815e233f" providerId="LiveId" clId="{4564D9FB-F01E-44BE-8594-DD5A92BDF058}" dt="2020-12-07T17:44:47.602" v="3670" actId="20577"/>
        <pc:sldMkLst>
          <pc:docMk/>
          <pc:sldMk cId="402693609" sldId="1290"/>
        </pc:sldMkLst>
        <pc:spChg chg="mod">
          <ac:chgData name="Rebecca Salles" userId="66a2db3d815e233f" providerId="LiveId" clId="{4564D9FB-F01E-44BE-8594-DD5A92BDF058}" dt="2020-12-07T17:44:47.602" v="3670" actId="20577"/>
          <ac:spMkLst>
            <pc:docMk/>
            <pc:sldMk cId="402693609" sldId="1290"/>
            <ac:spMk id="11" creationId="{E4919AD2-0C09-4175-85CB-E5EA485074BD}"/>
          </ac:spMkLst>
        </pc:spChg>
      </pc:sldChg>
      <pc:sldChg chg="modSp add mod ord modShow">
        <pc:chgData name="Rebecca Salles" userId="66a2db3d815e233f" providerId="LiveId" clId="{4564D9FB-F01E-44BE-8594-DD5A92BDF058}" dt="2020-12-07T19:59:23.494" v="3986"/>
        <pc:sldMkLst>
          <pc:docMk/>
          <pc:sldMk cId="2712895646" sldId="1291"/>
        </pc:sldMkLst>
        <pc:spChg chg="mod">
          <ac:chgData name="Rebecca Salles" userId="66a2db3d815e233f" providerId="LiveId" clId="{4564D9FB-F01E-44BE-8594-DD5A92BDF058}" dt="2020-12-07T17:44:50.186" v="3671" actId="20577"/>
          <ac:spMkLst>
            <pc:docMk/>
            <pc:sldMk cId="2712895646" sldId="1291"/>
            <ac:spMk id="11" creationId="{E4919AD2-0C09-4175-85CB-E5EA485074BD}"/>
          </ac:spMkLst>
        </pc:spChg>
      </pc:sldChg>
      <pc:sldChg chg="add del setBg">
        <pc:chgData name="Rebecca Salles" userId="66a2db3d815e233f" providerId="LiveId" clId="{4564D9FB-F01E-44BE-8594-DD5A92BDF058}" dt="2020-12-07T17:41:18.586" v="3628" actId="2696"/>
        <pc:sldMkLst>
          <pc:docMk/>
          <pc:sldMk cId="4157929346" sldId="1291"/>
        </pc:sldMkLst>
      </pc:sldChg>
      <pc:sldChg chg="add del">
        <pc:chgData name="Rebecca Salles" userId="66a2db3d815e233f" providerId="LiveId" clId="{4564D9FB-F01E-44BE-8594-DD5A92BDF058}" dt="2020-12-07T17:41:18.586" v="3628" actId="2696"/>
        <pc:sldMkLst>
          <pc:docMk/>
          <pc:sldMk cId="1929799866" sldId="1292"/>
        </pc:sldMkLst>
      </pc:sldChg>
      <pc:sldChg chg="modSp add mod">
        <pc:chgData name="Rebecca Salles" userId="66a2db3d815e233f" providerId="LiveId" clId="{4564D9FB-F01E-44BE-8594-DD5A92BDF058}" dt="2020-12-07T17:45:04.234" v="3678" actId="20577"/>
        <pc:sldMkLst>
          <pc:docMk/>
          <pc:sldMk cId="2118148853" sldId="1292"/>
        </pc:sldMkLst>
        <pc:spChg chg="mod">
          <ac:chgData name="Rebecca Salles" userId="66a2db3d815e233f" providerId="LiveId" clId="{4564D9FB-F01E-44BE-8594-DD5A92BDF058}" dt="2020-12-07T17:45:04.234" v="3678" actId="20577"/>
          <ac:spMkLst>
            <pc:docMk/>
            <pc:sldMk cId="2118148853" sldId="1292"/>
            <ac:spMk id="11" creationId="{E4919AD2-0C09-4175-85CB-E5EA485074BD}"/>
          </ac:spMkLst>
        </pc:spChg>
      </pc:sldChg>
      <pc:sldChg chg="modSp add del mod ord modShow">
        <pc:chgData name="Rebecca Salles" userId="66a2db3d815e233f" providerId="LiveId" clId="{4564D9FB-F01E-44BE-8594-DD5A92BDF058}" dt="2020-12-07T20:03:54.644" v="4084" actId="47"/>
        <pc:sldMkLst>
          <pc:docMk/>
          <pc:sldMk cId="821638867" sldId="1295"/>
        </pc:sldMkLst>
        <pc:spChg chg="mod">
          <ac:chgData name="Rebecca Salles" userId="66a2db3d815e233f" providerId="LiveId" clId="{4564D9FB-F01E-44BE-8594-DD5A92BDF058}" dt="2020-12-07T17:56:19.968" v="3708" actId="20577"/>
          <ac:spMkLst>
            <pc:docMk/>
            <pc:sldMk cId="821638867" sldId="1295"/>
            <ac:spMk id="13" creationId="{B45E6090-B17F-4C66-9698-08EF388AFCFD}"/>
          </ac:spMkLst>
        </pc:spChg>
      </pc:sldChg>
      <pc:sldChg chg="add del">
        <pc:chgData name="Rebecca Salles" userId="66a2db3d815e233f" providerId="LiveId" clId="{4564D9FB-F01E-44BE-8594-DD5A92BDF058}" dt="2020-12-07T18:11:38.449" v="3735" actId="47"/>
        <pc:sldMkLst>
          <pc:docMk/>
          <pc:sldMk cId="4258975795" sldId="1297"/>
        </pc:sldMkLst>
      </pc:sldChg>
      <pc:sldChg chg="modSp add mod ord modShow">
        <pc:chgData name="Rebecca Salles" userId="66a2db3d815e233f" providerId="LiveId" clId="{4564D9FB-F01E-44BE-8594-DD5A92BDF058}" dt="2020-12-07T20:01:54.536" v="3991"/>
        <pc:sldMkLst>
          <pc:docMk/>
          <pc:sldMk cId="2513006841" sldId="1298"/>
        </pc:sldMkLst>
        <pc:spChg chg="mod">
          <ac:chgData name="Rebecca Salles" userId="66a2db3d815e233f" providerId="LiveId" clId="{4564D9FB-F01E-44BE-8594-DD5A92BDF058}" dt="2020-12-07T17:45:09.306" v="3680" actId="20577"/>
          <ac:spMkLst>
            <pc:docMk/>
            <pc:sldMk cId="2513006841" sldId="1298"/>
            <ac:spMk id="11" creationId="{E4919AD2-0C09-4175-85CB-E5EA485074BD}"/>
          </ac:spMkLst>
        </pc:spChg>
      </pc:sldChg>
      <pc:sldChg chg="add del">
        <pc:chgData name="Rebecca Salles" userId="66a2db3d815e233f" providerId="LiveId" clId="{4564D9FB-F01E-44BE-8594-DD5A92BDF058}" dt="2020-12-07T17:41:18.586" v="3628" actId="2696"/>
        <pc:sldMkLst>
          <pc:docMk/>
          <pc:sldMk cId="3515576039" sldId="1298"/>
        </pc:sldMkLst>
      </pc:sldChg>
      <pc:sldChg chg="add del">
        <pc:chgData name="Rebecca Salles" userId="66a2db3d815e233f" providerId="LiveId" clId="{4564D9FB-F01E-44BE-8594-DD5A92BDF058}" dt="2020-12-07T17:41:18.586" v="3628" actId="2696"/>
        <pc:sldMkLst>
          <pc:docMk/>
          <pc:sldMk cId="871161305" sldId="1299"/>
        </pc:sldMkLst>
      </pc:sldChg>
      <pc:sldChg chg="modSp add mod ord modShow">
        <pc:chgData name="Rebecca Salles" userId="66a2db3d815e233f" providerId="LiveId" clId="{4564D9FB-F01E-44BE-8594-DD5A92BDF058}" dt="2020-12-07T20:02:23.518" v="3993"/>
        <pc:sldMkLst>
          <pc:docMk/>
          <pc:sldMk cId="2724372098" sldId="1299"/>
        </pc:sldMkLst>
        <pc:spChg chg="mod">
          <ac:chgData name="Rebecca Salles" userId="66a2db3d815e233f" providerId="LiveId" clId="{4564D9FB-F01E-44BE-8594-DD5A92BDF058}" dt="2020-12-07T17:45:12.408" v="3682" actId="20577"/>
          <ac:spMkLst>
            <pc:docMk/>
            <pc:sldMk cId="2724372098" sldId="1299"/>
            <ac:spMk id="11" creationId="{E4919AD2-0C09-4175-85CB-E5EA485074BD}"/>
          </ac:spMkLst>
        </pc:spChg>
      </pc:sldChg>
      <pc:sldChg chg="modSp add mod">
        <pc:chgData name="Rebecca Salles" userId="66a2db3d815e233f" providerId="LiveId" clId="{4564D9FB-F01E-44BE-8594-DD5A92BDF058}" dt="2020-12-07T17:55:27.298" v="3698" actId="6549"/>
        <pc:sldMkLst>
          <pc:docMk/>
          <pc:sldMk cId="3773448415" sldId="1302"/>
        </pc:sldMkLst>
        <pc:spChg chg="mod">
          <ac:chgData name="Rebecca Salles" userId="66a2db3d815e233f" providerId="LiveId" clId="{4564D9FB-F01E-44BE-8594-DD5A92BDF058}" dt="2020-12-07T17:55:27.298" v="3698" actId="6549"/>
          <ac:spMkLst>
            <pc:docMk/>
            <pc:sldMk cId="3773448415" sldId="1302"/>
            <ac:spMk id="11" creationId="{E4919AD2-0C09-4175-85CB-E5EA485074BD}"/>
          </ac:spMkLst>
        </pc:spChg>
      </pc:sldChg>
      <pc:sldChg chg="modSp add mod ord modShow">
        <pc:chgData name="Rebecca Salles" userId="66a2db3d815e233f" providerId="LiveId" clId="{4564D9FB-F01E-44BE-8594-DD5A92BDF058}" dt="2020-12-07T20:32:55.365" v="4342"/>
        <pc:sldMkLst>
          <pc:docMk/>
          <pc:sldMk cId="728098386" sldId="1303"/>
        </pc:sldMkLst>
        <pc:spChg chg="mod">
          <ac:chgData name="Rebecca Salles" userId="66a2db3d815e233f" providerId="LiveId" clId="{4564D9FB-F01E-44BE-8594-DD5A92BDF058}" dt="2020-12-07T17:44:55.449" v="3673" actId="20577"/>
          <ac:spMkLst>
            <pc:docMk/>
            <pc:sldMk cId="728098386" sldId="1303"/>
            <ac:spMk id="13" creationId="{B45E6090-B17F-4C66-9698-08EF388AFCFD}"/>
          </ac:spMkLst>
        </pc:spChg>
      </pc:sldChg>
      <pc:sldChg chg="add del">
        <pc:chgData name="Rebecca Salles" userId="66a2db3d815e233f" providerId="LiveId" clId="{4564D9FB-F01E-44BE-8594-DD5A92BDF058}" dt="2020-12-07T17:41:18.586" v="3628" actId="2696"/>
        <pc:sldMkLst>
          <pc:docMk/>
          <pc:sldMk cId="3313872635" sldId="1303"/>
        </pc:sldMkLst>
      </pc:sldChg>
      <pc:sldChg chg="modSp add mod">
        <pc:chgData name="Rebecca Salles" userId="66a2db3d815e233f" providerId="LiveId" clId="{4564D9FB-F01E-44BE-8594-DD5A92BDF058}" dt="2020-12-07T17:55:31.449" v="3700" actId="6549"/>
        <pc:sldMkLst>
          <pc:docMk/>
          <pc:sldMk cId="3329525029" sldId="1305"/>
        </pc:sldMkLst>
        <pc:spChg chg="mod">
          <ac:chgData name="Rebecca Salles" userId="66a2db3d815e233f" providerId="LiveId" clId="{4564D9FB-F01E-44BE-8594-DD5A92BDF058}" dt="2020-12-07T17:55:31.449" v="3700" actId="6549"/>
          <ac:spMkLst>
            <pc:docMk/>
            <pc:sldMk cId="3329525029" sldId="1305"/>
            <ac:spMk id="11" creationId="{E4919AD2-0C09-4175-85CB-E5EA485074BD}"/>
          </ac:spMkLst>
        </pc:spChg>
      </pc:sldChg>
      <pc:sldChg chg="addSp modSp add mod ord modShow">
        <pc:chgData name="Rebecca Salles" userId="66a2db3d815e233f" providerId="LiveId" clId="{4564D9FB-F01E-44BE-8594-DD5A92BDF058}" dt="2020-12-08T14:11:18.614" v="6127" actId="14100"/>
        <pc:sldMkLst>
          <pc:docMk/>
          <pc:sldMk cId="2319961455" sldId="1307"/>
        </pc:sldMkLst>
        <pc:spChg chg="mod">
          <ac:chgData name="Rebecca Salles" userId="66a2db3d815e233f" providerId="LiveId" clId="{4564D9FB-F01E-44BE-8594-DD5A92BDF058}" dt="2020-12-08T14:10:57.922" v="6122" actId="1076"/>
          <ac:spMkLst>
            <pc:docMk/>
            <pc:sldMk cId="2319961455" sldId="1307"/>
            <ac:spMk id="7" creationId="{2787040F-58CC-4924-AB9B-2EB4737E68C1}"/>
          </ac:spMkLst>
        </pc:spChg>
        <pc:spChg chg="mod">
          <ac:chgData name="Rebecca Salles" userId="66a2db3d815e233f" providerId="LiveId" clId="{4564D9FB-F01E-44BE-8594-DD5A92BDF058}" dt="2020-12-07T17:56:16.456" v="3707" actId="20577"/>
          <ac:spMkLst>
            <pc:docMk/>
            <pc:sldMk cId="2319961455" sldId="1307"/>
            <ac:spMk id="13" creationId="{B45E6090-B17F-4C66-9698-08EF388AFCFD}"/>
          </ac:spMkLst>
        </pc:spChg>
        <pc:spChg chg="add mod">
          <ac:chgData name="Rebecca Salles" userId="66a2db3d815e233f" providerId="LiveId" clId="{4564D9FB-F01E-44BE-8594-DD5A92BDF058}" dt="2020-12-08T14:11:07.727" v="6123" actId="1076"/>
          <ac:spMkLst>
            <pc:docMk/>
            <pc:sldMk cId="2319961455" sldId="1307"/>
            <ac:spMk id="14" creationId="{8E5ACFD7-46B6-4502-A382-310C22821DA6}"/>
          </ac:spMkLst>
        </pc:spChg>
        <pc:picChg chg="mod">
          <ac:chgData name="Rebecca Salles" userId="66a2db3d815e233f" providerId="LiveId" clId="{4564D9FB-F01E-44BE-8594-DD5A92BDF058}" dt="2020-12-07T20:03:37.486" v="4043" actId="1035"/>
          <ac:picMkLst>
            <pc:docMk/>
            <pc:sldMk cId="2319961455" sldId="1307"/>
            <ac:picMk id="2" creationId="{E34F9438-20D5-48BA-9F7A-B54FF44C4749}"/>
          </ac:picMkLst>
        </pc:picChg>
        <pc:picChg chg="mod">
          <ac:chgData name="Rebecca Salles" userId="66a2db3d815e233f" providerId="LiveId" clId="{4564D9FB-F01E-44BE-8594-DD5A92BDF058}" dt="2020-12-07T20:03:37.486" v="4043" actId="1035"/>
          <ac:picMkLst>
            <pc:docMk/>
            <pc:sldMk cId="2319961455" sldId="1307"/>
            <ac:picMk id="4" creationId="{51F9E3AC-064E-4454-B24F-4FD2FB3757E8}"/>
          </ac:picMkLst>
        </pc:picChg>
        <pc:picChg chg="add mod">
          <ac:chgData name="Rebecca Salles" userId="66a2db3d815e233f" providerId="LiveId" clId="{4564D9FB-F01E-44BE-8594-DD5A92BDF058}" dt="2020-12-08T14:11:18.614" v="6127" actId="14100"/>
          <ac:picMkLst>
            <pc:docMk/>
            <pc:sldMk cId="2319961455" sldId="1307"/>
            <ac:picMk id="15" creationId="{31329D24-6770-436F-BECB-AB285C613F0F}"/>
          </ac:picMkLst>
        </pc:picChg>
      </pc:sldChg>
      <pc:sldChg chg="modSp add del mod">
        <pc:chgData name="Rebecca Salles" userId="66a2db3d815e233f" providerId="LiveId" clId="{4564D9FB-F01E-44BE-8594-DD5A92BDF058}" dt="2020-12-07T20:05:36.047" v="4085" actId="47"/>
        <pc:sldMkLst>
          <pc:docMk/>
          <pc:sldMk cId="1861862405" sldId="1310"/>
        </pc:sldMkLst>
        <pc:spChg chg="mod">
          <ac:chgData name="Rebecca Salles" userId="66a2db3d815e233f" providerId="LiveId" clId="{4564D9FB-F01E-44BE-8594-DD5A92BDF058}" dt="2020-12-07T17:44:27.941" v="3667" actId="27636"/>
          <ac:spMkLst>
            <pc:docMk/>
            <pc:sldMk cId="1861862405" sldId="1310"/>
            <ac:spMk id="11" creationId="{E4919AD2-0C09-4175-85CB-E5EA485074BD}"/>
          </ac:spMkLst>
        </pc:spChg>
      </pc:sldChg>
      <pc:sldChg chg="add del">
        <pc:chgData name="Rebecca Salles" userId="66a2db3d815e233f" providerId="LiveId" clId="{4564D9FB-F01E-44BE-8594-DD5A92BDF058}" dt="2020-12-07T17:41:18.586" v="3628" actId="2696"/>
        <pc:sldMkLst>
          <pc:docMk/>
          <pc:sldMk cId="2092818941" sldId="1310"/>
        </pc:sldMkLst>
      </pc:sldChg>
      <pc:sldChg chg="add del">
        <pc:chgData name="Rebecca Salles" userId="66a2db3d815e233f" providerId="LiveId" clId="{4564D9FB-F01E-44BE-8594-DD5A92BDF058}" dt="2020-12-07T20:03:01.587" v="3996" actId="47"/>
        <pc:sldMkLst>
          <pc:docMk/>
          <pc:sldMk cId="2038709506" sldId="1312"/>
        </pc:sldMkLst>
      </pc:sldChg>
      <pc:sldChg chg="modSp add mod ord">
        <pc:chgData name="Rebecca Salles" userId="66a2db3d815e233f" providerId="LiveId" clId="{4564D9FB-F01E-44BE-8594-DD5A92BDF058}" dt="2020-12-08T13:28:58.569" v="6030" actId="14100"/>
        <pc:sldMkLst>
          <pc:docMk/>
          <pc:sldMk cId="4147739574" sldId="1313"/>
        </pc:sldMkLst>
        <pc:spChg chg="mod">
          <ac:chgData name="Rebecca Salles" userId="66a2db3d815e233f" providerId="LiveId" clId="{4564D9FB-F01E-44BE-8594-DD5A92BDF058}" dt="2020-12-07T18:10:06.247" v="3733"/>
          <ac:spMkLst>
            <pc:docMk/>
            <pc:sldMk cId="4147739574" sldId="1313"/>
            <ac:spMk id="5" creationId="{569FAE8F-2D02-4788-B137-082698BA872D}"/>
          </ac:spMkLst>
        </pc:spChg>
        <pc:spChg chg="mod">
          <ac:chgData name="Rebecca Salles" userId="66a2db3d815e233f" providerId="LiveId" clId="{4564D9FB-F01E-44BE-8594-DD5A92BDF058}" dt="2020-12-08T13:28:51.250" v="6028" actId="20577"/>
          <ac:spMkLst>
            <pc:docMk/>
            <pc:sldMk cId="4147739574" sldId="1313"/>
            <ac:spMk id="8" creationId="{16998373-2445-4E4C-B7FF-AB275A654922}"/>
          </ac:spMkLst>
        </pc:spChg>
        <pc:picChg chg="mod">
          <ac:chgData name="Rebecca Salles" userId="66a2db3d815e233f" providerId="LiveId" clId="{4564D9FB-F01E-44BE-8594-DD5A92BDF058}" dt="2020-12-08T13:28:55.790" v="6029" actId="14100"/>
          <ac:picMkLst>
            <pc:docMk/>
            <pc:sldMk cId="4147739574" sldId="1313"/>
            <ac:picMk id="12" creationId="{E5F44648-E8DD-4CF3-B55A-6A9DF5CB44A4}"/>
          </ac:picMkLst>
        </pc:picChg>
        <pc:picChg chg="mod">
          <ac:chgData name="Rebecca Salles" userId="66a2db3d815e233f" providerId="LiveId" clId="{4564D9FB-F01E-44BE-8594-DD5A92BDF058}" dt="2020-12-08T13:28:58.569" v="6030" actId="14100"/>
          <ac:picMkLst>
            <pc:docMk/>
            <pc:sldMk cId="4147739574" sldId="1313"/>
            <ac:picMk id="13" creationId="{0682AB4A-3BA8-474D-A7B2-755D53A7E0E0}"/>
          </ac:picMkLst>
        </pc:picChg>
      </pc:sldChg>
      <pc:sldChg chg="modSp add mod ord modShow">
        <pc:chgData name="Rebecca Salles" userId="66a2db3d815e233f" providerId="LiveId" clId="{4564D9FB-F01E-44BE-8594-DD5A92BDF058}" dt="2020-12-07T20:02:23.518" v="3993"/>
        <pc:sldMkLst>
          <pc:docMk/>
          <pc:sldMk cId="917057110" sldId="1315"/>
        </pc:sldMkLst>
        <pc:spChg chg="mod">
          <ac:chgData name="Rebecca Salles" userId="66a2db3d815e233f" providerId="LiveId" clId="{4564D9FB-F01E-44BE-8594-DD5A92BDF058}" dt="2020-12-07T17:45:15.849" v="3684" actId="20577"/>
          <ac:spMkLst>
            <pc:docMk/>
            <pc:sldMk cId="917057110" sldId="1315"/>
            <ac:spMk id="11" creationId="{E4919AD2-0C09-4175-85CB-E5EA485074BD}"/>
          </ac:spMkLst>
        </pc:spChg>
      </pc:sldChg>
      <pc:sldChg chg="add del">
        <pc:chgData name="Rebecca Salles" userId="66a2db3d815e233f" providerId="LiveId" clId="{4564D9FB-F01E-44BE-8594-DD5A92BDF058}" dt="2020-12-07T17:41:18.586" v="3628" actId="2696"/>
        <pc:sldMkLst>
          <pc:docMk/>
          <pc:sldMk cId="3524922120" sldId="1315"/>
        </pc:sldMkLst>
      </pc:sldChg>
      <pc:sldChg chg="modSp add mod ord modShow">
        <pc:chgData name="Rebecca Salles" userId="66a2db3d815e233f" providerId="LiveId" clId="{4564D9FB-F01E-44BE-8594-DD5A92BDF058}" dt="2020-12-07T19:03:26.829" v="3792"/>
        <pc:sldMkLst>
          <pc:docMk/>
          <pc:sldMk cId="1696244087" sldId="1316"/>
        </pc:sldMkLst>
        <pc:spChg chg="mod">
          <ac:chgData name="Rebecca Salles" userId="66a2db3d815e233f" providerId="LiveId" clId="{4564D9FB-F01E-44BE-8594-DD5A92BDF058}" dt="2020-12-07T17:45:18.305" v="3686" actId="20577"/>
          <ac:spMkLst>
            <pc:docMk/>
            <pc:sldMk cId="1696244087" sldId="1316"/>
            <ac:spMk id="11" creationId="{E4919AD2-0C09-4175-85CB-E5EA485074BD}"/>
          </ac:spMkLst>
        </pc:spChg>
      </pc:sldChg>
      <pc:sldChg chg="add del">
        <pc:chgData name="Rebecca Salles" userId="66a2db3d815e233f" providerId="LiveId" clId="{4564D9FB-F01E-44BE-8594-DD5A92BDF058}" dt="2020-12-07T17:41:18.586" v="3628" actId="2696"/>
        <pc:sldMkLst>
          <pc:docMk/>
          <pc:sldMk cId="3894414845" sldId="1316"/>
        </pc:sldMkLst>
      </pc:sldChg>
      <pc:sldChg chg="add del">
        <pc:chgData name="Rebecca Salles" userId="66a2db3d815e233f" providerId="LiveId" clId="{4564D9FB-F01E-44BE-8594-DD5A92BDF058}" dt="2020-12-07T17:41:18.586" v="3628" actId="2696"/>
        <pc:sldMkLst>
          <pc:docMk/>
          <pc:sldMk cId="2515364771" sldId="1317"/>
        </pc:sldMkLst>
      </pc:sldChg>
      <pc:sldChg chg="addSp modSp add mod">
        <pc:chgData name="Rebecca Salles" userId="66a2db3d815e233f" providerId="LiveId" clId="{4564D9FB-F01E-44BE-8594-DD5A92BDF058}" dt="2020-12-07T20:29:56.556" v="4335" actId="207"/>
        <pc:sldMkLst>
          <pc:docMk/>
          <pc:sldMk cId="3997981558" sldId="1317"/>
        </pc:sldMkLst>
        <pc:spChg chg="add mod ord">
          <ac:chgData name="Rebecca Salles" userId="66a2db3d815e233f" providerId="LiveId" clId="{4564D9FB-F01E-44BE-8594-DD5A92BDF058}" dt="2020-12-07T20:29:56.556" v="4335" actId="207"/>
          <ac:spMkLst>
            <pc:docMk/>
            <pc:sldMk cId="3997981558" sldId="1317"/>
            <ac:spMk id="3" creationId="{43FC1A54-9053-49CF-9AD6-1A59E03EC721}"/>
          </ac:spMkLst>
        </pc:spChg>
        <pc:spChg chg="mod">
          <ac:chgData name="Rebecca Salles" userId="66a2db3d815e233f" providerId="LiveId" clId="{4564D9FB-F01E-44BE-8594-DD5A92BDF058}" dt="2020-12-07T17:45:21.274" v="3688" actId="20577"/>
          <ac:spMkLst>
            <pc:docMk/>
            <pc:sldMk cId="3997981558" sldId="1317"/>
            <ac:spMk id="11" creationId="{E4919AD2-0C09-4175-85CB-E5EA485074BD}"/>
          </ac:spMkLst>
        </pc:spChg>
        <pc:graphicFrameChg chg="mod">
          <ac:chgData name="Rebecca Salles" userId="66a2db3d815e233f" providerId="LiveId" clId="{4564D9FB-F01E-44BE-8594-DD5A92BDF058}" dt="2020-12-07T20:28:32.373" v="4328" actId="13782"/>
          <ac:graphicFrameMkLst>
            <pc:docMk/>
            <pc:sldMk cId="3997981558" sldId="1317"/>
            <ac:graphicFrameMk id="2" creationId="{85D99597-246B-459F-A9C6-2AF23312F003}"/>
          </ac:graphicFrameMkLst>
        </pc:graphicFrameChg>
      </pc:sldChg>
      <pc:sldChg chg="add del">
        <pc:chgData name="Rebecca Salles" userId="66a2db3d815e233f" providerId="LiveId" clId="{4564D9FB-F01E-44BE-8594-DD5A92BDF058}" dt="2020-12-07T17:41:18.586" v="3628" actId="2696"/>
        <pc:sldMkLst>
          <pc:docMk/>
          <pc:sldMk cId="1111622775" sldId="1318"/>
        </pc:sldMkLst>
      </pc:sldChg>
      <pc:sldChg chg="modSp add mod">
        <pc:chgData name="Rebecca Salles" userId="66a2db3d815e233f" providerId="LiveId" clId="{4564D9FB-F01E-44BE-8594-DD5A92BDF058}" dt="2020-12-07T17:45:26.061" v="3692" actId="20577"/>
        <pc:sldMkLst>
          <pc:docMk/>
          <pc:sldMk cId="4072987638" sldId="1318"/>
        </pc:sldMkLst>
        <pc:spChg chg="mod">
          <ac:chgData name="Rebecca Salles" userId="66a2db3d815e233f" providerId="LiveId" clId="{4564D9FB-F01E-44BE-8594-DD5A92BDF058}" dt="2020-12-07T17:45:26.061" v="3692" actId="20577"/>
          <ac:spMkLst>
            <pc:docMk/>
            <pc:sldMk cId="4072987638" sldId="1318"/>
            <ac:spMk id="11" creationId="{E4919AD2-0C09-4175-85CB-E5EA485074BD}"/>
          </ac:spMkLst>
        </pc:spChg>
      </pc:sldChg>
      <pc:sldChg chg="modSp add mod ord">
        <pc:chgData name="Rebecca Salles" userId="66a2db3d815e233f" providerId="LiveId" clId="{4564D9FB-F01E-44BE-8594-DD5A92BDF058}" dt="2020-12-07T18:09:54.248" v="3730" actId="20577"/>
        <pc:sldMkLst>
          <pc:docMk/>
          <pc:sldMk cId="207681511" sldId="1319"/>
        </pc:sldMkLst>
        <pc:spChg chg="mod">
          <ac:chgData name="Rebecca Salles" userId="66a2db3d815e233f" providerId="LiveId" clId="{4564D9FB-F01E-44BE-8594-DD5A92BDF058}" dt="2020-12-07T18:09:54.248" v="3730" actId="20577"/>
          <ac:spMkLst>
            <pc:docMk/>
            <pc:sldMk cId="207681511" sldId="1319"/>
            <ac:spMk id="11" creationId="{E4919AD2-0C09-4175-85CB-E5EA485074BD}"/>
          </ac:spMkLst>
        </pc:spChg>
      </pc:sldChg>
      <pc:sldChg chg="add del">
        <pc:chgData name="Rebecca Salles" userId="66a2db3d815e233f" providerId="LiveId" clId="{4564D9FB-F01E-44BE-8594-DD5A92BDF058}" dt="2020-12-07T18:47:13.212" v="3758" actId="47"/>
        <pc:sldMkLst>
          <pc:docMk/>
          <pc:sldMk cId="2736126999" sldId="1320"/>
        </pc:sldMkLst>
      </pc:sldChg>
      <pc:sldChg chg="add del">
        <pc:chgData name="Rebecca Salles" userId="66a2db3d815e233f" providerId="LiveId" clId="{4564D9FB-F01E-44BE-8594-DD5A92BDF058}" dt="2020-12-07T18:47:13.212" v="3758" actId="47"/>
        <pc:sldMkLst>
          <pc:docMk/>
          <pc:sldMk cId="63416016" sldId="1321"/>
        </pc:sldMkLst>
      </pc:sldChg>
      <pc:sldChg chg="add del">
        <pc:chgData name="Rebecca Salles" userId="66a2db3d815e233f" providerId="LiveId" clId="{4564D9FB-F01E-44BE-8594-DD5A92BDF058}" dt="2020-12-07T18:47:13.212" v="3758" actId="47"/>
        <pc:sldMkLst>
          <pc:docMk/>
          <pc:sldMk cId="1541348245" sldId="1322"/>
        </pc:sldMkLst>
      </pc:sldChg>
      <pc:sldChg chg="modSp add mod ord modShow">
        <pc:chgData name="Rebecca Salles" userId="66a2db3d815e233f" providerId="LiveId" clId="{4564D9FB-F01E-44BE-8594-DD5A92BDF058}" dt="2020-12-07T20:13:57.732" v="4156" actId="20577"/>
        <pc:sldMkLst>
          <pc:docMk/>
          <pc:sldMk cId="1316826180" sldId="1323"/>
        </pc:sldMkLst>
        <pc:spChg chg="mod">
          <ac:chgData name="Rebecca Salles" userId="66a2db3d815e233f" providerId="LiveId" clId="{4564D9FB-F01E-44BE-8594-DD5A92BDF058}" dt="2020-12-07T20:13:57.732" v="4156" actId="20577"/>
          <ac:spMkLst>
            <pc:docMk/>
            <pc:sldMk cId="1316826180" sldId="1323"/>
            <ac:spMk id="11" creationId="{E4919AD2-0C09-4175-85CB-E5EA485074BD}"/>
          </ac:spMkLst>
        </pc:spChg>
      </pc:sldChg>
      <pc:sldChg chg="modSp add mod ord modShow">
        <pc:chgData name="Rebecca Salles" userId="66a2db3d815e233f" providerId="LiveId" clId="{4564D9FB-F01E-44BE-8594-DD5A92BDF058}" dt="2020-12-07T20:15:10.947" v="4167"/>
        <pc:sldMkLst>
          <pc:docMk/>
          <pc:sldMk cId="604386814" sldId="1324"/>
        </pc:sldMkLst>
        <pc:spChg chg="mod">
          <ac:chgData name="Rebecca Salles" userId="66a2db3d815e233f" providerId="LiveId" clId="{4564D9FB-F01E-44BE-8594-DD5A92BDF058}" dt="2020-12-07T17:56:11.049" v="3705" actId="20577"/>
          <ac:spMkLst>
            <pc:docMk/>
            <pc:sldMk cId="604386814" sldId="1324"/>
            <ac:spMk id="11" creationId="{E4919AD2-0C09-4175-85CB-E5EA485074BD}"/>
          </ac:spMkLst>
        </pc:spChg>
      </pc:sldChg>
      <pc:sldChg chg="modSp add mod ord modShow">
        <pc:chgData name="Rebecca Salles" userId="66a2db3d815e233f" providerId="LiveId" clId="{4564D9FB-F01E-44BE-8594-DD5A92BDF058}" dt="2020-12-07T20:15:10.947" v="4167"/>
        <pc:sldMkLst>
          <pc:docMk/>
          <pc:sldMk cId="2142859452" sldId="1325"/>
        </pc:sldMkLst>
        <pc:spChg chg="mod">
          <ac:chgData name="Rebecca Salles" userId="66a2db3d815e233f" providerId="LiveId" clId="{4564D9FB-F01E-44BE-8594-DD5A92BDF058}" dt="2020-12-07T17:56:13.840" v="3706" actId="20577"/>
          <ac:spMkLst>
            <pc:docMk/>
            <pc:sldMk cId="2142859452" sldId="1325"/>
            <ac:spMk id="13" creationId="{B45E6090-B17F-4C66-9698-08EF388AFCFD}"/>
          </ac:spMkLst>
        </pc:spChg>
      </pc:sldChg>
      <pc:sldChg chg="add del">
        <pc:chgData name="Rebecca Salles" userId="66a2db3d815e233f" providerId="LiveId" clId="{4564D9FB-F01E-44BE-8594-DD5A92BDF058}" dt="2020-12-07T17:40:09.941" v="3623" actId="2696"/>
        <pc:sldMkLst>
          <pc:docMk/>
          <pc:sldMk cId="600704613" sldId="1326"/>
        </pc:sldMkLst>
      </pc:sldChg>
      <pc:sldChg chg="add">
        <pc:chgData name="Rebecca Salles" userId="66a2db3d815e233f" providerId="LiveId" clId="{4564D9FB-F01E-44BE-8594-DD5A92BDF058}" dt="2020-12-07T17:40:39" v="3625"/>
        <pc:sldMkLst>
          <pc:docMk/>
          <pc:sldMk cId="1626790816" sldId="1326"/>
        </pc:sldMkLst>
      </pc:sldChg>
      <pc:sldChg chg="addSp delSp modSp add del mod">
        <pc:chgData name="Rebecca Salles" userId="66a2db3d815e233f" providerId="LiveId" clId="{4564D9FB-F01E-44BE-8594-DD5A92BDF058}" dt="2020-12-07T20:23:26.596" v="4256" actId="47"/>
        <pc:sldMkLst>
          <pc:docMk/>
          <pc:sldMk cId="1695998618" sldId="1327"/>
        </pc:sldMkLst>
        <pc:spChg chg="add del mod">
          <ac:chgData name="Rebecca Salles" userId="66a2db3d815e233f" providerId="LiveId" clId="{4564D9FB-F01E-44BE-8594-DD5A92BDF058}" dt="2020-12-07T20:20:09.532" v="4193" actId="1076"/>
          <ac:spMkLst>
            <pc:docMk/>
            <pc:sldMk cId="1695998618" sldId="1327"/>
            <ac:spMk id="7" creationId="{3DF18201-236B-4920-9163-B43504B12733}"/>
          </ac:spMkLst>
        </pc:spChg>
        <pc:spChg chg="add del mod">
          <ac:chgData name="Rebecca Salles" userId="66a2db3d815e233f" providerId="LiveId" clId="{4564D9FB-F01E-44BE-8594-DD5A92BDF058}" dt="2020-12-07T20:21:32.304" v="4203" actId="21"/>
          <ac:spMkLst>
            <pc:docMk/>
            <pc:sldMk cId="1695998618" sldId="1327"/>
            <ac:spMk id="8" creationId="{A8F932F0-1F76-45F2-87D2-35C8F4C6422F}"/>
          </ac:spMkLst>
        </pc:spChg>
        <pc:spChg chg="mod">
          <ac:chgData name="Rebecca Salles" userId="66a2db3d815e233f" providerId="LiveId" clId="{4564D9FB-F01E-44BE-8594-DD5A92BDF058}" dt="2020-12-07T20:18:55.350" v="4180"/>
          <ac:spMkLst>
            <pc:docMk/>
            <pc:sldMk cId="1695998618" sldId="1327"/>
            <ac:spMk id="14" creationId="{C580F6D4-B689-4FC8-AD85-DA2E6A70026C}"/>
          </ac:spMkLst>
        </pc:spChg>
        <pc:spChg chg="add del mod">
          <ac:chgData name="Rebecca Salles" userId="66a2db3d815e233f" providerId="LiveId" clId="{4564D9FB-F01E-44BE-8594-DD5A92BDF058}" dt="2020-12-07T20:21:32.304" v="4203" actId="21"/>
          <ac:spMkLst>
            <pc:docMk/>
            <pc:sldMk cId="1695998618" sldId="1327"/>
            <ac:spMk id="15" creationId="{8019193B-6FC1-43FF-9776-25C744720372}"/>
          </ac:spMkLst>
        </pc:spChg>
        <pc:spChg chg="add del mod">
          <ac:chgData name="Rebecca Salles" userId="66a2db3d815e233f" providerId="LiveId" clId="{4564D9FB-F01E-44BE-8594-DD5A92BDF058}" dt="2020-12-07T20:19:28.117" v="4181" actId="21"/>
          <ac:spMkLst>
            <pc:docMk/>
            <pc:sldMk cId="1695998618" sldId="1327"/>
            <ac:spMk id="18" creationId="{E284CFBD-05F9-4142-BBE4-0372110599F4}"/>
          </ac:spMkLst>
        </pc:spChg>
        <pc:grpChg chg="add del mod">
          <ac:chgData name="Rebecca Salles" userId="66a2db3d815e233f" providerId="LiveId" clId="{4564D9FB-F01E-44BE-8594-DD5A92BDF058}" dt="2020-12-07T20:19:28.117" v="4181" actId="21"/>
          <ac:grpSpMkLst>
            <pc:docMk/>
            <pc:sldMk cId="1695998618" sldId="1327"/>
            <ac:grpSpMk id="10" creationId="{F64BF9FB-3B9E-46EB-BCC5-0F237F8A980D}"/>
          </ac:grpSpMkLst>
        </pc:grpChg>
        <pc:graphicFrameChg chg="del">
          <ac:chgData name="Rebecca Salles" userId="66a2db3d815e233f" providerId="LiveId" clId="{4564D9FB-F01E-44BE-8594-DD5A92BDF058}" dt="2020-12-07T20:18:54.940" v="4179" actId="478"/>
          <ac:graphicFrameMkLst>
            <pc:docMk/>
            <pc:sldMk cId="1695998618" sldId="1327"/>
            <ac:graphicFrameMk id="2" creationId="{B7C355CC-C07D-43D2-9D11-67F64B6D755B}"/>
          </ac:graphicFrameMkLst>
        </pc:graphicFrameChg>
        <pc:graphicFrameChg chg="mod">
          <ac:chgData name="Rebecca Salles" userId="66a2db3d815e233f" providerId="LiveId" clId="{4564D9FB-F01E-44BE-8594-DD5A92BDF058}" dt="2020-12-07T20:18:55.350" v="4180"/>
          <ac:graphicFrameMkLst>
            <pc:docMk/>
            <pc:sldMk cId="1695998618" sldId="1327"/>
            <ac:graphicFrameMk id="11" creationId="{12EF90CD-F424-4919-A4CC-CF5A7413FA23}"/>
          </ac:graphicFrameMkLst>
        </pc:graphicFrameChg>
        <pc:picChg chg="add del mod">
          <ac:chgData name="Rebecca Salles" userId="66a2db3d815e233f" providerId="LiveId" clId="{4564D9FB-F01E-44BE-8594-DD5A92BDF058}" dt="2020-12-07T20:21:32.304" v="4203" actId="21"/>
          <ac:picMkLst>
            <pc:docMk/>
            <pc:sldMk cId="1695998618" sldId="1327"/>
            <ac:picMk id="3" creationId="{BE9E32E9-920F-4B09-96DA-3A92514307B8}"/>
          </ac:picMkLst>
        </pc:picChg>
        <pc:picChg chg="add del mod">
          <ac:chgData name="Rebecca Salles" userId="66a2db3d815e233f" providerId="LiveId" clId="{4564D9FB-F01E-44BE-8594-DD5A92BDF058}" dt="2020-12-07T20:21:32.304" v="4203" actId="21"/>
          <ac:picMkLst>
            <pc:docMk/>
            <pc:sldMk cId="1695998618" sldId="1327"/>
            <ac:picMk id="16" creationId="{4C2D22A9-D82F-45B6-897C-82622F04A6FF}"/>
          </ac:picMkLst>
        </pc:picChg>
        <pc:cxnChg chg="add del mod">
          <ac:chgData name="Rebecca Salles" userId="66a2db3d815e233f" providerId="LiveId" clId="{4564D9FB-F01E-44BE-8594-DD5A92BDF058}" dt="2020-12-07T20:21:32.304" v="4203" actId="21"/>
          <ac:cxnSpMkLst>
            <pc:docMk/>
            <pc:sldMk cId="1695998618" sldId="1327"/>
            <ac:cxnSpMk id="17" creationId="{4766064E-EBF9-43A3-8D44-79C8E96CC29E}"/>
          </ac:cxnSpMkLst>
        </pc:cxnChg>
      </pc:sldChg>
      <pc:sldChg chg="add del">
        <pc:chgData name="Rebecca Salles" userId="66a2db3d815e233f" providerId="LiveId" clId="{4564D9FB-F01E-44BE-8594-DD5A92BDF058}" dt="2020-12-07T17:54:02.395" v="3697" actId="47"/>
        <pc:sldMkLst>
          <pc:docMk/>
          <pc:sldMk cId="2765763606" sldId="1327"/>
        </pc:sldMkLst>
      </pc:sldChg>
      <pc:sldChg chg="addSp delSp modSp add del mod ord modShow">
        <pc:chgData name="Rebecca Salles" userId="66a2db3d815e233f" providerId="LiveId" clId="{4564D9FB-F01E-44BE-8594-DD5A92BDF058}" dt="2020-12-08T18:51:49.565" v="11660" actId="47"/>
        <pc:sldMkLst>
          <pc:docMk/>
          <pc:sldMk cId="2990041956" sldId="1328"/>
        </pc:sldMkLst>
        <pc:spChg chg="add mod">
          <ac:chgData name="Rebecca Salles" userId="66a2db3d815e233f" providerId="LiveId" clId="{4564D9FB-F01E-44BE-8594-DD5A92BDF058}" dt="2020-12-07T22:09:28.565" v="5441" actId="20577"/>
          <ac:spMkLst>
            <pc:docMk/>
            <pc:sldMk cId="2990041956" sldId="1328"/>
            <ac:spMk id="7" creationId="{85B41EF4-8FCE-4766-BB6E-2DE90C0F399A}"/>
          </ac:spMkLst>
        </pc:spChg>
        <pc:spChg chg="add del mod">
          <ac:chgData name="Rebecca Salles" userId="66a2db3d815e233f" providerId="LiveId" clId="{4564D9FB-F01E-44BE-8594-DD5A92BDF058}" dt="2020-12-07T21:20:32.642" v="4745"/>
          <ac:spMkLst>
            <pc:docMk/>
            <pc:sldMk cId="2990041956" sldId="1328"/>
            <ac:spMk id="8" creationId="{36FCAF71-0371-49F6-928A-2B9CC0F45746}"/>
          </ac:spMkLst>
        </pc:spChg>
        <pc:spChg chg="mod">
          <ac:chgData name="Rebecca Salles" userId="66a2db3d815e233f" providerId="LiveId" clId="{4564D9FB-F01E-44BE-8594-DD5A92BDF058}" dt="2020-12-07T20:36:04.481" v="4345" actId="20577"/>
          <ac:spMkLst>
            <pc:docMk/>
            <pc:sldMk cId="2990041956" sldId="1328"/>
            <ac:spMk id="13" creationId="{B45E6090-B17F-4C66-9698-08EF388AFCFD}"/>
          </ac:spMkLst>
        </pc:spChg>
        <pc:spChg chg="add del mod">
          <ac:chgData name="Rebecca Salles" userId="66a2db3d815e233f" providerId="LiveId" clId="{4564D9FB-F01E-44BE-8594-DD5A92BDF058}" dt="2020-12-07T20:50:44.742" v="4498" actId="478"/>
          <ac:spMkLst>
            <pc:docMk/>
            <pc:sldMk cId="2990041956" sldId="1328"/>
            <ac:spMk id="15" creationId="{6280031F-22B3-4D3B-A084-A99AFE263ABE}"/>
          </ac:spMkLst>
        </pc:spChg>
        <pc:spChg chg="add del mod">
          <ac:chgData name="Rebecca Salles" userId="66a2db3d815e233f" providerId="LiveId" clId="{4564D9FB-F01E-44BE-8594-DD5A92BDF058}" dt="2020-12-07T21:19:45.121" v="4725" actId="478"/>
          <ac:spMkLst>
            <pc:docMk/>
            <pc:sldMk cId="2990041956" sldId="1328"/>
            <ac:spMk id="16" creationId="{31601053-62D8-4BA5-BACF-EB660B02EDF2}"/>
          </ac:spMkLst>
        </pc:spChg>
        <pc:spChg chg="mod">
          <ac:chgData name="Rebecca Salles" userId="66a2db3d815e233f" providerId="LiveId" clId="{4564D9FB-F01E-44BE-8594-DD5A92BDF058}" dt="2020-12-07T21:34:04.690" v="4791"/>
          <ac:spMkLst>
            <pc:docMk/>
            <pc:sldMk cId="2990041956" sldId="1328"/>
            <ac:spMk id="22" creationId="{A5045684-C887-4823-B2B0-8374624303E5}"/>
          </ac:spMkLst>
        </pc:spChg>
        <pc:spChg chg="mod">
          <ac:chgData name="Rebecca Salles" userId="66a2db3d815e233f" providerId="LiveId" clId="{4564D9FB-F01E-44BE-8594-DD5A92BDF058}" dt="2020-12-07T21:34:04.690" v="4791"/>
          <ac:spMkLst>
            <pc:docMk/>
            <pc:sldMk cId="2990041956" sldId="1328"/>
            <ac:spMk id="23" creationId="{DA650D87-FF99-492D-A078-3D9A60430854}"/>
          </ac:spMkLst>
        </pc:spChg>
        <pc:spChg chg="mod">
          <ac:chgData name="Rebecca Salles" userId="66a2db3d815e233f" providerId="LiveId" clId="{4564D9FB-F01E-44BE-8594-DD5A92BDF058}" dt="2020-12-07T21:34:04.690" v="4791"/>
          <ac:spMkLst>
            <pc:docMk/>
            <pc:sldMk cId="2990041956" sldId="1328"/>
            <ac:spMk id="24" creationId="{5C503E4B-1F0A-43FE-8C92-C18AEFC5756C}"/>
          </ac:spMkLst>
        </pc:spChg>
        <pc:spChg chg="mod">
          <ac:chgData name="Rebecca Salles" userId="66a2db3d815e233f" providerId="LiveId" clId="{4564D9FB-F01E-44BE-8594-DD5A92BDF058}" dt="2020-12-07T21:34:04.690" v="4791"/>
          <ac:spMkLst>
            <pc:docMk/>
            <pc:sldMk cId="2990041956" sldId="1328"/>
            <ac:spMk id="25" creationId="{1A8F858D-BF6C-445E-9E32-76C2ACFC5314}"/>
          </ac:spMkLst>
        </pc:spChg>
        <pc:spChg chg="mod">
          <ac:chgData name="Rebecca Salles" userId="66a2db3d815e233f" providerId="LiveId" clId="{4564D9FB-F01E-44BE-8594-DD5A92BDF058}" dt="2020-12-07T21:34:04.690" v="4791"/>
          <ac:spMkLst>
            <pc:docMk/>
            <pc:sldMk cId="2990041956" sldId="1328"/>
            <ac:spMk id="26" creationId="{49F68FEB-748E-462E-8048-8D155838DFFB}"/>
          </ac:spMkLst>
        </pc:spChg>
        <pc:spChg chg="mod">
          <ac:chgData name="Rebecca Salles" userId="66a2db3d815e233f" providerId="LiveId" clId="{4564D9FB-F01E-44BE-8594-DD5A92BDF058}" dt="2020-12-07T21:34:48.632" v="4801" actId="478"/>
          <ac:spMkLst>
            <pc:docMk/>
            <pc:sldMk cId="2990041956" sldId="1328"/>
            <ac:spMk id="33" creationId="{65492836-331C-4DD1-BE03-BD3025C022EE}"/>
          </ac:spMkLst>
        </pc:spChg>
        <pc:spChg chg="mod">
          <ac:chgData name="Rebecca Salles" userId="66a2db3d815e233f" providerId="LiveId" clId="{4564D9FB-F01E-44BE-8594-DD5A92BDF058}" dt="2020-12-07T21:42:57.817" v="4938" actId="14100"/>
          <ac:spMkLst>
            <pc:docMk/>
            <pc:sldMk cId="2990041956" sldId="1328"/>
            <ac:spMk id="34" creationId="{B6A2879B-BD29-4427-A148-3DBF11374314}"/>
          </ac:spMkLst>
        </pc:spChg>
        <pc:spChg chg="del mod">
          <ac:chgData name="Rebecca Salles" userId="66a2db3d815e233f" providerId="LiveId" clId="{4564D9FB-F01E-44BE-8594-DD5A92BDF058}" dt="2020-12-07T21:42:47.752" v="4931" actId="478"/>
          <ac:spMkLst>
            <pc:docMk/>
            <pc:sldMk cId="2990041956" sldId="1328"/>
            <ac:spMk id="35" creationId="{14D6A8B6-1F84-4434-BAE7-9D0350C36F4E}"/>
          </ac:spMkLst>
        </pc:spChg>
        <pc:spChg chg="del mod">
          <ac:chgData name="Rebecca Salles" userId="66a2db3d815e233f" providerId="LiveId" clId="{4564D9FB-F01E-44BE-8594-DD5A92BDF058}" dt="2020-12-07T21:42:54.376" v="4937" actId="478"/>
          <ac:spMkLst>
            <pc:docMk/>
            <pc:sldMk cId="2990041956" sldId="1328"/>
            <ac:spMk id="36" creationId="{35B0A3F3-CA18-486B-8CE0-6493A5EF7B51}"/>
          </ac:spMkLst>
        </pc:spChg>
        <pc:spChg chg="mod">
          <ac:chgData name="Rebecca Salles" userId="66a2db3d815e233f" providerId="LiveId" clId="{4564D9FB-F01E-44BE-8594-DD5A92BDF058}" dt="2020-12-07T21:43:04.359" v="4957" actId="1038"/>
          <ac:spMkLst>
            <pc:docMk/>
            <pc:sldMk cId="2990041956" sldId="1328"/>
            <ac:spMk id="37" creationId="{20C821CF-DE1A-4FBA-977B-2586F9FF740F}"/>
          </ac:spMkLst>
        </pc:spChg>
        <pc:spChg chg="add mod ord">
          <ac:chgData name="Rebecca Salles" userId="66a2db3d815e233f" providerId="LiveId" clId="{4564D9FB-F01E-44BE-8594-DD5A92BDF058}" dt="2020-12-07T21:43:26.925" v="4958" actId="164"/>
          <ac:spMkLst>
            <pc:docMk/>
            <pc:sldMk cId="2990041956" sldId="1328"/>
            <ac:spMk id="41" creationId="{9D455D4C-5E45-469A-8760-2D129F33A8EC}"/>
          </ac:spMkLst>
        </pc:spChg>
        <pc:spChg chg="add mod ord">
          <ac:chgData name="Rebecca Salles" userId="66a2db3d815e233f" providerId="LiveId" clId="{4564D9FB-F01E-44BE-8594-DD5A92BDF058}" dt="2020-12-07T21:43:26.925" v="4958" actId="164"/>
          <ac:spMkLst>
            <pc:docMk/>
            <pc:sldMk cId="2990041956" sldId="1328"/>
            <ac:spMk id="42" creationId="{77692C5C-979D-4A64-B320-F0CB256CC900}"/>
          </ac:spMkLst>
        </pc:spChg>
        <pc:spChg chg="add mod ord">
          <ac:chgData name="Rebecca Salles" userId="66a2db3d815e233f" providerId="LiveId" clId="{4564D9FB-F01E-44BE-8594-DD5A92BDF058}" dt="2020-12-07T21:43:26.925" v="4958" actId="164"/>
          <ac:spMkLst>
            <pc:docMk/>
            <pc:sldMk cId="2990041956" sldId="1328"/>
            <ac:spMk id="43" creationId="{06A7D957-7FCB-444E-BA01-BD4AEDD08410}"/>
          </ac:spMkLst>
        </pc:spChg>
        <pc:spChg chg="mod">
          <ac:chgData name="Rebecca Salles" userId="66a2db3d815e233f" providerId="LiveId" clId="{4564D9FB-F01E-44BE-8594-DD5A92BDF058}" dt="2020-12-07T21:44:26.104" v="4971"/>
          <ac:spMkLst>
            <pc:docMk/>
            <pc:sldMk cId="2990041956" sldId="1328"/>
            <ac:spMk id="51" creationId="{336E37E6-330D-44E1-A06F-A6087FBDA78B}"/>
          </ac:spMkLst>
        </pc:spChg>
        <pc:spChg chg="mod">
          <ac:chgData name="Rebecca Salles" userId="66a2db3d815e233f" providerId="LiveId" clId="{4564D9FB-F01E-44BE-8594-DD5A92BDF058}" dt="2020-12-07T21:44:26.104" v="4971"/>
          <ac:spMkLst>
            <pc:docMk/>
            <pc:sldMk cId="2990041956" sldId="1328"/>
            <ac:spMk id="52" creationId="{6BF3EF98-7479-4753-BD5E-BDBCB632C161}"/>
          </ac:spMkLst>
        </pc:spChg>
        <pc:spChg chg="mod">
          <ac:chgData name="Rebecca Salles" userId="66a2db3d815e233f" providerId="LiveId" clId="{4564D9FB-F01E-44BE-8594-DD5A92BDF058}" dt="2020-12-07T21:44:26.104" v="4971"/>
          <ac:spMkLst>
            <pc:docMk/>
            <pc:sldMk cId="2990041956" sldId="1328"/>
            <ac:spMk id="53" creationId="{03E0DBF7-7FA2-40D3-B7B9-89D66B5DF887}"/>
          </ac:spMkLst>
        </pc:spChg>
        <pc:spChg chg="mod">
          <ac:chgData name="Rebecca Salles" userId="66a2db3d815e233f" providerId="LiveId" clId="{4564D9FB-F01E-44BE-8594-DD5A92BDF058}" dt="2020-12-07T21:44:26.104" v="4971"/>
          <ac:spMkLst>
            <pc:docMk/>
            <pc:sldMk cId="2990041956" sldId="1328"/>
            <ac:spMk id="54" creationId="{027F5F67-7045-430A-907E-656B46A3E6AB}"/>
          </ac:spMkLst>
        </pc:spChg>
        <pc:spChg chg="mod">
          <ac:chgData name="Rebecca Salles" userId="66a2db3d815e233f" providerId="LiveId" clId="{4564D9FB-F01E-44BE-8594-DD5A92BDF058}" dt="2020-12-07T21:44:26.104" v="4971"/>
          <ac:spMkLst>
            <pc:docMk/>
            <pc:sldMk cId="2990041956" sldId="1328"/>
            <ac:spMk id="55" creationId="{4AF05E96-A8D2-4359-83C8-CC017F38D916}"/>
          </ac:spMkLst>
        </pc:spChg>
        <pc:grpChg chg="add del mod">
          <ac:chgData name="Rebecca Salles" userId="66a2db3d815e233f" providerId="LiveId" clId="{4564D9FB-F01E-44BE-8594-DD5A92BDF058}" dt="2020-12-07T21:34:09.057" v="4792"/>
          <ac:grpSpMkLst>
            <pc:docMk/>
            <pc:sldMk cId="2990041956" sldId="1328"/>
            <ac:grpSpMk id="17" creationId="{8299876C-AD4F-4889-B4B9-6502465C4528}"/>
          </ac:grpSpMkLst>
        </pc:grpChg>
        <pc:grpChg chg="mod">
          <ac:chgData name="Rebecca Salles" userId="66a2db3d815e233f" providerId="LiveId" clId="{4564D9FB-F01E-44BE-8594-DD5A92BDF058}" dt="2020-12-07T21:34:04.690" v="4791"/>
          <ac:grpSpMkLst>
            <pc:docMk/>
            <pc:sldMk cId="2990041956" sldId="1328"/>
            <ac:grpSpMk id="19" creationId="{646A69FC-17E6-412B-B02F-444DDACE7223}"/>
          </ac:grpSpMkLst>
        </pc:grpChg>
        <pc:grpChg chg="add mod">
          <ac:chgData name="Rebecca Salles" userId="66a2db3d815e233f" providerId="LiveId" clId="{4564D9FB-F01E-44BE-8594-DD5A92BDF058}" dt="2020-12-07T21:43:26.925" v="4958" actId="164"/>
          <ac:grpSpMkLst>
            <pc:docMk/>
            <pc:sldMk cId="2990041956" sldId="1328"/>
            <ac:grpSpMk id="28" creationId="{979E3602-90B6-444D-8E8B-336F909F111B}"/>
          </ac:grpSpMkLst>
        </pc:grpChg>
        <pc:grpChg chg="mod">
          <ac:chgData name="Rebecca Salles" userId="66a2db3d815e233f" providerId="LiveId" clId="{4564D9FB-F01E-44BE-8594-DD5A92BDF058}" dt="2020-12-07T21:34:48.632" v="4801" actId="478"/>
          <ac:grpSpMkLst>
            <pc:docMk/>
            <pc:sldMk cId="2990041956" sldId="1328"/>
            <ac:grpSpMk id="30" creationId="{425D6B27-1257-477B-BAEB-0DF6672A2FBF}"/>
          </ac:grpSpMkLst>
        </pc:grpChg>
        <pc:grpChg chg="add del mod">
          <ac:chgData name="Rebecca Salles" userId="66a2db3d815e233f" providerId="LiveId" clId="{4564D9FB-F01E-44BE-8594-DD5A92BDF058}" dt="2020-12-07T21:43:47.387" v="4960" actId="21"/>
          <ac:grpSpMkLst>
            <pc:docMk/>
            <pc:sldMk cId="2990041956" sldId="1328"/>
            <ac:grpSpMk id="44" creationId="{305D1E30-B927-4BD0-90C4-892CD1A9149C}"/>
          </ac:grpSpMkLst>
        </pc:grpChg>
        <pc:grpChg chg="add del mod">
          <ac:chgData name="Rebecca Salles" userId="66a2db3d815e233f" providerId="LiveId" clId="{4564D9FB-F01E-44BE-8594-DD5A92BDF058}" dt="2020-12-07T21:44:28.250" v="4972"/>
          <ac:grpSpMkLst>
            <pc:docMk/>
            <pc:sldMk cId="2990041956" sldId="1328"/>
            <ac:grpSpMk id="46" creationId="{9851C15F-1102-405C-9E9A-272C993B156D}"/>
          </ac:grpSpMkLst>
        </pc:grpChg>
        <pc:grpChg chg="mod">
          <ac:chgData name="Rebecca Salles" userId="66a2db3d815e233f" providerId="LiveId" clId="{4564D9FB-F01E-44BE-8594-DD5A92BDF058}" dt="2020-12-07T21:44:26.104" v="4971"/>
          <ac:grpSpMkLst>
            <pc:docMk/>
            <pc:sldMk cId="2990041956" sldId="1328"/>
            <ac:grpSpMk id="48" creationId="{D3B33D2F-A992-4875-89BD-D69F869D96C3}"/>
          </ac:grpSpMkLst>
        </pc:grpChg>
        <pc:graphicFrameChg chg="del mod modGraphic">
          <ac:chgData name="Rebecca Salles" userId="66a2db3d815e233f" providerId="LiveId" clId="{4564D9FB-F01E-44BE-8594-DD5A92BDF058}" dt="2020-12-07T20:50:26.344" v="4492" actId="478"/>
          <ac:graphicFrameMkLst>
            <pc:docMk/>
            <pc:sldMk cId="2990041956" sldId="1328"/>
            <ac:graphicFrameMk id="2" creationId="{B7C355CC-C07D-43D2-9D11-67F64B6D755B}"/>
          </ac:graphicFrameMkLst>
        </pc:graphicFrameChg>
        <pc:picChg chg="add del mod">
          <ac:chgData name="Rebecca Salles" userId="66a2db3d815e233f" providerId="LiveId" clId="{4564D9FB-F01E-44BE-8594-DD5A92BDF058}" dt="2020-12-07T21:33:57.621" v="4790" actId="478"/>
          <ac:picMkLst>
            <pc:docMk/>
            <pc:sldMk cId="2990041956" sldId="1328"/>
            <ac:picMk id="10" creationId="{8F5B9282-C59C-4E52-83ED-6542C3356017}"/>
          </ac:picMkLst>
        </pc:picChg>
        <pc:picChg chg="add del mod">
          <ac:chgData name="Rebecca Salles" userId="66a2db3d815e233f" providerId="LiveId" clId="{4564D9FB-F01E-44BE-8594-DD5A92BDF058}" dt="2020-12-07T21:27:48.024" v="4786" actId="478"/>
          <ac:picMkLst>
            <pc:docMk/>
            <pc:sldMk cId="2990041956" sldId="1328"/>
            <ac:picMk id="14" creationId="{ED6F46E8-1336-40C3-BD00-3E28319C168B}"/>
          </ac:picMkLst>
        </pc:picChg>
        <pc:picChg chg="mod">
          <ac:chgData name="Rebecca Salles" userId="66a2db3d815e233f" providerId="LiveId" clId="{4564D9FB-F01E-44BE-8594-DD5A92BDF058}" dt="2020-12-07T21:34:04.690" v="4791"/>
          <ac:picMkLst>
            <pc:docMk/>
            <pc:sldMk cId="2990041956" sldId="1328"/>
            <ac:picMk id="18" creationId="{16734CA4-65A0-48F5-AE48-28E035B38831}"/>
          </ac:picMkLst>
        </pc:picChg>
        <pc:picChg chg="mod">
          <ac:chgData name="Rebecca Salles" userId="66a2db3d815e233f" providerId="LiveId" clId="{4564D9FB-F01E-44BE-8594-DD5A92BDF058}" dt="2020-12-07T21:34:04.690" v="4791"/>
          <ac:picMkLst>
            <pc:docMk/>
            <pc:sldMk cId="2990041956" sldId="1328"/>
            <ac:picMk id="20" creationId="{AE83F5D2-9D0E-4A2B-B9A2-97768AA0F3AF}"/>
          </ac:picMkLst>
        </pc:picChg>
        <pc:picChg chg="mod">
          <ac:chgData name="Rebecca Salles" userId="66a2db3d815e233f" providerId="LiveId" clId="{4564D9FB-F01E-44BE-8594-DD5A92BDF058}" dt="2020-12-07T21:34:04.690" v="4791"/>
          <ac:picMkLst>
            <pc:docMk/>
            <pc:sldMk cId="2990041956" sldId="1328"/>
            <ac:picMk id="21" creationId="{5586FE22-C6CF-4641-9CB6-18167B8ECAB1}"/>
          </ac:picMkLst>
        </pc:picChg>
        <pc:picChg chg="add del mod">
          <ac:chgData name="Rebecca Salles" userId="66a2db3d815e233f" providerId="LiveId" clId="{4564D9FB-F01E-44BE-8594-DD5A92BDF058}" dt="2020-12-07T21:34:35.336" v="4799" actId="478"/>
          <ac:picMkLst>
            <pc:docMk/>
            <pc:sldMk cId="2990041956" sldId="1328"/>
            <ac:picMk id="27" creationId="{A61111AD-FC06-4FC1-AEBB-0E556F1E140E}"/>
          </ac:picMkLst>
        </pc:picChg>
        <pc:picChg chg="mod ord">
          <ac:chgData name="Rebecca Salles" userId="66a2db3d815e233f" providerId="LiveId" clId="{4564D9FB-F01E-44BE-8594-DD5A92BDF058}" dt="2020-12-07T21:39:54.505" v="4908"/>
          <ac:picMkLst>
            <pc:docMk/>
            <pc:sldMk cId="2990041956" sldId="1328"/>
            <ac:picMk id="29" creationId="{6270368D-88C6-48A6-AD93-FFAF790C2D91}"/>
          </ac:picMkLst>
        </pc:picChg>
        <pc:picChg chg="del mod">
          <ac:chgData name="Rebecca Salles" userId="66a2db3d815e233f" providerId="LiveId" clId="{4564D9FB-F01E-44BE-8594-DD5A92BDF058}" dt="2020-12-07T21:34:48.632" v="4801" actId="478"/>
          <ac:picMkLst>
            <pc:docMk/>
            <pc:sldMk cId="2990041956" sldId="1328"/>
            <ac:picMk id="31" creationId="{F0CD76BC-420C-4B87-AC29-3908D71DC858}"/>
          </ac:picMkLst>
        </pc:picChg>
        <pc:picChg chg="del mod">
          <ac:chgData name="Rebecca Salles" userId="66a2db3d815e233f" providerId="LiveId" clId="{4564D9FB-F01E-44BE-8594-DD5A92BDF058}" dt="2020-12-07T21:34:47.056" v="4800" actId="478"/>
          <ac:picMkLst>
            <pc:docMk/>
            <pc:sldMk cId="2990041956" sldId="1328"/>
            <ac:picMk id="32" creationId="{B2DE7FFE-97E6-4CE5-9FD2-233C43243F70}"/>
          </ac:picMkLst>
        </pc:picChg>
        <pc:picChg chg="add mod">
          <ac:chgData name="Rebecca Salles" userId="66a2db3d815e233f" providerId="LiveId" clId="{4564D9FB-F01E-44BE-8594-DD5A92BDF058}" dt="2020-12-08T15:07:53.091" v="6903" actId="14826"/>
          <ac:picMkLst>
            <pc:docMk/>
            <pc:sldMk cId="2990041956" sldId="1328"/>
            <ac:picMk id="45" creationId="{2BE82316-E3C5-41C1-AE86-897142355083}"/>
          </ac:picMkLst>
        </pc:picChg>
        <pc:picChg chg="mod">
          <ac:chgData name="Rebecca Salles" userId="66a2db3d815e233f" providerId="LiveId" clId="{4564D9FB-F01E-44BE-8594-DD5A92BDF058}" dt="2020-12-07T21:44:26.104" v="4971"/>
          <ac:picMkLst>
            <pc:docMk/>
            <pc:sldMk cId="2990041956" sldId="1328"/>
            <ac:picMk id="47" creationId="{79758DA2-D10C-4E68-B966-BCB5E9F8A7EC}"/>
          </ac:picMkLst>
        </pc:picChg>
        <pc:picChg chg="mod">
          <ac:chgData name="Rebecca Salles" userId="66a2db3d815e233f" providerId="LiveId" clId="{4564D9FB-F01E-44BE-8594-DD5A92BDF058}" dt="2020-12-07T21:44:26.104" v="4971"/>
          <ac:picMkLst>
            <pc:docMk/>
            <pc:sldMk cId="2990041956" sldId="1328"/>
            <ac:picMk id="49" creationId="{62D39CBE-3EFC-45D4-8489-E202F145FE2C}"/>
          </ac:picMkLst>
        </pc:picChg>
        <pc:picChg chg="mod">
          <ac:chgData name="Rebecca Salles" userId="66a2db3d815e233f" providerId="LiveId" clId="{4564D9FB-F01E-44BE-8594-DD5A92BDF058}" dt="2020-12-07T21:44:26.104" v="4971"/>
          <ac:picMkLst>
            <pc:docMk/>
            <pc:sldMk cId="2990041956" sldId="1328"/>
            <ac:picMk id="50" creationId="{9BC789E7-D361-42C5-8241-85221C02E8AD}"/>
          </ac:picMkLst>
        </pc:picChg>
        <pc:picChg chg="add mod">
          <ac:chgData name="Rebecca Salles" userId="66a2db3d815e233f" providerId="LiveId" clId="{4564D9FB-F01E-44BE-8594-DD5A92BDF058}" dt="2020-12-07T21:58:43.991" v="5395" actId="14100"/>
          <ac:picMkLst>
            <pc:docMk/>
            <pc:sldMk cId="2990041956" sldId="1328"/>
            <ac:picMk id="56" creationId="{A5109585-6E18-406D-9E07-CFB6337F64AA}"/>
          </ac:picMkLst>
        </pc:picChg>
        <pc:cxnChg chg="add del mod">
          <ac:chgData name="Rebecca Salles" userId="66a2db3d815e233f" providerId="LiveId" clId="{4564D9FB-F01E-44BE-8594-DD5A92BDF058}" dt="2020-12-07T21:27:46.256" v="4785" actId="478"/>
          <ac:cxnSpMkLst>
            <pc:docMk/>
            <pc:sldMk cId="2990041956" sldId="1328"/>
            <ac:cxnSpMk id="11" creationId="{36E5FA15-2EAD-4008-ACBE-8C1CA7746E85}"/>
          </ac:cxnSpMkLst>
        </pc:cxnChg>
        <pc:cxnChg chg="add del mod">
          <ac:chgData name="Rebecca Salles" userId="66a2db3d815e233f" providerId="LiveId" clId="{4564D9FB-F01E-44BE-8594-DD5A92BDF058}" dt="2020-12-07T21:36:32.244" v="4806" actId="478"/>
          <ac:cxnSpMkLst>
            <pc:docMk/>
            <pc:sldMk cId="2990041956" sldId="1328"/>
            <ac:cxnSpMk id="39" creationId="{E0A4D975-3C38-4F65-8C19-E976652E7652}"/>
          </ac:cxnSpMkLst>
        </pc:cxnChg>
      </pc:sldChg>
      <pc:sldChg chg="addSp delSp modSp add del mod ord modNotesTx">
        <pc:chgData name="Rebecca Salles" userId="66a2db3d815e233f" providerId="LiveId" clId="{4564D9FB-F01E-44BE-8594-DD5A92BDF058}" dt="2020-12-07T22:18:15.702" v="5504" actId="47"/>
        <pc:sldMkLst>
          <pc:docMk/>
          <pc:sldMk cId="941155878" sldId="1329"/>
        </pc:sldMkLst>
        <pc:spChg chg="del">
          <ac:chgData name="Rebecca Salles" userId="66a2db3d815e233f" providerId="LiveId" clId="{4564D9FB-F01E-44BE-8594-DD5A92BDF058}" dt="2020-12-07T20:24:30.043" v="4259" actId="478"/>
          <ac:spMkLst>
            <pc:docMk/>
            <pc:sldMk cId="941155878" sldId="1329"/>
            <ac:spMk id="7" creationId="{85B41EF4-8FCE-4766-BB6E-2DE90C0F399A}"/>
          </ac:spMkLst>
        </pc:spChg>
        <pc:spChg chg="del">
          <ac:chgData name="Rebecca Salles" userId="66a2db3d815e233f" providerId="LiveId" clId="{4564D9FB-F01E-44BE-8594-DD5A92BDF058}" dt="2020-12-07T20:24:30.043" v="4259" actId="478"/>
          <ac:spMkLst>
            <pc:docMk/>
            <pc:sldMk cId="941155878" sldId="1329"/>
            <ac:spMk id="8" creationId="{36FCAF71-0371-49F6-928A-2B9CC0F45746}"/>
          </ac:spMkLst>
        </pc:spChg>
        <pc:spChg chg="mod">
          <ac:chgData name="Rebecca Salles" userId="66a2db3d815e233f" providerId="LiveId" clId="{4564D9FB-F01E-44BE-8594-DD5A92BDF058}" dt="2020-12-07T20:36:09.019" v="4346" actId="20577"/>
          <ac:spMkLst>
            <pc:docMk/>
            <pc:sldMk cId="941155878" sldId="1329"/>
            <ac:spMk id="13" creationId="{B45E6090-B17F-4C66-9698-08EF388AFCFD}"/>
          </ac:spMkLst>
        </pc:spChg>
        <pc:spChg chg="del">
          <ac:chgData name="Rebecca Salles" userId="66a2db3d815e233f" providerId="LiveId" clId="{4564D9FB-F01E-44BE-8594-DD5A92BDF058}" dt="2020-12-07T20:24:30.043" v="4259" actId="478"/>
          <ac:spMkLst>
            <pc:docMk/>
            <pc:sldMk cId="941155878" sldId="1329"/>
            <ac:spMk id="15" creationId="{6280031F-22B3-4D3B-A084-A99AFE263ABE}"/>
          </ac:spMkLst>
        </pc:spChg>
        <pc:spChg chg="add del mod">
          <ac:chgData name="Rebecca Salles" userId="66a2db3d815e233f" providerId="LiveId" clId="{4564D9FB-F01E-44BE-8594-DD5A92BDF058}" dt="2020-12-07T20:38:17.379" v="4359" actId="478"/>
          <ac:spMkLst>
            <pc:docMk/>
            <pc:sldMk cId="941155878" sldId="1329"/>
            <ac:spMk id="16" creationId="{3AC47E68-A142-44EF-BEC4-B15BB33F7AAC}"/>
          </ac:spMkLst>
        </pc:spChg>
        <pc:spChg chg="add mod">
          <ac:chgData name="Rebecca Salles" userId="66a2db3d815e233f" providerId="LiveId" clId="{4564D9FB-F01E-44BE-8594-DD5A92BDF058}" dt="2020-12-07T22:11:58.097" v="5455" actId="14100"/>
          <ac:spMkLst>
            <pc:docMk/>
            <pc:sldMk cId="941155878" sldId="1329"/>
            <ac:spMk id="17" creationId="{8FC9C255-DD61-4F76-847E-211920C500FA}"/>
          </ac:spMkLst>
        </pc:spChg>
        <pc:spChg chg="mod">
          <ac:chgData name="Rebecca Salles" userId="66a2db3d815e233f" providerId="LiveId" clId="{4564D9FB-F01E-44BE-8594-DD5A92BDF058}" dt="2020-12-07T20:24:37.449" v="4260"/>
          <ac:spMkLst>
            <pc:docMk/>
            <pc:sldMk cId="941155878" sldId="1329"/>
            <ac:spMk id="20" creationId="{052FBAE5-33F9-42D2-87BC-AFD429B8AFB1}"/>
          </ac:spMkLst>
        </pc:spChg>
        <pc:grpChg chg="add del mod">
          <ac:chgData name="Rebecca Salles" userId="66a2db3d815e233f" providerId="LiveId" clId="{4564D9FB-F01E-44BE-8594-DD5A92BDF058}" dt="2020-12-07T22:12:08.063" v="5456" actId="478"/>
          <ac:grpSpMkLst>
            <pc:docMk/>
            <pc:sldMk cId="941155878" sldId="1329"/>
            <ac:grpSpMk id="18" creationId="{F00916A1-C364-48EF-8E86-CA9FB9D9F687}"/>
          </ac:grpSpMkLst>
        </pc:grpChg>
        <pc:graphicFrameChg chg="del">
          <ac:chgData name="Rebecca Salles" userId="66a2db3d815e233f" providerId="LiveId" clId="{4564D9FB-F01E-44BE-8594-DD5A92BDF058}" dt="2020-12-07T20:24:30.043" v="4259" actId="478"/>
          <ac:graphicFrameMkLst>
            <pc:docMk/>
            <pc:sldMk cId="941155878" sldId="1329"/>
            <ac:graphicFrameMk id="2" creationId="{B7C355CC-C07D-43D2-9D11-67F64B6D755B}"/>
          </ac:graphicFrameMkLst>
        </pc:graphicFrameChg>
        <pc:graphicFrameChg chg="mod">
          <ac:chgData name="Rebecca Salles" userId="66a2db3d815e233f" providerId="LiveId" clId="{4564D9FB-F01E-44BE-8594-DD5A92BDF058}" dt="2020-12-07T20:24:37.449" v="4260"/>
          <ac:graphicFrameMkLst>
            <pc:docMk/>
            <pc:sldMk cId="941155878" sldId="1329"/>
            <ac:graphicFrameMk id="19" creationId="{26056D0B-AAC5-4E9B-B6FA-F71BD2610534}"/>
          </ac:graphicFrameMkLst>
        </pc:graphicFrameChg>
        <pc:picChg chg="del">
          <ac:chgData name="Rebecca Salles" userId="66a2db3d815e233f" providerId="LiveId" clId="{4564D9FB-F01E-44BE-8594-DD5A92BDF058}" dt="2020-12-07T20:24:30.043" v="4259" actId="478"/>
          <ac:picMkLst>
            <pc:docMk/>
            <pc:sldMk cId="941155878" sldId="1329"/>
            <ac:picMk id="10" creationId="{8F5B9282-C59C-4E52-83ED-6542C3356017}"/>
          </ac:picMkLst>
        </pc:picChg>
        <pc:picChg chg="del">
          <ac:chgData name="Rebecca Salles" userId="66a2db3d815e233f" providerId="LiveId" clId="{4564D9FB-F01E-44BE-8594-DD5A92BDF058}" dt="2020-12-07T20:24:30.043" v="4259" actId="478"/>
          <ac:picMkLst>
            <pc:docMk/>
            <pc:sldMk cId="941155878" sldId="1329"/>
            <ac:picMk id="14" creationId="{ED6F46E8-1336-40C3-BD00-3E28319C168B}"/>
          </ac:picMkLst>
        </pc:picChg>
        <pc:cxnChg chg="del">
          <ac:chgData name="Rebecca Salles" userId="66a2db3d815e233f" providerId="LiveId" clId="{4564D9FB-F01E-44BE-8594-DD5A92BDF058}" dt="2020-12-07T20:24:30.043" v="4259" actId="478"/>
          <ac:cxnSpMkLst>
            <pc:docMk/>
            <pc:sldMk cId="941155878" sldId="1329"/>
            <ac:cxnSpMk id="11" creationId="{36E5FA15-2EAD-4008-ACBE-8C1CA7746E85}"/>
          </ac:cxnSpMkLst>
        </pc:cxnChg>
      </pc:sldChg>
      <pc:sldChg chg="addSp delSp modSp add mod ord modShow">
        <pc:chgData name="Rebecca Salles" userId="66a2db3d815e233f" providerId="LiveId" clId="{4564D9FB-F01E-44BE-8594-DD5A92BDF058}" dt="2020-12-08T15:08:07.131" v="6905"/>
        <pc:sldMkLst>
          <pc:docMk/>
          <pc:sldMk cId="1813704508" sldId="1330"/>
        </pc:sldMkLst>
        <pc:spChg chg="del">
          <ac:chgData name="Rebecca Salles" userId="66a2db3d815e233f" providerId="LiveId" clId="{4564D9FB-F01E-44BE-8594-DD5A92BDF058}" dt="2020-12-07T21:04:13.598" v="4533" actId="478"/>
          <ac:spMkLst>
            <pc:docMk/>
            <pc:sldMk cId="1813704508" sldId="1330"/>
            <ac:spMk id="7" creationId="{85B41EF4-8FCE-4766-BB6E-2DE90C0F399A}"/>
          </ac:spMkLst>
        </pc:spChg>
        <pc:spChg chg="del">
          <ac:chgData name="Rebecca Salles" userId="66a2db3d815e233f" providerId="LiveId" clId="{4564D9FB-F01E-44BE-8594-DD5A92BDF058}" dt="2020-12-07T21:04:13.598" v="4533" actId="478"/>
          <ac:spMkLst>
            <pc:docMk/>
            <pc:sldMk cId="1813704508" sldId="1330"/>
            <ac:spMk id="8" creationId="{36FCAF71-0371-49F6-928A-2B9CC0F45746}"/>
          </ac:spMkLst>
        </pc:spChg>
        <pc:spChg chg="del">
          <ac:chgData name="Rebecca Salles" userId="66a2db3d815e233f" providerId="LiveId" clId="{4564D9FB-F01E-44BE-8594-DD5A92BDF058}" dt="2020-12-07T21:04:13.598" v="4533" actId="478"/>
          <ac:spMkLst>
            <pc:docMk/>
            <pc:sldMk cId="1813704508" sldId="1330"/>
            <ac:spMk id="12" creationId="{C894212A-4CB2-48BD-B738-D7F054844C5F}"/>
          </ac:spMkLst>
        </pc:spChg>
        <pc:spChg chg="del">
          <ac:chgData name="Rebecca Salles" userId="66a2db3d815e233f" providerId="LiveId" clId="{4564D9FB-F01E-44BE-8594-DD5A92BDF058}" dt="2020-12-07T21:04:13.598" v="4533" actId="478"/>
          <ac:spMkLst>
            <pc:docMk/>
            <pc:sldMk cId="1813704508" sldId="1330"/>
            <ac:spMk id="16" creationId="{31601053-62D8-4BA5-BACF-EB660B02EDF2}"/>
          </ac:spMkLst>
        </pc:spChg>
        <pc:spChg chg="add mod">
          <ac:chgData name="Rebecca Salles" userId="66a2db3d815e233f" providerId="LiveId" clId="{4564D9FB-F01E-44BE-8594-DD5A92BDF058}" dt="2020-12-07T21:19:02.667" v="4723" actId="113"/>
          <ac:spMkLst>
            <pc:docMk/>
            <pc:sldMk cId="1813704508" sldId="1330"/>
            <ac:spMk id="17" creationId="{51D1835E-A562-4E0C-B2D5-1706EE655890}"/>
          </ac:spMkLst>
        </pc:spChg>
        <pc:spChg chg="add mod">
          <ac:chgData name="Rebecca Salles" userId="66a2db3d815e233f" providerId="LiveId" clId="{4564D9FB-F01E-44BE-8594-DD5A92BDF058}" dt="2020-12-07T21:19:02.667" v="4723" actId="113"/>
          <ac:spMkLst>
            <pc:docMk/>
            <pc:sldMk cId="1813704508" sldId="1330"/>
            <ac:spMk id="18" creationId="{9E1F7D49-5376-4D76-BCD1-BDF8FFE0BA36}"/>
          </ac:spMkLst>
        </pc:spChg>
        <pc:spChg chg="add mod">
          <ac:chgData name="Rebecca Salles" userId="66a2db3d815e233f" providerId="LiveId" clId="{4564D9FB-F01E-44BE-8594-DD5A92BDF058}" dt="2020-12-07T21:19:02.667" v="4723" actId="113"/>
          <ac:spMkLst>
            <pc:docMk/>
            <pc:sldMk cId="1813704508" sldId="1330"/>
            <ac:spMk id="19" creationId="{79E1FD19-516A-4568-920B-FE0F2EADFFF7}"/>
          </ac:spMkLst>
        </pc:spChg>
        <pc:spChg chg="add mod">
          <ac:chgData name="Rebecca Salles" userId="66a2db3d815e233f" providerId="LiveId" clId="{4564D9FB-F01E-44BE-8594-DD5A92BDF058}" dt="2020-12-07T21:19:02.667" v="4723" actId="113"/>
          <ac:spMkLst>
            <pc:docMk/>
            <pc:sldMk cId="1813704508" sldId="1330"/>
            <ac:spMk id="20" creationId="{75FCFC52-D68A-4663-9D07-5B575062F3B3}"/>
          </ac:spMkLst>
        </pc:spChg>
        <pc:spChg chg="add mod">
          <ac:chgData name="Rebecca Salles" userId="66a2db3d815e233f" providerId="LiveId" clId="{4564D9FB-F01E-44BE-8594-DD5A92BDF058}" dt="2020-12-07T21:19:02.667" v="4723" actId="113"/>
          <ac:spMkLst>
            <pc:docMk/>
            <pc:sldMk cId="1813704508" sldId="1330"/>
            <ac:spMk id="21" creationId="{7E9EF0C1-EC13-469C-9F0A-8E00C10AA472}"/>
          </ac:spMkLst>
        </pc:spChg>
        <pc:spChg chg="add mod">
          <ac:chgData name="Rebecca Salles" userId="66a2db3d815e233f" providerId="LiveId" clId="{4564D9FB-F01E-44BE-8594-DD5A92BDF058}" dt="2020-12-07T21:17:35.889" v="4720"/>
          <ac:spMkLst>
            <pc:docMk/>
            <pc:sldMk cId="1813704508" sldId="1330"/>
            <ac:spMk id="23" creationId="{A93C5B5D-0C22-4307-93AC-06E6AAC097BD}"/>
          </ac:spMkLst>
        </pc:spChg>
        <pc:grpChg chg="add mod">
          <ac:chgData name="Rebecca Salles" userId="66a2db3d815e233f" providerId="LiveId" clId="{4564D9FB-F01E-44BE-8594-DD5A92BDF058}" dt="2020-12-07T21:18:45.777" v="4722" actId="1076"/>
          <ac:grpSpMkLst>
            <pc:docMk/>
            <pc:sldMk cId="1813704508" sldId="1330"/>
            <ac:grpSpMk id="3" creationId="{28413A47-8A95-46CD-8707-EEB6FD071C2A}"/>
          </ac:grpSpMkLst>
        </pc:grpChg>
        <pc:grpChg chg="add mod">
          <ac:chgData name="Rebecca Salles" userId="66a2db3d815e233f" providerId="LiveId" clId="{4564D9FB-F01E-44BE-8594-DD5A92BDF058}" dt="2020-12-07T21:18:45.777" v="4722" actId="1076"/>
          <ac:grpSpMkLst>
            <pc:docMk/>
            <pc:sldMk cId="1813704508" sldId="1330"/>
            <ac:grpSpMk id="4" creationId="{FDE9B243-709F-4AB8-8F0B-EC524099CB16}"/>
          </ac:grpSpMkLst>
        </pc:grpChg>
        <pc:picChg chg="del mod">
          <ac:chgData name="Rebecca Salles" userId="66a2db3d815e233f" providerId="LiveId" clId="{4564D9FB-F01E-44BE-8594-DD5A92BDF058}" dt="2020-12-07T21:13:28.425" v="4690" actId="478"/>
          <ac:picMkLst>
            <pc:docMk/>
            <pc:sldMk cId="1813704508" sldId="1330"/>
            <ac:picMk id="10" creationId="{8F5B9282-C59C-4E52-83ED-6542C3356017}"/>
          </ac:picMkLst>
        </pc:picChg>
        <pc:picChg chg="del">
          <ac:chgData name="Rebecca Salles" userId="66a2db3d815e233f" providerId="LiveId" clId="{4564D9FB-F01E-44BE-8594-DD5A92BDF058}" dt="2020-12-07T21:04:13.598" v="4533" actId="478"/>
          <ac:picMkLst>
            <pc:docMk/>
            <pc:sldMk cId="1813704508" sldId="1330"/>
            <ac:picMk id="14" creationId="{ED6F46E8-1336-40C3-BD00-3E28319C168B}"/>
          </ac:picMkLst>
        </pc:picChg>
        <pc:picChg chg="add mod">
          <ac:chgData name="Rebecca Salles" userId="66a2db3d815e233f" providerId="LiveId" clId="{4564D9FB-F01E-44BE-8594-DD5A92BDF058}" dt="2020-12-07T21:18:45.777" v="4722" actId="1076"/>
          <ac:picMkLst>
            <pc:docMk/>
            <pc:sldMk cId="1813704508" sldId="1330"/>
            <ac:picMk id="15" creationId="{A0FC5549-72A5-432A-922F-E65F0BB6A894}"/>
          </ac:picMkLst>
        </pc:picChg>
        <pc:picChg chg="add mod ord modCrop">
          <ac:chgData name="Rebecca Salles" userId="66a2db3d815e233f" providerId="LiveId" clId="{4564D9FB-F01E-44BE-8594-DD5A92BDF058}" dt="2020-12-07T21:18:45.777" v="4722" actId="1076"/>
          <ac:picMkLst>
            <pc:docMk/>
            <pc:sldMk cId="1813704508" sldId="1330"/>
            <ac:picMk id="22" creationId="{88128513-D915-4016-B841-C50B72C8BF61}"/>
          </ac:picMkLst>
        </pc:picChg>
        <pc:picChg chg="add mod">
          <ac:chgData name="Rebecca Salles" userId="66a2db3d815e233f" providerId="LiveId" clId="{4564D9FB-F01E-44BE-8594-DD5A92BDF058}" dt="2020-12-07T21:18:45.777" v="4722" actId="1076"/>
          <ac:picMkLst>
            <pc:docMk/>
            <pc:sldMk cId="1813704508" sldId="1330"/>
            <ac:picMk id="1026" creationId="{D13212EA-2802-4316-A99E-A4392432B93F}"/>
          </ac:picMkLst>
        </pc:picChg>
        <pc:cxnChg chg="del">
          <ac:chgData name="Rebecca Salles" userId="66a2db3d815e233f" providerId="LiveId" clId="{4564D9FB-F01E-44BE-8594-DD5A92BDF058}" dt="2020-12-07T21:04:13.598" v="4533" actId="478"/>
          <ac:cxnSpMkLst>
            <pc:docMk/>
            <pc:sldMk cId="1813704508" sldId="1330"/>
            <ac:cxnSpMk id="11" creationId="{36E5FA15-2EAD-4008-ACBE-8C1CA7746E85}"/>
          </ac:cxnSpMkLst>
        </pc:cxnChg>
      </pc:sldChg>
      <pc:sldChg chg="add del">
        <pc:chgData name="Rebecca Salles" userId="66a2db3d815e233f" providerId="LiveId" clId="{4564D9FB-F01E-44BE-8594-DD5A92BDF058}" dt="2020-12-07T20:47:37.908" v="4490" actId="47"/>
        <pc:sldMkLst>
          <pc:docMk/>
          <pc:sldMk cId="1826579129" sldId="1330"/>
        </pc:sldMkLst>
      </pc:sldChg>
      <pc:sldChg chg="addSp modSp add mod">
        <pc:chgData name="Rebecca Salles" userId="66a2db3d815e233f" providerId="LiveId" clId="{4564D9FB-F01E-44BE-8594-DD5A92BDF058}" dt="2020-12-08T13:32:53.084" v="6084" actId="1076"/>
        <pc:sldMkLst>
          <pc:docMk/>
          <pc:sldMk cId="1627691096" sldId="1331"/>
        </pc:sldMkLst>
        <pc:spChg chg="mod">
          <ac:chgData name="Rebecca Salles" userId="66a2db3d815e233f" providerId="LiveId" clId="{4564D9FB-F01E-44BE-8594-DD5A92BDF058}" dt="2020-12-07T22:09:56.864" v="5449" actId="20577"/>
          <ac:spMkLst>
            <pc:docMk/>
            <pc:sldMk cId="1627691096" sldId="1331"/>
            <ac:spMk id="7" creationId="{85B41EF4-8FCE-4766-BB6E-2DE90C0F399A}"/>
          </ac:spMkLst>
        </pc:spChg>
        <pc:spChg chg="add mod">
          <ac:chgData name="Rebecca Salles" userId="66a2db3d815e233f" providerId="LiveId" clId="{4564D9FB-F01E-44BE-8594-DD5A92BDF058}" dt="2020-12-08T13:32:53.084" v="6084" actId="1076"/>
          <ac:spMkLst>
            <pc:docMk/>
            <pc:sldMk cId="1627691096" sldId="1331"/>
            <ac:spMk id="13" creationId="{27057331-005F-49EF-90C2-512516217DED}"/>
          </ac:spMkLst>
        </pc:spChg>
        <pc:picChg chg="mod modCrop">
          <ac:chgData name="Rebecca Salles" userId="66a2db3d815e233f" providerId="LiveId" clId="{4564D9FB-F01E-44BE-8594-DD5A92BDF058}" dt="2020-12-08T13:30:02.316" v="6033" actId="732"/>
          <ac:picMkLst>
            <pc:docMk/>
            <pc:sldMk cId="1627691096" sldId="1331"/>
            <ac:picMk id="14" creationId="{ED6F46E8-1336-40C3-BD00-3E28319C168B}"/>
          </ac:picMkLst>
        </pc:picChg>
      </pc:sldChg>
      <pc:sldChg chg="addSp delSp modSp add mod ord modShow">
        <pc:chgData name="Rebecca Salles" userId="66a2db3d815e233f" providerId="LiveId" clId="{4564D9FB-F01E-44BE-8594-DD5A92BDF058}" dt="2020-12-08T15:50:16.548" v="7652" actId="14100"/>
        <pc:sldMkLst>
          <pc:docMk/>
          <pc:sldMk cId="300618643" sldId="1332"/>
        </pc:sldMkLst>
        <pc:spChg chg="add mod">
          <ac:chgData name="Rebecca Salles" userId="66a2db3d815e233f" providerId="LiveId" clId="{4564D9FB-F01E-44BE-8594-DD5A92BDF058}" dt="2020-12-08T15:47:06.293" v="7475" actId="1035"/>
          <ac:spMkLst>
            <pc:docMk/>
            <pc:sldMk cId="300618643" sldId="1332"/>
            <ac:spMk id="22" creationId="{FAAE1AB2-3B93-425B-9255-E706168C1715}"/>
          </ac:spMkLst>
        </pc:spChg>
        <pc:spChg chg="add mod">
          <ac:chgData name="Rebecca Salles" userId="66a2db3d815e233f" providerId="LiveId" clId="{4564D9FB-F01E-44BE-8594-DD5A92BDF058}" dt="2020-12-08T15:11:55.653" v="6953" actId="1035"/>
          <ac:spMkLst>
            <pc:docMk/>
            <pc:sldMk cId="300618643" sldId="1332"/>
            <ac:spMk id="23" creationId="{3D45E195-D11E-4E86-BB3A-BBBA78804D50}"/>
          </ac:spMkLst>
        </pc:spChg>
        <pc:spChg chg="add mod">
          <ac:chgData name="Rebecca Salles" userId="66a2db3d815e233f" providerId="LiveId" clId="{4564D9FB-F01E-44BE-8594-DD5A92BDF058}" dt="2020-12-08T15:11:55.653" v="6953" actId="1035"/>
          <ac:spMkLst>
            <pc:docMk/>
            <pc:sldMk cId="300618643" sldId="1332"/>
            <ac:spMk id="24" creationId="{88519AEE-54A2-4547-9856-707D60584BBF}"/>
          </ac:spMkLst>
        </pc:spChg>
        <pc:spChg chg="add del mod">
          <ac:chgData name="Rebecca Salles" userId="66a2db3d815e233f" providerId="LiveId" clId="{4564D9FB-F01E-44BE-8594-DD5A92BDF058}" dt="2020-12-08T15:40:29.353" v="7378" actId="478"/>
          <ac:spMkLst>
            <pc:docMk/>
            <pc:sldMk cId="300618643" sldId="1332"/>
            <ac:spMk id="27" creationId="{C838548E-E3D6-4F7C-9993-61516F98A1AF}"/>
          </ac:spMkLst>
        </pc:spChg>
        <pc:spChg chg="add mod">
          <ac:chgData name="Rebecca Salles" userId="66a2db3d815e233f" providerId="LiveId" clId="{4564D9FB-F01E-44BE-8594-DD5A92BDF058}" dt="2020-12-08T15:45:46.684" v="7438" actId="1038"/>
          <ac:spMkLst>
            <pc:docMk/>
            <pc:sldMk cId="300618643" sldId="1332"/>
            <ac:spMk id="31" creationId="{AE9E9A90-3EFE-4F92-A33C-B5A351D3D671}"/>
          </ac:spMkLst>
        </pc:spChg>
        <pc:spChg chg="add mod">
          <ac:chgData name="Rebecca Salles" userId="66a2db3d815e233f" providerId="LiveId" clId="{4564D9FB-F01E-44BE-8594-DD5A92BDF058}" dt="2020-12-08T15:45:56.899" v="7440" actId="1076"/>
          <ac:spMkLst>
            <pc:docMk/>
            <pc:sldMk cId="300618643" sldId="1332"/>
            <ac:spMk id="32" creationId="{2D807431-83FE-4A68-AC1F-3CA8D7294E74}"/>
          </ac:spMkLst>
        </pc:spChg>
        <pc:spChg chg="mod">
          <ac:chgData name="Rebecca Salles" userId="66a2db3d815e233f" providerId="LiveId" clId="{4564D9FB-F01E-44BE-8594-DD5A92BDF058}" dt="2020-12-08T15:47:06.293" v="7475" actId="1035"/>
          <ac:spMkLst>
            <pc:docMk/>
            <pc:sldMk cId="300618643" sldId="1332"/>
            <ac:spMk id="33" creationId="{65492836-331C-4DD1-BE03-BD3025C022EE}"/>
          </ac:spMkLst>
        </pc:spChg>
        <pc:spChg chg="mod">
          <ac:chgData name="Rebecca Salles" userId="66a2db3d815e233f" providerId="LiveId" clId="{4564D9FB-F01E-44BE-8594-DD5A92BDF058}" dt="2020-12-08T15:47:06.293" v="7475" actId="1035"/>
          <ac:spMkLst>
            <pc:docMk/>
            <pc:sldMk cId="300618643" sldId="1332"/>
            <ac:spMk id="34" creationId="{B6A2879B-BD29-4427-A148-3DBF11374314}"/>
          </ac:spMkLst>
        </pc:spChg>
        <pc:spChg chg="add mod">
          <ac:chgData name="Rebecca Salles" userId="66a2db3d815e233f" providerId="LiveId" clId="{4564D9FB-F01E-44BE-8594-DD5A92BDF058}" dt="2020-12-08T15:46:02.340" v="7442" actId="1076"/>
          <ac:spMkLst>
            <pc:docMk/>
            <pc:sldMk cId="300618643" sldId="1332"/>
            <ac:spMk id="35" creationId="{BB89D7A8-B4CA-48A3-BAA6-922E209431F8}"/>
          </ac:spMkLst>
        </pc:spChg>
        <pc:spChg chg="mod">
          <ac:chgData name="Rebecca Salles" userId="66a2db3d815e233f" providerId="LiveId" clId="{4564D9FB-F01E-44BE-8594-DD5A92BDF058}" dt="2020-12-08T15:47:06.293" v="7475" actId="1035"/>
          <ac:spMkLst>
            <pc:docMk/>
            <pc:sldMk cId="300618643" sldId="1332"/>
            <ac:spMk id="37" creationId="{20C821CF-DE1A-4FBA-977B-2586F9FF740F}"/>
          </ac:spMkLst>
        </pc:spChg>
        <pc:spChg chg="ord">
          <ac:chgData name="Rebecca Salles" userId="66a2db3d815e233f" providerId="LiveId" clId="{4564D9FB-F01E-44BE-8594-DD5A92BDF058}" dt="2020-12-08T15:04:15.143" v="6712" actId="171"/>
          <ac:spMkLst>
            <pc:docMk/>
            <pc:sldMk cId="300618643" sldId="1332"/>
            <ac:spMk id="41" creationId="{9D455D4C-5E45-469A-8760-2D129F33A8EC}"/>
          </ac:spMkLst>
        </pc:spChg>
        <pc:spChg chg="ord">
          <ac:chgData name="Rebecca Salles" userId="66a2db3d815e233f" providerId="LiveId" clId="{4564D9FB-F01E-44BE-8594-DD5A92BDF058}" dt="2020-12-08T15:04:09.739" v="6711" actId="171"/>
          <ac:spMkLst>
            <pc:docMk/>
            <pc:sldMk cId="300618643" sldId="1332"/>
            <ac:spMk id="42" creationId="{77692C5C-979D-4A64-B320-F0CB256CC900}"/>
          </ac:spMkLst>
        </pc:spChg>
        <pc:spChg chg="ord">
          <ac:chgData name="Rebecca Salles" userId="66a2db3d815e233f" providerId="LiveId" clId="{4564D9FB-F01E-44BE-8594-DD5A92BDF058}" dt="2020-12-08T15:04:06.503" v="6710" actId="171"/>
          <ac:spMkLst>
            <pc:docMk/>
            <pc:sldMk cId="300618643" sldId="1332"/>
            <ac:spMk id="43" creationId="{06A7D957-7FCB-444E-BA01-BD4AEDD08410}"/>
          </ac:spMkLst>
        </pc:spChg>
        <pc:grpChg chg="add mod">
          <ac:chgData name="Rebecca Salles" userId="66a2db3d815e233f" providerId="LiveId" clId="{4564D9FB-F01E-44BE-8594-DD5A92BDF058}" dt="2020-12-08T15:07:37.572" v="6902" actId="164"/>
          <ac:grpSpMkLst>
            <pc:docMk/>
            <pc:sldMk cId="300618643" sldId="1332"/>
            <ac:grpSpMk id="2" creationId="{AAF53C27-AAB8-4B66-A27C-DE0A3CE7AB52}"/>
          </ac:grpSpMkLst>
        </pc:grpChg>
        <pc:grpChg chg="mod">
          <ac:chgData name="Rebecca Salles" userId="66a2db3d815e233f" providerId="LiveId" clId="{4564D9FB-F01E-44BE-8594-DD5A92BDF058}" dt="2020-12-08T15:07:37.572" v="6902" actId="164"/>
          <ac:grpSpMkLst>
            <pc:docMk/>
            <pc:sldMk cId="300618643" sldId="1332"/>
            <ac:grpSpMk id="44" creationId="{305D1E30-B927-4BD0-90C4-892CD1A9149C}"/>
          </ac:grpSpMkLst>
        </pc:grpChg>
        <pc:picChg chg="mod ord">
          <ac:chgData name="Rebecca Salles" userId="66a2db3d815e233f" providerId="LiveId" clId="{4564D9FB-F01E-44BE-8594-DD5A92BDF058}" dt="2020-12-08T15:09:33.616" v="6925" actId="171"/>
          <ac:picMkLst>
            <pc:docMk/>
            <pc:sldMk cId="300618643" sldId="1332"/>
            <ac:picMk id="29" creationId="{6270368D-88C6-48A6-AD93-FFAF790C2D91}"/>
          </ac:picMkLst>
        </pc:picChg>
        <pc:cxnChg chg="add del mod">
          <ac:chgData name="Rebecca Salles" userId="66a2db3d815e233f" providerId="LiveId" clId="{4564D9FB-F01E-44BE-8594-DD5A92BDF058}" dt="2020-12-08T15:46:19.515" v="7445" actId="478"/>
          <ac:cxnSpMkLst>
            <pc:docMk/>
            <pc:sldMk cId="300618643" sldId="1332"/>
            <ac:cxnSpMk id="18" creationId="{CF07C07C-4CA6-4A19-917C-0C08CD50930A}"/>
          </ac:cxnSpMkLst>
        </pc:cxnChg>
        <pc:cxnChg chg="add del mod">
          <ac:chgData name="Rebecca Salles" userId="66a2db3d815e233f" providerId="LiveId" clId="{4564D9FB-F01E-44BE-8594-DD5A92BDF058}" dt="2020-12-08T15:46:22.483" v="7446" actId="478"/>
          <ac:cxnSpMkLst>
            <pc:docMk/>
            <pc:sldMk cId="300618643" sldId="1332"/>
            <ac:cxnSpMk id="19" creationId="{9F5C12FD-CB35-4BA0-A328-1B375DC27E13}"/>
          </ac:cxnSpMkLst>
        </pc:cxnChg>
        <pc:cxnChg chg="add del mod">
          <ac:chgData name="Rebecca Salles" userId="66a2db3d815e233f" providerId="LiveId" clId="{4564D9FB-F01E-44BE-8594-DD5A92BDF058}" dt="2020-12-08T15:46:15.404" v="7444" actId="478"/>
          <ac:cxnSpMkLst>
            <pc:docMk/>
            <pc:sldMk cId="300618643" sldId="1332"/>
            <ac:cxnSpMk id="20" creationId="{C991B2D4-7CFC-4C03-90DE-F84DEBFC3508}"/>
          </ac:cxnSpMkLst>
        </pc:cxnChg>
        <pc:cxnChg chg="add del mod">
          <ac:chgData name="Rebecca Salles" userId="66a2db3d815e233f" providerId="LiveId" clId="{4564D9FB-F01E-44BE-8594-DD5A92BDF058}" dt="2020-12-08T15:46:13.419" v="7443" actId="478"/>
          <ac:cxnSpMkLst>
            <pc:docMk/>
            <pc:sldMk cId="300618643" sldId="1332"/>
            <ac:cxnSpMk id="21" creationId="{8121971C-F4A4-4CC1-84B8-8D0ABEDD6965}"/>
          </ac:cxnSpMkLst>
        </pc:cxnChg>
        <pc:cxnChg chg="add del mod">
          <ac:chgData name="Rebecca Salles" userId="66a2db3d815e233f" providerId="LiveId" clId="{4564D9FB-F01E-44BE-8594-DD5A92BDF058}" dt="2020-12-08T15:48:14.467" v="7507" actId="478"/>
          <ac:cxnSpMkLst>
            <pc:docMk/>
            <pc:sldMk cId="300618643" sldId="1332"/>
            <ac:cxnSpMk id="25" creationId="{305BCDEB-AC4C-445E-930A-A7B81202C31B}"/>
          </ac:cxnSpMkLst>
        </pc:cxnChg>
        <pc:cxnChg chg="add del mod ord">
          <ac:chgData name="Rebecca Salles" userId="66a2db3d815e233f" providerId="LiveId" clId="{4564D9FB-F01E-44BE-8594-DD5A92BDF058}" dt="2020-12-08T15:47:24.164" v="7476" actId="208"/>
          <ac:cxnSpMkLst>
            <pc:docMk/>
            <pc:sldMk cId="300618643" sldId="1332"/>
            <ac:cxnSpMk id="26" creationId="{C6694E75-B524-46BC-903C-875D816B9180}"/>
          </ac:cxnSpMkLst>
        </pc:cxnChg>
        <pc:cxnChg chg="add mod">
          <ac:chgData name="Rebecca Salles" userId="66a2db3d815e233f" providerId="LiveId" clId="{4564D9FB-F01E-44BE-8594-DD5A92BDF058}" dt="2020-12-08T15:50:16.548" v="7652" actId="14100"/>
          <ac:cxnSpMkLst>
            <pc:docMk/>
            <pc:sldMk cId="300618643" sldId="1332"/>
            <ac:cxnSpMk id="36" creationId="{50C95CC6-09BE-41B4-8FF9-B540625AAECC}"/>
          </ac:cxnSpMkLst>
        </pc:cxnChg>
        <pc:cxnChg chg="add mod">
          <ac:chgData name="Rebecca Salles" userId="66a2db3d815e233f" providerId="LiveId" clId="{4564D9FB-F01E-44BE-8594-DD5A92BDF058}" dt="2020-12-08T15:49:54.416" v="7649" actId="14100"/>
          <ac:cxnSpMkLst>
            <pc:docMk/>
            <pc:sldMk cId="300618643" sldId="1332"/>
            <ac:cxnSpMk id="38" creationId="{FA38D06B-1684-4CB7-A120-8C13CBCD1153}"/>
          </ac:cxnSpMkLst>
        </pc:cxnChg>
        <pc:cxnChg chg="add mod ord">
          <ac:chgData name="Rebecca Salles" userId="66a2db3d815e233f" providerId="LiveId" clId="{4564D9FB-F01E-44BE-8594-DD5A92BDF058}" dt="2020-12-08T15:49:06.339" v="7645" actId="14100"/>
          <ac:cxnSpMkLst>
            <pc:docMk/>
            <pc:sldMk cId="300618643" sldId="1332"/>
            <ac:cxnSpMk id="39" creationId="{DE4E2E36-CD50-46F7-88F1-C0CA4D35D775}"/>
          </ac:cxnSpMkLst>
        </pc:cxnChg>
      </pc:sldChg>
      <pc:sldChg chg="add ord">
        <pc:chgData name="Rebecca Salles" userId="66a2db3d815e233f" providerId="LiveId" clId="{4564D9FB-F01E-44BE-8594-DD5A92BDF058}" dt="2020-12-08T13:35:09.430" v="6093"/>
        <pc:sldMkLst>
          <pc:docMk/>
          <pc:sldMk cId="638911397" sldId="1333"/>
        </pc:sldMkLst>
      </pc:sldChg>
      <pc:sldChg chg="addSp delSp modSp add mod">
        <pc:chgData name="Rebecca Salles" userId="66a2db3d815e233f" providerId="LiveId" clId="{4564D9FB-F01E-44BE-8594-DD5A92BDF058}" dt="2020-12-08T15:51:37.671" v="7669"/>
        <pc:sldMkLst>
          <pc:docMk/>
          <pc:sldMk cId="1661058898" sldId="1334"/>
        </pc:sldMkLst>
        <pc:spChg chg="add mod">
          <ac:chgData name="Rebecca Salles" userId="66a2db3d815e233f" providerId="LiveId" clId="{4564D9FB-F01E-44BE-8594-DD5A92BDF058}" dt="2020-12-08T15:11:29.500" v="6943" actId="1038"/>
          <ac:spMkLst>
            <pc:docMk/>
            <pc:sldMk cId="1661058898" sldId="1334"/>
            <ac:spMk id="4" creationId="{7E9FDB86-1CA1-46DD-B13A-A88C40B0254E}"/>
          </ac:spMkLst>
        </pc:spChg>
        <pc:spChg chg="mod topLvl">
          <ac:chgData name="Rebecca Salles" userId="66a2db3d815e233f" providerId="LiveId" clId="{4564D9FB-F01E-44BE-8594-DD5A92BDF058}" dt="2020-12-08T15:50:56.531" v="7658" actId="20577"/>
          <ac:spMkLst>
            <pc:docMk/>
            <pc:sldMk cId="1661058898" sldId="1334"/>
            <ac:spMk id="17" creationId="{51D1835E-A562-4E0C-B2D5-1706EE655890}"/>
          </ac:spMkLst>
        </pc:spChg>
        <pc:spChg chg="mod topLvl">
          <ac:chgData name="Rebecca Salles" userId="66a2db3d815e233f" providerId="LiveId" clId="{4564D9FB-F01E-44BE-8594-DD5A92BDF058}" dt="2020-12-08T15:50:50.035" v="7655" actId="20577"/>
          <ac:spMkLst>
            <pc:docMk/>
            <pc:sldMk cId="1661058898" sldId="1334"/>
            <ac:spMk id="18" creationId="{9E1F7D49-5376-4D76-BCD1-BDF8FFE0BA36}"/>
          </ac:spMkLst>
        </pc:spChg>
        <pc:spChg chg="del mod topLvl">
          <ac:chgData name="Rebecca Salles" userId="66a2db3d815e233f" providerId="LiveId" clId="{4564D9FB-F01E-44BE-8594-DD5A92BDF058}" dt="2020-12-08T15:30:48.754" v="7201" actId="478"/>
          <ac:spMkLst>
            <pc:docMk/>
            <pc:sldMk cId="1661058898" sldId="1334"/>
            <ac:spMk id="19" creationId="{79E1FD19-516A-4568-920B-FE0F2EADFFF7}"/>
          </ac:spMkLst>
        </pc:spChg>
        <pc:spChg chg="del mod topLvl">
          <ac:chgData name="Rebecca Salles" userId="66a2db3d815e233f" providerId="LiveId" clId="{4564D9FB-F01E-44BE-8594-DD5A92BDF058}" dt="2020-12-08T15:32:33.732" v="7268" actId="478"/>
          <ac:spMkLst>
            <pc:docMk/>
            <pc:sldMk cId="1661058898" sldId="1334"/>
            <ac:spMk id="20" creationId="{75FCFC52-D68A-4663-9D07-5B575062F3B3}"/>
          </ac:spMkLst>
        </pc:spChg>
        <pc:spChg chg="mod topLvl">
          <ac:chgData name="Rebecca Salles" userId="66a2db3d815e233f" providerId="LiveId" clId="{4564D9FB-F01E-44BE-8594-DD5A92BDF058}" dt="2020-12-08T15:51:01.107" v="7660" actId="20577"/>
          <ac:spMkLst>
            <pc:docMk/>
            <pc:sldMk cId="1661058898" sldId="1334"/>
            <ac:spMk id="21" creationId="{7E9EF0C1-EC13-469C-9F0A-8E00C10AA472}"/>
          </ac:spMkLst>
        </pc:spChg>
        <pc:spChg chg="add mod">
          <ac:chgData name="Rebecca Salles" userId="66a2db3d815e233f" providerId="LiveId" clId="{4564D9FB-F01E-44BE-8594-DD5A92BDF058}" dt="2020-12-08T15:11:43.369" v="6945" actId="1076"/>
          <ac:spMkLst>
            <pc:docMk/>
            <pc:sldMk cId="1661058898" sldId="1334"/>
            <ac:spMk id="31" creationId="{337E26A6-B5B8-4265-AF1E-8B393BAB9A96}"/>
          </ac:spMkLst>
        </pc:spChg>
        <pc:spChg chg="add mod">
          <ac:chgData name="Rebecca Salles" userId="66a2db3d815e233f" providerId="LiveId" clId="{4564D9FB-F01E-44BE-8594-DD5A92BDF058}" dt="2020-12-08T15:51:09.331" v="7664" actId="20577"/>
          <ac:spMkLst>
            <pc:docMk/>
            <pc:sldMk cId="1661058898" sldId="1334"/>
            <ac:spMk id="41" creationId="{873F9EA7-6F28-4E16-8114-7946D6468958}"/>
          </ac:spMkLst>
        </pc:spChg>
        <pc:spChg chg="add mod">
          <ac:chgData name="Rebecca Salles" userId="66a2db3d815e233f" providerId="LiveId" clId="{4564D9FB-F01E-44BE-8594-DD5A92BDF058}" dt="2020-12-08T15:51:37.671" v="7669"/>
          <ac:spMkLst>
            <pc:docMk/>
            <pc:sldMk cId="1661058898" sldId="1334"/>
            <ac:spMk id="43" creationId="{C69171A8-501F-4C04-ABC0-C14B88A2AB06}"/>
          </ac:spMkLst>
        </pc:spChg>
        <pc:spChg chg="add mod">
          <ac:chgData name="Rebecca Salles" userId="66a2db3d815e233f" providerId="LiveId" clId="{4564D9FB-F01E-44BE-8594-DD5A92BDF058}" dt="2020-12-08T15:51:37.671" v="7669"/>
          <ac:spMkLst>
            <pc:docMk/>
            <pc:sldMk cId="1661058898" sldId="1334"/>
            <ac:spMk id="44" creationId="{F99B81DA-F08E-47AD-A857-80D6C40BF42B}"/>
          </ac:spMkLst>
        </pc:spChg>
        <pc:spChg chg="add mod">
          <ac:chgData name="Rebecca Salles" userId="66a2db3d815e233f" providerId="LiveId" clId="{4564D9FB-F01E-44BE-8594-DD5A92BDF058}" dt="2020-12-08T15:51:37.671" v="7669"/>
          <ac:spMkLst>
            <pc:docMk/>
            <pc:sldMk cId="1661058898" sldId="1334"/>
            <ac:spMk id="46" creationId="{F3FD977F-A81E-4B00-A883-B605D81E0329}"/>
          </ac:spMkLst>
        </pc:spChg>
        <pc:grpChg chg="del mod topLvl">
          <ac:chgData name="Rebecca Salles" userId="66a2db3d815e233f" providerId="LiveId" clId="{4564D9FB-F01E-44BE-8594-DD5A92BDF058}" dt="2020-12-08T14:26:48.206" v="6221" actId="165"/>
          <ac:grpSpMkLst>
            <pc:docMk/>
            <pc:sldMk cId="1661058898" sldId="1334"/>
            <ac:grpSpMk id="3" creationId="{28413A47-8A95-46CD-8707-EEB6FD071C2A}"/>
          </ac:grpSpMkLst>
        </pc:grpChg>
        <pc:grpChg chg="del">
          <ac:chgData name="Rebecca Salles" userId="66a2db3d815e233f" providerId="LiveId" clId="{4564D9FB-F01E-44BE-8594-DD5A92BDF058}" dt="2020-12-08T14:25:47.600" v="6220" actId="165"/>
          <ac:grpSpMkLst>
            <pc:docMk/>
            <pc:sldMk cId="1661058898" sldId="1334"/>
            <ac:grpSpMk id="4" creationId="{FDE9B243-709F-4AB8-8F0B-EC524099CB16}"/>
          </ac:grpSpMkLst>
        </pc:grpChg>
        <pc:picChg chg="del mod topLvl">
          <ac:chgData name="Rebecca Salles" userId="66a2db3d815e233f" providerId="LiveId" clId="{4564D9FB-F01E-44BE-8594-DD5A92BDF058}" dt="2020-12-08T14:54:47.168" v="6264" actId="478"/>
          <ac:picMkLst>
            <pc:docMk/>
            <pc:sldMk cId="1661058898" sldId="1334"/>
            <ac:picMk id="15" creationId="{A0FC5549-72A5-432A-922F-E65F0BB6A894}"/>
          </ac:picMkLst>
        </pc:picChg>
        <pc:picChg chg="mod topLvl">
          <ac:chgData name="Rebecca Salles" userId="66a2db3d815e233f" providerId="LiveId" clId="{4564D9FB-F01E-44BE-8594-DD5A92BDF058}" dt="2020-12-08T15:03:21.883" v="6707" actId="1366"/>
          <ac:picMkLst>
            <pc:docMk/>
            <pc:sldMk cId="1661058898" sldId="1334"/>
            <ac:picMk id="22" creationId="{88128513-D915-4016-B841-C50B72C8BF61}"/>
          </ac:picMkLst>
        </pc:picChg>
        <pc:picChg chg="add mod">
          <ac:chgData name="Rebecca Salles" userId="66a2db3d815e233f" providerId="LiveId" clId="{4564D9FB-F01E-44BE-8594-DD5A92BDF058}" dt="2020-12-08T14:56:19.113" v="6367" actId="1038"/>
          <ac:picMkLst>
            <pc:docMk/>
            <pc:sldMk cId="1661058898" sldId="1334"/>
            <ac:picMk id="25" creationId="{03B1A06F-F55A-4F3B-AC2E-57565B0B0D07}"/>
          </ac:picMkLst>
        </pc:picChg>
        <pc:picChg chg="add mod">
          <ac:chgData name="Rebecca Salles" userId="66a2db3d815e233f" providerId="LiveId" clId="{4564D9FB-F01E-44BE-8594-DD5A92BDF058}" dt="2020-12-08T15:13:34.482" v="6966" actId="1038"/>
          <ac:picMkLst>
            <pc:docMk/>
            <pc:sldMk cId="1661058898" sldId="1334"/>
            <ac:picMk id="26" creationId="{BD9CF355-C7BC-482B-A441-821F7BE189AB}"/>
          </ac:picMkLst>
        </pc:picChg>
        <pc:picChg chg="add del mod">
          <ac:chgData name="Rebecca Salles" userId="66a2db3d815e233f" providerId="LiveId" clId="{4564D9FB-F01E-44BE-8594-DD5A92BDF058}" dt="2020-12-08T15:36:42.592" v="7317" actId="1038"/>
          <ac:picMkLst>
            <pc:docMk/>
            <pc:sldMk cId="1661058898" sldId="1334"/>
            <ac:picMk id="27" creationId="{54279897-1080-49EB-961A-70FB7E3D133F}"/>
          </ac:picMkLst>
        </pc:picChg>
        <pc:picChg chg="mod topLvl">
          <ac:chgData name="Rebecca Salles" userId="66a2db3d815e233f" providerId="LiveId" clId="{4564D9FB-F01E-44BE-8594-DD5A92BDF058}" dt="2020-12-08T14:55:34.032" v="6269" actId="732"/>
          <ac:picMkLst>
            <pc:docMk/>
            <pc:sldMk cId="1661058898" sldId="1334"/>
            <ac:picMk id="1026" creationId="{D13212EA-2802-4316-A99E-A4392432B93F}"/>
          </ac:picMkLst>
        </pc:picChg>
        <pc:cxnChg chg="add del mod">
          <ac:chgData name="Rebecca Salles" userId="66a2db3d815e233f" providerId="LiveId" clId="{4564D9FB-F01E-44BE-8594-DD5A92BDF058}" dt="2020-12-08T15:51:22.475" v="7668" actId="478"/>
          <ac:cxnSpMkLst>
            <pc:docMk/>
            <pc:sldMk cId="1661058898" sldId="1334"/>
            <ac:cxnSpMk id="3" creationId="{E0089014-1DAE-4710-8335-ED49EE059E86}"/>
          </ac:cxnSpMkLst>
        </pc:cxnChg>
        <pc:cxnChg chg="add del mod">
          <ac:chgData name="Rebecca Salles" userId="66a2db3d815e233f" providerId="LiveId" clId="{4564D9FB-F01E-44BE-8594-DD5A92BDF058}" dt="2020-12-08T15:51:20.659" v="7667" actId="478"/>
          <ac:cxnSpMkLst>
            <pc:docMk/>
            <pc:sldMk cId="1661058898" sldId="1334"/>
            <ac:cxnSpMk id="28" creationId="{F900A35A-5217-4C0B-9685-BB21F4ECC8FA}"/>
          </ac:cxnSpMkLst>
        </pc:cxnChg>
        <pc:cxnChg chg="add del mod">
          <ac:chgData name="Rebecca Salles" userId="66a2db3d815e233f" providerId="LiveId" clId="{4564D9FB-F01E-44BE-8594-DD5A92BDF058}" dt="2020-12-08T15:51:15.683" v="7666" actId="478"/>
          <ac:cxnSpMkLst>
            <pc:docMk/>
            <pc:sldMk cId="1661058898" sldId="1334"/>
            <ac:cxnSpMk id="29" creationId="{F9645BA0-442D-47B7-BCB5-65DE3EC9DE42}"/>
          </ac:cxnSpMkLst>
        </pc:cxnChg>
        <pc:cxnChg chg="add del mod">
          <ac:chgData name="Rebecca Salles" userId="66a2db3d815e233f" providerId="LiveId" clId="{4564D9FB-F01E-44BE-8594-DD5A92BDF058}" dt="2020-12-08T15:51:14.259" v="7665" actId="478"/>
          <ac:cxnSpMkLst>
            <pc:docMk/>
            <pc:sldMk cId="1661058898" sldId="1334"/>
            <ac:cxnSpMk id="30" creationId="{152D2620-558E-48FC-B958-857C0156280B}"/>
          </ac:cxnSpMkLst>
        </pc:cxnChg>
        <pc:cxnChg chg="add mod">
          <ac:chgData name="Rebecca Salles" userId="66a2db3d815e233f" providerId="LiveId" clId="{4564D9FB-F01E-44BE-8594-DD5A92BDF058}" dt="2020-12-08T15:21:09.600" v="7058" actId="14100"/>
          <ac:cxnSpMkLst>
            <pc:docMk/>
            <pc:sldMk cId="1661058898" sldId="1334"/>
            <ac:cxnSpMk id="32" creationId="{DCCFF87D-E6FC-4B82-82FA-D281445A62D5}"/>
          </ac:cxnSpMkLst>
        </pc:cxnChg>
        <pc:cxnChg chg="add mod ord">
          <ac:chgData name="Rebecca Salles" userId="66a2db3d815e233f" providerId="LiveId" clId="{4564D9FB-F01E-44BE-8594-DD5A92BDF058}" dt="2020-12-08T15:25:19.441" v="7162" actId="171"/>
          <ac:cxnSpMkLst>
            <pc:docMk/>
            <pc:sldMk cId="1661058898" sldId="1334"/>
            <ac:cxnSpMk id="33" creationId="{8BE3D355-85B8-49EA-8E2A-C9568531B2D5}"/>
          </ac:cxnSpMkLst>
        </pc:cxnChg>
        <pc:cxnChg chg="add mod">
          <ac:chgData name="Rebecca Salles" userId="66a2db3d815e233f" providerId="LiveId" clId="{4564D9FB-F01E-44BE-8594-DD5A92BDF058}" dt="2020-12-08T15:51:37.671" v="7669"/>
          <ac:cxnSpMkLst>
            <pc:docMk/>
            <pc:sldMk cId="1661058898" sldId="1334"/>
            <ac:cxnSpMk id="42" creationId="{45483EC0-91EE-4719-9652-5960EA8452ED}"/>
          </ac:cxnSpMkLst>
        </pc:cxnChg>
        <pc:cxnChg chg="add mod">
          <ac:chgData name="Rebecca Salles" userId="66a2db3d815e233f" providerId="LiveId" clId="{4564D9FB-F01E-44BE-8594-DD5A92BDF058}" dt="2020-12-08T15:51:37.671" v="7669"/>
          <ac:cxnSpMkLst>
            <pc:docMk/>
            <pc:sldMk cId="1661058898" sldId="1334"/>
            <ac:cxnSpMk id="45" creationId="{725EA98A-420F-48C4-97F8-73CD75B262F7}"/>
          </ac:cxnSpMkLst>
        </pc:cxnChg>
        <pc:cxnChg chg="add mod">
          <ac:chgData name="Rebecca Salles" userId="66a2db3d815e233f" providerId="LiveId" clId="{4564D9FB-F01E-44BE-8594-DD5A92BDF058}" dt="2020-12-08T15:51:37.671" v="7669"/>
          <ac:cxnSpMkLst>
            <pc:docMk/>
            <pc:sldMk cId="1661058898" sldId="1334"/>
            <ac:cxnSpMk id="47" creationId="{A6485BE9-0A5C-4582-AE67-51C420916EB7}"/>
          </ac:cxnSpMkLst>
        </pc:cxnChg>
        <pc:cxnChg chg="add mod">
          <ac:chgData name="Rebecca Salles" userId="66a2db3d815e233f" providerId="LiveId" clId="{4564D9FB-F01E-44BE-8594-DD5A92BDF058}" dt="2020-12-08T15:51:37.671" v="7669"/>
          <ac:cxnSpMkLst>
            <pc:docMk/>
            <pc:sldMk cId="1661058898" sldId="1334"/>
            <ac:cxnSpMk id="48" creationId="{F3C8F9F5-F27D-4948-BC53-E2754DD20C8A}"/>
          </ac:cxnSpMkLst>
        </pc:cxnChg>
      </pc:sldChg>
      <pc:sldChg chg="addSp delSp modSp add mod ord modShow">
        <pc:chgData name="Rebecca Salles" userId="66a2db3d815e233f" providerId="LiveId" clId="{4564D9FB-F01E-44BE-8594-DD5A92BDF058}" dt="2020-12-08T18:51:11.585" v="11656" actId="729"/>
        <pc:sldMkLst>
          <pc:docMk/>
          <pc:sldMk cId="1350313798" sldId="1335"/>
        </pc:sldMkLst>
        <pc:spChg chg="del">
          <ac:chgData name="Rebecca Salles" userId="66a2db3d815e233f" providerId="LiveId" clId="{4564D9FB-F01E-44BE-8594-DD5A92BDF058}" dt="2020-12-08T15:52:20.555" v="7676" actId="478"/>
          <ac:spMkLst>
            <pc:docMk/>
            <pc:sldMk cId="1350313798" sldId="1335"/>
            <ac:spMk id="7" creationId="{85B41EF4-8FCE-4766-BB6E-2DE90C0F399A}"/>
          </ac:spMkLst>
        </pc:spChg>
        <pc:spChg chg="add del mod">
          <ac:chgData name="Rebecca Salles" userId="66a2db3d815e233f" providerId="LiveId" clId="{4564D9FB-F01E-44BE-8594-DD5A92BDF058}" dt="2020-12-08T16:47:45.519" v="8716" actId="478"/>
          <ac:spMkLst>
            <pc:docMk/>
            <pc:sldMk cId="1350313798" sldId="1335"/>
            <ac:spMk id="8" creationId="{6016B9DE-6440-4667-B8F0-705D718CC91D}"/>
          </ac:spMkLst>
        </pc:spChg>
        <pc:spChg chg="add del mod ord">
          <ac:chgData name="Rebecca Salles" userId="66a2db3d815e233f" providerId="LiveId" clId="{4564D9FB-F01E-44BE-8594-DD5A92BDF058}" dt="2020-12-08T18:25:17.280" v="11175" actId="478"/>
          <ac:spMkLst>
            <pc:docMk/>
            <pc:sldMk cId="1350313798" sldId="1335"/>
            <ac:spMk id="16" creationId="{AF03D24E-5200-473D-8A31-ABD12C596DF2}"/>
          </ac:spMkLst>
        </pc:spChg>
        <pc:spChg chg="mod">
          <ac:chgData name="Rebecca Salles" userId="66a2db3d815e233f" providerId="LiveId" clId="{4564D9FB-F01E-44BE-8594-DD5A92BDF058}" dt="2020-12-08T18:29:08.572" v="11260"/>
          <ac:spMkLst>
            <pc:docMk/>
            <pc:sldMk cId="1350313798" sldId="1335"/>
            <ac:spMk id="17" creationId="{FB035448-58DA-4F98-9FE4-A2C73748B92D}"/>
          </ac:spMkLst>
        </pc:spChg>
        <pc:spChg chg="mod topLvl">
          <ac:chgData name="Rebecca Salles" userId="66a2db3d815e233f" providerId="LiveId" clId="{4564D9FB-F01E-44BE-8594-DD5A92BDF058}" dt="2020-12-08T17:36:39.768" v="9833" actId="1037"/>
          <ac:spMkLst>
            <pc:docMk/>
            <pc:sldMk cId="1350313798" sldId="1335"/>
            <ac:spMk id="22" creationId="{FAAE1AB2-3B93-425B-9255-E706168C1715}"/>
          </ac:spMkLst>
        </pc:spChg>
        <pc:spChg chg="mod">
          <ac:chgData name="Rebecca Salles" userId="66a2db3d815e233f" providerId="LiveId" clId="{4564D9FB-F01E-44BE-8594-DD5A92BDF058}" dt="2020-12-08T17:39:28.634" v="9857" actId="207"/>
          <ac:spMkLst>
            <pc:docMk/>
            <pc:sldMk cId="1350313798" sldId="1335"/>
            <ac:spMk id="23" creationId="{3D45E195-D11E-4E86-BB3A-BBBA78804D50}"/>
          </ac:spMkLst>
        </pc:spChg>
        <pc:spChg chg="del mod">
          <ac:chgData name="Rebecca Salles" userId="66a2db3d815e233f" providerId="LiveId" clId="{4564D9FB-F01E-44BE-8594-DD5A92BDF058}" dt="2020-12-08T16:49:16.483" v="8760" actId="478"/>
          <ac:spMkLst>
            <pc:docMk/>
            <pc:sldMk cId="1350313798" sldId="1335"/>
            <ac:spMk id="24" creationId="{88519AEE-54A2-4547-9856-707D60584BBF}"/>
          </ac:spMkLst>
        </pc:spChg>
        <pc:spChg chg="del mod">
          <ac:chgData name="Rebecca Salles" userId="66a2db3d815e233f" providerId="LiveId" clId="{4564D9FB-F01E-44BE-8594-DD5A92BDF058}" dt="2020-12-08T17:12:34.535" v="9295" actId="478"/>
          <ac:spMkLst>
            <pc:docMk/>
            <pc:sldMk cId="1350313798" sldId="1335"/>
            <ac:spMk id="31" creationId="{AE9E9A90-3EFE-4F92-A33C-B5A351D3D671}"/>
          </ac:spMkLst>
        </pc:spChg>
        <pc:spChg chg="mod">
          <ac:chgData name="Rebecca Salles" userId="66a2db3d815e233f" providerId="LiveId" clId="{4564D9FB-F01E-44BE-8594-DD5A92BDF058}" dt="2020-12-08T15:57:21.983" v="7963" actId="1036"/>
          <ac:spMkLst>
            <pc:docMk/>
            <pc:sldMk cId="1350313798" sldId="1335"/>
            <ac:spMk id="32" creationId="{2D807431-83FE-4A68-AC1F-3CA8D7294E74}"/>
          </ac:spMkLst>
        </pc:spChg>
        <pc:spChg chg="mod topLvl">
          <ac:chgData name="Rebecca Salles" userId="66a2db3d815e233f" providerId="LiveId" clId="{4564D9FB-F01E-44BE-8594-DD5A92BDF058}" dt="2020-12-08T17:26:18.294" v="9439" actId="20577"/>
          <ac:spMkLst>
            <pc:docMk/>
            <pc:sldMk cId="1350313798" sldId="1335"/>
            <ac:spMk id="33" creationId="{65492836-331C-4DD1-BE03-BD3025C022EE}"/>
          </ac:spMkLst>
        </pc:spChg>
        <pc:spChg chg="del mod topLvl">
          <ac:chgData name="Rebecca Salles" userId="66a2db3d815e233f" providerId="LiveId" clId="{4564D9FB-F01E-44BE-8594-DD5A92BDF058}" dt="2020-12-08T17:12:34.535" v="9295" actId="478"/>
          <ac:spMkLst>
            <pc:docMk/>
            <pc:sldMk cId="1350313798" sldId="1335"/>
            <ac:spMk id="34" creationId="{B6A2879B-BD29-4427-A148-3DBF11374314}"/>
          </ac:spMkLst>
        </pc:spChg>
        <pc:spChg chg="mod">
          <ac:chgData name="Rebecca Salles" userId="66a2db3d815e233f" providerId="LiveId" clId="{4564D9FB-F01E-44BE-8594-DD5A92BDF058}" dt="2020-12-08T15:57:21.983" v="7963" actId="1036"/>
          <ac:spMkLst>
            <pc:docMk/>
            <pc:sldMk cId="1350313798" sldId="1335"/>
            <ac:spMk id="35" creationId="{BB89D7A8-B4CA-48A3-BAA6-922E209431F8}"/>
          </ac:spMkLst>
        </pc:spChg>
        <pc:spChg chg="mod topLvl">
          <ac:chgData name="Rebecca Salles" userId="66a2db3d815e233f" providerId="LiveId" clId="{4564D9FB-F01E-44BE-8594-DD5A92BDF058}" dt="2020-12-08T17:26:21.690" v="9441" actId="20577"/>
          <ac:spMkLst>
            <pc:docMk/>
            <pc:sldMk cId="1350313798" sldId="1335"/>
            <ac:spMk id="37" creationId="{20C821CF-DE1A-4FBA-977B-2586F9FF740F}"/>
          </ac:spMkLst>
        </pc:spChg>
        <pc:spChg chg="del">
          <ac:chgData name="Rebecca Salles" userId="66a2db3d815e233f" providerId="LiveId" clId="{4564D9FB-F01E-44BE-8594-DD5A92BDF058}" dt="2020-12-08T15:54:34.500" v="7763" actId="478"/>
          <ac:spMkLst>
            <pc:docMk/>
            <pc:sldMk cId="1350313798" sldId="1335"/>
            <ac:spMk id="41" creationId="{9D455D4C-5E45-469A-8760-2D129F33A8EC}"/>
          </ac:spMkLst>
        </pc:spChg>
        <pc:spChg chg="del">
          <ac:chgData name="Rebecca Salles" userId="66a2db3d815e233f" providerId="LiveId" clId="{4564D9FB-F01E-44BE-8594-DD5A92BDF058}" dt="2020-12-08T15:54:36.966" v="7764" actId="478"/>
          <ac:spMkLst>
            <pc:docMk/>
            <pc:sldMk cId="1350313798" sldId="1335"/>
            <ac:spMk id="42" creationId="{77692C5C-979D-4A64-B320-F0CB256CC900}"/>
          </ac:spMkLst>
        </pc:spChg>
        <pc:spChg chg="del">
          <ac:chgData name="Rebecca Salles" userId="66a2db3d815e233f" providerId="LiveId" clId="{4564D9FB-F01E-44BE-8594-DD5A92BDF058}" dt="2020-12-08T15:54:31.085" v="7762" actId="478"/>
          <ac:spMkLst>
            <pc:docMk/>
            <pc:sldMk cId="1350313798" sldId="1335"/>
            <ac:spMk id="43" creationId="{06A7D957-7FCB-444E-BA01-BD4AEDD08410}"/>
          </ac:spMkLst>
        </pc:spChg>
        <pc:spChg chg="del mod topLvl">
          <ac:chgData name="Rebecca Salles" userId="66a2db3d815e233f" providerId="LiveId" clId="{4564D9FB-F01E-44BE-8594-DD5A92BDF058}" dt="2020-12-08T15:57:59.036" v="8036" actId="478"/>
          <ac:spMkLst>
            <pc:docMk/>
            <pc:sldMk cId="1350313798" sldId="1335"/>
            <ac:spMk id="46" creationId="{A00B07D2-943E-47D3-8830-F781C23758F1}"/>
          </ac:spMkLst>
        </pc:spChg>
        <pc:spChg chg="del mod topLvl">
          <ac:chgData name="Rebecca Salles" userId="66a2db3d815e233f" providerId="LiveId" clId="{4564D9FB-F01E-44BE-8594-DD5A92BDF058}" dt="2020-12-08T15:59:29.484" v="8099" actId="478"/>
          <ac:spMkLst>
            <pc:docMk/>
            <pc:sldMk cId="1350313798" sldId="1335"/>
            <ac:spMk id="47" creationId="{2ED19D32-53E3-4E40-99CB-3CA0D6BD26E7}"/>
          </ac:spMkLst>
        </pc:spChg>
        <pc:spChg chg="del mod ord">
          <ac:chgData name="Rebecca Salles" userId="66a2db3d815e233f" providerId="LiveId" clId="{4564D9FB-F01E-44BE-8594-DD5A92BDF058}" dt="2020-12-08T15:56:57.712" v="7868" actId="21"/>
          <ac:spMkLst>
            <pc:docMk/>
            <pc:sldMk cId="1350313798" sldId="1335"/>
            <ac:spMk id="48" creationId="{B4E6A990-96DD-4F98-8A13-73D15763774E}"/>
          </ac:spMkLst>
        </pc:spChg>
        <pc:spChg chg="mod ord topLvl">
          <ac:chgData name="Rebecca Salles" userId="66a2db3d815e233f" providerId="LiveId" clId="{4564D9FB-F01E-44BE-8594-DD5A92BDF058}" dt="2020-12-08T17:34:47.073" v="9817" actId="166"/>
          <ac:spMkLst>
            <pc:docMk/>
            <pc:sldMk cId="1350313798" sldId="1335"/>
            <ac:spMk id="49" creationId="{5C0BA8F2-851B-4C03-8720-A559D16D7349}"/>
          </ac:spMkLst>
        </pc:spChg>
        <pc:spChg chg="del mod">
          <ac:chgData name="Rebecca Salles" userId="66a2db3d815e233f" providerId="LiveId" clId="{4564D9FB-F01E-44BE-8594-DD5A92BDF058}" dt="2020-12-08T15:57:54.943" v="8034" actId="478"/>
          <ac:spMkLst>
            <pc:docMk/>
            <pc:sldMk cId="1350313798" sldId="1335"/>
            <ac:spMk id="53" creationId="{6A3B5D3D-BC1E-4516-B761-C69925001A29}"/>
          </ac:spMkLst>
        </pc:spChg>
        <pc:spChg chg="del mod">
          <ac:chgData name="Rebecca Salles" userId="66a2db3d815e233f" providerId="LiveId" clId="{4564D9FB-F01E-44BE-8594-DD5A92BDF058}" dt="2020-12-08T15:57:53.266" v="8033" actId="478"/>
          <ac:spMkLst>
            <pc:docMk/>
            <pc:sldMk cId="1350313798" sldId="1335"/>
            <ac:spMk id="54" creationId="{CAC05FC3-E26C-4976-BAC4-DE5CBF41DB31}"/>
          </ac:spMkLst>
        </pc:spChg>
        <pc:spChg chg="del mod">
          <ac:chgData name="Rebecca Salles" userId="66a2db3d815e233f" providerId="LiveId" clId="{4564D9FB-F01E-44BE-8594-DD5A92BDF058}" dt="2020-12-08T15:57:57.140" v="8035" actId="478"/>
          <ac:spMkLst>
            <pc:docMk/>
            <pc:sldMk cId="1350313798" sldId="1335"/>
            <ac:spMk id="55" creationId="{009B3B10-AF8A-4C07-974F-72A4778B1710}"/>
          </ac:spMkLst>
        </pc:spChg>
        <pc:spChg chg="add del mod">
          <ac:chgData name="Rebecca Salles" userId="66a2db3d815e233f" providerId="LiveId" clId="{4564D9FB-F01E-44BE-8594-DD5A92BDF058}" dt="2020-12-08T15:57:11.195" v="7923" actId="478"/>
          <ac:spMkLst>
            <pc:docMk/>
            <pc:sldMk cId="1350313798" sldId="1335"/>
            <ac:spMk id="57" creationId="{E670EB23-9EEE-419E-9CDD-FE56BC411CBF}"/>
          </ac:spMkLst>
        </pc:spChg>
        <pc:spChg chg="add del mod">
          <ac:chgData name="Rebecca Salles" userId="66a2db3d815e233f" providerId="LiveId" clId="{4564D9FB-F01E-44BE-8594-DD5A92BDF058}" dt="2020-12-08T15:59:30.611" v="8100" actId="478"/>
          <ac:spMkLst>
            <pc:docMk/>
            <pc:sldMk cId="1350313798" sldId="1335"/>
            <ac:spMk id="58" creationId="{98D82AEF-38A2-496A-B358-01A9062293ED}"/>
          </ac:spMkLst>
        </pc:spChg>
        <pc:spChg chg="add mod ord">
          <ac:chgData name="Rebecca Salles" userId="66a2db3d815e233f" providerId="LiveId" clId="{4564D9FB-F01E-44BE-8594-DD5A92BDF058}" dt="2020-12-08T17:34:47.073" v="9817" actId="166"/>
          <ac:spMkLst>
            <pc:docMk/>
            <pc:sldMk cId="1350313798" sldId="1335"/>
            <ac:spMk id="61" creationId="{F588A139-FA89-4FB7-B957-EAD5D6AC1B81}"/>
          </ac:spMkLst>
        </pc:spChg>
        <pc:spChg chg="add del mod">
          <ac:chgData name="Rebecca Salles" userId="66a2db3d815e233f" providerId="LiveId" clId="{4564D9FB-F01E-44BE-8594-DD5A92BDF058}" dt="2020-12-08T16:45:03.002" v="8710" actId="478"/>
          <ac:spMkLst>
            <pc:docMk/>
            <pc:sldMk cId="1350313798" sldId="1335"/>
            <ac:spMk id="63" creationId="{FC453C8D-A946-49EF-AA4A-E599928596D1}"/>
          </ac:spMkLst>
        </pc:spChg>
        <pc:spChg chg="add del mod">
          <ac:chgData name="Rebecca Salles" userId="66a2db3d815e233f" providerId="LiveId" clId="{4564D9FB-F01E-44BE-8594-DD5A92BDF058}" dt="2020-12-08T16:39:12.210" v="8697"/>
          <ac:spMkLst>
            <pc:docMk/>
            <pc:sldMk cId="1350313798" sldId="1335"/>
            <ac:spMk id="64" creationId="{D95FD002-24C4-4236-A041-3CC16F9AFAE9}"/>
          </ac:spMkLst>
        </pc:spChg>
        <pc:spChg chg="add del mod">
          <ac:chgData name="Rebecca Salles" userId="66a2db3d815e233f" providerId="LiveId" clId="{4564D9FB-F01E-44BE-8594-DD5A92BDF058}" dt="2020-12-08T16:45:04.573" v="8711" actId="478"/>
          <ac:spMkLst>
            <pc:docMk/>
            <pc:sldMk cId="1350313798" sldId="1335"/>
            <ac:spMk id="65" creationId="{D99E9FC3-BD67-462D-B38A-3114B3AE4A0F}"/>
          </ac:spMkLst>
        </pc:spChg>
        <pc:spChg chg="add del mod">
          <ac:chgData name="Rebecca Salles" userId="66a2db3d815e233f" providerId="LiveId" clId="{4564D9FB-F01E-44BE-8594-DD5A92BDF058}" dt="2020-12-08T16:47:46.963" v="8717" actId="478"/>
          <ac:spMkLst>
            <pc:docMk/>
            <pc:sldMk cId="1350313798" sldId="1335"/>
            <ac:spMk id="66" creationId="{013F2A34-205B-4BC6-83EB-46092F650C43}"/>
          </ac:spMkLst>
        </pc:spChg>
        <pc:spChg chg="add del mod">
          <ac:chgData name="Rebecca Salles" userId="66a2db3d815e233f" providerId="LiveId" clId="{4564D9FB-F01E-44BE-8594-DD5A92BDF058}" dt="2020-12-08T18:25:20.661" v="11176" actId="478"/>
          <ac:spMkLst>
            <pc:docMk/>
            <pc:sldMk cId="1350313798" sldId="1335"/>
            <ac:spMk id="67" creationId="{DD71E7F1-0B87-452B-9215-7AF6C66226DF}"/>
          </ac:spMkLst>
        </pc:spChg>
        <pc:spChg chg="add mod">
          <ac:chgData name="Rebecca Salles" userId="66a2db3d815e233f" providerId="LiveId" clId="{4564D9FB-F01E-44BE-8594-DD5A92BDF058}" dt="2020-12-08T17:36:45.201" v="9838" actId="1038"/>
          <ac:spMkLst>
            <pc:docMk/>
            <pc:sldMk cId="1350313798" sldId="1335"/>
            <ac:spMk id="68" creationId="{3C93D302-CB3D-4D26-AC8D-44CCB4EFB6C6}"/>
          </ac:spMkLst>
        </pc:spChg>
        <pc:spChg chg="add mod">
          <ac:chgData name="Rebecca Salles" userId="66a2db3d815e233f" providerId="LiveId" clId="{4564D9FB-F01E-44BE-8594-DD5A92BDF058}" dt="2020-12-08T17:12:43.144" v="9296"/>
          <ac:spMkLst>
            <pc:docMk/>
            <pc:sldMk cId="1350313798" sldId="1335"/>
            <ac:spMk id="69" creationId="{4C735493-03AB-46AD-9AED-CF679B184620}"/>
          </ac:spMkLst>
        </pc:spChg>
        <pc:spChg chg="add mod ord">
          <ac:chgData name="Rebecca Salles" userId="66a2db3d815e233f" providerId="LiveId" clId="{4564D9FB-F01E-44BE-8594-DD5A92BDF058}" dt="2020-12-08T17:34:47.073" v="9817" actId="166"/>
          <ac:spMkLst>
            <pc:docMk/>
            <pc:sldMk cId="1350313798" sldId="1335"/>
            <ac:spMk id="71" creationId="{1341AF94-23E8-420B-AB69-DF271A9D6893}"/>
          </ac:spMkLst>
        </pc:spChg>
        <pc:spChg chg="add mod ord">
          <ac:chgData name="Rebecca Salles" userId="66a2db3d815e233f" providerId="LiveId" clId="{4564D9FB-F01E-44BE-8594-DD5A92BDF058}" dt="2020-12-08T17:34:47.073" v="9817" actId="166"/>
          <ac:spMkLst>
            <pc:docMk/>
            <pc:sldMk cId="1350313798" sldId="1335"/>
            <ac:spMk id="72" creationId="{7B05C956-61E1-4157-8105-1960D97B03E4}"/>
          </ac:spMkLst>
        </pc:spChg>
        <pc:spChg chg="add mod ord">
          <ac:chgData name="Rebecca Salles" userId="66a2db3d815e233f" providerId="LiveId" clId="{4564D9FB-F01E-44BE-8594-DD5A92BDF058}" dt="2020-12-08T17:36:12.935" v="9828" actId="1035"/>
          <ac:spMkLst>
            <pc:docMk/>
            <pc:sldMk cId="1350313798" sldId="1335"/>
            <ac:spMk id="74" creationId="{660385DB-C6E3-4519-A481-99B76F1FB8FE}"/>
          </ac:spMkLst>
        </pc:spChg>
        <pc:spChg chg="add mod">
          <ac:chgData name="Rebecca Salles" userId="66a2db3d815e233f" providerId="LiveId" clId="{4564D9FB-F01E-44BE-8594-DD5A92BDF058}" dt="2020-12-08T17:47:45.149" v="10304" actId="1035"/>
          <ac:spMkLst>
            <pc:docMk/>
            <pc:sldMk cId="1350313798" sldId="1335"/>
            <ac:spMk id="76" creationId="{6EB80921-5079-4BE8-A7B3-4B37A66607C3}"/>
          </ac:spMkLst>
        </pc:spChg>
        <pc:spChg chg="add mod ord">
          <ac:chgData name="Rebecca Salles" userId="66a2db3d815e233f" providerId="LiveId" clId="{4564D9FB-F01E-44BE-8594-DD5A92BDF058}" dt="2020-12-08T18:25:30.145" v="11199" actId="171"/>
          <ac:spMkLst>
            <pc:docMk/>
            <pc:sldMk cId="1350313798" sldId="1335"/>
            <ac:spMk id="78" creationId="{C8899FC5-F3D2-4A46-B29B-9A229FAFC7E1}"/>
          </ac:spMkLst>
        </pc:spChg>
        <pc:spChg chg="add mod ord">
          <ac:chgData name="Rebecca Salles" userId="66a2db3d815e233f" providerId="LiveId" clId="{4564D9FB-F01E-44BE-8594-DD5A92BDF058}" dt="2020-12-08T18:26:02.217" v="11234" actId="1035"/>
          <ac:spMkLst>
            <pc:docMk/>
            <pc:sldMk cId="1350313798" sldId="1335"/>
            <ac:spMk id="79" creationId="{CB01BA2E-E12F-42B2-A8EF-EF6943D1483C}"/>
          </ac:spMkLst>
        </pc:spChg>
        <pc:grpChg chg="del mod">
          <ac:chgData name="Rebecca Salles" userId="66a2db3d815e233f" providerId="LiveId" clId="{4564D9FB-F01E-44BE-8594-DD5A92BDF058}" dt="2020-12-08T17:12:25.253" v="9293" actId="165"/>
          <ac:grpSpMkLst>
            <pc:docMk/>
            <pc:sldMk cId="1350313798" sldId="1335"/>
            <ac:grpSpMk id="2" creationId="{AAF53C27-AAB8-4B66-A27C-DE0A3CE7AB52}"/>
          </ac:grpSpMkLst>
        </pc:grpChg>
        <pc:grpChg chg="del">
          <ac:chgData name="Rebecca Salles" userId="66a2db3d815e233f" providerId="LiveId" clId="{4564D9FB-F01E-44BE-8594-DD5A92BDF058}" dt="2020-12-08T15:54:27.788" v="7761" actId="21"/>
          <ac:grpSpMkLst>
            <pc:docMk/>
            <pc:sldMk cId="1350313798" sldId="1335"/>
            <ac:grpSpMk id="28" creationId="{979E3602-90B6-444D-8E8B-336F909F111B}"/>
          </ac:grpSpMkLst>
        </pc:grpChg>
        <pc:grpChg chg="del mod topLvl">
          <ac:chgData name="Rebecca Salles" userId="66a2db3d815e233f" providerId="LiveId" clId="{4564D9FB-F01E-44BE-8594-DD5A92BDF058}" dt="2020-12-08T17:12:29.066" v="9294" actId="165"/>
          <ac:grpSpMkLst>
            <pc:docMk/>
            <pc:sldMk cId="1350313798" sldId="1335"/>
            <ac:grpSpMk id="30" creationId="{425D6B27-1257-477B-BAEB-0DF6672A2FBF}"/>
          </ac:grpSpMkLst>
        </pc:grpChg>
        <pc:grpChg chg="add del mod">
          <ac:chgData name="Rebecca Salles" userId="66a2db3d815e233f" providerId="LiveId" clId="{4564D9FB-F01E-44BE-8594-DD5A92BDF058}" dt="2020-12-08T15:57:59.036" v="8036" actId="478"/>
          <ac:grpSpMkLst>
            <pc:docMk/>
            <pc:sldMk cId="1350313798" sldId="1335"/>
            <ac:grpSpMk id="40" creationId="{0FD18DBD-3786-4C35-A86D-0B07C27DCD31}"/>
          </ac:grpSpMkLst>
        </pc:grpChg>
        <pc:grpChg chg="del">
          <ac:chgData name="Rebecca Salles" userId="66a2db3d815e233f" providerId="LiveId" clId="{4564D9FB-F01E-44BE-8594-DD5A92BDF058}" dt="2020-12-08T15:54:36.966" v="7764" actId="478"/>
          <ac:grpSpMkLst>
            <pc:docMk/>
            <pc:sldMk cId="1350313798" sldId="1335"/>
            <ac:grpSpMk id="44" creationId="{305D1E30-B927-4BD0-90C4-892CD1A9149C}"/>
          </ac:grpSpMkLst>
        </pc:grpChg>
        <pc:grpChg chg="del mod topLvl">
          <ac:chgData name="Rebecca Salles" userId="66a2db3d815e233f" providerId="LiveId" clId="{4564D9FB-F01E-44BE-8594-DD5A92BDF058}" dt="2020-12-08T15:59:29.484" v="8099" actId="478"/>
          <ac:grpSpMkLst>
            <pc:docMk/>
            <pc:sldMk cId="1350313798" sldId="1335"/>
            <ac:grpSpMk id="45" creationId="{DDC4D665-FF0F-4CE7-9C05-74778E7DED15}"/>
          </ac:grpSpMkLst>
        </pc:grpChg>
        <pc:grpChg chg="del mod">
          <ac:chgData name="Rebecca Salles" userId="66a2db3d815e233f" providerId="LiveId" clId="{4564D9FB-F01E-44BE-8594-DD5A92BDF058}" dt="2020-12-08T15:56:12.426" v="7832" actId="478"/>
          <ac:grpSpMkLst>
            <pc:docMk/>
            <pc:sldMk cId="1350313798" sldId="1335"/>
            <ac:grpSpMk id="50" creationId="{573D4ACC-D0F5-4FCA-9417-B754B1070C8D}"/>
          </ac:grpSpMkLst>
        </pc:grpChg>
        <pc:grpChg chg="del mod">
          <ac:chgData name="Rebecca Salles" userId="66a2db3d815e233f" providerId="LiveId" clId="{4564D9FB-F01E-44BE-8594-DD5A92BDF058}" dt="2020-12-08T15:57:54.943" v="8034" actId="478"/>
          <ac:grpSpMkLst>
            <pc:docMk/>
            <pc:sldMk cId="1350313798" sldId="1335"/>
            <ac:grpSpMk id="52" creationId="{F5D7F9B0-6AD6-4B5F-B46F-BF4B68F2DE49}"/>
          </ac:grpSpMkLst>
        </pc:grpChg>
        <pc:picChg chg="del mod ord modCrop">
          <ac:chgData name="Rebecca Salles" userId="66a2db3d815e233f" providerId="LiveId" clId="{4564D9FB-F01E-44BE-8594-DD5A92BDF058}" dt="2020-12-08T15:54:27.788" v="7761" actId="21"/>
          <ac:picMkLst>
            <pc:docMk/>
            <pc:sldMk cId="1350313798" sldId="1335"/>
            <ac:picMk id="29" creationId="{6270368D-88C6-48A6-AD93-FFAF790C2D91}"/>
          </ac:picMkLst>
        </pc:picChg>
        <pc:picChg chg="del mod ord">
          <ac:chgData name="Rebecca Salles" userId="66a2db3d815e233f" providerId="LiveId" clId="{4564D9FB-F01E-44BE-8594-DD5A92BDF058}" dt="2020-12-08T15:56:12.426" v="7832" actId="478"/>
          <ac:picMkLst>
            <pc:docMk/>
            <pc:sldMk cId="1350313798" sldId="1335"/>
            <ac:picMk id="51" creationId="{C19E998E-EFD4-4CCE-A999-6477FEAF002F}"/>
          </ac:picMkLst>
        </pc:picChg>
        <pc:picChg chg="add mod ord">
          <ac:chgData name="Rebecca Salles" userId="66a2db3d815e233f" providerId="LiveId" clId="{4564D9FB-F01E-44BE-8594-DD5A92BDF058}" dt="2020-12-08T15:54:52.276" v="7766" actId="167"/>
          <ac:picMkLst>
            <pc:docMk/>
            <pc:sldMk cId="1350313798" sldId="1335"/>
            <ac:picMk id="56" creationId="{AB57B214-31C2-4CD3-AA4A-DFF45443C124}"/>
          </ac:picMkLst>
        </pc:picChg>
        <pc:picChg chg="add mod modCrop">
          <ac:chgData name="Rebecca Salles" userId="66a2db3d815e233f" providerId="LiveId" clId="{4564D9FB-F01E-44BE-8594-DD5A92BDF058}" dt="2020-12-08T16:00:40.987" v="8118" actId="732"/>
          <ac:picMkLst>
            <pc:docMk/>
            <pc:sldMk cId="1350313798" sldId="1335"/>
            <ac:picMk id="59" creationId="{7225D37C-15F5-45A3-B812-7C8DC8B4D79B}"/>
          </ac:picMkLst>
        </pc:picChg>
        <pc:cxnChg chg="add mod">
          <ac:chgData name="Rebecca Salles" userId="66a2db3d815e233f" providerId="LiveId" clId="{4564D9FB-F01E-44BE-8594-DD5A92BDF058}" dt="2020-12-08T17:34:27.794" v="9815" actId="1582"/>
          <ac:cxnSpMkLst>
            <pc:docMk/>
            <pc:sldMk cId="1350313798" sldId="1335"/>
            <ac:cxnSpMk id="4" creationId="{703A6B73-F9C9-42DC-AC62-4F841C40EDDA}"/>
          </ac:cxnSpMkLst>
        </pc:cxnChg>
        <pc:cxnChg chg="mod">
          <ac:chgData name="Rebecca Salles" userId="66a2db3d815e233f" providerId="LiveId" clId="{4564D9FB-F01E-44BE-8594-DD5A92BDF058}" dt="2020-12-08T17:16:57.303" v="9376" actId="693"/>
          <ac:cxnSpMkLst>
            <pc:docMk/>
            <pc:sldMk cId="1350313798" sldId="1335"/>
            <ac:cxnSpMk id="26" creationId="{C6694E75-B524-46BC-903C-875D816B9180}"/>
          </ac:cxnSpMkLst>
        </pc:cxnChg>
        <pc:cxnChg chg="mod">
          <ac:chgData name="Rebecca Salles" userId="66a2db3d815e233f" providerId="LiveId" clId="{4564D9FB-F01E-44BE-8594-DD5A92BDF058}" dt="2020-12-08T17:32:30.305" v="9732" actId="14100"/>
          <ac:cxnSpMkLst>
            <pc:docMk/>
            <pc:sldMk cId="1350313798" sldId="1335"/>
            <ac:cxnSpMk id="36" creationId="{50C95CC6-09BE-41B4-8FF9-B540625AAECC}"/>
          </ac:cxnSpMkLst>
        </pc:cxnChg>
        <pc:cxnChg chg="mod">
          <ac:chgData name="Rebecca Salles" userId="66a2db3d815e233f" providerId="LiveId" clId="{4564D9FB-F01E-44BE-8594-DD5A92BDF058}" dt="2020-12-08T17:32:09.165" v="9661" actId="14100"/>
          <ac:cxnSpMkLst>
            <pc:docMk/>
            <pc:sldMk cId="1350313798" sldId="1335"/>
            <ac:cxnSpMk id="38" creationId="{FA38D06B-1684-4CB7-A120-8C13CBCD1153}"/>
          </ac:cxnSpMkLst>
        </pc:cxnChg>
        <pc:cxnChg chg="del mod">
          <ac:chgData name="Rebecca Salles" userId="66a2db3d815e233f" providerId="LiveId" clId="{4564D9FB-F01E-44BE-8594-DD5A92BDF058}" dt="2020-12-08T17:12:34.535" v="9295" actId="478"/>
          <ac:cxnSpMkLst>
            <pc:docMk/>
            <pc:sldMk cId="1350313798" sldId="1335"/>
            <ac:cxnSpMk id="39" creationId="{DE4E2E36-CD50-46F7-88F1-C0CA4D35D775}"/>
          </ac:cxnSpMkLst>
        </pc:cxnChg>
        <pc:cxnChg chg="add mod ord">
          <ac:chgData name="Rebecca Salles" userId="66a2db3d815e233f" providerId="LiveId" clId="{4564D9FB-F01E-44BE-8594-DD5A92BDF058}" dt="2020-12-08T17:34:27.794" v="9815" actId="1582"/>
          <ac:cxnSpMkLst>
            <pc:docMk/>
            <pc:sldMk cId="1350313798" sldId="1335"/>
            <ac:cxnSpMk id="60" creationId="{2E6B5E54-BC04-471D-9940-EF449B8C6E48}"/>
          </ac:cxnSpMkLst>
        </pc:cxnChg>
        <pc:cxnChg chg="add del mod">
          <ac:chgData name="Rebecca Salles" userId="66a2db3d815e233f" providerId="LiveId" clId="{4564D9FB-F01E-44BE-8594-DD5A92BDF058}" dt="2020-12-08T16:45:01.013" v="8709" actId="478"/>
          <ac:cxnSpMkLst>
            <pc:docMk/>
            <pc:sldMk cId="1350313798" sldId="1335"/>
            <ac:cxnSpMk id="62" creationId="{EF348A8C-6444-4C4B-9884-689A3E39EA00}"/>
          </ac:cxnSpMkLst>
        </pc:cxnChg>
        <pc:cxnChg chg="add mod">
          <ac:chgData name="Rebecca Salles" userId="66a2db3d815e233f" providerId="LiveId" clId="{4564D9FB-F01E-44BE-8594-DD5A92BDF058}" dt="2020-12-08T17:31:59.519" v="9605" actId="14100"/>
          <ac:cxnSpMkLst>
            <pc:docMk/>
            <pc:sldMk cId="1350313798" sldId="1335"/>
            <ac:cxnSpMk id="70" creationId="{2BF07711-AE19-4EA9-9391-F5A0F0FAC43F}"/>
          </ac:cxnSpMkLst>
        </pc:cxnChg>
        <pc:cxnChg chg="add mod">
          <ac:chgData name="Rebecca Salles" userId="66a2db3d815e233f" providerId="LiveId" clId="{4564D9FB-F01E-44BE-8594-DD5A92BDF058}" dt="2020-12-08T17:32:48.973" v="9742" actId="14100"/>
          <ac:cxnSpMkLst>
            <pc:docMk/>
            <pc:sldMk cId="1350313798" sldId="1335"/>
            <ac:cxnSpMk id="73" creationId="{2D643987-F219-4E2E-8CE3-C4CF8E13057E}"/>
          </ac:cxnSpMkLst>
        </pc:cxnChg>
        <pc:cxnChg chg="add mod">
          <ac:chgData name="Rebecca Salles" userId="66a2db3d815e233f" providerId="LiveId" clId="{4564D9FB-F01E-44BE-8594-DD5A92BDF058}" dt="2020-12-08T17:33:12.407" v="9805" actId="14100"/>
          <ac:cxnSpMkLst>
            <pc:docMk/>
            <pc:sldMk cId="1350313798" sldId="1335"/>
            <ac:cxnSpMk id="75" creationId="{55A4712C-CF64-4719-A882-CAB85052FE8F}"/>
          </ac:cxnSpMkLst>
        </pc:cxnChg>
        <pc:cxnChg chg="add mod">
          <ac:chgData name="Rebecca Salles" userId="66a2db3d815e233f" providerId="LiveId" clId="{4564D9FB-F01E-44BE-8594-DD5A92BDF058}" dt="2020-12-08T17:47:45.149" v="10304" actId="1035"/>
          <ac:cxnSpMkLst>
            <pc:docMk/>
            <pc:sldMk cId="1350313798" sldId="1335"/>
            <ac:cxnSpMk id="77" creationId="{00CDEF3C-7799-4975-ACE5-0BA0825FA374}"/>
          </ac:cxnSpMkLst>
        </pc:cxnChg>
      </pc:sldChg>
      <pc:sldChg chg="addSp delSp modSp add mod ord modShow">
        <pc:chgData name="Rebecca Salles" userId="66a2db3d815e233f" providerId="LiveId" clId="{4564D9FB-F01E-44BE-8594-DD5A92BDF058}" dt="2020-12-08T20:18:20.707" v="11755" actId="20577"/>
        <pc:sldMkLst>
          <pc:docMk/>
          <pc:sldMk cId="4034616646" sldId="1336"/>
        </pc:sldMkLst>
        <pc:spChg chg="del mod">
          <ac:chgData name="Rebecca Salles" userId="66a2db3d815e233f" providerId="LiveId" clId="{4564D9FB-F01E-44BE-8594-DD5A92BDF058}" dt="2020-12-08T16:58:07.757" v="9020" actId="478"/>
          <ac:spMkLst>
            <pc:docMk/>
            <pc:sldMk cId="4034616646" sldId="1336"/>
            <ac:spMk id="4" creationId="{7E9FDB86-1CA1-46DD-B13A-A88C40B0254E}"/>
          </ac:spMkLst>
        </pc:spChg>
        <pc:spChg chg="mod">
          <ac:chgData name="Rebecca Salles" userId="66a2db3d815e233f" providerId="LiveId" clId="{4564D9FB-F01E-44BE-8594-DD5A92BDF058}" dt="2020-12-08T18:30:18.010" v="11279"/>
          <ac:spMkLst>
            <pc:docMk/>
            <pc:sldMk cId="4034616646" sldId="1336"/>
            <ac:spMk id="16" creationId="{07B07CF6-16DE-49BC-A825-D52FE002E847}"/>
          </ac:spMkLst>
        </pc:spChg>
        <pc:spChg chg="del">
          <ac:chgData name="Rebecca Salles" userId="66a2db3d815e233f" providerId="LiveId" clId="{4564D9FB-F01E-44BE-8594-DD5A92BDF058}" dt="2020-12-08T16:57:49.034" v="9015" actId="478"/>
          <ac:spMkLst>
            <pc:docMk/>
            <pc:sldMk cId="4034616646" sldId="1336"/>
            <ac:spMk id="17" creationId="{51D1835E-A562-4E0C-B2D5-1706EE655890}"/>
          </ac:spMkLst>
        </pc:spChg>
        <pc:spChg chg="del">
          <ac:chgData name="Rebecca Salles" userId="66a2db3d815e233f" providerId="LiveId" clId="{4564D9FB-F01E-44BE-8594-DD5A92BDF058}" dt="2020-12-08T16:57:47.755" v="9014" actId="478"/>
          <ac:spMkLst>
            <pc:docMk/>
            <pc:sldMk cId="4034616646" sldId="1336"/>
            <ac:spMk id="18" creationId="{9E1F7D49-5376-4D76-BCD1-BDF8FFE0BA36}"/>
          </ac:spMkLst>
        </pc:spChg>
        <pc:spChg chg="del">
          <ac:chgData name="Rebecca Salles" userId="66a2db3d815e233f" providerId="LiveId" clId="{4564D9FB-F01E-44BE-8594-DD5A92BDF058}" dt="2020-12-08T16:57:50.582" v="9016" actId="478"/>
          <ac:spMkLst>
            <pc:docMk/>
            <pc:sldMk cId="4034616646" sldId="1336"/>
            <ac:spMk id="21" creationId="{7E9EF0C1-EC13-469C-9F0A-8E00C10AA472}"/>
          </ac:spMkLst>
        </pc:spChg>
        <pc:spChg chg="del">
          <ac:chgData name="Rebecca Salles" userId="66a2db3d815e233f" providerId="LiveId" clId="{4564D9FB-F01E-44BE-8594-DD5A92BDF058}" dt="2020-12-08T16:51:14.358" v="8770" actId="478"/>
          <ac:spMkLst>
            <pc:docMk/>
            <pc:sldMk cId="4034616646" sldId="1336"/>
            <ac:spMk id="23" creationId="{A93C5B5D-0C22-4307-93AC-06E6AAC097BD}"/>
          </ac:spMkLst>
        </pc:spChg>
        <pc:spChg chg="add del mod">
          <ac:chgData name="Rebecca Salles" userId="66a2db3d815e233f" providerId="LiveId" clId="{4564D9FB-F01E-44BE-8594-DD5A92BDF058}" dt="2020-12-08T18:25:36.872" v="11200" actId="478"/>
          <ac:spMkLst>
            <pc:docMk/>
            <pc:sldMk cId="4034616646" sldId="1336"/>
            <ac:spMk id="30" creationId="{67CD2EC0-9D43-4343-BCD9-CD1C24F61313}"/>
          </ac:spMkLst>
        </pc:spChg>
        <pc:spChg chg="del mod">
          <ac:chgData name="Rebecca Salles" userId="66a2db3d815e233f" providerId="LiveId" clId="{4564D9FB-F01E-44BE-8594-DD5A92BDF058}" dt="2020-12-08T16:56:48.384" v="8990" actId="478"/>
          <ac:spMkLst>
            <pc:docMk/>
            <pc:sldMk cId="4034616646" sldId="1336"/>
            <ac:spMk id="31" creationId="{337E26A6-B5B8-4265-AF1E-8B393BAB9A96}"/>
          </ac:spMkLst>
        </pc:spChg>
        <pc:spChg chg="mod topLvl">
          <ac:chgData name="Rebecca Salles" userId="66a2db3d815e233f" providerId="LiveId" clId="{4564D9FB-F01E-44BE-8594-DD5A92BDF058}" dt="2020-12-08T20:18:20.707" v="11755" actId="20577"/>
          <ac:spMkLst>
            <pc:docMk/>
            <pc:sldMk cId="4034616646" sldId="1336"/>
            <ac:spMk id="36" creationId="{A84EA626-E0FD-4A44-9FFB-6F0843EE528C}"/>
          </ac:spMkLst>
        </pc:spChg>
        <pc:spChg chg="mod topLvl">
          <ac:chgData name="Rebecca Salles" userId="66a2db3d815e233f" providerId="LiveId" clId="{4564D9FB-F01E-44BE-8594-DD5A92BDF058}" dt="2020-12-08T18:15:50.830" v="11049" actId="1076"/>
          <ac:spMkLst>
            <pc:docMk/>
            <pc:sldMk cId="4034616646" sldId="1336"/>
            <ac:spMk id="37" creationId="{A7D1D871-D5E5-43D9-9839-282E6A3A6098}"/>
          </ac:spMkLst>
        </pc:spChg>
        <pc:spChg chg="mod topLvl">
          <ac:chgData name="Rebecca Salles" userId="66a2db3d815e233f" providerId="LiveId" clId="{4564D9FB-F01E-44BE-8594-DD5A92BDF058}" dt="2020-12-08T18:15:51.424" v="11050" actId="1076"/>
          <ac:spMkLst>
            <pc:docMk/>
            <pc:sldMk cId="4034616646" sldId="1336"/>
            <ac:spMk id="38" creationId="{C38AC565-6C3A-4E99-8C18-F27CA695D496}"/>
          </ac:spMkLst>
        </pc:spChg>
        <pc:spChg chg="mod topLvl">
          <ac:chgData name="Rebecca Salles" userId="66a2db3d815e233f" providerId="LiveId" clId="{4564D9FB-F01E-44BE-8594-DD5A92BDF058}" dt="2020-12-08T18:15:49.799" v="11047" actId="1076"/>
          <ac:spMkLst>
            <pc:docMk/>
            <pc:sldMk cId="4034616646" sldId="1336"/>
            <ac:spMk id="39" creationId="{9DCE5BA0-FA0C-432A-8E60-8A99213FF669}"/>
          </ac:spMkLst>
        </pc:spChg>
        <pc:spChg chg="add mod">
          <ac:chgData name="Rebecca Salles" userId="66a2db3d815e233f" providerId="LiveId" clId="{4564D9FB-F01E-44BE-8594-DD5A92BDF058}" dt="2020-12-08T17:39:36" v="9858" actId="207"/>
          <ac:spMkLst>
            <pc:docMk/>
            <pc:sldMk cId="4034616646" sldId="1336"/>
            <ac:spMk id="40" creationId="{8FE59E54-FBFC-489D-B932-56C41CE974DE}"/>
          </ac:spMkLst>
        </pc:spChg>
        <pc:spChg chg="del">
          <ac:chgData name="Rebecca Salles" userId="66a2db3d815e233f" providerId="LiveId" clId="{4564D9FB-F01E-44BE-8594-DD5A92BDF058}" dt="2020-12-08T16:57:52.281" v="9017" actId="478"/>
          <ac:spMkLst>
            <pc:docMk/>
            <pc:sldMk cId="4034616646" sldId="1336"/>
            <ac:spMk id="41" creationId="{873F9EA7-6F28-4E16-8114-7946D6468958}"/>
          </ac:spMkLst>
        </pc:spChg>
        <pc:spChg chg="del mod">
          <ac:chgData name="Rebecca Salles" userId="66a2db3d815e233f" providerId="LiveId" clId="{4564D9FB-F01E-44BE-8594-DD5A92BDF058}" dt="2020-12-08T16:58:12.684" v="9021" actId="478"/>
          <ac:spMkLst>
            <pc:docMk/>
            <pc:sldMk cId="4034616646" sldId="1336"/>
            <ac:spMk id="43" creationId="{C69171A8-501F-4C04-ABC0-C14B88A2AB06}"/>
          </ac:spMkLst>
        </pc:spChg>
        <pc:spChg chg="del mod">
          <ac:chgData name="Rebecca Salles" userId="66a2db3d815e233f" providerId="LiveId" clId="{4564D9FB-F01E-44BE-8594-DD5A92BDF058}" dt="2020-12-08T16:54:38.432" v="8897" actId="478"/>
          <ac:spMkLst>
            <pc:docMk/>
            <pc:sldMk cId="4034616646" sldId="1336"/>
            <ac:spMk id="44" creationId="{F99B81DA-F08E-47AD-A857-80D6C40BF42B}"/>
          </ac:spMkLst>
        </pc:spChg>
        <pc:spChg chg="del mod">
          <ac:chgData name="Rebecca Salles" userId="66a2db3d815e233f" providerId="LiveId" clId="{4564D9FB-F01E-44BE-8594-DD5A92BDF058}" dt="2020-12-08T16:56:41.921" v="8962" actId="478"/>
          <ac:spMkLst>
            <pc:docMk/>
            <pc:sldMk cId="4034616646" sldId="1336"/>
            <ac:spMk id="46" creationId="{F3FD977F-A81E-4B00-A883-B605D81E0329}"/>
          </ac:spMkLst>
        </pc:spChg>
        <pc:spChg chg="add mod">
          <ac:chgData name="Rebecca Salles" userId="66a2db3d815e233f" providerId="LiveId" clId="{4564D9FB-F01E-44BE-8594-DD5A92BDF058}" dt="2020-12-08T17:12:03.678" v="9292" actId="1037"/>
          <ac:spMkLst>
            <pc:docMk/>
            <pc:sldMk cId="4034616646" sldId="1336"/>
            <ac:spMk id="50" creationId="{3D3D2AAF-7AE6-4D91-9E18-83BE08DF54EE}"/>
          </ac:spMkLst>
        </pc:spChg>
        <pc:spChg chg="add mod">
          <ac:chgData name="Rebecca Salles" userId="66a2db3d815e233f" providerId="LiveId" clId="{4564D9FB-F01E-44BE-8594-DD5A92BDF058}" dt="2020-12-08T16:51:22.785" v="8771"/>
          <ac:spMkLst>
            <pc:docMk/>
            <pc:sldMk cId="4034616646" sldId="1336"/>
            <ac:spMk id="51" creationId="{8C333667-F332-47A8-B912-F16555A4D73C}"/>
          </ac:spMkLst>
        </pc:spChg>
        <pc:spChg chg="add mod">
          <ac:chgData name="Rebecca Salles" userId="66a2db3d815e233f" providerId="LiveId" clId="{4564D9FB-F01E-44BE-8594-DD5A92BDF058}" dt="2020-12-08T17:02:47.865" v="9041" actId="1035"/>
          <ac:spMkLst>
            <pc:docMk/>
            <pc:sldMk cId="4034616646" sldId="1336"/>
            <ac:spMk id="53" creationId="{3DE1C081-DBF9-4BCB-AD7C-A3FCB2F571FE}"/>
          </ac:spMkLst>
        </pc:spChg>
        <pc:spChg chg="add del mod">
          <ac:chgData name="Rebecca Salles" userId="66a2db3d815e233f" providerId="LiveId" clId="{4564D9FB-F01E-44BE-8594-DD5A92BDF058}" dt="2020-12-08T16:52:50.153" v="8776" actId="478"/>
          <ac:spMkLst>
            <pc:docMk/>
            <pc:sldMk cId="4034616646" sldId="1336"/>
            <ac:spMk id="56" creationId="{5DF6861A-A48F-4086-B5C7-224E2FF2E3D9}"/>
          </ac:spMkLst>
        </pc:spChg>
        <pc:spChg chg="add del mod">
          <ac:chgData name="Rebecca Salles" userId="66a2db3d815e233f" providerId="LiveId" clId="{4564D9FB-F01E-44BE-8594-DD5A92BDF058}" dt="2020-12-08T16:52:52.506" v="8777" actId="478"/>
          <ac:spMkLst>
            <pc:docMk/>
            <pc:sldMk cId="4034616646" sldId="1336"/>
            <ac:spMk id="59" creationId="{42529F70-D36F-4C07-B857-DEF310BDB6C8}"/>
          </ac:spMkLst>
        </pc:spChg>
        <pc:spChg chg="add del mod">
          <ac:chgData name="Rebecca Salles" userId="66a2db3d815e233f" providerId="LiveId" clId="{4564D9FB-F01E-44BE-8594-DD5A92BDF058}" dt="2020-12-08T18:25:38.111" v="11201" actId="478"/>
          <ac:spMkLst>
            <pc:docMk/>
            <pc:sldMk cId="4034616646" sldId="1336"/>
            <ac:spMk id="60" creationId="{B59FBED8-3952-4780-B426-1F5C963723B0}"/>
          </ac:spMkLst>
        </pc:spChg>
        <pc:spChg chg="mod">
          <ac:chgData name="Rebecca Salles" userId="66a2db3d815e233f" providerId="LiveId" clId="{4564D9FB-F01E-44BE-8594-DD5A92BDF058}" dt="2020-12-08T20:17:22.484" v="11745"/>
          <ac:spMkLst>
            <pc:docMk/>
            <pc:sldMk cId="4034616646" sldId="1336"/>
            <ac:spMk id="69" creationId="{98D9DC40-825D-4E25-8109-5FB77DD9245B}"/>
          </ac:spMkLst>
        </pc:spChg>
        <pc:spChg chg="add del mod">
          <ac:chgData name="Rebecca Salles" userId="66a2db3d815e233f" providerId="LiveId" clId="{4564D9FB-F01E-44BE-8594-DD5A92BDF058}" dt="2020-12-08T17:56:22.180" v="10331" actId="478"/>
          <ac:spMkLst>
            <pc:docMk/>
            <pc:sldMk cId="4034616646" sldId="1336"/>
            <ac:spMk id="72" creationId="{9A91992A-0FCF-4A6E-8044-645578A776A8}"/>
          </ac:spMkLst>
        </pc:spChg>
        <pc:spChg chg="add mod">
          <ac:chgData name="Rebecca Salles" userId="66a2db3d815e233f" providerId="LiveId" clId="{4564D9FB-F01E-44BE-8594-DD5A92BDF058}" dt="2020-12-08T17:37:28.468" v="9856" actId="1036"/>
          <ac:spMkLst>
            <pc:docMk/>
            <pc:sldMk cId="4034616646" sldId="1336"/>
            <ac:spMk id="73" creationId="{41B373C3-8853-4EC1-AA6E-0BFC7707310F}"/>
          </ac:spMkLst>
        </pc:spChg>
        <pc:spChg chg="add mod">
          <ac:chgData name="Rebecca Salles" userId="66a2db3d815e233f" providerId="LiveId" clId="{4564D9FB-F01E-44BE-8594-DD5A92BDF058}" dt="2020-12-08T17:37:28.468" v="9856" actId="1036"/>
          <ac:spMkLst>
            <pc:docMk/>
            <pc:sldMk cId="4034616646" sldId="1336"/>
            <ac:spMk id="74" creationId="{87BA818E-830A-4FED-BFC3-73DB42D63C58}"/>
          </ac:spMkLst>
        </pc:spChg>
        <pc:spChg chg="add mod">
          <ac:chgData name="Rebecca Salles" userId="66a2db3d815e233f" providerId="LiveId" clId="{4564D9FB-F01E-44BE-8594-DD5A92BDF058}" dt="2020-12-08T17:37:28.468" v="9856" actId="1036"/>
          <ac:spMkLst>
            <pc:docMk/>
            <pc:sldMk cId="4034616646" sldId="1336"/>
            <ac:spMk id="75" creationId="{10EDE50A-4E51-4D83-AB15-0EB38E3ABF37}"/>
          </ac:spMkLst>
        </pc:spChg>
        <pc:spChg chg="add mod">
          <ac:chgData name="Rebecca Salles" userId="66a2db3d815e233f" providerId="LiveId" clId="{4564D9FB-F01E-44BE-8594-DD5A92BDF058}" dt="2020-12-08T17:46:27.999" v="10300" actId="403"/>
          <ac:spMkLst>
            <pc:docMk/>
            <pc:sldMk cId="4034616646" sldId="1336"/>
            <ac:spMk id="77" creationId="{A3738754-E81D-4F7B-8AF4-BAF44112C773}"/>
          </ac:spMkLst>
        </pc:spChg>
        <pc:spChg chg="add del">
          <ac:chgData name="Rebecca Salles" userId="66a2db3d815e233f" providerId="LiveId" clId="{4564D9FB-F01E-44BE-8594-DD5A92BDF058}" dt="2020-12-08T17:58:16.218" v="10335" actId="478"/>
          <ac:spMkLst>
            <pc:docMk/>
            <pc:sldMk cId="4034616646" sldId="1336"/>
            <ac:spMk id="84" creationId="{A0B884CC-4CF9-4FE1-8495-3FFC47F3DCEE}"/>
          </ac:spMkLst>
        </pc:spChg>
        <pc:spChg chg="add mod">
          <ac:chgData name="Rebecca Salles" userId="66a2db3d815e233f" providerId="LiveId" clId="{4564D9FB-F01E-44BE-8594-DD5A92BDF058}" dt="2020-12-08T17:59:41.077" v="10366" actId="1037"/>
          <ac:spMkLst>
            <pc:docMk/>
            <pc:sldMk cId="4034616646" sldId="1336"/>
            <ac:spMk id="86" creationId="{F57028CC-4D62-436D-9294-3577FCA2404E}"/>
          </ac:spMkLst>
        </pc:spChg>
        <pc:spChg chg="add mod">
          <ac:chgData name="Rebecca Salles" userId="66a2db3d815e233f" providerId="LiveId" clId="{4564D9FB-F01E-44BE-8594-DD5A92BDF058}" dt="2020-12-08T17:59:34.154" v="10360" actId="1038"/>
          <ac:spMkLst>
            <pc:docMk/>
            <pc:sldMk cId="4034616646" sldId="1336"/>
            <ac:spMk id="87" creationId="{28DC5A55-9AFB-4749-B553-EBCD576E7B42}"/>
          </ac:spMkLst>
        </pc:spChg>
        <pc:spChg chg="add del mod">
          <ac:chgData name="Rebecca Salles" userId="66a2db3d815e233f" providerId="LiveId" clId="{4564D9FB-F01E-44BE-8594-DD5A92BDF058}" dt="2020-12-08T18:05:19.076" v="10428" actId="478"/>
          <ac:spMkLst>
            <pc:docMk/>
            <pc:sldMk cId="4034616646" sldId="1336"/>
            <ac:spMk id="88" creationId="{F9E365EC-BF14-44AB-A06E-C52F7F721988}"/>
          </ac:spMkLst>
        </pc:spChg>
        <pc:spChg chg="mod">
          <ac:chgData name="Rebecca Salles" userId="66a2db3d815e233f" providerId="LiveId" clId="{4564D9FB-F01E-44BE-8594-DD5A92BDF058}" dt="2020-12-08T17:59:45.262" v="10367"/>
          <ac:spMkLst>
            <pc:docMk/>
            <pc:sldMk cId="4034616646" sldId="1336"/>
            <ac:spMk id="91" creationId="{F38CFDA5-F005-4D8C-BC90-3C3AAA02FFF6}"/>
          </ac:spMkLst>
        </pc:spChg>
        <pc:spChg chg="mod">
          <ac:chgData name="Rebecca Salles" userId="66a2db3d815e233f" providerId="LiveId" clId="{4564D9FB-F01E-44BE-8594-DD5A92BDF058}" dt="2020-12-08T17:59:45.262" v="10367"/>
          <ac:spMkLst>
            <pc:docMk/>
            <pc:sldMk cId="4034616646" sldId="1336"/>
            <ac:spMk id="92" creationId="{FB9C75F9-AC6C-4CC8-8205-AA51AA6DD9D4}"/>
          </ac:spMkLst>
        </pc:spChg>
        <pc:spChg chg="mod">
          <ac:chgData name="Rebecca Salles" userId="66a2db3d815e233f" providerId="LiveId" clId="{4564D9FB-F01E-44BE-8594-DD5A92BDF058}" dt="2020-12-08T17:59:52.173" v="10369"/>
          <ac:spMkLst>
            <pc:docMk/>
            <pc:sldMk cId="4034616646" sldId="1336"/>
            <ac:spMk id="95" creationId="{29FBF85D-837A-4CFD-8CCA-2191AC5EE9AD}"/>
          </ac:spMkLst>
        </pc:spChg>
        <pc:spChg chg="mod">
          <ac:chgData name="Rebecca Salles" userId="66a2db3d815e233f" providerId="LiveId" clId="{4564D9FB-F01E-44BE-8594-DD5A92BDF058}" dt="2020-12-08T17:59:52.173" v="10369"/>
          <ac:spMkLst>
            <pc:docMk/>
            <pc:sldMk cId="4034616646" sldId="1336"/>
            <ac:spMk id="96" creationId="{A1D8692D-FEFC-4052-9FF2-098B3EA27E73}"/>
          </ac:spMkLst>
        </pc:spChg>
        <pc:spChg chg="mod">
          <ac:chgData name="Rebecca Salles" userId="66a2db3d815e233f" providerId="LiveId" clId="{4564D9FB-F01E-44BE-8594-DD5A92BDF058}" dt="2020-12-08T18:00:07.325" v="10372"/>
          <ac:spMkLst>
            <pc:docMk/>
            <pc:sldMk cId="4034616646" sldId="1336"/>
            <ac:spMk id="99" creationId="{8ED47CA4-A84D-4054-9B7E-2819008F6AA3}"/>
          </ac:spMkLst>
        </pc:spChg>
        <pc:spChg chg="mod">
          <ac:chgData name="Rebecca Salles" userId="66a2db3d815e233f" providerId="LiveId" clId="{4564D9FB-F01E-44BE-8594-DD5A92BDF058}" dt="2020-12-08T18:00:07.325" v="10372"/>
          <ac:spMkLst>
            <pc:docMk/>
            <pc:sldMk cId="4034616646" sldId="1336"/>
            <ac:spMk id="100" creationId="{CB2A0CED-F725-44C6-BB77-E6E06CC01ABB}"/>
          </ac:spMkLst>
        </pc:spChg>
        <pc:spChg chg="add mod">
          <ac:chgData name="Rebecca Salles" userId="66a2db3d815e233f" providerId="LiveId" clId="{4564D9FB-F01E-44BE-8594-DD5A92BDF058}" dt="2020-12-08T20:17:22.484" v="11745"/>
          <ac:spMkLst>
            <pc:docMk/>
            <pc:sldMk cId="4034616646" sldId="1336"/>
            <ac:spMk id="102" creationId="{D9290409-C21E-4729-88A8-ED1B7B4E5CC4}"/>
          </ac:spMkLst>
        </pc:spChg>
        <pc:spChg chg="add mod">
          <ac:chgData name="Rebecca Salles" userId="66a2db3d815e233f" providerId="LiveId" clId="{4564D9FB-F01E-44BE-8594-DD5A92BDF058}" dt="2020-12-08T20:17:22.484" v="11745"/>
          <ac:spMkLst>
            <pc:docMk/>
            <pc:sldMk cId="4034616646" sldId="1336"/>
            <ac:spMk id="103" creationId="{0354FA95-11CA-4614-99BD-372A66046FE7}"/>
          </ac:spMkLst>
        </pc:spChg>
        <pc:spChg chg="add mod">
          <ac:chgData name="Rebecca Salles" userId="66a2db3d815e233f" providerId="LiveId" clId="{4564D9FB-F01E-44BE-8594-DD5A92BDF058}" dt="2020-12-08T20:17:22.484" v="11745"/>
          <ac:spMkLst>
            <pc:docMk/>
            <pc:sldMk cId="4034616646" sldId="1336"/>
            <ac:spMk id="104" creationId="{D1ABABE8-D9F6-4A04-9D20-A6879010D4B1}"/>
          </ac:spMkLst>
        </pc:spChg>
        <pc:spChg chg="add del mod">
          <ac:chgData name="Rebecca Salles" userId="66a2db3d815e233f" providerId="LiveId" clId="{4564D9FB-F01E-44BE-8594-DD5A92BDF058}" dt="2020-12-08T18:08:45.262" v="10476" actId="478"/>
          <ac:spMkLst>
            <pc:docMk/>
            <pc:sldMk cId="4034616646" sldId="1336"/>
            <ac:spMk id="108" creationId="{DFC93CE0-205F-468D-91D1-4AD133A4D31B}"/>
          </ac:spMkLst>
        </pc:spChg>
        <pc:spChg chg="add mod">
          <ac:chgData name="Rebecca Salles" userId="66a2db3d815e233f" providerId="LiveId" clId="{4564D9FB-F01E-44BE-8594-DD5A92BDF058}" dt="2020-12-08T18:44:41.303" v="11586" actId="1037"/>
          <ac:spMkLst>
            <pc:docMk/>
            <pc:sldMk cId="4034616646" sldId="1336"/>
            <ac:spMk id="109" creationId="{1E9C7460-0917-42CB-AE65-4591D3E7F02A}"/>
          </ac:spMkLst>
        </pc:spChg>
        <pc:spChg chg="add del mod">
          <ac:chgData name="Rebecca Salles" userId="66a2db3d815e233f" providerId="LiveId" clId="{4564D9FB-F01E-44BE-8594-DD5A92BDF058}" dt="2020-12-08T20:17:22.109" v="11744" actId="478"/>
          <ac:spMkLst>
            <pc:docMk/>
            <pc:sldMk cId="4034616646" sldId="1336"/>
            <ac:spMk id="122" creationId="{0DC15296-7816-453B-9FD3-59437AED3E56}"/>
          </ac:spMkLst>
        </pc:spChg>
        <pc:spChg chg="add del mod">
          <ac:chgData name="Rebecca Salles" userId="66a2db3d815e233f" providerId="LiveId" clId="{4564D9FB-F01E-44BE-8594-DD5A92BDF058}" dt="2020-12-08T20:17:22.109" v="11744" actId="478"/>
          <ac:spMkLst>
            <pc:docMk/>
            <pc:sldMk cId="4034616646" sldId="1336"/>
            <ac:spMk id="123" creationId="{F66D6D1E-E160-47AE-8703-CED705070E8B}"/>
          </ac:spMkLst>
        </pc:spChg>
        <pc:spChg chg="add del mod">
          <ac:chgData name="Rebecca Salles" userId="66a2db3d815e233f" providerId="LiveId" clId="{4564D9FB-F01E-44BE-8594-DD5A92BDF058}" dt="2020-12-08T20:17:22.109" v="11744" actId="478"/>
          <ac:spMkLst>
            <pc:docMk/>
            <pc:sldMk cId="4034616646" sldId="1336"/>
            <ac:spMk id="124" creationId="{DA6C0C8E-8E47-4FAF-AC6F-DF0E63597F9F}"/>
          </ac:spMkLst>
        </pc:spChg>
        <pc:spChg chg="add mod ord">
          <ac:chgData name="Rebecca Salles" userId="66a2db3d815e233f" providerId="LiveId" clId="{4564D9FB-F01E-44BE-8594-DD5A92BDF058}" dt="2020-12-08T18:25:48.163" v="11230" actId="171"/>
          <ac:spMkLst>
            <pc:docMk/>
            <pc:sldMk cId="4034616646" sldId="1336"/>
            <ac:spMk id="125" creationId="{2F5E887F-5AB4-4EA7-8FBA-4F9B7479F4D2}"/>
          </ac:spMkLst>
        </pc:spChg>
        <pc:spChg chg="add mod ord">
          <ac:chgData name="Rebecca Salles" userId="66a2db3d815e233f" providerId="LiveId" clId="{4564D9FB-F01E-44BE-8594-DD5A92BDF058}" dt="2020-12-08T18:25:56.390" v="11232" actId="1035"/>
          <ac:spMkLst>
            <pc:docMk/>
            <pc:sldMk cId="4034616646" sldId="1336"/>
            <ac:spMk id="126" creationId="{B2CD06FC-18E6-4B19-954F-864B25063064}"/>
          </ac:spMkLst>
        </pc:spChg>
        <pc:grpChg chg="add del mod">
          <ac:chgData name="Rebecca Salles" userId="66a2db3d815e233f" providerId="LiveId" clId="{4564D9FB-F01E-44BE-8594-DD5A92BDF058}" dt="2020-12-08T17:11:39.413" v="9266" actId="165"/>
          <ac:grpSpMkLst>
            <pc:docMk/>
            <pc:sldMk cId="4034616646" sldId="1336"/>
            <ac:grpSpMk id="34" creationId="{DC7A205B-CE55-4D63-B1B1-E4AD4FA3E70D}"/>
          </ac:grpSpMkLst>
        </pc:grpChg>
        <pc:grpChg chg="del mod topLvl">
          <ac:chgData name="Rebecca Salles" userId="66a2db3d815e233f" providerId="LiveId" clId="{4564D9FB-F01E-44BE-8594-DD5A92BDF058}" dt="2020-12-08T17:11:47.381" v="9267" actId="165"/>
          <ac:grpSpMkLst>
            <pc:docMk/>
            <pc:sldMk cId="4034616646" sldId="1336"/>
            <ac:grpSpMk id="35" creationId="{B696DE62-FCB0-4F9A-A49E-D109AE2351DD}"/>
          </ac:grpSpMkLst>
        </pc:grpChg>
        <pc:grpChg chg="add mod">
          <ac:chgData name="Rebecca Salles" userId="66a2db3d815e233f" providerId="LiveId" clId="{4564D9FB-F01E-44BE-8594-DD5A92BDF058}" dt="2020-12-08T20:17:22.484" v="11745"/>
          <ac:grpSpMkLst>
            <pc:docMk/>
            <pc:sldMk cId="4034616646" sldId="1336"/>
            <ac:grpSpMk id="67" creationId="{C7140F5B-E28B-4045-9C15-8A37E03FA1C4}"/>
          </ac:grpSpMkLst>
        </pc:grpChg>
        <pc:grpChg chg="add del mod">
          <ac:chgData name="Rebecca Salles" userId="66a2db3d815e233f" providerId="LiveId" clId="{4564D9FB-F01E-44BE-8594-DD5A92BDF058}" dt="2020-12-08T20:18:08.114" v="11751" actId="478"/>
          <ac:grpSpMkLst>
            <pc:docMk/>
            <pc:sldMk cId="4034616646" sldId="1336"/>
            <ac:grpSpMk id="85" creationId="{F874D3CD-26B9-453E-A724-81D74D278F1E}"/>
          </ac:grpSpMkLst>
        </pc:grpChg>
        <pc:grpChg chg="add del mod">
          <ac:chgData name="Rebecca Salles" userId="66a2db3d815e233f" providerId="LiveId" clId="{4564D9FB-F01E-44BE-8594-DD5A92BDF058}" dt="2020-12-08T20:18:09.501" v="11752" actId="478"/>
          <ac:grpSpMkLst>
            <pc:docMk/>
            <pc:sldMk cId="4034616646" sldId="1336"/>
            <ac:grpSpMk id="89" creationId="{70ACE1FB-D5C0-4725-B8A8-944E54666454}"/>
          </ac:grpSpMkLst>
        </pc:grpChg>
        <pc:grpChg chg="add del mod">
          <ac:chgData name="Rebecca Salles" userId="66a2db3d815e233f" providerId="LiveId" clId="{4564D9FB-F01E-44BE-8594-DD5A92BDF058}" dt="2020-12-08T20:18:13.398" v="11753" actId="478"/>
          <ac:grpSpMkLst>
            <pc:docMk/>
            <pc:sldMk cId="4034616646" sldId="1336"/>
            <ac:grpSpMk id="93" creationId="{62B1586D-2FD6-4BCC-9916-9189D2164B4F}"/>
          </ac:grpSpMkLst>
        </pc:grpChg>
        <pc:grpChg chg="add del mod">
          <ac:chgData name="Rebecca Salles" userId="66a2db3d815e233f" providerId="LiveId" clId="{4564D9FB-F01E-44BE-8594-DD5A92BDF058}" dt="2020-12-08T20:18:14.597" v="11754" actId="478"/>
          <ac:grpSpMkLst>
            <pc:docMk/>
            <pc:sldMk cId="4034616646" sldId="1336"/>
            <ac:grpSpMk id="97" creationId="{3BC81E8B-370F-4EF9-8A87-DEDAC6D8593F}"/>
          </ac:grpSpMkLst>
        </pc:grpChg>
        <pc:grpChg chg="add del mod">
          <ac:chgData name="Rebecca Salles" userId="66a2db3d815e233f" providerId="LiveId" clId="{4564D9FB-F01E-44BE-8594-DD5A92BDF058}" dt="2020-12-08T20:17:22.109" v="11744" actId="478"/>
          <ac:grpSpMkLst>
            <pc:docMk/>
            <pc:sldMk cId="4034616646" sldId="1336"/>
            <ac:grpSpMk id="112" creationId="{5D4A4780-6578-43F1-8BB6-76B461BE7F83}"/>
          </ac:grpSpMkLst>
        </pc:grpChg>
        <pc:picChg chg="del">
          <ac:chgData name="Rebecca Salles" userId="66a2db3d815e233f" providerId="LiveId" clId="{4564D9FB-F01E-44BE-8594-DD5A92BDF058}" dt="2020-12-08T16:51:34.483" v="8772" actId="478"/>
          <ac:picMkLst>
            <pc:docMk/>
            <pc:sldMk cId="4034616646" sldId="1336"/>
            <ac:picMk id="22" creationId="{88128513-D915-4016-B841-C50B72C8BF61}"/>
          </ac:picMkLst>
        </pc:picChg>
        <pc:picChg chg="del mod">
          <ac:chgData name="Rebecca Salles" userId="66a2db3d815e233f" providerId="LiveId" clId="{4564D9FB-F01E-44BE-8594-DD5A92BDF058}" dt="2020-12-08T16:58:51.789" v="9025" actId="21"/>
          <ac:picMkLst>
            <pc:docMk/>
            <pc:sldMk cId="4034616646" sldId="1336"/>
            <ac:picMk id="25" creationId="{03B1A06F-F55A-4F3B-AC2E-57565B0B0D07}"/>
          </ac:picMkLst>
        </pc:picChg>
        <pc:picChg chg="del mod">
          <ac:chgData name="Rebecca Salles" userId="66a2db3d815e233f" providerId="LiveId" clId="{4564D9FB-F01E-44BE-8594-DD5A92BDF058}" dt="2020-12-08T16:58:51.789" v="9025" actId="21"/>
          <ac:picMkLst>
            <pc:docMk/>
            <pc:sldMk cId="4034616646" sldId="1336"/>
            <ac:picMk id="26" creationId="{BD9CF355-C7BC-482B-A441-821F7BE189AB}"/>
          </ac:picMkLst>
        </pc:picChg>
        <pc:picChg chg="del mod">
          <ac:chgData name="Rebecca Salles" userId="66a2db3d815e233f" providerId="LiveId" clId="{4564D9FB-F01E-44BE-8594-DD5A92BDF058}" dt="2020-12-08T16:58:51.789" v="9025" actId="21"/>
          <ac:picMkLst>
            <pc:docMk/>
            <pc:sldMk cId="4034616646" sldId="1336"/>
            <ac:picMk id="27" creationId="{54279897-1080-49EB-961A-70FB7E3D133F}"/>
          </ac:picMkLst>
        </pc:picChg>
        <pc:picChg chg="add del mod">
          <ac:chgData name="Rebecca Salles" userId="66a2db3d815e233f" providerId="LiveId" clId="{4564D9FB-F01E-44BE-8594-DD5A92BDF058}" dt="2020-12-08T16:57:44.503" v="9013" actId="21"/>
          <ac:picMkLst>
            <pc:docMk/>
            <pc:sldMk cId="4034616646" sldId="1336"/>
            <ac:picMk id="29" creationId="{3D5C4F08-895C-49B3-AB64-71BEDB21FE09}"/>
          </ac:picMkLst>
        </pc:picChg>
        <pc:picChg chg="add mod">
          <ac:chgData name="Rebecca Salles" userId="66a2db3d815e233f" providerId="LiveId" clId="{4564D9FB-F01E-44BE-8594-DD5A92BDF058}" dt="2020-12-08T16:52:46.093" v="8775" actId="14100"/>
          <ac:picMkLst>
            <pc:docMk/>
            <pc:sldMk cId="4034616646" sldId="1336"/>
            <ac:picMk id="57" creationId="{270B8650-0040-42B4-8CDE-2B8183B83AA2}"/>
          </ac:picMkLst>
        </pc:picChg>
        <pc:picChg chg="add del mod">
          <ac:chgData name="Rebecca Salles" userId="66a2db3d815e233f" providerId="LiveId" clId="{4564D9FB-F01E-44BE-8594-DD5A92BDF058}" dt="2020-12-08T16:58:05.767" v="9019" actId="478"/>
          <ac:picMkLst>
            <pc:docMk/>
            <pc:sldMk cId="4034616646" sldId="1336"/>
            <ac:picMk id="61" creationId="{5FF99EEC-B3C8-49D8-9FDA-173F23F0D7FA}"/>
          </ac:picMkLst>
        </pc:picChg>
        <pc:picChg chg="add mod ord">
          <ac:chgData name="Rebecca Salles" userId="66a2db3d815e233f" providerId="LiveId" clId="{4564D9FB-F01E-44BE-8594-DD5A92BDF058}" dt="2020-12-08T18:11:29.494" v="10945" actId="1076"/>
          <ac:picMkLst>
            <pc:docMk/>
            <pc:sldMk cId="4034616646" sldId="1336"/>
            <ac:picMk id="62" creationId="{30EBD55C-F118-4C00-856A-334B0E5EEE44}"/>
          </ac:picMkLst>
        </pc:picChg>
        <pc:picChg chg="add mod">
          <ac:chgData name="Rebecca Salles" userId="66a2db3d815e233f" providerId="LiveId" clId="{4564D9FB-F01E-44BE-8594-DD5A92BDF058}" dt="2020-12-08T17:09:06.817" v="9175" actId="1038"/>
          <ac:picMkLst>
            <pc:docMk/>
            <pc:sldMk cId="4034616646" sldId="1336"/>
            <ac:picMk id="63" creationId="{53E956A7-9EB1-4890-B117-2B4892FA1C8F}"/>
          </ac:picMkLst>
        </pc:picChg>
        <pc:picChg chg="add mod">
          <ac:chgData name="Rebecca Salles" userId="66a2db3d815e233f" providerId="LiveId" clId="{4564D9FB-F01E-44BE-8594-DD5A92BDF058}" dt="2020-12-08T18:18:47.129" v="11114" actId="1036"/>
          <ac:picMkLst>
            <pc:docMk/>
            <pc:sldMk cId="4034616646" sldId="1336"/>
            <ac:picMk id="64" creationId="{75759BFC-3D96-48B6-A6B4-5D8379CD74E8}"/>
          </ac:picMkLst>
        </pc:picChg>
        <pc:picChg chg="add mod">
          <ac:chgData name="Rebecca Salles" userId="66a2db3d815e233f" providerId="LiveId" clId="{4564D9FB-F01E-44BE-8594-DD5A92BDF058}" dt="2020-12-08T17:23:24.570" v="9412" actId="167"/>
          <ac:picMkLst>
            <pc:docMk/>
            <pc:sldMk cId="4034616646" sldId="1336"/>
            <ac:picMk id="65" creationId="{DE0FC462-C91F-4A41-9E8C-A52C6272602A}"/>
          </ac:picMkLst>
        </pc:picChg>
        <pc:picChg chg="mod">
          <ac:chgData name="Rebecca Salles" userId="66a2db3d815e233f" providerId="LiveId" clId="{4564D9FB-F01E-44BE-8594-DD5A92BDF058}" dt="2020-12-08T18:15:30.203" v="11043" actId="1076"/>
          <ac:picMkLst>
            <pc:docMk/>
            <pc:sldMk cId="4034616646" sldId="1336"/>
            <ac:picMk id="1026" creationId="{D13212EA-2802-4316-A99E-A4392432B93F}"/>
          </ac:picMkLst>
        </pc:picChg>
        <pc:cxnChg chg="add del mod">
          <ac:chgData name="Rebecca Salles" userId="66a2db3d815e233f" providerId="LiveId" clId="{4564D9FB-F01E-44BE-8594-DD5A92BDF058}" dt="2020-12-08T16:52:55.293" v="8778" actId="478"/>
          <ac:cxnSpMkLst>
            <pc:docMk/>
            <pc:sldMk cId="4034616646" sldId="1336"/>
            <ac:cxnSpMk id="28" creationId="{08D912E2-6A80-4EC6-81A9-68857801C2AF}"/>
          </ac:cxnSpMkLst>
        </pc:cxnChg>
        <pc:cxnChg chg="mod">
          <ac:chgData name="Rebecca Salles" userId="66a2db3d815e233f" providerId="LiveId" clId="{4564D9FB-F01E-44BE-8594-DD5A92BDF058}" dt="2020-12-08T17:23:56.190" v="9415" actId="1582"/>
          <ac:cxnSpMkLst>
            <pc:docMk/>
            <pc:sldMk cId="4034616646" sldId="1336"/>
            <ac:cxnSpMk id="32" creationId="{DCCFF87D-E6FC-4B82-82FA-D281445A62D5}"/>
          </ac:cxnSpMkLst>
        </pc:cxnChg>
        <pc:cxnChg chg="del mod">
          <ac:chgData name="Rebecca Salles" userId="66a2db3d815e233f" providerId="LiveId" clId="{4564D9FB-F01E-44BE-8594-DD5A92BDF058}" dt="2020-12-08T16:54:17.328" v="8840" actId="478"/>
          <ac:cxnSpMkLst>
            <pc:docMk/>
            <pc:sldMk cId="4034616646" sldId="1336"/>
            <ac:cxnSpMk id="33" creationId="{8BE3D355-85B8-49EA-8E2A-C9568531B2D5}"/>
          </ac:cxnSpMkLst>
        </pc:cxnChg>
        <pc:cxnChg chg="del mod">
          <ac:chgData name="Rebecca Salles" userId="66a2db3d815e233f" providerId="LiveId" clId="{4564D9FB-F01E-44BE-8594-DD5A92BDF058}" dt="2020-12-08T16:54:03.033" v="8839" actId="478"/>
          <ac:cxnSpMkLst>
            <pc:docMk/>
            <pc:sldMk cId="4034616646" sldId="1336"/>
            <ac:cxnSpMk id="42" creationId="{45483EC0-91EE-4719-9652-5960EA8452ED}"/>
          </ac:cxnSpMkLst>
        </pc:cxnChg>
        <pc:cxnChg chg="del mod">
          <ac:chgData name="Rebecca Salles" userId="66a2db3d815e233f" providerId="LiveId" clId="{4564D9FB-F01E-44BE-8594-DD5A92BDF058}" dt="2020-12-08T16:53:51.078" v="8838" actId="478"/>
          <ac:cxnSpMkLst>
            <pc:docMk/>
            <pc:sldMk cId="4034616646" sldId="1336"/>
            <ac:cxnSpMk id="45" creationId="{725EA98A-420F-48C4-97F8-73CD75B262F7}"/>
          </ac:cxnSpMkLst>
        </pc:cxnChg>
        <pc:cxnChg chg="del mod">
          <ac:chgData name="Rebecca Salles" userId="66a2db3d815e233f" providerId="LiveId" clId="{4564D9FB-F01E-44BE-8594-DD5A92BDF058}" dt="2020-12-08T16:56:43.311" v="8963" actId="478"/>
          <ac:cxnSpMkLst>
            <pc:docMk/>
            <pc:sldMk cId="4034616646" sldId="1336"/>
            <ac:cxnSpMk id="47" creationId="{A6485BE9-0A5C-4582-AE67-51C420916EB7}"/>
          </ac:cxnSpMkLst>
        </pc:cxnChg>
        <pc:cxnChg chg="del mod">
          <ac:chgData name="Rebecca Salles" userId="66a2db3d815e233f" providerId="LiveId" clId="{4564D9FB-F01E-44BE-8594-DD5A92BDF058}" dt="2020-12-08T16:54:35.863" v="8896" actId="478"/>
          <ac:cxnSpMkLst>
            <pc:docMk/>
            <pc:sldMk cId="4034616646" sldId="1336"/>
            <ac:cxnSpMk id="48" creationId="{F3C8F9F5-F27D-4948-BC53-E2754DD20C8A}"/>
          </ac:cxnSpMkLst>
        </pc:cxnChg>
        <pc:cxnChg chg="add mod ord">
          <ac:chgData name="Rebecca Salles" userId="66a2db3d815e233f" providerId="LiveId" clId="{4564D9FB-F01E-44BE-8594-DD5A92BDF058}" dt="2020-12-08T18:00:49.164" v="10376" actId="167"/>
          <ac:cxnSpMkLst>
            <pc:docMk/>
            <pc:sldMk cId="4034616646" sldId="1336"/>
            <ac:cxnSpMk id="49" creationId="{7F2AE16A-903B-4F1F-A28F-0673EB989BE3}"/>
          </ac:cxnSpMkLst>
        </pc:cxnChg>
        <pc:cxnChg chg="add del mod">
          <ac:chgData name="Rebecca Salles" userId="66a2db3d815e233f" providerId="LiveId" clId="{4564D9FB-F01E-44BE-8594-DD5A92BDF058}" dt="2020-12-08T17:19:45.858" v="9379" actId="693"/>
          <ac:cxnSpMkLst>
            <pc:docMk/>
            <pc:sldMk cId="4034616646" sldId="1336"/>
            <ac:cxnSpMk id="52" creationId="{5CC49D66-2579-40DE-AF65-24A935795DC0}"/>
          </ac:cxnSpMkLst>
        </pc:cxnChg>
        <pc:cxnChg chg="add mod">
          <ac:chgData name="Rebecca Salles" userId="66a2db3d815e233f" providerId="LiveId" clId="{4564D9FB-F01E-44BE-8594-DD5A92BDF058}" dt="2020-12-08T18:18:51.947" v="11117" actId="14100"/>
          <ac:cxnSpMkLst>
            <pc:docMk/>
            <pc:sldMk cId="4034616646" sldId="1336"/>
            <ac:cxnSpMk id="54" creationId="{A5723EDC-2E89-4A7E-A80B-7555E263FCF5}"/>
          </ac:cxnSpMkLst>
        </pc:cxnChg>
        <pc:cxnChg chg="add mod">
          <ac:chgData name="Rebecca Salles" userId="66a2db3d815e233f" providerId="LiveId" clId="{4564D9FB-F01E-44BE-8594-DD5A92BDF058}" dt="2020-12-08T17:20:45.628" v="9384" actId="693"/>
          <ac:cxnSpMkLst>
            <pc:docMk/>
            <pc:sldMk cId="4034616646" sldId="1336"/>
            <ac:cxnSpMk id="55" creationId="{2CF4A9F1-86CC-4ABF-A5A4-B98D6F8F75BD}"/>
          </ac:cxnSpMkLst>
        </pc:cxnChg>
        <pc:cxnChg chg="add del mod">
          <ac:chgData name="Rebecca Salles" userId="66a2db3d815e233f" providerId="LiveId" clId="{4564D9FB-F01E-44BE-8594-DD5A92BDF058}" dt="2020-12-08T16:52:57.463" v="8779" actId="478"/>
          <ac:cxnSpMkLst>
            <pc:docMk/>
            <pc:sldMk cId="4034616646" sldId="1336"/>
            <ac:cxnSpMk id="58" creationId="{00F6467F-4844-4E4A-9046-5828772D57F8}"/>
          </ac:cxnSpMkLst>
        </pc:cxnChg>
        <pc:cxnChg chg="add mod">
          <ac:chgData name="Rebecca Salles" userId="66a2db3d815e233f" providerId="LiveId" clId="{4564D9FB-F01E-44BE-8594-DD5A92BDF058}" dt="2020-12-08T17:20:33.887" v="9383" actId="14100"/>
          <ac:cxnSpMkLst>
            <pc:docMk/>
            <pc:sldMk cId="4034616646" sldId="1336"/>
            <ac:cxnSpMk id="66" creationId="{C022C724-641B-40CF-AEEF-26898B665541}"/>
          </ac:cxnSpMkLst>
        </pc:cxnChg>
        <pc:cxnChg chg="mod">
          <ac:chgData name="Rebecca Salles" userId="66a2db3d815e233f" providerId="LiveId" clId="{4564D9FB-F01E-44BE-8594-DD5A92BDF058}" dt="2020-12-08T20:17:22.484" v="11745"/>
          <ac:cxnSpMkLst>
            <pc:docMk/>
            <pc:sldMk cId="4034616646" sldId="1336"/>
            <ac:cxnSpMk id="68" creationId="{BC48AA01-4EEB-4205-91FE-BD6303A12A3C}"/>
          </ac:cxnSpMkLst>
        </pc:cxnChg>
        <pc:cxnChg chg="mod">
          <ac:chgData name="Rebecca Salles" userId="66a2db3d815e233f" providerId="LiveId" clId="{4564D9FB-F01E-44BE-8594-DD5A92BDF058}" dt="2020-12-08T20:17:22.484" v="11745"/>
          <ac:cxnSpMkLst>
            <pc:docMk/>
            <pc:sldMk cId="4034616646" sldId="1336"/>
            <ac:cxnSpMk id="70" creationId="{F3AC25CE-03ED-434E-AEE7-380E7E9B4737}"/>
          </ac:cxnSpMkLst>
        </pc:cxnChg>
        <pc:cxnChg chg="mod">
          <ac:chgData name="Rebecca Salles" userId="66a2db3d815e233f" providerId="LiveId" clId="{4564D9FB-F01E-44BE-8594-DD5A92BDF058}" dt="2020-12-08T20:17:22.484" v="11745"/>
          <ac:cxnSpMkLst>
            <pc:docMk/>
            <pc:sldMk cId="4034616646" sldId="1336"/>
            <ac:cxnSpMk id="71" creationId="{1B158E51-69E2-4A37-A0C3-055C544C01A9}"/>
          </ac:cxnSpMkLst>
        </pc:cxnChg>
        <pc:cxnChg chg="mod">
          <ac:chgData name="Rebecca Salles" userId="66a2db3d815e233f" providerId="LiveId" clId="{4564D9FB-F01E-44BE-8594-DD5A92BDF058}" dt="2020-12-08T20:17:22.484" v="11745"/>
          <ac:cxnSpMkLst>
            <pc:docMk/>
            <pc:sldMk cId="4034616646" sldId="1336"/>
            <ac:cxnSpMk id="72" creationId="{FEFF6C5A-FD47-4B77-B401-28E5042B6453}"/>
          </ac:cxnSpMkLst>
        </pc:cxnChg>
        <pc:cxnChg chg="mod">
          <ac:chgData name="Rebecca Salles" userId="66a2db3d815e233f" providerId="LiveId" clId="{4564D9FB-F01E-44BE-8594-DD5A92BDF058}" dt="2020-12-08T20:17:22.484" v="11745"/>
          <ac:cxnSpMkLst>
            <pc:docMk/>
            <pc:sldMk cId="4034616646" sldId="1336"/>
            <ac:cxnSpMk id="76" creationId="{51A92FC5-634F-4F65-BD96-BADF28C03C4E}"/>
          </ac:cxnSpMkLst>
        </pc:cxnChg>
        <pc:cxnChg chg="add mod">
          <ac:chgData name="Rebecca Salles" userId="66a2db3d815e233f" providerId="LiveId" clId="{4564D9FB-F01E-44BE-8594-DD5A92BDF058}" dt="2020-12-08T17:43:36.155" v="9960" actId="1038"/>
          <ac:cxnSpMkLst>
            <pc:docMk/>
            <pc:sldMk cId="4034616646" sldId="1336"/>
            <ac:cxnSpMk id="78" creationId="{A3B18B1C-1DAD-423B-A95C-1F9CCECF0B4B}"/>
          </ac:cxnSpMkLst>
        </pc:cxnChg>
        <pc:cxnChg chg="mod">
          <ac:chgData name="Rebecca Salles" userId="66a2db3d815e233f" providerId="LiveId" clId="{4564D9FB-F01E-44BE-8594-DD5A92BDF058}" dt="2020-12-08T20:17:22.484" v="11745"/>
          <ac:cxnSpMkLst>
            <pc:docMk/>
            <pc:sldMk cId="4034616646" sldId="1336"/>
            <ac:cxnSpMk id="79" creationId="{16FD41F1-393A-45E9-886F-52BF2FA48C22}"/>
          </ac:cxnSpMkLst>
        </pc:cxnChg>
        <pc:cxnChg chg="mod">
          <ac:chgData name="Rebecca Salles" userId="66a2db3d815e233f" providerId="LiveId" clId="{4564D9FB-F01E-44BE-8594-DD5A92BDF058}" dt="2020-12-08T20:17:22.484" v="11745"/>
          <ac:cxnSpMkLst>
            <pc:docMk/>
            <pc:sldMk cId="4034616646" sldId="1336"/>
            <ac:cxnSpMk id="80" creationId="{6D46AB16-C3A2-4675-95AD-A1A96A1BA3FB}"/>
          </ac:cxnSpMkLst>
        </pc:cxnChg>
        <pc:cxnChg chg="add mod">
          <ac:chgData name="Rebecca Salles" userId="66a2db3d815e233f" providerId="LiveId" clId="{4564D9FB-F01E-44BE-8594-DD5A92BDF058}" dt="2020-12-08T17:44:32.822" v="10080" actId="1035"/>
          <ac:cxnSpMkLst>
            <pc:docMk/>
            <pc:sldMk cId="4034616646" sldId="1336"/>
            <ac:cxnSpMk id="81" creationId="{15C5020C-A4E8-4D75-A7C9-6872D7D6B040}"/>
          </ac:cxnSpMkLst>
        </pc:cxnChg>
        <pc:cxnChg chg="add mod">
          <ac:chgData name="Rebecca Salles" userId="66a2db3d815e233f" providerId="LiveId" clId="{4564D9FB-F01E-44BE-8594-DD5A92BDF058}" dt="2020-12-08T17:45:47.915" v="10289" actId="14100"/>
          <ac:cxnSpMkLst>
            <pc:docMk/>
            <pc:sldMk cId="4034616646" sldId="1336"/>
            <ac:cxnSpMk id="82" creationId="{D8F7BCFE-49A6-46B8-A82E-69612358BBA4}"/>
          </ac:cxnSpMkLst>
        </pc:cxnChg>
        <pc:cxnChg chg="add mod">
          <ac:chgData name="Rebecca Salles" userId="66a2db3d815e233f" providerId="LiveId" clId="{4564D9FB-F01E-44BE-8594-DD5A92BDF058}" dt="2020-12-08T17:59:12.860" v="10347" actId="164"/>
          <ac:cxnSpMkLst>
            <pc:docMk/>
            <pc:sldMk cId="4034616646" sldId="1336"/>
            <ac:cxnSpMk id="83" creationId="{EDFEA66F-4A3E-4539-A6BC-6008F57463C6}"/>
          </ac:cxnSpMkLst>
        </pc:cxnChg>
        <pc:cxnChg chg="mod">
          <ac:chgData name="Rebecca Salles" userId="66a2db3d815e233f" providerId="LiveId" clId="{4564D9FB-F01E-44BE-8594-DD5A92BDF058}" dt="2020-12-08T20:17:22.484" v="11745"/>
          <ac:cxnSpMkLst>
            <pc:docMk/>
            <pc:sldMk cId="4034616646" sldId="1336"/>
            <ac:cxnSpMk id="84" creationId="{C5FC6678-AA05-47D2-B0F7-DC63EF3D87A5}"/>
          </ac:cxnSpMkLst>
        </pc:cxnChg>
        <pc:cxnChg chg="mod">
          <ac:chgData name="Rebecca Salles" userId="66a2db3d815e233f" providerId="LiveId" clId="{4564D9FB-F01E-44BE-8594-DD5A92BDF058}" dt="2020-12-08T20:17:22.484" v="11745"/>
          <ac:cxnSpMkLst>
            <pc:docMk/>
            <pc:sldMk cId="4034616646" sldId="1336"/>
            <ac:cxnSpMk id="88" creationId="{1ED34ED5-EE47-4B4F-89C4-C1AE19548D7E}"/>
          </ac:cxnSpMkLst>
        </pc:cxnChg>
        <pc:cxnChg chg="mod">
          <ac:chgData name="Rebecca Salles" userId="66a2db3d815e233f" providerId="LiveId" clId="{4564D9FB-F01E-44BE-8594-DD5A92BDF058}" dt="2020-12-08T17:59:45.262" v="10367"/>
          <ac:cxnSpMkLst>
            <pc:docMk/>
            <pc:sldMk cId="4034616646" sldId="1336"/>
            <ac:cxnSpMk id="90" creationId="{7EEA03DE-FA95-4028-9A45-562DB952A096}"/>
          </ac:cxnSpMkLst>
        </pc:cxnChg>
        <pc:cxnChg chg="mod">
          <ac:chgData name="Rebecca Salles" userId="66a2db3d815e233f" providerId="LiveId" clId="{4564D9FB-F01E-44BE-8594-DD5A92BDF058}" dt="2020-12-08T17:59:52.173" v="10369"/>
          <ac:cxnSpMkLst>
            <pc:docMk/>
            <pc:sldMk cId="4034616646" sldId="1336"/>
            <ac:cxnSpMk id="94" creationId="{9A13B9EA-1596-46EB-8095-6D650212CBD3}"/>
          </ac:cxnSpMkLst>
        </pc:cxnChg>
        <pc:cxnChg chg="mod">
          <ac:chgData name="Rebecca Salles" userId="66a2db3d815e233f" providerId="LiveId" clId="{4564D9FB-F01E-44BE-8594-DD5A92BDF058}" dt="2020-12-08T18:00:07.325" v="10372"/>
          <ac:cxnSpMkLst>
            <pc:docMk/>
            <pc:sldMk cId="4034616646" sldId="1336"/>
            <ac:cxnSpMk id="98" creationId="{F0251BE7-BC84-4CD0-8ED8-866BDAD206A8}"/>
          </ac:cxnSpMkLst>
        </pc:cxnChg>
        <pc:cxnChg chg="mod">
          <ac:chgData name="Rebecca Salles" userId="66a2db3d815e233f" providerId="LiveId" clId="{4564D9FB-F01E-44BE-8594-DD5A92BDF058}" dt="2020-12-08T20:17:22.484" v="11745"/>
          <ac:cxnSpMkLst>
            <pc:docMk/>
            <pc:sldMk cId="4034616646" sldId="1336"/>
            <ac:cxnSpMk id="101" creationId="{7E0A3800-244A-4A8A-ABD4-E929578F2DEE}"/>
          </ac:cxnSpMkLst>
        </pc:cxnChg>
        <pc:cxnChg chg="add del">
          <ac:chgData name="Rebecca Salles" userId="66a2db3d815e233f" providerId="LiveId" clId="{4564D9FB-F01E-44BE-8594-DD5A92BDF058}" dt="2020-12-08T18:05:53.414" v="10430" actId="478"/>
          <ac:cxnSpMkLst>
            <pc:docMk/>
            <pc:sldMk cId="4034616646" sldId="1336"/>
            <ac:cxnSpMk id="102" creationId="{8CD16F9D-BEF4-4F8C-A473-F79F49720A4C}"/>
          </ac:cxnSpMkLst>
        </pc:cxnChg>
        <pc:cxnChg chg="add del">
          <ac:chgData name="Rebecca Salles" userId="66a2db3d815e233f" providerId="LiveId" clId="{4564D9FB-F01E-44BE-8594-DD5A92BDF058}" dt="2020-12-08T18:06:05.546" v="10432" actId="478"/>
          <ac:cxnSpMkLst>
            <pc:docMk/>
            <pc:sldMk cId="4034616646" sldId="1336"/>
            <ac:cxnSpMk id="104" creationId="{163D1CF1-1521-4DF2-8019-14D5E08A74C6}"/>
          </ac:cxnSpMkLst>
        </pc:cxnChg>
        <pc:cxnChg chg="add mod">
          <ac:chgData name="Rebecca Salles" userId="66a2db3d815e233f" providerId="LiveId" clId="{4564D9FB-F01E-44BE-8594-DD5A92BDF058}" dt="2020-12-08T18:11:38.953" v="10946" actId="164"/>
          <ac:cxnSpMkLst>
            <pc:docMk/>
            <pc:sldMk cId="4034616646" sldId="1336"/>
            <ac:cxnSpMk id="106" creationId="{2C6F1A48-8084-43BF-9888-A19EA2832876}"/>
          </ac:cxnSpMkLst>
        </pc:cxnChg>
        <pc:cxnChg chg="add mod">
          <ac:chgData name="Rebecca Salles" userId="66a2db3d815e233f" providerId="LiveId" clId="{4564D9FB-F01E-44BE-8594-DD5A92BDF058}" dt="2020-12-08T18:11:38.953" v="10946" actId="164"/>
          <ac:cxnSpMkLst>
            <pc:docMk/>
            <pc:sldMk cId="4034616646" sldId="1336"/>
            <ac:cxnSpMk id="111" creationId="{A3E3F22D-1011-4A34-B724-7DEC219C8B21}"/>
          </ac:cxnSpMkLst>
        </pc:cxnChg>
        <pc:cxnChg chg="add mod">
          <ac:chgData name="Rebecca Salles" userId="66a2db3d815e233f" providerId="LiveId" clId="{4564D9FB-F01E-44BE-8594-DD5A92BDF058}" dt="2020-12-08T18:11:38.953" v="10946" actId="164"/>
          <ac:cxnSpMkLst>
            <pc:docMk/>
            <pc:sldMk cId="4034616646" sldId="1336"/>
            <ac:cxnSpMk id="113" creationId="{C905C17B-5C8A-4B2C-8B8D-DBB4DE82261D}"/>
          </ac:cxnSpMkLst>
        </pc:cxnChg>
        <pc:cxnChg chg="add mod">
          <ac:chgData name="Rebecca Salles" userId="66a2db3d815e233f" providerId="LiveId" clId="{4564D9FB-F01E-44BE-8594-DD5A92BDF058}" dt="2020-12-08T18:11:38.953" v="10946" actId="164"/>
          <ac:cxnSpMkLst>
            <pc:docMk/>
            <pc:sldMk cId="4034616646" sldId="1336"/>
            <ac:cxnSpMk id="114" creationId="{4B5DCAFC-AC50-4D20-940D-E2BACE3714D8}"/>
          </ac:cxnSpMkLst>
        </pc:cxnChg>
        <pc:cxnChg chg="add mod">
          <ac:chgData name="Rebecca Salles" userId="66a2db3d815e233f" providerId="LiveId" clId="{4564D9FB-F01E-44BE-8594-DD5A92BDF058}" dt="2020-12-08T18:11:38.953" v="10946" actId="164"/>
          <ac:cxnSpMkLst>
            <pc:docMk/>
            <pc:sldMk cId="4034616646" sldId="1336"/>
            <ac:cxnSpMk id="115" creationId="{64EE81B3-6FCC-4D76-90A3-D7A1F28CF073}"/>
          </ac:cxnSpMkLst>
        </pc:cxnChg>
        <pc:cxnChg chg="add mod">
          <ac:chgData name="Rebecca Salles" userId="66a2db3d815e233f" providerId="LiveId" clId="{4564D9FB-F01E-44BE-8594-DD5A92BDF058}" dt="2020-12-08T18:11:38.953" v="10946" actId="164"/>
          <ac:cxnSpMkLst>
            <pc:docMk/>
            <pc:sldMk cId="4034616646" sldId="1336"/>
            <ac:cxnSpMk id="116" creationId="{B846AE8F-BF82-4F06-BAA3-054F0E060575}"/>
          </ac:cxnSpMkLst>
        </pc:cxnChg>
        <pc:cxnChg chg="add mod">
          <ac:chgData name="Rebecca Salles" userId="66a2db3d815e233f" providerId="LiveId" clId="{4564D9FB-F01E-44BE-8594-DD5A92BDF058}" dt="2020-12-08T18:11:38.953" v="10946" actId="164"/>
          <ac:cxnSpMkLst>
            <pc:docMk/>
            <pc:sldMk cId="4034616646" sldId="1336"/>
            <ac:cxnSpMk id="117" creationId="{A5D5E415-A459-485F-9FF6-648F8467AC9B}"/>
          </ac:cxnSpMkLst>
        </pc:cxnChg>
        <pc:cxnChg chg="add mod">
          <ac:chgData name="Rebecca Salles" userId="66a2db3d815e233f" providerId="LiveId" clId="{4564D9FB-F01E-44BE-8594-DD5A92BDF058}" dt="2020-12-08T18:11:38.953" v="10946" actId="164"/>
          <ac:cxnSpMkLst>
            <pc:docMk/>
            <pc:sldMk cId="4034616646" sldId="1336"/>
            <ac:cxnSpMk id="118" creationId="{9B697D42-AF64-4726-87AE-6DDBC204BF9B}"/>
          </ac:cxnSpMkLst>
        </pc:cxnChg>
        <pc:cxnChg chg="add mod">
          <ac:chgData name="Rebecca Salles" userId="66a2db3d815e233f" providerId="LiveId" clId="{4564D9FB-F01E-44BE-8594-DD5A92BDF058}" dt="2020-12-08T18:11:38.953" v="10946" actId="164"/>
          <ac:cxnSpMkLst>
            <pc:docMk/>
            <pc:sldMk cId="4034616646" sldId="1336"/>
            <ac:cxnSpMk id="119" creationId="{B11DDCCD-7140-4184-A785-DFCBEC7680F8}"/>
          </ac:cxnSpMkLst>
        </pc:cxnChg>
        <pc:cxnChg chg="add mod">
          <ac:chgData name="Rebecca Salles" userId="66a2db3d815e233f" providerId="LiveId" clId="{4564D9FB-F01E-44BE-8594-DD5A92BDF058}" dt="2020-12-08T18:11:38.953" v="10946" actId="164"/>
          <ac:cxnSpMkLst>
            <pc:docMk/>
            <pc:sldMk cId="4034616646" sldId="1336"/>
            <ac:cxnSpMk id="120" creationId="{5CCF0F14-C8A7-45FB-B2FC-D1EC7633E78D}"/>
          </ac:cxnSpMkLst>
        </pc:cxnChg>
      </pc:sldChg>
      <pc:sldChg chg="addSp delSp modSp add mod ord modShow">
        <pc:chgData name="Rebecca Salles" userId="66a2db3d815e233f" providerId="LiveId" clId="{4564D9FB-F01E-44BE-8594-DD5A92BDF058}" dt="2020-12-08T20:17:37.581" v="11750" actId="478"/>
        <pc:sldMkLst>
          <pc:docMk/>
          <pc:sldMk cId="718215353" sldId="1337"/>
        </pc:sldMkLst>
        <pc:spChg chg="mod">
          <ac:chgData name="Rebecca Salles" userId="66a2db3d815e233f" providerId="LiveId" clId="{4564D9FB-F01E-44BE-8594-DD5A92BDF058}" dt="2020-12-08T18:29:02.631" v="11259" actId="20577"/>
          <ac:spMkLst>
            <pc:docMk/>
            <pc:sldMk cId="718215353" sldId="1337"/>
            <ac:spMk id="16" creationId="{07B07CF6-16DE-49BC-A825-D52FE002E847}"/>
          </ac:spMkLst>
        </pc:spChg>
        <pc:spChg chg="del">
          <ac:chgData name="Rebecca Salles" userId="66a2db3d815e233f" providerId="LiveId" clId="{4564D9FB-F01E-44BE-8594-DD5A92BDF058}" dt="2020-12-08T18:24:51.749" v="11167" actId="478"/>
          <ac:spMkLst>
            <pc:docMk/>
            <pc:sldMk cId="718215353" sldId="1337"/>
            <ac:spMk id="30" creationId="{67CD2EC0-9D43-4343-BCD9-CD1C24F61313}"/>
          </ac:spMkLst>
        </pc:spChg>
        <pc:spChg chg="mod">
          <ac:chgData name="Rebecca Salles" userId="66a2db3d815e233f" providerId="LiveId" clId="{4564D9FB-F01E-44BE-8594-DD5A92BDF058}" dt="2020-12-08T20:13:24.221" v="11662" actId="20577"/>
          <ac:spMkLst>
            <pc:docMk/>
            <pc:sldMk cId="718215353" sldId="1337"/>
            <ac:spMk id="36" creationId="{A84EA626-E0FD-4A44-9FFB-6F0843EE528C}"/>
          </ac:spMkLst>
        </pc:spChg>
        <pc:spChg chg="del">
          <ac:chgData name="Rebecca Salles" userId="66a2db3d815e233f" providerId="LiveId" clId="{4564D9FB-F01E-44BE-8594-DD5A92BDF058}" dt="2020-12-08T18:17:19.970" v="11056" actId="478"/>
          <ac:spMkLst>
            <pc:docMk/>
            <pc:sldMk cId="718215353" sldId="1337"/>
            <ac:spMk id="38" creationId="{C38AC565-6C3A-4E99-8C18-F27CA695D496}"/>
          </ac:spMkLst>
        </pc:spChg>
        <pc:spChg chg="del">
          <ac:chgData name="Rebecca Salles" userId="66a2db3d815e233f" providerId="LiveId" clId="{4564D9FB-F01E-44BE-8594-DD5A92BDF058}" dt="2020-12-08T18:17:07.742" v="11053" actId="478"/>
          <ac:spMkLst>
            <pc:docMk/>
            <pc:sldMk cId="718215353" sldId="1337"/>
            <ac:spMk id="50" creationId="{3D3D2AAF-7AE6-4D91-9E18-83BE08DF54EE}"/>
          </ac:spMkLst>
        </pc:spChg>
        <pc:spChg chg="del">
          <ac:chgData name="Rebecca Salles" userId="66a2db3d815e233f" providerId="LiveId" clId="{4564D9FB-F01E-44BE-8594-DD5A92BDF058}" dt="2020-12-08T18:24:54.993" v="11168" actId="478"/>
          <ac:spMkLst>
            <pc:docMk/>
            <pc:sldMk cId="718215353" sldId="1337"/>
            <ac:spMk id="60" creationId="{B59FBED8-3952-4780-B426-1F5C963723B0}"/>
          </ac:spMkLst>
        </pc:spChg>
        <pc:spChg chg="mod">
          <ac:chgData name="Rebecca Salles" userId="66a2db3d815e233f" providerId="LiveId" clId="{4564D9FB-F01E-44BE-8594-DD5A92BDF058}" dt="2020-12-08T18:18:20.326" v="11110"/>
          <ac:spMkLst>
            <pc:docMk/>
            <pc:sldMk cId="718215353" sldId="1337"/>
            <ac:spMk id="69" creationId="{A6242957-138D-4E6E-BE69-D8500453ED39}"/>
          </ac:spMkLst>
        </pc:spChg>
        <pc:spChg chg="mod">
          <ac:chgData name="Rebecca Salles" userId="66a2db3d815e233f" providerId="LiveId" clId="{4564D9FB-F01E-44BE-8594-DD5A92BDF058}" dt="2020-12-08T18:18:20.326" v="11110"/>
          <ac:spMkLst>
            <pc:docMk/>
            <pc:sldMk cId="718215353" sldId="1337"/>
            <ac:spMk id="70" creationId="{2501E187-B524-46E7-92E2-B2C3180DBB5D}"/>
          </ac:spMkLst>
        </pc:spChg>
        <pc:spChg chg="add mod ord">
          <ac:chgData name="Rebecca Salles" userId="66a2db3d815e233f" providerId="LiveId" clId="{4564D9FB-F01E-44BE-8594-DD5A92BDF058}" dt="2020-12-08T18:25:07.829" v="11174" actId="170"/>
          <ac:spMkLst>
            <pc:docMk/>
            <pc:sldMk cId="718215353" sldId="1337"/>
            <ac:spMk id="71" creationId="{BEE82969-2796-4F85-BBDA-486CDE4115D4}"/>
          </ac:spMkLst>
        </pc:spChg>
        <pc:spChg chg="add mod ord">
          <ac:chgData name="Rebecca Salles" userId="66a2db3d815e233f" providerId="LiveId" clId="{4564D9FB-F01E-44BE-8594-DD5A92BDF058}" dt="2020-12-08T18:26:07.573" v="11236" actId="1035"/>
          <ac:spMkLst>
            <pc:docMk/>
            <pc:sldMk cId="718215353" sldId="1337"/>
            <ac:spMk id="72" creationId="{87672D65-1DAC-4924-A557-E324754996AD}"/>
          </ac:spMkLst>
        </pc:spChg>
        <pc:spChg chg="del">
          <ac:chgData name="Rebecca Salles" userId="66a2db3d815e233f" providerId="LiveId" clId="{4564D9FB-F01E-44BE-8594-DD5A92BDF058}" dt="2020-12-08T18:17:32.491" v="11059" actId="478"/>
          <ac:spMkLst>
            <pc:docMk/>
            <pc:sldMk cId="718215353" sldId="1337"/>
            <ac:spMk id="73" creationId="{41B373C3-8853-4EC1-AA6E-0BFC7707310F}"/>
          </ac:spMkLst>
        </pc:spChg>
        <pc:spChg chg="mod">
          <ac:chgData name="Rebecca Salles" userId="66a2db3d815e233f" providerId="LiveId" clId="{4564D9FB-F01E-44BE-8594-DD5A92BDF058}" dt="2020-12-08T20:16:01.367" v="11668" actId="14100"/>
          <ac:spMkLst>
            <pc:docMk/>
            <pc:sldMk cId="718215353" sldId="1337"/>
            <ac:spMk id="80" creationId="{D03478CD-D510-4686-A05F-14A2F8B724A3}"/>
          </ac:spMkLst>
        </pc:spChg>
        <pc:spChg chg="add mod">
          <ac:chgData name="Rebecca Salles" userId="66a2db3d815e233f" providerId="LiveId" clId="{4564D9FB-F01E-44BE-8594-DD5A92BDF058}" dt="2020-12-08T20:17:11.159" v="11743" actId="1036"/>
          <ac:spMkLst>
            <pc:docMk/>
            <pc:sldMk cId="718215353" sldId="1337"/>
            <ac:spMk id="110" creationId="{51622AA4-A052-4562-BCF2-FFFAD8E3AC4E}"/>
          </ac:spMkLst>
        </pc:spChg>
        <pc:spChg chg="add mod">
          <ac:chgData name="Rebecca Salles" userId="66a2db3d815e233f" providerId="LiveId" clId="{4564D9FB-F01E-44BE-8594-DD5A92BDF058}" dt="2020-12-08T18:46:50.033" v="11646" actId="403"/>
          <ac:spMkLst>
            <pc:docMk/>
            <pc:sldMk cId="718215353" sldId="1337"/>
            <ac:spMk id="121" creationId="{FA75AD76-DE0F-4F98-8AB2-2584B18348F1}"/>
          </ac:spMkLst>
        </pc:spChg>
        <pc:spChg chg="del">
          <ac:chgData name="Rebecca Salles" userId="66a2db3d815e233f" providerId="LiveId" clId="{4564D9FB-F01E-44BE-8594-DD5A92BDF058}" dt="2020-12-08T18:45:57.739" v="11628" actId="478"/>
          <ac:spMkLst>
            <pc:docMk/>
            <pc:sldMk cId="718215353" sldId="1337"/>
            <ac:spMk id="122" creationId="{0DC15296-7816-453B-9FD3-59437AED3E56}"/>
          </ac:spMkLst>
        </pc:spChg>
        <pc:spChg chg="del">
          <ac:chgData name="Rebecca Salles" userId="66a2db3d815e233f" providerId="LiveId" clId="{4564D9FB-F01E-44BE-8594-DD5A92BDF058}" dt="2020-12-08T18:45:57.739" v="11628" actId="478"/>
          <ac:spMkLst>
            <pc:docMk/>
            <pc:sldMk cId="718215353" sldId="1337"/>
            <ac:spMk id="123" creationId="{F66D6D1E-E160-47AE-8703-CED705070E8B}"/>
          </ac:spMkLst>
        </pc:spChg>
        <pc:spChg chg="del">
          <ac:chgData name="Rebecca Salles" userId="66a2db3d815e233f" providerId="LiveId" clId="{4564D9FB-F01E-44BE-8594-DD5A92BDF058}" dt="2020-12-08T18:45:57.739" v="11628" actId="478"/>
          <ac:spMkLst>
            <pc:docMk/>
            <pc:sldMk cId="718215353" sldId="1337"/>
            <ac:spMk id="124" creationId="{DA6C0C8E-8E47-4FAF-AC6F-DF0E63597F9F}"/>
          </ac:spMkLst>
        </pc:spChg>
        <pc:spChg chg="add mod">
          <ac:chgData name="Rebecca Salles" userId="66a2db3d815e233f" providerId="LiveId" clId="{4564D9FB-F01E-44BE-8594-DD5A92BDF058}" dt="2020-12-08T20:16:52.920" v="11727" actId="1037"/>
          <ac:spMkLst>
            <pc:docMk/>
            <pc:sldMk cId="718215353" sldId="1337"/>
            <ac:spMk id="125" creationId="{764FFE74-9F68-42D7-9124-156A96504233}"/>
          </ac:spMkLst>
        </pc:spChg>
        <pc:grpChg chg="add del mod">
          <ac:chgData name="Rebecca Salles" userId="66a2db3d815e233f" providerId="LiveId" clId="{4564D9FB-F01E-44BE-8594-DD5A92BDF058}" dt="2020-12-08T20:17:31.036" v="11746" actId="478"/>
          <ac:grpSpMkLst>
            <pc:docMk/>
            <pc:sldMk cId="718215353" sldId="1337"/>
            <ac:grpSpMk id="67" creationId="{2D2BCF34-BCB9-425C-8938-254DE9F270F5}"/>
          </ac:grpSpMkLst>
        </pc:grpChg>
        <pc:grpChg chg="add mod">
          <ac:chgData name="Rebecca Salles" userId="66a2db3d815e233f" providerId="LiveId" clId="{4564D9FB-F01E-44BE-8594-DD5A92BDF058}" dt="2020-12-08T18:45:58.193" v="11629"/>
          <ac:grpSpMkLst>
            <pc:docMk/>
            <pc:sldMk cId="718215353" sldId="1337"/>
            <ac:grpSpMk id="76" creationId="{7730F09C-D7D5-47E9-8C8F-FC248C112E58}"/>
          </ac:grpSpMkLst>
        </pc:grpChg>
        <pc:grpChg chg="del">
          <ac:chgData name="Rebecca Salles" userId="66a2db3d815e233f" providerId="LiveId" clId="{4564D9FB-F01E-44BE-8594-DD5A92BDF058}" dt="2020-12-08T20:17:37.581" v="11750" actId="478"/>
          <ac:grpSpMkLst>
            <pc:docMk/>
            <pc:sldMk cId="718215353" sldId="1337"/>
            <ac:grpSpMk id="85" creationId="{F874D3CD-26B9-453E-A724-81D74D278F1E}"/>
          </ac:grpSpMkLst>
        </pc:grpChg>
        <pc:grpChg chg="del">
          <ac:chgData name="Rebecca Salles" userId="66a2db3d815e233f" providerId="LiveId" clId="{4564D9FB-F01E-44BE-8594-DD5A92BDF058}" dt="2020-12-08T20:17:36.491" v="11749" actId="478"/>
          <ac:grpSpMkLst>
            <pc:docMk/>
            <pc:sldMk cId="718215353" sldId="1337"/>
            <ac:grpSpMk id="89" creationId="{70ACE1FB-D5C0-4725-B8A8-944E54666454}"/>
          </ac:grpSpMkLst>
        </pc:grpChg>
        <pc:grpChg chg="del">
          <ac:chgData name="Rebecca Salles" userId="66a2db3d815e233f" providerId="LiveId" clId="{4564D9FB-F01E-44BE-8594-DD5A92BDF058}" dt="2020-12-08T18:17:30.438" v="11058" actId="21"/>
          <ac:grpSpMkLst>
            <pc:docMk/>
            <pc:sldMk cId="718215353" sldId="1337"/>
            <ac:grpSpMk id="93" creationId="{62B1586D-2FD6-4BCC-9916-9189D2164B4F}"/>
          </ac:grpSpMkLst>
        </pc:grpChg>
        <pc:grpChg chg="del">
          <ac:chgData name="Rebecca Salles" userId="66a2db3d815e233f" providerId="LiveId" clId="{4564D9FB-F01E-44BE-8594-DD5A92BDF058}" dt="2020-12-08T18:17:17.905" v="11055" actId="478"/>
          <ac:grpSpMkLst>
            <pc:docMk/>
            <pc:sldMk cId="718215353" sldId="1337"/>
            <ac:grpSpMk id="97" creationId="{3BC81E8B-370F-4EF9-8A87-DEDAC6D8593F}"/>
          </ac:grpSpMkLst>
        </pc:grpChg>
        <pc:grpChg chg="del">
          <ac:chgData name="Rebecca Salles" userId="66a2db3d815e233f" providerId="LiveId" clId="{4564D9FB-F01E-44BE-8594-DD5A92BDF058}" dt="2020-12-08T18:45:57.739" v="11628" actId="478"/>
          <ac:grpSpMkLst>
            <pc:docMk/>
            <pc:sldMk cId="718215353" sldId="1337"/>
            <ac:grpSpMk id="112" creationId="{5D4A4780-6578-43F1-8BB6-76B461BE7F83}"/>
          </ac:grpSpMkLst>
        </pc:grpChg>
        <pc:picChg chg="add del">
          <ac:chgData name="Rebecca Salles" userId="66a2db3d815e233f" providerId="LiveId" clId="{4564D9FB-F01E-44BE-8594-DD5A92BDF058}" dt="2020-12-08T20:17:34.855" v="11748" actId="478"/>
          <ac:picMkLst>
            <pc:docMk/>
            <pc:sldMk cId="718215353" sldId="1337"/>
            <ac:picMk id="63" creationId="{53E956A7-9EB1-4890-B117-2B4892FA1C8F}"/>
          </ac:picMkLst>
        </pc:picChg>
        <pc:picChg chg="mod">
          <ac:chgData name="Rebecca Salles" userId="66a2db3d815e233f" providerId="LiveId" clId="{4564D9FB-F01E-44BE-8594-DD5A92BDF058}" dt="2020-12-08T18:18:40.457" v="11112" actId="1036"/>
          <ac:picMkLst>
            <pc:docMk/>
            <pc:sldMk cId="718215353" sldId="1337"/>
            <ac:picMk id="64" creationId="{75759BFC-3D96-48B6-A6B4-5D8379CD74E8}"/>
          </ac:picMkLst>
        </pc:picChg>
        <pc:picChg chg="del">
          <ac:chgData name="Rebecca Salles" userId="66a2db3d815e233f" providerId="LiveId" clId="{4564D9FB-F01E-44BE-8594-DD5A92BDF058}" dt="2020-12-08T18:17:06.099" v="11052" actId="478"/>
          <ac:picMkLst>
            <pc:docMk/>
            <pc:sldMk cId="718215353" sldId="1337"/>
            <ac:picMk id="65" creationId="{DE0FC462-C91F-4A41-9E8C-A52C6272602A}"/>
          </ac:picMkLst>
        </pc:picChg>
        <pc:picChg chg="mod">
          <ac:chgData name="Rebecca Salles" userId="66a2db3d815e233f" providerId="LiveId" clId="{4564D9FB-F01E-44BE-8594-DD5A92BDF058}" dt="2020-12-08T18:17:48.904" v="11060" actId="167"/>
          <ac:picMkLst>
            <pc:docMk/>
            <pc:sldMk cId="718215353" sldId="1337"/>
            <ac:picMk id="1026" creationId="{D13212EA-2802-4316-A99E-A4392432B93F}"/>
          </ac:picMkLst>
        </pc:picChg>
        <pc:cxnChg chg="mod">
          <ac:chgData name="Rebecca Salles" userId="66a2db3d815e233f" providerId="LiveId" clId="{4564D9FB-F01E-44BE-8594-DD5A92BDF058}" dt="2020-12-08T18:18:13.091" v="11109" actId="14100"/>
          <ac:cxnSpMkLst>
            <pc:docMk/>
            <pc:sldMk cId="718215353" sldId="1337"/>
            <ac:cxnSpMk id="49" creationId="{7F2AE16A-903B-4F1F-A28F-0673EB989BE3}"/>
          </ac:cxnSpMkLst>
        </pc:cxnChg>
        <pc:cxnChg chg="del mod">
          <ac:chgData name="Rebecca Salles" userId="66a2db3d815e233f" providerId="LiveId" clId="{4564D9FB-F01E-44BE-8594-DD5A92BDF058}" dt="2020-12-08T18:17:08.534" v="11054" actId="478"/>
          <ac:cxnSpMkLst>
            <pc:docMk/>
            <pc:sldMk cId="718215353" sldId="1337"/>
            <ac:cxnSpMk id="52" creationId="{5CC49D66-2579-40DE-AF65-24A935795DC0}"/>
          </ac:cxnSpMkLst>
        </pc:cxnChg>
        <pc:cxnChg chg="mod">
          <ac:chgData name="Rebecca Salles" userId="66a2db3d815e233f" providerId="LiveId" clId="{4564D9FB-F01E-44BE-8594-DD5A92BDF058}" dt="2020-12-08T18:18:20.326" v="11110"/>
          <ac:cxnSpMkLst>
            <pc:docMk/>
            <pc:sldMk cId="718215353" sldId="1337"/>
            <ac:cxnSpMk id="68" creationId="{D1A1F87F-A401-4B5A-B625-5397D6A11CC0}"/>
          </ac:cxnSpMkLst>
        </pc:cxnChg>
        <pc:cxnChg chg="mod">
          <ac:chgData name="Rebecca Salles" userId="66a2db3d815e233f" providerId="LiveId" clId="{4564D9FB-F01E-44BE-8594-DD5A92BDF058}" dt="2020-12-08T20:17:00.908" v="11734" actId="1038"/>
          <ac:cxnSpMkLst>
            <pc:docMk/>
            <pc:sldMk cId="718215353" sldId="1337"/>
            <ac:cxnSpMk id="79" creationId="{D3057B7B-D0E4-47F3-AFA2-A24E7A1EA10E}"/>
          </ac:cxnSpMkLst>
        </pc:cxnChg>
        <pc:cxnChg chg="del">
          <ac:chgData name="Rebecca Salles" userId="66a2db3d815e233f" providerId="LiveId" clId="{4564D9FB-F01E-44BE-8594-DD5A92BDF058}" dt="2020-12-08T18:17:23.387" v="11057" actId="478"/>
          <ac:cxnSpMkLst>
            <pc:docMk/>
            <pc:sldMk cId="718215353" sldId="1337"/>
            <ac:cxnSpMk id="82" creationId="{D8F7BCFE-49A6-46B8-A82E-69612358BBA4}"/>
          </ac:cxnSpMkLst>
        </pc:cxnChg>
        <pc:cxnChg chg="mod">
          <ac:chgData name="Rebecca Salles" userId="66a2db3d815e233f" providerId="LiveId" clId="{4564D9FB-F01E-44BE-8594-DD5A92BDF058}" dt="2020-12-08T18:45:58.193" v="11629"/>
          <ac:cxnSpMkLst>
            <pc:docMk/>
            <pc:sldMk cId="718215353" sldId="1337"/>
            <ac:cxnSpMk id="84" creationId="{5CE6E745-E432-4008-9AAC-A6A8A72C3E85}"/>
          </ac:cxnSpMkLst>
        </pc:cxnChg>
        <pc:cxnChg chg="mod">
          <ac:chgData name="Rebecca Salles" userId="66a2db3d815e233f" providerId="LiveId" clId="{4564D9FB-F01E-44BE-8594-DD5A92BDF058}" dt="2020-12-08T18:45:58.193" v="11629"/>
          <ac:cxnSpMkLst>
            <pc:docMk/>
            <pc:sldMk cId="718215353" sldId="1337"/>
            <ac:cxnSpMk id="88" creationId="{E921961F-939D-4124-9B1B-A06161705BD9}"/>
          </ac:cxnSpMkLst>
        </pc:cxnChg>
        <pc:cxnChg chg="mod">
          <ac:chgData name="Rebecca Salles" userId="66a2db3d815e233f" providerId="LiveId" clId="{4564D9FB-F01E-44BE-8594-DD5A92BDF058}" dt="2020-12-08T18:45:58.193" v="11629"/>
          <ac:cxnSpMkLst>
            <pc:docMk/>
            <pc:sldMk cId="718215353" sldId="1337"/>
            <ac:cxnSpMk id="101" creationId="{C5C401BE-C8B7-46AF-A8EE-7A3DCE389139}"/>
          </ac:cxnSpMkLst>
        </pc:cxnChg>
        <pc:cxnChg chg="mod">
          <ac:chgData name="Rebecca Salles" userId="66a2db3d815e233f" providerId="LiveId" clId="{4564D9FB-F01E-44BE-8594-DD5A92BDF058}" dt="2020-12-08T18:45:58.193" v="11629"/>
          <ac:cxnSpMkLst>
            <pc:docMk/>
            <pc:sldMk cId="718215353" sldId="1337"/>
            <ac:cxnSpMk id="102" creationId="{BE922382-82D6-4369-9CEC-12F147D565DC}"/>
          </ac:cxnSpMkLst>
        </pc:cxnChg>
        <pc:cxnChg chg="mod">
          <ac:chgData name="Rebecca Salles" userId="66a2db3d815e233f" providerId="LiveId" clId="{4564D9FB-F01E-44BE-8594-DD5A92BDF058}" dt="2020-12-08T18:45:58.193" v="11629"/>
          <ac:cxnSpMkLst>
            <pc:docMk/>
            <pc:sldMk cId="718215353" sldId="1337"/>
            <ac:cxnSpMk id="103" creationId="{CE29D7A4-A03B-427E-B864-59793FCBC1DA}"/>
          </ac:cxnSpMkLst>
        </pc:cxnChg>
        <pc:cxnChg chg="mod">
          <ac:chgData name="Rebecca Salles" userId="66a2db3d815e233f" providerId="LiveId" clId="{4564D9FB-F01E-44BE-8594-DD5A92BDF058}" dt="2020-12-08T18:45:58.193" v="11629"/>
          <ac:cxnSpMkLst>
            <pc:docMk/>
            <pc:sldMk cId="718215353" sldId="1337"/>
            <ac:cxnSpMk id="104" creationId="{D7806B11-47FB-408E-A6B5-71AF2920E5D5}"/>
          </ac:cxnSpMkLst>
        </pc:cxnChg>
        <pc:cxnChg chg="mod">
          <ac:chgData name="Rebecca Salles" userId="66a2db3d815e233f" providerId="LiveId" clId="{4564D9FB-F01E-44BE-8594-DD5A92BDF058}" dt="2020-12-08T20:16:09.227" v="11675" actId="1038"/>
          <ac:cxnSpMkLst>
            <pc:docMk/>
            <pc:sldMk cId="718215353" sldId="1337"/>
            <ac:cxnSpMk id="105" creationId="{39492380-E587-4B44-82C5-D79EB5834ADA}"/>
          </ac:cxnSpMkLst>
        </pc:cxnChg>
        <pc:cxnChg chg="mod">
          <ac:chgData name="Rebecca Salles" userId="66a2db3d815e233f" providerId="LiveId" clId="{4564D9FB-F01E-44BE-8594-DD5A92BDF058}" dt="2020-12-08T20:16:14.974" v="11691" actId="1038"/>
          <ac:cxnSpMkLst>
            <pc:docMk/>
            <pc:sldMk cId="718215353" sldId="1337"/>
            <ac:cxnSpMk id="107" creationId="{A6D861EB-5F3D-4157-9E7C-7023841F9B89}"/>
          </ac:cxnSpMkLst>
        </pc:cxnChg>
        <pc:cxnChg chg="mod">
          <ac:chgData name="Rebecca Salles" userId="66a2db3d815e233f" providerId="LiveId" clId="{4564D9FB-F01E-44BE-8594-DD5A92BDF058}" dt="2020-12-08T20:16:20.628" v="11707" actId="1037"/>
          <ac:cxnSpMkLst>
            <pc:docMk/>
            <pc:sldMk cId="718215353" sldId="1337"/>
            <ac:cxnSpMk id="108" creationId="{C3E4C811-0A00-4AD1-997C-FBE23FF2FC61}"/>
          </ac:cxnSpMkLst>
        </pc:cxnChg>
      </pc:sldChg>
      <pc:sldChg chg="delSp modSp add mod ord modShow">
        <pc:chgData name="Rebecca Salles" userId="66a2db3d815e233f" providerId="LiveId" clId="{4564D9FB-F01E-44BE-8594-DD5A92BDF058}" dt="2020-12-08T18:51:08.075" v="11654" actId="729"/>
        <pc:sldMkLst>
          <pc:docMk/>
          <pc:sldMk cId="785683678" sldId="1338"/>
        </pc:sldMkLst>
        <pc:spChg chg="mod">
          <ac:chgData name="Rebecca Salles" userId="66a2db3d815e233f" providerId="LiveId" clId="{4564D9FB-F01E-44BE-8594-DD5A92BDF058}" dt="2020-12-08T18:24:34.243" v="11162" actId="1035"/>
          <ac:spMkLst>
            <pc:docMk/>
            <pc:sldMk cId="785683678" sldId="1338"/>
            <ac:spMk id="16" creationId="{AF03D24E-5200-473D-8A31-ABD12C596DF2}"/>
          </ac:spMkLst>
        </pc:spChg>
        <pc:spChg chg="mod">
          <ac:chgData name="Rebecca Salles" userId="66a2db3d815e233f" providerId="LiveId" clId="{4564D9FB-F01E-44BE-8594-DD5A92BDF058}" dt="2020-12-08T18:28:44.412" v="11253" actId="20577"/>
          <ac:spMkLst>
            <pc:docMk/>
            <pc:sldMk cId="785683678" sldId="1338"/>
            <ac:spMk id="17" creationId="{FB035448-58DA-4F98-9FE4-A2C73748B92D}"/>
          </ac:spMkLst>
        </pc:spChg>
        <pc:spChg chg="mod">
          <ac:chgData name="Rebecca Salles" userId="66a2db3d815e233f" providerId="LiveId" clId="{4564D9FB-F01E-44BE-8594-DD5A92BDF058}" dt="2020-12-08T18:26:13.155" v="11238" actId="1035"/>
          <ac:spMkLst>
            <pc:docMk/>
            <pc:sldMk cId="785683678" sldId="1338"/>
            <ac:spMk id="67" creationId="{DD71E7F1-0B87-452B-9215-7AF6C66226DF}"/>
          </ac:spMkLst>
        </pc:spChg>
        <pc:spChg chg="del">
          <ac:chgData name="Rebecca Salles" userId="66a2db3d815e233f" providerId="LiveId" clId="{4564D9FB-F01E-44BE-8594-DD5A92BDF058}" dt="2020-12-08T18:20:04.124" v="11132" actId="478"/>
          <ac:spMkLst>
            <pc:docMk/>
            <pc:sldMk cId="785683678" sldId="1338"/>
            <ac:spMk id="68" creationId="{3C93D302-CB3D-4D26-AC8D-44CCB4EFB6C6}"/>
          </ac:spMkLst>
        </pc:spChg>
        <pc:spChg chg="del">
          <ac:chgData name="Rebecca Salles" userId="66a2db3d815e233f" providerId="LiveId" clId="{4564D9FB-F01E-44BE-8594-DD5A92BDF058}" dt="2020-12-08T18:20:02.447" v="11131" actId="478"/>
          <ac:spMkLst>
            <pc:docMk/>
            <pc:sldMk cId="785683678" sldId="1338"/>
            <ac:spMk id="69" creationId="{4C735493-03AB-46AD-9AED-CF679B184620}"/>
          </ac:spMkLst>
        </pc:spChg>
        <pc:spChg chg="del">
          <ac:chgData name="Rebecca Salles" userId="66a2db3d815e233f" providerId="LiveId" clId="{4564D9FB-F01E-44BE-8594-DD5A92BDF058}" dt="2020-12-08T18:20:00.146" v="11129" actId="478"/>
          <ac:spMkLst>
            <pc:docMk/>
            <pc:sldMk cId="785683678" sldId="1338"/>
            <ac:spMk id="71" creationId="{1341AF94-23E8-420B-AB69-DF271A9D6893}"/>
          </ac:spMkLst>
        </pc:spChg>
        <pc:cxnChg chg="del mod">
          <ac:chgData name="Rebecca Salles" userId="66a2db3d815e233f" providerId="LiveId" clId="{4564D9FB-F01E-44BE-8594-DD5A92BDF058}" dt="2020-12-08T18:20:01.634" v="11130" actId="478"/>
          <ac:cxnSpMkLst>
            <pc:docMk/>
            <pc:sldMk cId="785683678" sldId="1338"/>
            <ac:cxnSpMk id="70" creationId="{2BF07711-AE19-4EA9-9391-F5A0F0FAC43F}"/>
          </ac:cxnSpMkLst>
        </pc:cxnChg>
      </pc:sldChg>
      <pc:sldChg chg="addSp delSp modSp add mod ord">
        <pc:chgData name="Rebecca Salles" userId="66a2db3d815e233f" providerId="LiveId" clId="{4564D9FB-F01E-44BE-8594-DD5A92BDF058}" dt="2020-12-09T13:28:35.989" v="11982" actId="1037"/>
        <pc:sldMkLst>
          <pc:docMk/>
          <pc:sldMk cId="1326656638" sldId="1339"/>
        </pc:sldMkLst>
        <pc:spChg chg="mod">
          <ac:chgData name="Rebecca Salles" userId="66a2db3d815e233f" providerId="LiveId" clId="{4564D9FB-F01E-44BE-8594-DD5A92BDF058}" dt="2020-12-08T18:37:30.130" v="11399"/>
          <ac:spMkLst>
            <pc:docMk/>
            <pc:sldMk cId="1326656638" sldId="1339"/>
            <ac:spMk id="7" creationId="{85B41EF4-8FCE-4766-BB6E-2DE90C0F399A}"/>
          </ac:spMkLst>
        </pc:spChg>
        <pc:spChg chg="add del mod">
          <ac:chgData name="Rebecca Salles" userId="66a2db3d815e233f" providerId="LiveId" clId="{4564D9FB-F01E-44BE-8594-DD5A92BDF058}" dt="2020-12-08T18:30:26.628" v="11282"/>
          <ac:spMkLst>
            <pc:docMk/>
            <pc:sldMk cId="1326656638" sldId="1339"/>
            <ac:spMk id="14" creationId="{29351011-FBD5-4F34-87DF-C6F427699B3E}"/>
          </ac:spMkLst>
        </pc:spChg>
        <pc:spChg chg="add del mod">
          <ac:chgData name="Rebecca Salles" userId="66a2db3d815e233f" providerId="LiveId" clId="{4564D9FB-F01E-44BE-8594-DD5A92BDF058}" dt="2020-12-08T18:30:26.628" v="11282"/>
          <ac:spMkLst>
            <pc:docMk/>
            <pc:sldMk cId="1326656638" sldId="1339"/>
            <ac:spMk id="15" creationId="{04015F87-905B-4115-A1E0-4447254C9E40}"/>
          </ac:spMkLst>
        </pc:spChg>
        <pc:spChg chg="add del mod">
          <ac:chgData name="Rebecca Salles" userId="66a2db3d815e233f" providerId="LiveId" clId="{4564D9FB-F01E-44BE-8594-DD5A92BDF058}" dt="2020-12-08T18:30:26.628" v="11282"/>
          <ac:spMkLst>
            <pc:docMk/>
            <pc:sldMk cId="1326656638" sldId="1339"/>
            <ac:spMk id="16" creationId="{204DA1B0-1476-4A14-B7D0-CD1E9D15A8A2}"/>
          </ac:spMkLst>
        </pc:spChg>
        <pc:spChg chg="add del mod">
          <ac:chgData name="Rebecca Salles" userId="66a2db3d815e233f" providerId="LiveId" clId="{4564D9FB-F01E-44BE-8594-DD5A92BDF058}" dt="2020-12-08T18:30:26.628" v="11282"/>
          <ac:spMkLst>
            <pc:docMk/>
            <pc:sldMk cId="1326656638" sldId="1339"/>
            <ac:spMk id="17" creationId="{C91A3496-97F4-46AA-9D83-6CDC1F620E9D}"/>
          </ac:spMkLst>
        </pc:spChg>
        <pc:spChg chg="add del mod">
          <ac:chgData name="Rebecca Salles" userId="66a2db3d815e233f" providerId="LiveId" clId="{4564D9FB-F01E-44BE-8594-DD5A92BDF058}" dt="2020-12-08T18:30:26.628" v="11282"/>
          <ac:spMkLst>
            <pc:docMk/>
            <pc:sldMk cId="1326656638" sldId="1339"/>
            <ac:spMk id="18" creationId="{5EEF0C99-1AB3-4B67-9EAB-2901F3305484}"/>
          </ac:spMkLst>
        </pc:spChg>
        <pc:spChg chg="add del mod">
          <ac:chgData name="Rebecca Salles" userId="66a2db3d815e233f" providerId="LiveId" clId="{4564D9FB-F01E-44BE-8594-DD5A92BDF058}" dt="2020-12-08T18:30:26.628" v="11282"/>
          <ac:spMkLst>
            <pc:docMk/>
            <pc:sldMk cId="1326656638" sldId="1339"/>
            <ac:spMk id="19" creationId="{01C0BC51-B469-4F56-A3AD-ED49420F4515}"/>
          </ac:spMkLst>
        </pc:spChg>
        <pc:spChg chg="add del mod">
          <ac:chgData name="Rebecca Salles" userId="66a2db3d815e233f" providerId="LiveId" clId="{4564D9FB-F01E-44BE-8594-DD5A92BDF058}" dt="2020-12-08T18:30:26.628" v="11282"/>
          <ac:spMkLst>
            <pc:docMk/>
            <pc:sldMk cId="1326656638" sldId="1339"/>
            <ac:spMk id="21" creationId="{06A11EBA-9AED-4B03-B697-0454C8A703A8}"/>
          </ac:spMkLst>
        </pc:spChg>
        <pc:spChg chg="add del mod">
          <ac:chgData name="Rebecca Salles" userId="66a2db3d815e233f" providerId="LiveId" clId="{4564D9FB-F01E-44BE-8594-DD5A92BDF058}" dt="2020-12-08T18:30:26.628" v="11282"/>
          <ac:spMkLst>
            <pc:docMk/>
            <pc:sldMk cId="1326656638" sldId="1339"/>
            <ac:spMk id="22" creationId="{5170CD46-9F6E-4B53-A8C2-A1A8568BE4F0}"/>
          </ac:spMkLst>
        </pc:spChg>
        <pc:spChg chg="add del mod">
          <ac:chgData name="Rebecca Salles" userId="66a2db3d815e233f" providerId="LiveId" clId="{4564D9FB-F01E-44BE-8594-DD5A92BDF058}" dt="2020-12-08T18:30:26.628" v="11282"/>
          <ac:spMkLst>
            <pc:docMk/>
            <pc:sldMk cId="1326656638" sldId="1339"/>
            <ac:spMk id="27" creationId="{82C7831D-15E0-4CB6-AD72-D45021BA1A6F}"/>
          </ac:spMkLst>
        </pc:spChg>
        <pc:spChg chg="add del mod">
          <ac:chgData name="Rebecca Salles" userId="66a2db3d815e233f" providerId="LiveId" clId="{4564D9FB-F01E-44BE-8594-DD5A92BDF058}" dt="2020-12-08T18:30:26.628" v="11282"/>
          <ac:spMkLst>
            <pc:docMk/>
            <pc:sldMk cId="1326656638" sldId="1339"/>
            <ac:spMk id="28" creationId="{4CFD7849-C85E-4688-8A36-BEA4F54676FD}"/>
          </ac:spMkLst>
        </pc:spChg>
        <pc:spChg chg="add del mod">
          <ac:chgData name="Rebecca Salles" userId="66a2db3d815e233f" providerId="LiveId" clId="{4564D9FB-F01E-44BE-8594-DD5A92BDF058}" dt="2020-12-08T18:30:26.628" v="11282"/>
          <ac:spMkLst>
            <pc:docMk/>
            <pc:sldMk cId="1326656638" sldId="1339"/>
            <ac:spMk id="32" creationId="{DFD385C3-387D-4191-A001-33F3A03EB1A1}"/>
          </ac:spMkLst>
        </pc:spChg>
        <pc:spChg chg="add del mod">
          <ac:chgData name="Rebecca Salles" userId="66a2db3d815e233f" providerId="LiveId" clId="{4564D9FB-F01E-44BE-8594-DD5A92BDF058}" dt="2020-12-08T18:30:26.628" v="11282"/>
          <ac:spMkLst>
            <pc:docMk/>
            <pc:sldMk cId="1326656638" sldId="1339"/>
            <ac:spMk id="33" creationId="{CC6CD72D-53A4-467A-9B2E-1D06101E9D3D}"/>
          </ac:spMkLst>
        </pc:spChg>
        <pc:spChg chg="add del mod">
          <ac:chgData name="Rebecca Salles" userId="66a2db3d815e233f" providerId="LiveId" clId="{4564D9FB-F01E-44BE-8594-DD5A92BDF058}" dt="2020-12-08T18:30:26.628" v="11282"/>
          <ac:spMkLst>
            <pc:docMk/>
            <pc:sldMk cId="1326656638" sldId="1339"/>
            <ac:spMk id="34" creationId="{A3E2F165-69C5-48CF-B53C-A54C66625416}"/>
          </ac:spMkLst>
        </pc:spChg>
        <pc:spChg chg="add del mod">
          <ac:chgData name="Rebecca Salles" userId="66a2db3d815e233f" providerId="LiveId" clId="{4564D9FB-F01E-44BE-8594-DD5A92BDF058}" dt="2020-12-08T18:30:26.628" v="11282"/>
          <ac:spMkLst>
            <pc:docMk/>
            <pc:sldMk cId="1326656638" sldId="1339"/>
            <ac:spMk id="35" creationId="{B76194BE-E363-4DEF-BD11-0E9E7CFC249C}"/>
          </ac:spMkLst>
        </pc:spChg>
        <pc:spChg chg="add del mod">
          <ac:chgData name="Rebecca Salles" userId="66a2db3d815e233f" providerId="LiveId" clId="{4564D9FB-F01E-44BE-8594-DD5A92BDF058}" dt="2020-12-08T18:30:26.628" v="11282"/>
          <ac:spMkLst>
            <pc:docMk/>
            <pc:sldMk cId="1326656638" sldId="1339"/>
            <ac:spMk id="36" creationId="{0172B5EF-3A71-41D2-A81C-7DAE7213426E}"/>
          </ac:spMkLst>
        </pc:spChg>
        <pc:spChg chg="add del mod">
          <ac:chgData name="Rebecca Salles" userId="66a2db3d815e233f" providerId="LiveId" clId="{4564D9FB-F01E-44BE-8594-DD5A92BDF058}" dt="2020-12-08T18:30:26.628" v="11282"/>
          <ac:spMkLst>
            <pc:docMk/>
            <pc:sldMk cId="1326656638" sldId="1339"/>
            <ac:spMk id="37" creationId="{02E25D07-E0F2-48DB-94F8-A43F72E68E81}"/>
          </ac:spMkLst>
        </pc:spChg>
        <pc:spChg chg="add mod topLvl">
          <ac:chgData name="Rebecca Salles" userId="66a2db3d815e233f" providerId="LiveId" clId="{4564D9FB-F01E-44BE-8594-DD5A92BDF058}" dt="2020-12-08T20:30:08.309" v="11952" actId="164"/>
          <ac:spMkLst>
            <pc:docMk/>
            <pc:sldMk cId="1326656638" sldId="1339"/>
            <ac:spMk id="42" creationId="{B61C23A7-D856-4981-A8B2-14114787A681}"/>
          </ac:spMkLst>
        </pc:spChg>
        <pc:spChg chg="add mod topLvl">
          <ac:chgData name="Rebecca Salles" userId="66a2db3d815e233f" providerId="LiveId" clId="{4564D9FB-F01E-44BE-8594-DD5A92BDF058}" dt="2020-12-08T20:30:08.309" v="11952" actId="164"/>
          <ac:spMkLst>
            <pc:docMk/>
            <pc:sldMk cId="1326656638" sldId="1339"/>
            <ac:spMk id="43" creationId="{0D115EF3-A9E8-4206-99AA-1BCFD845583C}"/>
          </ac:spMkLst>
        </pc:spChg>
        <pc:spChg chg="add mod topLvl">
          <ac:chgData name="Rebecca Salles" userId="66a2db3d815e233f" providerId="LiveId" clId="{4564D9FB-F01E-44BE-8594-DD5A92BDF058}" dt="2020-12-08T20:30:08.309" v="11952" actId="164"/>
          <ac:spMkLst>
            <pc:docMk/>
            <pc:sldMk cId="1326656638" sldId="1339"/>
            <ac:spMk id="44" creationId="{B6577F22-9768-444D-A148-033FF4C27F60}"/>
          </ac:spMkLst>
        </pc:spChg>
        <pc:spChg chg="mod">
          <ac:chgData name="Rebecca Salles" userId="66a2db3d815e233f" providerId="LiveId" clId="{4564D9FB-F01E-44BE-8594-DD5A92BDF058}" dt="2020-12-08T18:41:44.128" v="11471"/>
          <ac:spMkLst>
            <pc:docMk/>
            <pc:sldMk cId="1326656638" sldId="1339"/>
            <ac:spMk id="48" creationId="{EA3A82CB-8C78-4397-8A3D-E696F14540EB}"/>
          </ac:spMkLst>
        </pc:spChg>
        <pc:spChg chg="add del mod">
          <ac:chgData name="Rebecca Salles" userId="66a2db3d815e233f" providerId="LiveId" clId="{4564D9FB-F01E-44BE-8594-DD5A92BDF058}" dt="2020-12-08T18:41:45.881" v="11472"/>
          <ac:spMkLst>
            <pc:docMk/>
            <pc:sldMk cId="1326656638" sldId="1339"/>
            <ac:spMk id="59" creationId="{AF21F21D-CF02-47C1-AA9F-4082AA6D32CC}"/>
          </ac:spMkLst>
        </pc:spChg>
        <pc:spChg chg="add del mod">
          <ac:chgData name="Rebecca Salles" userId="66a2db3d815e233f" providerId="LiveId" clId="{4564D9FB-F01E-44BE-8594-DD5A92BDF058}" dt="2020-12-08T18:41:45.881" v="11472"/>
          <ac:spMkLst>
            <pc:docMk/>
            <pc:sldMk cId="1326656638" sldId="1339"/>
            <ac:spMk id="60" creationId="{335600AB-81F0-43FB-A9A8-886A91EED019}"/>
          </ac:spMkLst>
        </pc:spChg>
        <pc:spChg chg="add del mod">
          <ac:chgData name="Rebecca Salles" userId="66a2db3d815e233f" providerId="LiveId" clId="{4564D9FB-F01E-44BE-8594-DD5A92BDF058}" dt="2020-12-08T18:41:45.881" v="11472"/>
          <ac:spMkLst>
            <pc:docMk/>
            <pc:sldMk cId="1326656638" sldId="1339"/>
            <ac:spMk id="61" creationId="{6D0F5F7F-82AF-42AF-8EC1-9672DA6844BE}"/>
          </ac:spMkLst>
        </pc:spChg>
        <pc:grpChg chg="add mod">
          <ac:chgData name="Rebecca Salles" userId="66a2db3d815e233f" providerId="LiveId" clId="{4564D9FB-F01E-44BE-8594-DD5A92BDF058}" dt="2020-12-09T13:28:35.989" v="11982" actId="1037"/>
          <ac:grpSpMkLst>
            <pc:docMk/>
            <pc:sldMk cId="1326656638" sldId="1339"/>
            <ac:grpSpMk id="2" creationId="{D91240CB-FF39-4690-85C1-C13CFF5412F5}"/>
          </ac:grpSpMkLst>
        </pc:grpChg>
        <pc:grpChg chg="add del mod topLvl">
          <ac:chgData name="Rebecca Salles" userId="66a2db3d815e233f" providerId="LiveId" clId="{4564D9FB-F01E-44BE-8594-DD5A92BDF058}" dt="2020-12-08T20:20:24.542" v="11757" actId="165"/>
          <ac:grpSpMkLst>
            <pc:docMk/>
            <pc:sldMk cId="1326656638" sldId="1339"/>
            <ac:grpSpMk id="6" creationId="{B2C1D36A-8467-4DF0-9D53-BDC5700DCFFE}"/>
          </ac:grpSpMkLst>
        </pc:grpChg>
        <pc:grpChg chg="add del mod">
          <ac:chgData name="Rebecca Salles" userId="66a2db3d815e233f" providerId="LiveId" clId="{4564D9FB-F01E-44BE-8594-DD5A92BDF058}" dt="2020-12-08T20:20:18.750" v="11756" actId="165"/>
          <ac:grpSpMkLst>
            <pc:docMk/>
            <pc:sldMk cId="1326656638" sldId="1339"/>
            <ac:grpSpMk id="40" creationId="{6533F792-9151-4413-8396-369AD448F3EE}"/>
          </ac:grpSpMkLst>
        </pc:grpChg>
        <pc:grpChg chg="add del mod">
          <ac:chgData name="Rebecca Salles" userId="66a2db3d815e233f" providerId="LiveId" clId="{4564D9FB-F01E-44BE-8594-DD5A92BDF058}" dt="2020-12-08T18:41:45.881" v="11472"/>
          <ac:grpSpMkLst>
            <pc:docMk/>
            <pc:sldMk cId="1326656638" sldId="1339"/>
            <ac:grpSpMk id="46" creationId="{3F3AF34A-AF01-4181-AAFB-3A8F4C1D70BF}"/>
          </ac:grpSpMkLst>
        </pc:grpChg>
        <pc:picChg chg="add del mod">
          <ac:chgData name="Rebecca Salles" userId="66a2db3d815e233f" providerId="LiveId" clId="{4564D9FB-F01E-44BE-8594-DD5A92BDF058}" dt="2020-12-08T18:30:13.822" v="11274"/>
          <ac:picMkLst>
            <pc:docMk/>
            <pc:sldMk cId="1326656638" sldId="1339"/>
            <ac:picMk id="2" creationId="{87AE7C4D-4F9C-4219-BF4E-4EAE5923E885}"/>
          </ac:picMkLst>
        </pc:picChg>
        <pc:picChg chg="add mod topLvl modCrop">
          <ac:chgData name="Rebecca Salles" userId="66a2db3d815e233f" providerId="LiveId" clId="{4564D9FB-F01E-44BE-8594-DD5A92BDF058}" dt="2020-12-08T20:30:08.309" v="11952" actId="164"/>
          <ac:picMkLst>
            <pc:docMk/>
            <pc:sldMk cId="1326656638" sldId="1339"/>
            <ac:picMk id="3" creationId="{182EC118-F4FF-4CF4-8D1A-025BA47A0F4A}"/>
          </ac:picMkLst>
        </pc:picChg>
        <pc:picChg chg="add del mod topLvl modCrop">
          <ac:chgData name="Rebecca Salles" userId="66a2db3d815e233f" providerId="LiveId" clId="{4564D9FB-F01E-44BE-8594-DD5A92BDF058}" dt="2020-12-08T20:41:23.360" v="11970" actId="1038"/>
          <ac:picMkLst>
            <pc:docMk/>
            <pc:sldMk cId="1326656638" sldId="1339"/>
            <ac:picMk id="4" creationId="{618190B8-A3ED-462D-8881-07CEF62A75CE}"/>
          </ac:picMkLst>
        </pc:picChg>
        <pc:picChg chg="add del mod">
          <ac:chgData name="Rebecca Salles" userId="66a2db3d815e233f" providerId="LiveId" clId="{4564D9FB-F01E-44BE-8594-DD5A92BDF058}" dt="2020-12-08T18:30:26.628" v="11282"/>
          <ac:picMkLst>
            <pc:docMk/>
            <pc:sldMk cId="1326656638" sldId="1339"/>
            <ac:picMk id="13" creationId="{4ADCF74C-A4CB-4441-9F97-57AC7457E334}"/>
          </ac:picMkLst>
        </pc:picChg>
        <pc:picChg chg="add del mod">
          <ac:chgData name="Rebecca Salles" userId="66a2db3d815e233f" providerId="LiveId" clId="{4564D9FB-F01E-44BE-8594-DD5A92BDF058}" dt="2020-12-08T18:30:26.628" v="11282"/>
          <ac:picMkLst>
            <pc:docMk/>
            <pc:sldMk cId="1326656638" sldId="1339"/>
            <ac:picMk id="25" creationId="{689F33F7-125A-4C97-A01B-7BBC08E172D2}"/>
          </ac:picMkLst>
        </pc:picChg>
        <pc:picChg chg="add mod topLvl modCrop">
          <ac:chgData name="Rebecca Salles" userId="66a2db3d815e233f" providerId="LiveId" clId="{4564D9FB-F01E-44BE-8594-DD5A92BDF058}" dt="2020-12-08T20:30:08.309" v="11952" actId="164"/>
          <ac:picMkLst>
            <pc:docMk/>
            <pc:sldMk cId="1326656638" sldId="1339"/>
            <ac:picMk id="39" creationId="{62560BEC-BCED-466C-BB20-0FD2BA3EC435}"/>
          </ac:picMkLst>
        </pc:picChg>
        <pc:picChg chg="add del mod">
          <ac:chgData name="Rebecca Salles" userId="66a2db3d815e233f" providerId="LiveId" clId="{4564D9FB-F01E-44BE-8594-DD5A92BDF058}" dt="2020-12-08T18:42:11.699" v="11491" actId="478"/>
          <ac:picMkLst>
            <pc:docMk/>
            <pc:sldMk cId="1326656638" sldId="1339"/>
            <ac:picMk id="41" creationId="{0A5E9A1E-A129-4DBF-B285-C51DD1687DF0}"/>
          </ac:picMkLst>
        </pc:picChg>
        <pc:picChg chg="add del">
          <ac:chgData name="Rebecca Salles" userId="66a2db3d815e233f" providerId="LiveId" clId="{4564D9FB-F01E-44BE-8594-DD5A92BDF058}" dt="2020-12-08T18:30:22.444" v="11280" actId="478"/>
          <ac:picMkLst>
            <pc:docMk/>
            <pc:sldMk cId="1326656638" sldId="1339"/>
            <ac:picMk id="45" creationId="{2BE82316-E3C5-41C1-AE86-897142355083}"/>
          </ac:picMkLst>
        </pc:picChg>
        <pc:picChg chg="add del">
          <ac:chgData name="Rebecca Salles" userId="66a2db3d815e233f" providerId="LiveId" clId="{4564D9FB-F01E-44BE-8594-DD5A92BDF058}" dt="2020-12-08T18:30:38.221" v="11289" actId="478"/>
          <ac:picMkLst>
            <pc:docMk/>
            <pc:sldMk cId="1326656638" sldId="1339"/>
            <ac:picMk id="56" creationId="{A5109585-6E18-406D-9E07-CFB6337F64AA}"/>
          </ac:picMkLst>
        </pc:picChg>
        <pc:picChg chg="add del mod">
          <ac:chgData name="Rebecca Salles" userId="66a2db3d815e233f" providerId="LiveId" clId="{4564D9FB-F01E-44BE-8594-DD5A92BDF058}" dt="2020-12-08T18:46:27.319" v="11636" actId="478"/>
          <ac:picMkLst>
            <pc:docMk/>
            <pc:sldMk cId="1326656638" sldId="1339"/>
            <ac:picMk id="62" creationId="{45FC385C-3301-40CD-AF01-82650F96886D}"/>
          </ac:picMkLst>
        </pc:picChg>
        <pc:picChg chg="add del mod">
          <ac:chgData name="Rebecca Salles" userId="66a2db3d815e233f" providerId="LiveId" clId="{4564D9FB-F01E-44BE-8594-DD5A92BDF058}" dt="2020-12-08T20:29:34.452" v="11951" actId="478"/>
          <ac:picMkLst>
            <pc:docMk/>
            <pc:sldMk cId="1326656638" sldId="1339"/>
            <ac:picMk id="63" creationId="{30E10186-9C54-4D20-ADDD-2C4CB6E1AE44}"/>
          </ac:picMkLst>
        </pc:picChg>
        <pc:cxnChg chg="add del mod">
          <ac:chgData name="Rebecca Salles" userId="66a2db3d815e233f" providerId="LiveId" clId="{4564D9FB-F01E-44BE-8594-DD5A92BDF058}" dt="2020-12-08T18:30:26.628" v="11282"/>
          <ac:cxnSpMkLst>
            <pc:docMk/>
            <pc:sldMk cId="1326656638" sldId="1339"/>
            <ac:cxnSpMk id="11" creationId="{F152BA94-194D-4482-9CDD-FD8B8118081F}"/>
          </ac:cxnSpMkLst>
        </pc:cxnChg>
        <pc:cxnChg chg="add del mod">
          <ac:chgData name="Rebecca Salles" userId="66a2db3d815e233f" providerId="LiveId" clId="{4564D9FB-F01E-44BE-8594-DD5A92BDF058}" dt="2020-12-08T18:30:26.628" v="11282"/>
          <ac:cxnSpMkLst>
            <pc:docMk/>
            <pc:sldMk cId="1326656638" sldId="1339"/>
            <ac:cxnSpMk id="20" creationId="{0D7684D7-BA40-42F4-975F-4435F946587A}"/>
          </ac:cxnSpMkLst>
        </pc:cxnChg>
        <pc:cxnChg chg="add del mod">
          <ac:chgData name="Rebecca Salles" userId="66a2db3d815e233f" providerId="LiveId" clId="{4564D9FB-F01E-44BE-8594-DD5A92BDF058}" dt="2020-12-08T18:30:26.628" v="11282"/>
          <ac:cxnSpMkLst>
            <pc:docMk/>
            <pc:sldMk cId="1326656638" sldId="1339"/>
            <ac:cxnSpMk id="23" creationId="{1232CDB8-7153-4F3E-86BE-1C15C68A3CEB}"/>
          </ac:cxnSpMkLst>
        </pc:cxnChg>
        <pc:cxnChg chg="add del mod">
          <ac:chgData name="Rebecca Salles" userId="66a2db3d815e233f" providerId="LiveId" clId="{4564D9FB-F01E-44BE-8594-DD5A92BDF058}" dt="2020-12-08T18:30:26.628" v="11282"/>
          <ac:cxnSpMkLst>
            <pc:docMk/>
            <pc:sldMk cId="1326656638" sldId="1339"/>
            <ac:cxnSpMk id="24" creationId="{09B1E143-17B9-4C91-9AC4-F24518F07358}"/>
          </ac:cxnSpMkLst>
        </pc:cxnChg>
        <pc:cxnChg chg="add del mod">
          <ac:chgData name="Rebecca Salles" userId="66a2db3d815e233f" providerId="LiveId" clId="{4564D9FB-F01E-44BE-8594-DD5A92BDF058}" dt="2020-12-08T18:30:26.628" v="11282"/>
          <ac:cxnSpMkLst>
            <pc:docMk/>
            <pc:sldMk cId="1326656638" sldId="1339"/>
            <ac:cxnSpMk id="26" creationId="{34009940-3901-4E1A-A2B1-4923E565450A}"/>
          </ac:cxnSpMkLst>
        </pc:cxnChg>
        <pc:cxnChg chg="add del mod">
          <ac:chgData name="Rebecca Salles" userId="66a2db3d815e233f" providerId="LiveId" clId="{4564D9FB-F01E-44BE-8594-DD5A92BDF058}" dt="2020-12-08T18:30:26.628" v="11282"/>
          <ac:cxnSpMkLst>
            <pc:docMk/>
            <pc:sldMk cId="1326656638" sldId="1339"/>
            <ac:cxnSpMk id="29" creationId="{ECF01E12-61A9-4077-90C6-E8D6DB611AF9}"/>
          </ac:cxnSpMkLst>
        </pc:cxnChg>
        <pc:cxnChg chg="add del mod">
          <ac:chgData name="Rebecca Salles" userId="66a2db3d815e233f" providerId="LiveId" clId="{4564D9FB-F01E-44BE-8594-DD5A92BDF058}" dt="2020-12-08T18:30:26.628" v="11282"/>
          <ac:cxnSpMkLst>
            <pc:docMk/>
            <pc:sldMk cId="1326656638" sldId="1339"/>
            <ac:cxnSpMk id="30" creationId="{2C83CA0F-3CC4-49CA-BE05-BF71BBB8D38C}"/>
          </ac:cxnSpMkLst>
        </pc:cxnChg>
        <pc:cxnChg chg="add del mod">
          <ac:chgData name="Rebecca Salles" userId="66a2db3d815e233f" providerId="LiveId" clId="{4564D9FB-F01E-44BE-8594-DD5A92BDF058}" dt="2020-12-08T18:30:26.628" v="11282"/>
          <ac:cxnSpMkLst>
            <pc:docMk/>
            <pc:sldMk cId="1326656638" sldId="1339"/>
            <ac:cxnSpMk id="31" creationId="{D4104434-D956-4BEA-96F8-9CAA51558685}"/>
          </ac:cxnSpMkLst>
        </pc:cxnChg>
        <pc:cxnChg chg="add del mod">
          <ac:chgData name="Rebecca Salles" userId="66a2db3d815e233f" providerId="LiveId" clId="{4564D9FB-F01E-44BE-8594-DD5A92BDF058}" dt="2020-12-08T18:30:26.628" v="11282"/>
          <ac:cxnSpMkLst>
            <pc:docMk/>
            <pc:sldMk cId="1326656638" sldId="1339"/>
            <ac:cxnSpMk id="38" creationId="{87B14F58-D322-4BB0-B444-1DFD0E10408E}"/>
          </ac:cxnSpMkLst>
        </pc:cxnChg>
        <pc:cxnChg chg="mod">
          <ac:chgData name="Rebecca Salles" userId="66a2db3d815e233f" providerId="LiveId" clId="{4564D9FB-F01E-44BE-8594-DD5A92BDF058}" dt="2020-12-08T18:41:44.128" v="11471"/>
          <ac:cxnSpMkLst>
            <pc:docMk/>
            <pc:sldMk cId="1326656638" sldId="1339"/>
            <ac:cxnSpMk id="47" creationId="{E58DB5D2-A5CA-452A-9EE6-FD73B93BA4E1}"/>
          </ac:cxnSpMkLst>
        </pc:cxnChg>
        <pc:cxnChg chg="mod">
          <ac:chgData name="Rebecca Salles" userId="66a2db3d815e233f" providerId="LiveId" clId="{4564D9FB-F01E-44BE-8594-DD5A92BDF058}" dt="2020-12-08T18:41:44.128" v="11471"/>
          <ac:cxnSpMkLst>
            <pc:docMk/>
            <pc:sldMk cId="1326656638" sldId="1339"/>
            <ac:cxnSpMk id="49" creationId="{44645BD1-E6BE-4ED3-AAB9-3A99A6E31295}"/>
          </ac:cxnSpMkLst>
        </pc:cxnChg>
        <pc:cxnChg chg="mod">
          <ac:chgData name="Rebecca Salles" userId="66a2db3d815e233f" providerId="LiveId" clId="{4564D9FB-F01E-44BE-8594-DD5A92BDF058}" dt="2020-12-08T18:41:44.128" v="11471"/>
          <ac:cxnSpMkLst>
            <pc:docMk/>
            <pc:sldMk cId="1326656638" sldId="1339"/>
            <ac:cxnSpMk id="50" creationId="{3C8503EA-D959-4DEC-BEA7-7C5DFAE7B3D2}"/>
          </ac:cxnSpMkLst>
        </pc:cxnChg>
        <pc:cxnChg chg="mod">
          <ac:chgData name="Rebecca Salles" userId="66a2db3d815e233f" providerId="LiveId" clId="{4564D9FB-F01E-44BE-8594-DD5A92BDF058}" dt="2020-12-08T18:41:44.128" v="11471"/>
          <ac:cxnSpMkLst>
            <pc:docMk/>
            <pc:sldMk cId="1326656638" sldId="1339"/>
            <ac:cxnSpMk id="51" creationId="{E74DA2AD-6A83-4F75-A75E-CE7C28570279}"/>
          </ac:cxnSpMkLst>
        </pc:cxnChg>
        <pc:cxnChg chg="mod">
          <ac:chgData name="Rebecca Salles" userId="66a2db3d815e233f" providerId="LiveId" clId="{4564D9FB-F01E-44BE-8594-DD5A92BDF058}" dt="2020-12-08T18:41:44.128" v="11471"/>
          <ac:cxnSpMkLst>
            <pc:docMk/>
            <pc:sldMk cId="1326656638" sldId="1339"/>
            <ac:cxnSpMk id="52" creationId="{051D6F5A-FDCF-41C1-8EC7-2C1AFED11226}"/>
          </ac:cxnSpMkLst>
        </pc:cxnChg>
        <pc:cxnChg chg="mod">
          <ac:chgData name="Rebecca Salles" userId="66a2db3d815e233f" providerId="LiveId" clId="{4564D9FB-F01E-44BE-8594-DD5A92BDF058}" dt="2020-12-08T18:41:44.128" v="11471"/>
          <ac:cxnSpMkLst>
            <pc:docMk/>
            <pc:sldMk cId="1326656638" sldId="1339"/>
            <ac:cxnSpMk id="53" creationId="{D4142C8B-8E0C-4428-9A81-5825D86A1E8C}"/>
          </ac:cxnSpMkLst>
        </pc:cxnChg>
        <pc:cxnChg chg="mod">
          <ac:chgData name="Rebecca Salles" userId="66a2db3d815e233f" providerId="LiveId" clId="{4564D9FB-F01E-44BE-8594-DD5A92BDF058}" dt="2020-12-08T18:41:44.128" v="11471"/>
          <ac:cxnSpMkLst>
            <pc:docMk/>
            <pc:sldMk cId="1326656638" sldId="1339"/>
            <ac:cxnSpMk id="54" creationId="{9CAB8F93-6AED-4940-93AA-B8F4AF4BE311}"/>
          </ac:cxnSpMkLst>
        </pc:cxnChg>
        <pc:cxnChg chg="mod">
          <ac:chgData name="Rebecca Salles" userId="66a2db3d815e233f" providerId="LiveId" clId="{4564D9FB-F01E-44BE-8594-DD5A92BDF058}" dt="2020-12-08T18:41:44.128" v="11471"/>
          <ac:cxnSpMkLst>
            <pc:docMk/>
            <pc:sldMk cId="1326656638" sldId="1339"/>
            <ac:cxnSpMk id="55" creationId="{456921C9-B689-4420-A80F-DCF4A805785B}"/>
          </ac:cxnSpMkLst>
        </pc:cxnChg>
        <pc:cxnChg chg="mod">
          <ac:chgData name="Rebecca Salles" userId="66a2db3d815e233f" providerId="LiveId" clId="{4564D9FB-F01E-44BE-8594-DD5A92BDF058}" dt="2020-12-08T18:41:44.128" v="11471"/>
          <ac:cxnSpMkLst>
            <pc:docMk/>
            <pc:sldMk cId="1326656638" sldId="1339"/>
            <ac:cxnSpMk id="57" creationId="{184A608E-E00C-4D85-8629-3D276A960F40}"/>
          </ac:cxnSpMkLst>
        </pc:cxnChg>
        <pc:cxnChg chg="mod">
          <ac:chgData name="Rebecca Salles" userId="66a2db3d815e233f" providerId="LiveId" clId="{4564D9FB-F01E-44BE-8594-DD5A92BDF058}" dt="2020-12-08T18:41:44.128" v="11471"/>
          <ac:cxnSpMkLst>
            <pc:docMk/>
            <pc:sldMk cId="1326656638" sldId="1339"/>
            <ac:cxnSpMk id="58" creationId="{EC7C813D-A292-44C2-BD33-1668A41FFBAE}"/>
          </ac:cxnSpMkLst>
        </pc:cxnChg>
      </pc:sldChg>
      <pc:sldMasterChg chg="modSp modSldLayout">
        <pc:chgData name="Rebecca Salles" userId="66a2db3d815e233f" providerId="LiveId" clId="{4564D9FB-F01E-44BE-8594-DD5A92BDF058}" dt="2020-12-07T17:35:21.043" v="3607"/>
        <pc:sldMasterMkLst>
          <pc:docMk/>
          <pc:sldMasterMk cId="4178037789" sldId="2147483660"/>
        </pc:sldMasterMkLst>
        <pc:spChg chg="mod">
          <ac:chgData name="Rebecca Salles" userId="66a2db3d815e233f" providerId="LiveId" clId="{4564D9FB-F01E-44BE-8594-DD5A92BDF058}" dt="2020-12-07T17:35:21.043" v="3607"/>
          <ac:spMkLst>
            <pc:docMk/>
            <pc:sldMasterMk cId="4178037789" sldId="2147483660"/>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ac:spMk id="3" creationId="{00000000-0000-0000-0000-000000000000}"/>
          </ac:spMkLst>
        </pc:spChg>
        <pc:spChg chg="mod">
          <ac:chgData name="Rebecca Salles" userId="66a2db3d815e233f" providerId="LiveId" clId="{4564D9FB-F01E-44BE-8594-DD5A92BDF058}" dt="2020-12-07T17:35:21.043" v="3607"/>
          <ac:spMkLst>
            <pc:docMk/>
            <pc:sldMasterMk cId="4178037789" sldId="2147483660"/>
            <ac:spMk id="4" creationId="{00000000-0000-0000-0000-000000000000}"/>
          </ac:spMkLst>
        </pc:spChg>
        <pc:spChg chg="mod">
          <ac:chgData name="Rebecca Salles" userId="66a2db3d815e233f" providerId="LiveId" clId="{4564D9FB-F01E-44BE-8594-DD5A92BDF058}" dt="2020-12-07T17:35:21.043" v="3607"/>
          <ac:spMkLst>
            <pc:docMk/>
            <pc:sldMasterMk cId="4178037789" sldId="2147483660"/>
            <ac:spMk id="5" creationId="{00000000-0000-0000-0000-000000000000}"/>
          </ac:spMkLst>
        </pc:spChg>
        <pc:spChg chg="mod">
          <ac:chgData name="Rebecca Salles" userId="66a2db3d815e233f" providerId="LiveId" clId="{4564D9FB-F01E-44BE-8594-DD5A92BDF058}" dt="2020-12-07T17:35:21.043" v="3607"/>
          <ac:spMkLst>
            <pc:docMk/>
            <pc:sldMasterMk cId="4178037789" sldId="2147483660"/>
            <ac:spMk id="6" creationId="{00000000-0000-0000-0000-000000000000}"/>
          </ac:spMkLst>
        </pc:spChg>
        <pc:sldLayoutChg chg="modSp">
          <pc:chgData name="Rebecca Salles" userId="66a2db3d815e233f" providerId="LiveId" clId="{4564D9FB-F01E-44BE-8594-DD5A92BDF058}" dt="2020-12-07T17:35:21.043" v="3607"/>
          <pc:sldLayoutMkLst>
            <pc:docMk/>
            <pc:sldMasterMk cId="4178037789" sldId="2147483660"/>
            <pc:sldLayoutMk cId="1453319553" sldId="2147483661"/>
          </pc:sldLayoutMkLst>
          <pc:spChg chg="mod">
            <ac:chgData name="Rebecca Salles" userId="66a2db3d815e233f" providerId="LiveId" clId="{4564D9FB-F01E-44BE-8594-DD5A92BDF058}" dt="2020-12-07T17:35:21.043" v="3607"/>
            <ac:spMkLst>
              <pc:docMk/>
              <pc:sldMasterMk cId="4178037789" sldId="2147483660"/>
              <pc:sldLayoutMk cId="1453319553" sldId="2147483661"/>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1453319553" sldId="2147483661"/>
              <ac:spMk id="3"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393344114" sldId="2147483663"/>
          </pc:sldLayoutMkLst>
          <pc:spChg chg="mod">
            <ac:chgData name="Rebecca Salles" userId="66a2db3d815e233f" providerId="LiveId" clId="{4564D9FB-F01E-44BE-8594-DD5A92BDF058}" dt="2020-12-07T17:35:21.043" v="3607"/>
            <ac:spMkLst>
              <pc:docMk/>
              <pc:sldMasterMk cId="4178037789" sldId="2147483660"/>
              <pc:sldLayoutMk cId="393344114" sldId="2147483663"/>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393344114" sldId="2147483663"/>
              <ac:spMk id="3"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928096580" sldId="2147483664"/>
          </pc:sldLayoutMkLst>
          <pc:spChg chg="mod">
            <ac:chgData name="Rebecca Salles" userId="66a2db3d815e233f" providerId="LiveId" clId="{4564D9FB-F01E-44BE-8594-DD5A92BDF058}" dt="2020-12-07T17:35:21.043" v="3607"/>
            <ac:spMkLst>
              <pc:docMk/>
              <pc:sldMasterMk cId="4178037789" sldId="2147483660"/>
              <pc:sldLayoutMk cId="928096580" sldId="2147483664"/>
              <ac:spMk id="3"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928096580" sldId="2147483664"/>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2766768835" sldId="2147483665"/>
          </pc:sldLayoutMkLst>
          <pc:spChg chg="mod">
            <ac:chgData name="Rebecca Salles" userId="66a2db3d815e233f" providerId="LiveId" clId="{4564D9FB-F01E-44BE-8594-DD5A92BDF058}" dt="2020-12-07T17:35:21.043" v="3607"/>
            <ac:spMkLst>
              <pc:docMk/>
              <pc:sldMasterMk cId="4178037789" sldId="2147483660"/>
              <pc:sldLayoutMk cId="2766768835" sldId="2147483665"/>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2766768835" sldId="2147483665"/>
              <ac:spMk id="3"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2766768835" sldId="2147483665"/>
              <ac:spMk id="4"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2766768835" sldId="2147483665"/>
              <ac:spMk id="5"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2766768835" sldId="2147483665"/>
              <ac:spMk id="6"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3994273019" sldId="2147483668"/>
          </pc:sldLayoutMkLst>
          <pc:spChg chg="mod">
            <ac:chgData name="Rebecca Salles" userId="66a2db3d815e233f" providerId="LiveId" clId="{4564D9FB-F01E-44BE-8594-DD5A92BDF058}" dt="2020-12-07T17:35:21.043" v="3607"/>
            <ac:spMkLst>
              <pc:docMk/>
              <pc:sldMasterMk cId="4178037789" sldId="2147483660"/>
              <pc:sldLayoutMk cId="3994273019" sldId="2147483668"/>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3994273019" sldId="2147483668"/>
              <ac:spMk id="3"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3994273019" sldId="2147483668"/>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1582477198" sldId="2147483669"/>
          </pc:sldLayoutMkLst>
          <pc:spChg chg="mod">
            <ac:chgData name="Rebecca Salles" userId="66a2db3d815e233f" providerId="LiveId" clId="{4564D9FB-F01E-44BE-8594-DD5A92BDF058}" dt="2020-12-07T17:35:21.043" v="3607"/>
            <ac:spMkLst>
              <pc:docMk/>
              <pc:sldMasterMk cId="4178037789" sldId="2147483660"/>
              <pc:sldLayoutMk cId="1582477198" sldId="2147483669"/>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1582477198" sldId="2147483669"/>
              <ac:spMk id="3"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1582477198" sldId="2147483669"/>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178037789" sldId="2147483660"/>
            <pc:sldLayoutMk cId="1453372728" sldId="2147483671"/>
          </pc:sldLayoutMkLst>
          <pc:spChg chg="mod">
            <ac:chgData name="Rebecca Salles" userId="66a2db3d815e233f" providerId="LiveId" clId="{4564D9FB-F01E-44BE-8594-DD5A92BDF058}" dt="2020-12-07T17:35:21.043" v="3607"/>
            <ac:spMkLst>
              <pc:docMk/>
              <pc:sldMasterMk cId="4178037789" sldId="2147483660"/>
              <pc:sldLayoutMk cId="1453372728" sldId="2147483671"/>
              <ac:spMk id="2" creationId="{00000000-0000-0000-0000-000000000000}"/>
            </ac:spMkLst>
          </pc:spChg>
          <pc:spChg chg="mod">
            <ac:chgData name="Rebecca Salles" userId="66a2db3d815e233f" providerId="LiveId" clId="{4564D9FB-F01E-44BE-8594-DD5A92BDF058}" dt="2020-12-07T17:35:21.043" v="3607"/>
            <ac:spMkLst>
              <pc:docMk/>
              <pc:sldMasterMk cId="4178037789" sldId="2147483660"/>
              <pc:sldLayoutMk cId="1453372728" sldId="2147483671"/>
              <ac:spMk id="3" creationId="{00000000-0000-0000-0000-000000000000}"/>
            </ac:spMkLst>
          </pc:spChg>
        </pc:sldLayoutChg>
      </pc:sldMasterChg>
      <pc:sldMasterChg chg="modSp modSldLayout">
        <pc:chgData name="Rebecca Salles" userId="66a2db3d815e233f" providerId="LiveId" clId="{4564D9FB-F01E-44BE-8594-DD5A92BDF058}" dt="2020-12-07T17:35:21.043" v="3607"/>
        <pc:sldMasterMkLst>
          <pc:docMk/>
          <pc:sldMasterMk cId="446596601" sldId="2147483672"/>
        </pc:sldMasterMkLst>
        <pc:spChg chg="mod">
          <ac:chgData name="Rebecca Salles" userId="66a2db3d815e233f" providerId="LiveId" clId="{4564D9FB-F01E-44BE-8594-DD5A92BDF058}" dt="2020-12-07T17:35:21.043" v="3607"/>
          <ac:spMkLst>
            <pc:docMk/>
            <pc:sldMasterMk cId="446596601" sldId="2147483672"/>
            <ac:spMk id="1026" creationId="{00000000-0000-0000-0000-000000000000}"/>
          </ac:spMkLst>
        </pc:spChg>
        <pc:spChg chg="mod">
          <ac:chgData name="Rebecca Salles" userId="66a2db3d815e233f" providerId="LiveId" clId="{4564D9FB-F01E-44BE-8594-DD5A92BDF058}" dt="2020-12-07T17:35:21.043" v="3607"/>
          <ac:spMkLst>
            <pc:docMk/>
            <pc:sldMasterMk cId="446596601" sldId="2147483672"/>
            <ac:spMk id="1027" creationId="{00000000-0000-0000-0000-000000000000}"/>
          </ac:spMkLst>
        </pc:spChg>
        <pc:sldLayoutChg chg="modSp">
          <pc:chgData name="Rebecca Salles" userId="66a2db3d815e233f" providerId="LiveId" clId="{4564D9FB-F01E-44BE-8594-DD5A92BDF058}" dt="2020-12-07T17:35:21.043" v="3607"/>
          <pc:sldLayoutMkLst>
            <pc:docMk/>
            <pc:sldMasterMk cId="446596601" sldId="2147483672"/>
            <pc:sldLayoutMk cId="194693851" sldId="2147483673"/>
          </pc:sldLayoutMkLst>
          <pc:spChg chg="mod">
            <ac:chgData name="Rebecca Salles" userId="66a2db3d815e233f" providerId="LiveId" clId="{4564D9FB-F01E-44BE-8594-DD5A92BDF058}" dt="2020-12-07T17:35:21.043" v="3607"/>
            <ac:spMkLst>
              <pc:docMk/>
              <pc:sldMasterMk cId="446596601" sldId="2147483672"/>
              <pc:sldLayoutMk cId="194693851" sldId="2147483673"/>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46596601" sldId="2147483672"/>
            <pc:sldLayoutMk cId="4041000534" sldId="2147483674"/>
          </pc:sldLayoutMkLst>
          <pc:spChg chg="mod">
            <ac:chgData name="Rebecca Salles" userId="66a2db3d815e233f" providerId="LiveId" clId="{4564D9FB-F01E-44BE-8594-DD5A92BDF058}" dt="2020-12-07T17:35:21.043" v="3607"/>
            <ac:spMkLst>
              <pc:docMk/>
              <pc:sldMasterMk cId="446596601" sldId="2147483672"/>
              <pc:sldLayoutMk cId="4041000534" sldId="2147483674"/>
              <ac:spMk id="3" creationId="{00000000-0000-0000-0000-000000000000}"/>
            </ac:spMkLst>
          </pc:spChg>
          <pc:spChg chg="mod">
            <ac:chgData name="Rebecca Salles" userId="66a2db3d815e233f" providerId="LiveId" clId="{4564D9FB-F01E-44BE-8594-DD5A92BDF058}" dt="2020-12-07T17:35:21.043" v="3607"/>
            <ac:spMkLst>
              <pc:docMk/>
              <pc:sldMasterMk cId="446596601" sldId="2147483672"/>
              <pc:sldLayoutMk cId="4041000534" sldId="2147483674"/>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46596601" sldId="2147483672"/>
            <pc:sldLayoutMk cId="3525927129" sldId="2147483675"/>
          </pc:sldLayoutMkLst>
          <pc:spChg chg="mod">
            <ac:chgData name="Rebecca Salles" userId="66a2db3d815e233f" providerId="LiveId" clId="{4564D9FB-F01E-44BE-8594-DD5A92BDF058}" dt="2020-12-07T17:35:21.043" v="3607"/>
            <ac:spMkLst>
              <pc:docMk/>
              <pc:sldMasterMk cId="446596601" sldId="2147483672"/>
              <pc:sldLayoutMk cId="3525927129" sldId="2147483675"/>
              <ac:spMk id="3" creationId="{00000000-0000-0000-0000-000000000000}"/>
            </ac:spMkLst>
          </pc:spChg>
          <pc:spChg chg="mod">
            <ac:chgData name="Rebecca Salles" userId="66a2db3d815e233f" providerId="LiveId" clId="{4564D9FB-F01E-44BE-8594-DD5A92BDF058}" dt="2020-12-07T17:35:21.043" v="3607"/>
            <ac:spMkLst>
              <pc:docMk/>
              <pc:sldMasterMk cId="446596601" sldId="2147483672"/>
              <pc:sldLayoutMk cId="3525927129" sldId="2147483675"/>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446596601" sldId="2147483672"/>
            <pc:sldLayoutMk cId="1511533465" sldId="2147483676"/>
          </pc:sldLayoutMkLst>
          <pc:spChg chg="mod">
            <ac:chgData name="Rebecca Salles" userId="66a2db3d815e233f" providerId="LiveId" clId="{4564D9FB-F01E-44BE-8594-DD5A92BDF058}" dt="2020-12-07T17:35:21.043" v="3607"/>
            <ac:spMkLst>
              <pc:docMk/>
              <pc:sldMasterMk cId="446596601" sldId="2147483672"/>
              <pc:sldLayoutMk cId="1511533465" sldId="2147483676"/>
              <ac:spMk id="4" creationId="{00000000-0000-0000-0000-000000000000}"/>
            </ac:spMkLst>
          </pc:spChg>
          <pc:spChg chg="mod">
            <ac:chgData name="Rebecca Salles" userId="66a2db3d815e233f" providerId="LiveId" clId="{4564D9FB-F01E-44BE-8594-DD5A92BDF058}" dt="2020-12-07T17:35:21.043" v="3607"/>
            <ac:spMkLst>
              <pc:docMk/>
              <pc:sldMasterMk cId="446596601" sldId="2147483672"/>
              <pc:sldLayoutMk cId="1511533465" sldId="2147483676"/>
              <ac:spMk id="5" creationId="{00000000-0000-0000-0000-000000000000}"/>
            </ac:spMkLst>
          </pc:spChg>
          <pc:spChg chg="mod">
            <ac:chgData name="Rebecca Salles" userId="66a2db3d815e233f" providerId="LiveId" clId="{4564D9FB-F01E-44BE-8594-DD5A92BDF058}" dt="2020-12-07T17:35:21.043" v="3607"/>
            <ac:spMkLst>
              <pc:docMk/>
              <pc:sldMasterMk cId="446596601" sldId="2147483672"/>
              <pc:sldLayoutMk cId="1511533465" sldId="2147483676"/>
              <ac:spMk id="6" creationId="{00000000-0000-0000-0000-000000000000}"/>
            </ac:spMkLst>
          </pc:spChg>
        </pc:sldLayoutChg>
        <pc:sldLayoutChg chg="modSp">
          <pc:chgData name="Rebecca Salles" userId="66a2db3d815e233f" providerId="LiveId" clId="{4564D9FB-F01E-44BE-8594-DD5A92BDF058}" dt="2020-12-07T17:35:21.043" v="3607"/>
          <pc:sldLayoutMkLst>
            <pc:docMk/>
            <pc:sldMasterMk cId="446596601" sldId="2147483672"/>
            <pc:sldLayoutMk cId="2150368599" sldId="2147483677"/>
          </pc:sldLayoutMkLst>
          <pc:spChg chg="mod">
            <ac:chgData name="Rebecca Salles" userId="66a2db3d815e233f" providerId="LiveId" clId="{4564D9FB-F01E-44BE-8594-DD5A92BDF058}" dt="2020-12-07T17:35:21.043" v="3607"/>
            <ac:spMkLst>
              <pc:docMk/>
              <pc:sldMasterMk cId="446596601" sldId="2147483672"/>
              <pc:sldLayoutMk cId="2150368599" sldId="2147483677"/>
              <ac:spMk id="3" creationId="{00000000-0000-0000-0000-000000000000}"/>
            </ac:spMkLst>
          </pc:spChg>
        </pc:sldLayoutChg>
        <pc:sldLayoutChg chg="modSp">
          <pc:chgData name="Rebecca Salles" userId="66a2db3d815e233f" providerId="LiveId" clId="{4564D9FB-F01E-44BE-8594-DD5A92BDF058}" dt="2020-12-07T17:35:21.043" v="3607"/>
          <pc:sldLayoutMkLst>
            <pc:docMk/>
            <pc:sldMasterMk cId="446596601" sldId="2147483672"/>
            <pc:sldLayoutMk cId="3731293015" sldId="2147483678"/>
          </pc:sldLayoutMkLst>
          <pc:spChg chg="mod">
            <ac:chgData name="Rebecca Salles" userId="66a2db3d815e233f" providerId="LiveId" clId="{4564D9FB-F01E-44BE-8594-DD5A92BDF058}" dt="2020-12-07T17:35:21.043" v="3607"/>
            <ac:spMkLst>
              <pc:docMk/>
              <pc:sldMasterMk cId="446596601" sldId="2147483672"/>
              <pc:sldLayoutMk cId="3731293015" sldId="2147483678"/>
              <ac:spMk id="2" creationId="{00000000-0000-0000-0000-000000000000}"/>
            </ac:spMkLst>
          </pc:spChg>
        </pc:sldLayoutChg>
      </pc:sldMasterChg>
      <pc:sldMasterChg chg="modSp modSldLayout">
        <pc:chgData name="Rebecca Salles" userId="66a2db3d815e233f" providerId="LiveId" clId="{4564D9FB-F01E-44BE-8594-DD5A92BDF058}" dt="2020-12-07T17:35:21.043" v="3607"/>
        <pc:sldMasterMkLst>
          <pc:docMk/>
          <pc:sldMasterMk cId="2581412177" sldId="2147483679"/>
        </pc:sldMasterMkLst>
        <pc:spChg chg="mod">
          <ac:chgData name="Rebecca Salles" userId="66a2db3d815e233f" providerId="LiveId" clId="{4564D9FB-F01E-44BE-8594-DD5A92BDF058}" dt="2020-12-07T17:35:21.043" v="3607"/>
          <ac:spMkLst>
            <pc:docMk/>
            <pc:sldMasterMk cId="2581412177" sldId="2147483679"/>
            <ac:spMk id="1026" creationId="{00000000-0000-0000-0000-000000000000}"/>
          </ac:spMkLst>
        </pc:spChg>
        <pc:spChg chg="mod">
          <ac:chgData name="Rebecca Salles" userId="66a2db3d815e233f" providerId="LiveId" clId="{4564D9FB-F01E-44BE-8594-DD5A92BDF058}" dt="2020-12-07T17:35:21.043" v="3607"/>
          <ac:spMkLst>
            <pc:docMk/>
            <pc:sldMasterMk cId="2581412177" sldId="2147483679"/>
            <ac:spMk id="1027" creationId="{00000000-0000-0000-0000-000000000000}"/>
          </ac:spMkLst>
        </pc:spChg>
        <pc:sldLayoutChg chg="modSp">
          <pc:chgData name="Rebecca Salles" userId="66a2db3d815e233f" providerId="LiveId" clId="{4564D9FB-F01E-44BE-8594-DD5A92BDF058}" dt="2020-12-07T17:35:21.043" v="3607"/>
          <pc:sldLayoutMkLst>
            <pc:docMk/>
            <pc:sldMasterMk cId="2581412177" sldId="2147483679"/>
            <pc:sldLayoutMk cId="980069160" sldId="2147483680"/>
          </pc:sldLayoutMkLst>
          <pc:spChg chg="mod">
            <ac:chgData name="Rebecca Salles" userId="66a2db3d815e233f" providerId="LiveId" clId="{4564D9FB-F01E-44BE-8594-DD5A92BDF058}" dt="2020-12-07T17:35:21.043" v="3607"/>
            <ac:spMkLst>
              <pc:docMk/>
              <pc:sldMasterMk cId="2581412177" sldId="2147483679"/>
              <pc:sldLayoutMk cId="980069160" sldId="2147483680"/>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2581412177" sldId="2147483679"/>
            <pc:sldLayoutMk cId="296938687" sldId="2147483681"/>
          </pc:sldLayoutMkLst>
          <pc:spChg chg="mod">
            <ac:chgData name="Rebecca Salles" userId="66a2db3d815e233f" providerId="LiveId" clId="{4564D9FB-F01E-44BE-8594-DD5A92BDF058}" dt="2020-12-07T17:35:21.043" v="3607"/>
            <ac:spMkLst>
              <pc:docMk/>
              <pc:sldMasterMk cId="2581412177" sldId="2147483679"/>
              <pc:sldLayoutMk cId="296938687" sldId="2147483681"/>
              <ac:spMk id="3" creationId="{00000000-0000-0000-0000-000000000000}"/>
            </ac:spMkLst>
          </pc:spChg>
          <pc:spChg chg="mod">
            <ac:chgData name="Rebecca Salles" userId="66a2db3d815e233f" providerId="LiveId" clId="{4564D9FB-F01E-44BE-8594-DD5A92BDF058}" dt="2020-12-07T17:35:21.043" v="3607"/>
            <ac:spMkLst>
              <pc:docMk/>
              <pc:sldMasterMk cId="2581412177" sldId="2147483679"/>
              <pc:sldLayoutMk cId="296938687" sldId="2147483681"/>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2581412177" sldId="2147483679"/>
            <pc:sldLayoutMk cId="2257777619" sldId="2147483682"/>
          </pc:sldLayoutMkLst>
          <pc:spChg chg="mod">
            <ac:chgData name="Rebecca Salles" userId="66a2db3d815e233f" providerId="LiveId" clId="{4564D9FB-F01E-44BE-8594-DD5A92BDF058}" dt="2020-12-07T17:35:21.043" v="3607"/>
            <ac:spMkLst>
              <pc:docMk/>
              <pc:sldMasterMk cId="2581412177" sldId="2147483679"/>
              <pc:sldLayoutMk cId="2257777619" sldId="2147483682"/>
              <ac:spMk id="3" creationId="{00000000-0000-0000-0000-000000000000}"/>
            </ac:spMkLst>
          </pc:spChg>
          <pc:spChg chg="mod">
            <ac:chgData name="Rebecca Salles" userId="66a2db3d815e233f" providerId="LiveId" clId="{4564D9FB-F01E-44BE-8594-DD5A92BDF058}" dt="2020-12-07T17:35:21.043" v="3607"/>
            <ac:spMkLst>
              <pc:docMk/>
              <pc:sldMasterMk cId="2581412177" sldId="2147483679"/>
              <pc:sldLayoutMk cId="2257777619" sldId="2147483682"/>
              <ac:spMk id="4" creationId="{00000000-0000-0000-0000-000000000000}"/>
            </ac:spMkLst>
          </pc:spChg>
        </pc:sldLayoutChg>
        <pc:sldLayoutChg chg="modSp">
          <pc:chgData name="Rebecca Salles" userId="66a2db3d815e233f" providerId="LiveId" clId="{4564D9FB-F01E-44BE-8594-DD5A92BDF058}" dt="2020-12-07T17:35:21.043" v="3607"/>
          <pc:sldLayoutMkLst>
            <pc:docMk/>
            <pc:sldMasterMk cId="2581412177" sldId="2147483679"/>
            <pc:sldLayoutMk cId="2674889215" sldId="2147483683"/>
          </pc:sldLayoutMkLst>
          <pc:spChg chg="mod">
            <ac:chgData name="Rebecca Salles" userId="66a2db3d815e233f" providerId="LiveId" clId="{4564D9FB-F01E-44BE-8594-DD5A92BDF058}" dt="2020-12-07T17:35:21.043" v="3607"/>
            <ac:spMkLst>
              <pc:docMk/>
              <pc:sldMasterMk cId="2581412177" sldId="2147483679"/>
              <pc:sldLayoutMk cId="2674889215" sldId="2147483683"/>
              <ac:spMk id="4" creationId="{00000000-0000-0000-0000-000000000000}"/>
            </ac:spMkLst>
          </pc:spChg>
          <pc:spChg chg="mod">
            <ac:chgData name="Rebecca Salles" userId="66a2db3d815e233f" providerId="LiveId" clId="{4564D9FB-F01E-44BE-8594-DD5A92BDF058}" dt="2020-12-07T17:35:21.043" v="3607"/>
            <ac:spMkLst>
              <pc:docMk/>
              <pc:sldMasterMk cId="2581412177" sldId="2147483679"/>
              <pc:sldLayoutMk cId="2674889215" sldId="2147483683"/>
              <ac:spMk id="5" creationId="{00000000-0000-0000-0000-000000000000}"/>
            </ac:spMkLst>
          </pc:spChg>
          <pc:spChg chg="mod">
            <ac:chgData name="Rebecca Salles" userId="66a2db3d815e233f" providerId="LiveId" clId="{4564D9FB-F01E-44BE-8594-DD5A92BDF058}" dt="2020-12-07T17:35:21.043" v="3607"/>
            <ac:spMkLst>
              <pc:docMk/>
              <pc:sldMasterMk cId="2581412177" sldId="2147483679"/>
              <pc:sldLayoutMk cId="2674889215" sldId="2147483683"/>
              <ac:spMk id="6" creationId="{00000000-0000-0000-0000-000000000000}"/>
            </ac:spMkLst>
          </pc:spChg>
        </pc:sldLayoutChg>
        <pc:sldLayoutChg chg="modSp">
          <pc:chgData name="Rebecca Salles" userId="66a2db3d815e233f" providerId="LiveId" clId="{4564D9FB-F01E-44BE-8594-DD5A92BDF058}" dt="2020-12-07T17:35:21.043" v="3607"/>
          <pc:sldLayoutMkLst>
            <pc:docMk/>
            <pc:sldMasterMk cId="2581412177" sldId="2147483679"/>
            <pc:sldLayoutMk cId="3850963489" sldId="2147483684"/>
          </pc:sldLayoutMkLst>
          <pc:spChg chg="mod">
            <ac:chgData name="Rebecca Salles" userId="66a2db3d815e233f" providerId="LiveId" clId="{4564D9FB-F01E-44BE-8594-DD5A92BDF058}" dt="2020-12-07T17:35:21.043" v="3607"/>
            <ac:spMkLst>
              <pc:docMk/>
              <pc:sldMasterMk cId="2581412177" sldId="2147483679"/>
              <pc:sldLayoutMk cId="3850963489" sldId="2147483684"/>
              <ac:spMk id="3" creationId="{00000000-0000-0000-0000-000000000000}"/>
            </ac:spMkLst>
          </pc:spChg>
        </pc:sldLayoutChg>
        <pc:sldLayoutChg chg="modSp">
          <pc:chgData name="Rebecca Salles" userId="66a2db3d815e233f" providerId="LiveId" clId="{4564D9FB-F01E-44BE-8594-DD5A92BDF058}" dt="2020-12-07T17:35:21.043" v="3607"/>
          <pc:sldLayoutMkLst>
            <pc:docMk/>
            <pc:sldMasterMk cId="2581412177" sldId="2147483679"/>
            <pc:sldLayoutMk cId="1684397208" sldId="2147483685"/>
          </pc:sldLayoutMkLst>
          <pc:spChg chg="mod">
            <ac:chgData name="Rebecca Salles" userId="66a2db3d815e233f" providerId="LiveId" clId="{4564D9FB-F01E-44BE-8594-DD5A92BDF058}" dt="2020-12-07T17:35:21.043" v="3607"/>
            <ac:spMkLst>
              <pc:docMk/>
              <pc:sldMasterMk cId="2581412177" sldId="2147483679"/>
              <pc:sldLayoutMk cId="1684397208" sldId="2147483685"/>
              <ac:spMk id="2" creationId="{00000000-0000-0000-0000-000000000000}"/>
            </ac:spMkLst>
          </pc:spChg>
        </pc:sldLayoutChg>
      </pc:sldMasterChg>
    </pc:docChg>
  </pc:docChgLst>
  <pc:docChgLst>
    <pc:chgData name="Rebecca Salles" userId="66a2db3d815e233f" providerId="LiveId" clId="{A478899F-1991-4658-A229-D374ED3D6B25}"/>
    <pc:docChg chg="undo custSel addSld delSld modSld">
      <pc:chgData name="Rebecca Salles" userId="66a2db3d815e233f" providerId="LiveId" clId="{A478899F-1991-4658-A229-D374ED3D6B25}" dt="2021-03-01T21:18:34.889" v="18" actId="47"/>
      <pc:docMkLst>
        <pc:docMk/>
      </pc:docMkLst>
      <pc:sldChg chg="addSp delSp modSp">
        <pc:chgData name="Rebecca Salles" userId="66a2db3d815e233f" providerId="LiveId" clId="{A478899F-1991-4658-A229-D374ED3D6B25}" dt="2021-03-01T21:16:37.383" v="1"/>
        <pc:sldMkLst>
          <pc:docMk/>
          <pc:sldMk cId="3948545032" sldId="1377"/>
        </pc:sldMkLst>
        <pc:spChg chg="add del mod">
          <ac:chgData name="Rebecca Salles" userId="66a2db3d815e233f" providerId="LiveId" clId="{A478899F-1991-4658-A229-D374ED3D6B25}" dt="2021-03-01T21:16:37.383" v="1"/>
          <ac:spMkLst>
            <pc:docMk/>
            <pc:sldMk cId="3948545032" sldId="1377"/>
            <ac:spMk id="54" creationId="{D6B5348C-0D8E-465D-97B6-4A4EFBBC1549}"/>
          </ac:spMkLst>
        </pc:spChg>
      </pc:sldChg>
      <pc:sldChg chg="modSp del">
        <pc:chgData name="Rebecca Salles" userId="66a2db3d815e233f" providerId="LiveId" clId="{A478899F-1991-4658-A229-D374ED3D6B25}" dt="2021-03-01T21:18:34.889" v="18" actId="47"/>
        <pc:sldMkLst>
          <pc:docMk/>
          <pc:sldMk cId="321116553" sldId="1379"/>
        </pc:sldMkLst>
        <pc:graphicFrameChg chg="mod">
          <ac:chgData name="Rebecca Salles" userId="66a2db3d815e233f" providerId="LiveId" clId="{A478899F-1991-4658-A229-D374ED3D6B25}" dt="2021-03-01T21:17:28.564" v="6"/>
          <ac:graphicFrameMkLst>
            <pc:docMk/>
            <pc:sldMk cId="321116553" sldId="1379"/>
            <ac:graphicFrameMk id="16" creationId="{CDCE2A05-31EE-4C92-901B-8D84C957566C}"/>
          </ac:graphicFrameMkLst>
        </pc:graphicFrameChg>
      </pc:sldChg>
      <pc:sldChg chg="modSp add mod">
        <pc:chgData name="Rebecca Salles" userId="66a2db3d815e233f" providerId="LiveId" clId="{A478899F-1991-4658-A229-D374ED3D6B25}" dt="2021-03-01T21:18:02.401" v="17" actId="404"/>
        <pc:sldMkLst>
          <pc:docMk/>
          <pc:sldMk cId="674775095" sldId="1381"/>
        </pc:sldMkLst>
        <pc:graphicFrameChg chg="mod modGraphic">
          <ac:chgData name="Rebecca Salles" userId="66a2db3d815e233f" providerId="LiveId" clId="{A478899F-1991-4658-A229-D374ED3D6B25}" dt="2021-03-01T21:18:02.401" v="17" actId="404"/>
          <ac:graphicFrameMkLst>
            <pc:docMk/>
            <pc:sldMk cId="674775095" sldId="1381"/>
            <ac:graphicFrameMk id="16" creationId="{CDCE2A05-31EE-4C92-901B-8D84C957566C}"/>
          </ac:graphicFrameMkLst>
        </pc:graphicFrameChg>
      </pc:sldChg>
    </pc:docChg>
  </pc:docChgLst>
  <pc:docChgLst>
    <pc:chgData name="Rebecca Salles" userId="66a2db3d815e233f" providerId="LiveId" clId="{8A2CADB2-60AA-1247-8AA3-4796DE08B882}"/>
    <pc:docChg chg="undo custSel modSld">
      <pc:chgData name="Rebecca Salles" userId="66a2db3d815e233f" providerId="LiveId" clId="{8A2CADB2-60AA-1247-8AA3-4796DE08B882}" dt="2021-02-28T19:09:48.851" v="12" actId="20577"/>
      <pc:docMkLst>
        <pc:docMk/>
      </pc:docMkLst>
      <pc:sldChg chg="modSp">
        <pc:chgData name="Rebecca Salles" userId="66a2db3d815e233f" providerId="LiveId" clId="{8A2CADB2-60AA-1247-8AA3-4796DE08B882}" dt="2021-02-28T19:09:48.851" v="12" actId="20577"/>
        <pc:sldMkLst>
          <pc:docMk/>
          <pc:sldMk cId="2775487275" sldId="1247"/>
        </pc:sldMkLst>
        <pc:spChg chg="mod">
          <ac:chgData name="Rebecca Salles" userId="66a2db3d815e233f" providerId="LiveId" clId="{8A2CADB2-60AA-1247-8AA3-4796DE08B882}" dt="2021-02-28T19:09:23.084" v="4" actId="20577"/>
          <ac:spMkLst>
            <pc:docMk/>
            <pc:sldMk cId="2775487275" sldId="1247"/>
            <ac:spMk id="2" creationId="{00000000-0000-0000-0000-000000000000}"/>
          </ac:spMkLst>
        </pc:spChg>
        <pc:spChg chg="mod">
          <ac:chgData name="Rebecca Salles" userId="66a2db3d815e233f" providerId="LiveId" clId="{8A2CADB2-60AA-1247-8AA3-4796DE08B882}" dt="2021-02-28T19:09:48.851" v="12" actId="20577"/>
          <ac:spMkLst>
            <pc:docMk/>
            <pc:sldMk cId="2775487275" sldId="1247"/>
            <ac:spMk id="9" creationId="{00000000-0000-0000-0000-000000000000}"/>
          </ac:spMkLst>
        </pc:spChg>
      </pc:sldChg>
    </pc:docChg>
  </pc:docChgLst>
  <pc:docChgLst>
    <pc:chgData name="Rebecca Salles" userId="66a2db3d815e233f" providerId="LiveId" clId="{11ABB3F9-53FF-494B-9418-36F56E230C20}"/>
    <pc:docChg chg="undo redo custSel addSld delSld modSld sldOrd">
      <pc:chgData name="Rebecca Salles" userId="66a2db3d815e233f" providerId="LiveId" clId="{11ABB3F9-53FF-494B-9418-36F56E230C20}" dt="2021-02-26T23:19:18.680" v="12744" actId="1076"/>
      <pc:docMkLst>
        <pc:docMk/>
      </pc:docMkLst>
      <pc:sldChg chg="del mod ord modShow">
        <pc:chgData name="Rebecca Salles" userId="66a2db3d815e233f" providerId="LiveId" clId="{11ABB3F9-53FF-494B-9418-36F56E230C20}" dt="2021-01-19T23:54:51.171" v="6469" actId="47"/>
        <pc:sldMkLst>
          <pc:docMk/>
          <pc:sldMk cId="2962544612" sldId="1193"/>
        </pc:sldMkLst>
      </pc:sldChg>
      <pc:sldChg chg="del">
        <pc:chgData name="Rebecca Salles" userId="66a2db3d815e233f" providerId="LiveId" clId="{11ABB3F9-53FF-494B-9418-36F56E230C20}" dt="2021-01-19T23:54:51.171" v="6469" actId="47"/>
        <pc:sldMkLst>
          <pc:docMk/>
          <pc:sldMk cId="1708480964" sldId="1197"/>
        </pc:sldMkLst>
      </pc:sldChg>
      <pc:sldChg chg="del mod ord modShow">
        <pc:chgData name="Rebecca Salles" userId="66a2db3d815e233f" providerId="LiveId" clId="{11ABB3F9-53FF-494B-9418-36F56E230C20}" dt="2021-01-19T23:54:51.171" v="6469" actId="47"/>
        <pc:sldMkLst>
          <pc:docMk/>
          <pc:sldMk cId="803165485" sldId="1201"/>
        </pc:sldMkLst>
      </pc:sldChg>
      <pc:sldChg chg="del mod ord modShow">
        <pc:chgData name="Rebecca Salles" userId="66a2db3d815e233f" providerId="LiveId" clId="{11ABB3F9-53FF-494B-9418-36F56E230C20}" dt="2021-01-19T23:54:51.171" v="6469" actId="47"/>
        <pc:sldMkLst>
          <pc:docMk/>
          <pc:sldMk cId="1488882229" sldId="1210"/>
        </pc:sldMkLst>
      </pc:sldChg>
      <pc:sldChg chg="modSp mod modNotesTx">
        <pc:chgData name="Rebecca Salles" userId="66a2db3d815e233f" providerId="LiveId" clId="{11ABB3F9-53FF-494B-9418-36F56E230C20}" dt="2021-01-19T23:57:01.637" v="6495" actId="6549"/>
        <pc:sldMkLst>
          <pc:docMk/>
          <pc:sldMk cId="3543050269" sldId="1219"/>
        </pc:sldMkLst>
        <pc:spChg chg="mod">
          <ac:chgData name="Rebecca Salles" userId="66a2db3d815e233f" providerId="LiveId" clId="{11ABB3F9-53FF-494B-9418-36F56E230C20}" dt="2021-01-19T23:53:32.003" v="6460" actId="20577"/>
          <ac:spMkLst>
            <pc:docMk/>
            <pc:sldMk cId="3543050269" sldId="1219"/>
            <ac:spMk id="7" creationId="{FED98EED-432F-48DA-94F7-9F843FD3A6E5}"/>
          </ac:spMkLst>
        </pc:spChg>
      </pc:sldChg>
      <pc:sldChg chg="del">
        <pc:chgData name="Rebecca Salles" userId="66a2db3d815e233f" providerId="LiveId" clId="{11ABB3F9-53FF-494B-9418-36F56E230C20}" dt="2021-01-19T23:54:51.171" v="6469" actId="47"/>
        <pc:sldMkLst>
          <pc:docMk/>
          <pc:sldMk cId="2673800847" sldId="1224"/>
        </pc:sldMkLst>
      </pc:sldChg>
      <pc:sldChg chg="del">
        <pc:chgData name="Rebecca Salles" userId="66a2db3d815e233f" providerId="LiveId" clId="{11ABB3F9-53FF-494B-9418-36F56E230C20}" dt="2021-01-19T23:54:51.171" v="6469" actId="47"/>
        <pc:sldMkLst>
          <pc:docMk/>
          <pc:sldMk cId="2396691794" sldId="1226"/>
        </pc:sldMkLst>
      </pc:sldChg>
      <pc:sldChg chg="del">
        <pc:chgData name="Rebecca Salles" userId="66a2db3d815e233f" providerId="LiveId" clId="{11ABB3F9-53FF-494B-9418-36F56E230C20}" dt="2021-01-19T23:54:51.171" v="6469" actId="47"/>
        <pc:sldMkLst>
          <pc:docMk/>
          <pc:sldMk cId="2576469928" sldId="1227"/>
        </pc:sldMkLst>
      </pc:sldChg>
      <pc:sldChg chg="del">
        <pc:chgData name="Rebecca Salles" userId="66a2db3d815e233f" providerId="LiveId" clId="{11ABB3F9-53FF-494B-9418-36F56E230C20}" dt="2021-01-19T23:54:51.171" v="6469" actId="47"/>
        <pc:sldMkLst>
          <pc:docMk/>
          <pc:sldMk cId="1068948356" sldId="1231"/>
        </pc:sldMkLst>
      </pc:sldChg>
      <pc:sldChg chg="del">
        <pc:chgData name="Rebecca Salles" userId="66a2db3d815e233f" providerId="LiveId" clId="{11ABB3F9-53FF-494B-9418-36F56E230C20}" dt="2021-01-19T17:54:41.657" v="571" actId="47"/>
        <pc:sldMkLst>
          <pc:docMk/>
          <pc:sldMk cId="2336262682" sldId="1236"/>
        </pc:sldMkLst>
      </pc:sldChg>
      <pc:sldChg chg="modSp del mod ord modShow">
        <pc:chgData name="Rebecca Salles" userId="66a2db3d815e233f" providerId="LiveId" clId="{11ABB3F9-53FF-494B-9418-36F56E230C20}" dt="2021-01-19T23:54:51.171" v="6469" actId="47"/>
        <pc:sldMkLst>
          <pc:docMk/>
          <pc:sldMk cId="3829437210" sldId="1243"/>
        </pc:sldMkLst>
        <pc:graphicFrameChg chg="mod modGraphic">
          <ac:chgData name="Rebecca Salles" userId="66a2db3d815e233f" providerId="LiveId" clId="{11ABB3F9-53FF-494B-9418-36F56E230C20}" dt="2021-01-19T17:58:30.227" v="679" actId="20577"/>
          <ac:graphicFrameMkLst>
            <pc:docMk/>
            <pc:sldMk cId="3829437210" sldId="1243"/>
            <ac:graphicFrameMk id="2" creationId="{B7C355CC-C07D-43D2-9D11-67F64B6D755B}"/>
          </ac:graphicFrameMkLst>
        </pc:graphicFrameChg>
      </pc:sldChg>
      <pc:sldChg chg="del mod ord modShow">
        <pc:chgData name="Rebecca Salles" userId="66a2db3d815e233f" providerId="LiveId" clId="{11ABB3F9-53FF-494B-9418-36F56E230C20}" dt="2021-01-19T23:54:51.171" v="6469" actId="47"/>
        <pc:sldMkLst>
          <pc:docMk/>
          <pc:sldMk cId="3686756356" sldId="1245"/>
        </pc:sldMkLst>
      </pc:sldChg>
      <pc:sldChg chg="del mod ord modShow">
        <pc:chgData name="Rebecca Salles" userId="66a2db3d815e233f" providerId="LiveId" clId="{11ABB3F9-53FF-494B-9418-36F56E230C20}" dt="2021-01-19T23:54:51.171" v="6469" actId="47"/>
        <pc:sldMkLst>
          <pc:docMk/>
          <pc:sldMk cId="353427346" sldId="1246"/>
        </pc:sldMkLst>
      </pc:sldChg>
      <pc:sldChg chg="delSp mod modNotesTx">
        <pc:chgData name="Rebecca Salles" userId="66a2db3d815e233f" providerId="LiveId" clId="{11ABB3F9-53FF-494B-9418-36F56E230C20}" dt="2021-01-19T23:56:02.368" v="6474" actId="6549"/>
        <pc:sldMkLst>
          <pc:docMk/>
          <pc:sldMk cId="2775487275" sldId="1247"/>
        </pc:sldMkLst>
        <pc:spChg chg="del">
          <ac:chgData name="Rebecca Salles" userId="66a2db3d815e233f" providerId="LiveId" clId="{11ABB3F9-53FF-494B-9418-36F56E230C20}" dt="2021-01-19T23:54:26.492" v="6468" actId="478"/>
          <ac:spMkLst>
            <pc:docMk/>
            <pc:sldMk cId="2775487275" sldId="1247"/>
            <ac:spMk id="11" creationId="{99E97F4D-8DC8-4CDE-AF82-7234C17D1DB2}"/>
          </ac:spMkLst>
        </pc:spChg>
      </pc:sldChg>
      <pc:sldChg chg="modSp mod modNotesTx">
        <pc:chgData name="Rebecca Salles" userId="66a2db3d815e233f" providerId="LiveId" clId="{11ABB3F9-53FF-494B-9418-36F56E230C20}" dt="2021-01-19T23:56:04.630" v="6475" actId="6549"/>
        <pc:sldMkLst>
          <pc:docMk/>
          <pc:sldMk cId="891219281" sldId="1248"/>
        </pc:sldMkLst>
        <pc:spChg chg="mod">
          <ac:chgData name="Rebecca Salles" userId="66a2db3d815e233f" providerId="LiveId" clId="{11ABB3F9-53FF-494B-9418-36F56E230C20}" dt="2021-01-19T19:24:23.872" v="1466" actId="20577"/>
          <ac:spMkLst>
            <pc:docMk/>
            <pc:sldMk cId="891219281" sldId="1248"/>
            <ac:spMk id="11" creationId="{E4919AD2-0C09-4175-85CB-E5EA485074BD}"/>
          </ac:spMkLst>
        </pc:spChg>
      </pc:sldChg>
      <pc:sldChg chg="modSp del mod ord modShow">
        <pc:chgData name="Rebecca Salles" userId="66a2db3d815e233f" providerId="LiveId" clId="{11ABB3F9-53FF-494B-9418-36F56E230C20}" dt="2021-01-19T23:54:51.171" v="6469" actId="47"/>
        <pc:sldMkLst>
          <pc:docMk/>
          <pc:sldMk cId="2295129968" sldId="1249"/>
        </pc:sldMkLst>
        <pc:spChg chg="mod">
          <ac:chgData name="Rebecca Salles" userId="66a2db3d815e233f" providerId="LiveId" clId="{11ABB3F9-53FF-494B-9418-36F56E230C20}" dt="2021-01-19T15:10:03.133" v="46" actId="20577"/>
          <ac:spMkLst>
            <pc:docMk/>
            <pc:sldMk cId="2295129968" sldId="1249"/>
            <ac:spMk id="11" creationId="{E4919AD2-0C09-4175-85CB-E5EA485074BD}"/>
          </ac:spMkLst>
        </pc:spChg>
      </pc:sldChg>
      <pc:sldChg chg="modSp mod modNotesTx">
        <pc:chgData name="Rebecca Salles" userId="66a2db3d815e233f" providerId="LiveId" clId="{11ABB3F9-53FF-494B-9418-36F56E230C20}" dt="2021-01-19T23:57:06.539" v="6497" actId="6549"/>
        <pc:sldMkLst>
          <pc:docMk/>
          <pc:sldMk cId="2747572324" sldId="1272"/>
        </pc:sldMkLst>
        <pc:spChg chg="mod">
          <ac:chgData name="Rebecca Salles" userId="66a2db3d815e233f" providerId="LiveId" clId="{11ABB3F9-53FF-494B-9418-36F56E230C20}" dt="2021-01-19T18:04:45.881" v="707" actId="1036"/>
          <ac:spMkLst>
            <pc:docMk/>
            <pc:sldMk cId="2747572324" sldId="1272"/>
            <ac:spMk id="3" creationId="{A2FFE37C-E335-4A91-8075-B70FE3D36010}"/>
          </ac:spMkLst>
        </pc:spChg>
        <pc:spChg chg="mod">
          <ac:chgData name="Rebecca Salles" userId="66a2db3d815e233f" providerId="LiveId" clId="{11ABB3F9-53FF-494B-9418-36F56E230C20}" dt="2021-01-19T23:53:57.813" v="6465" actId="20577"/>
          <ac:spMkLst>
            <pc:docMk/>
            <pc:sldMk cId="2747572324" sldId="1272"/>
            <ac:spMk id="13" creationId="{B45E6090-B17F-4C66-9698-08EF388AFCFD}"/>
          </ac:spMkLst>
        </pc:spChg>
      </pc:sldChg>
      <pc:sldChg chg="del">
        <pc:chgData name="Rebecca Salles" userId="66a2db3d815e233f" providerId="LiveId" clId="{11ABB3F9-53FF-494B-9418-36F56E230C20}" dt="2021-01-19T23:54:51.171" v="6469" actId="47"/>
        <pc:sldMkLst>
          <pc:docMk/>
          <pc:sldMk cId="222459854" sldId="1276"/>
        </pc:sldMkLst>
      </pc:sldChg>
      <pc:sldChg chg="modSp del mod ord modShow">
        <pc:chgData name="Rebecca Salles" userId="66a2db3d815e233f" providerId="LiveId" clId="{11ABB3F9-53FF-494B-9418-36F56E230C20}" dt="2021-01-19T23:54:51.171" v="6469" actId="47"/>
        <pc:sldMkLst>
          <pc:docMk/>
          <pc:sldMk cId="116659593" sldId="1278"/>
        </pc:sldMkLst>
        <pc:spChg chg="mod">
          <ac:chgData name="Rebecca Salles" userId="66a2db3d815e233f" providerId="LiveId" clId="{11ABB3F9-53FF-494B-9418-36F56E230C20}" dt="2021-01-19T15:05:37.243" v="4"/>
          <ac:spMkLst>
            <pc:docMk/>
            <pc:sldMk cId="116659593" sldId="1278"/>
            <ac:spMk id="11" creationId="{E4919AD2-0C09-4175-85CB-E5EA485074BD}"/>
          </ac:spMkLst>
        </pc:spChg>
      </pc:sldChg>
      <pc:sldChg chg="del">
        <pc:chgData name="Rebecca Salles" userId="66a2db3d815e233f" providerId="LiveId" clId="{11ABB3F9-53FF-494B-9418-36F56E230C20}" dt="2021-01-19T23:54:51.171" v="6469" actId="47"/>
        <pc:sldMkLst>
          <pc:docMk/>
          <pc:sldMk cId="2218610057" sldId="1280"/>
        </pc:sldMkLst>
      </pc:sldChg>
      <pc:sldChg chg="del mod ord modShow">
        <pc:chgData name="Rebecca Salles" userId="66a2db3d815e233f" providerId="LiveId" clId="{11ABB3F9-53FF-494B-9418-36F56E230C20}" dt="2021-01-19T23:54:51.171" v="6469" actId="47"/>
        <pc:sldMkLst>
          <pc:docMk/>
          <pc:sldMk cId="3827097897" sldId="1281"/>
        </pc:sldMkLst>
      </pc:sldChg>
      <pc:sldChg chg="add del mod ord modShow">
        <pc:chgData name="Rebecca Salles" userId="66a2db3d815e233f" providerId="LiveId" clId="{11ABB3F9-53FF-494B-9418-36F56E230C20}" dt="2021-01-19T23:54:51.171" v="6469" actId="47"/>
        <pc:sldMkLst>
          <pc:docMk/>
          <pc:sldMk cId="1380022768" sldId="1283"/>
        </pc:sldMkLst>
      </pc:sldChg>
      <pc:sldChg chg="del mod ord modShow">
        <pc:chgData name="Rebecca Salles" userId="66a2db3d815e233f" providerId="LiveId" clId="{11ABB3F9-53FF-494B-9418-36F56E230C20}" dt="2021-01-19T23:54:51.171" v="6469" actId="47"/>
        <pc:sldMkLst>
          <pc:docMk/>
          <pc:sldMk cId="2756573484" sldId="1287"/>
        </pc:sldMkLst>
      </pc:sldChg>
      <pc:sldChg chg="del mod ord modShow">
        <pc:chgData name="Rebecca Salles" userId="66a2db3d815e233f" providerId="LiveId" clId="{11ABB3F9-53FF-494B-9418-36F56E230C20}" dt="2021-01-19T23:54:51.171" v="6469" actId="47"/>
        <pc:sldMkLst>
          <pc:docMk/>
          <pc:sldMk cId="3040200027" sldId="1289"/>
        </pc:sldMkLst>
      </pc:sldChg>
      <pc:sldChg chg="del mod ord modShow">
        <pc:chgData name="Rebecca Salles" userId="66a2db3d815e233f" providerId="LiveId" clId="{11ABB3F9-53FF-494B-9418-36F56E230C20}" dt="2021-01-19T23:54:51.171" v="6469" actId="47"/>
        <pc:sldMkLst>
          <pc:docMk/>
          <pc:sldMk cId="402693609" sldId="1290"/>
        </pc:sldMkLst>
      </pc:sldChg>
      <pc:sldChg chg="del">
        <pc:chgData name="Rebecca Salles" userId="66a2db3d815e233f" providerId="LiveId" clId="{11ABB3F9-53FF-494B-9418-36F56E230C20}" dt="2021-01-19T23:54:51.171" v="6469" actId="47"/>
        <pc:sldMkLst>
          <pc:docMk/>
          <pc:sldMk cId="2712895646" sldId="1291"/>
        </pc:sldMkLst>
      </pc:sldChg>
      <pc:sldChg chg="del mod ord modShow">
        <pc:chgData name="Rebecca Salles" userId="66a2db3d815e233f" providerId="LiveId" clId="{11ABB3F9-53FF-494B-9418-36F56E230C20}" dt="2021-01-19T23:54:51.171" v="6469" actId="47"/>
        <pc:sldMkLst>
          <pc:docMk/>
          <pc:sldMk cId="2118148853" sldId="1292"/>
        </pc:sldMkLst>
      </pc:sldChg>
      <pc:sldChg chg="del">
        <pc:chgData name="Rebecca Salles" userId="66a2db3d815e233f" providerId="LiveId" clId="{11ABB3F9-53FF-494B-9418-36F56E230C20}" dt="2021-01-19T23:54:51.171" v="6469" actId="47"/>
        <pc:sldMkLst>
          <pc:docMk/>
          <pc:sldMk cId="2513006841" sldId="1298"/>
        </pc:sldMkLst>
      </pc:sldChg>
      <pc:sldChg chg="del">
        <pc:chgData name="Rebecca Salles" userId="66a2db3d815e233f" providerId="LiveId" clId="{11ABB3F9-53FF-494B-9418-36F56E230C20}" dt="2021-01-19T23:54:51.171" v="6469" actId="47"/>
        <pc:sldMkLst>
          <pc:docMk/>
          <pc:sldMk cId="2724372098" sldId="1299"/>
        </pc:sldMkLst>
      </pc:sldChg>
      <pc:sldChg chg="del">
        <pc:chgData name="Rebecca Salles" userId="66a2db3d815e233f" providerId="LiveId" clId="{11ABB3F9-53FF-494B-9418-36F56E230C20}" dt="2021-01-19T23:54:51.171" v="6469" actId="47"/>
        <pc:sldMkLst>
          <pc:docMk/>
          <pc:sldMk cId="3773448415" sldId="1302"/>
        </pc:sldMkLst>
      </pc:sldChg>
      <pc:sldChg chg="del">
        <pc:chgData name="Rebecca Salles" userId="66a2db3d815e233f" providerId="LiveId" clId="{11ABB3F9-53FF-494B-9418-36F56E230C20}" dt="2021-01-19T23:54:51.171" v="6469" actId="47"/>
        <pc:sldMkLst>
          <pc:docMk/>
          <pc:sldMk cId="728098386" sldId="1303"/>
        </pc:sldMkLst>
      </pc:sldChg>
      <pc:sldChg chg="del">
        <pc:chgData name="Rebecca Salles" userId="66a2db3d815e233f" providerId="LiveId" clId="{11ABB3F9-53FF-494B-9418-36F56E230C20}" dt="2021-01-19T23:54:51.171" v="6469" actId="47"/>
        <pc:sldMkLst>
          <pc:docMk/>
          <pc:sldMk cId="3329525029" sldId="1305"/>
        </pc:sldMkLst>
      </pc:sldChg>
      <pc:sldChg chg="del mod ord modShow">
        <pc:chgData name="Rebecca Salles" userId="66a2db3d815e233f" providerId="LiveId" clId="{11ABB3F9-53FF-494B-9418-36F56E230C20}" dt="2021-01-19T23:54:51.171" v="6469" actId="47"/>
        <pc:sldMkLst>
          <pc:docMk/>
          <pc:sldMk cId="2319961455" sldId="1307"/>
        </pc:sldMkLst>
      </pc:sldChg>
      <pc:sldChg chg="modSp del mod ord modShow">
        <pc:chgData name="Rebecca Salles" userId="66a2db3d815e233f" providerId="LiveId" clId="{11ABB3F9-53FF-494B-9418-36F56E230C20}" dt="2021-01-19T23:54:51.171" v="6469" actId="47"/>
        <pc:sldMkLst>
          <pc:docMk/>
          <pc:sldMk cId="4147739574" sldId="1313"/>
        </pc:sldMkLst>
        <pc:spChg chg="mod">
          <ac:chgData name="Rebecca Salles" userId="66a2db3d815e233f" providerId="LiveId" clId="{11ABB3F9-53FF-494B-9418-36F56E230C20}" dt="2021-01-19T17:58:54.400" v="690" actId="20577"/>
          <ac:spMkLst>
            <pc:docMk/>
            <pc:sldMk cId="4147739574" sldId="1313"/>
            <ac:spMk id="5" creationId="{569FAE8F-2D02-4788-B137-082698BA872D}"/>
          </ac:spMkLst>
        </pc:spChg>
      </pc:sldChg>
      <pc:sldChg chg="del">
        <pc:chgData name="Rebecca Salles" userId="66a2db3d815e233f" providerId="LiveId" clId="{11ABB3F9-53FF-494B-9418-36F56E230C20}" dt="2021-01-19T23:54:51.171" v="6469" actId="47"/>
        <pc:sldMkLst>
          <pc:docMk/>
          <pc:sldMk cId="917057110" sldId="1315"/>
        </pc:sldMkLst>
      </pc:sldChg>
      <pc:sldChg chg="del">
        <pc:chgData name="Rebecca Salles" userId="66a2db3d815e233f" providerId="LiveId" clId="{11ABB3F9-53FF-494B-9418-36F56E230C20}" dt="2021-01-19T23:54:51.171" v="6469" actId="47"/>
        <pc:sldMkLst>
          <pc:docMk/>
          <pc:sldMk cId="1696244087" sldId="1316"/>
        </pc:sldMkLst>
      </pc:sldChg>
      <pc:sldChg chg="del mod ord modShow">
        <pc:chgData name="Rebecca Salles" userId="66a2db3d815e233f" providerId="LiveId" clId="{11ABB3F9-53FF-494B-9418-36F56E230C20}" dt="2021-01-19T23:54:51.171" v="6469" actId="47"/>
        <pc:sldMkLst>
          <pc:docMk/>
          <pc:sldMk cId="3997981558" sldId="1317"/>
        </pc:sldMkLst>
      </pc:sldChg>
      <pc:sldChg chg="del mod ord modShow">
        <pc:chgData name="Rebecca Salles" userId="66a2db3d815e233f" providerId="LiveId" clId="{11ABB3F9-53FF-494B-9418-36F56E230C20}" dt="2021-01-19T23:54:51.171" v="6469" actId="47"/>
        <pc:sldMkLst>
          <pc:docMk/>
          <pc:sldMk cId="4072987638" sldId="1318"/>
        </pc:sldMkLst>
      </pc:sldChg>
      <pc:sldChg chg="modSp mod modNotesTx">
        <pc:chgData name="Rebecca Salles" userId="66a2db3d815e233f" providerId="LiveId" clId="{11ABB3F9-53FF-494B-9418-36F56E230C20}" dt="2021-01-19T23:56:06.445" v="6476" actId="6549"/>
        <pc:sldMkLst>
          <pc:docMk/>
          <pc:sldMk cId="207681511" sldId="1319"/>
        </pc:sldMkLst>
        <pc:spChg chg="mod">
          <ac:chgData name="Rebecca Salles" userId="66a2db3d815e233f" providerId="LiveId" clId="{11ABB3F9-53FF-494B-9418-36F56E230C20}" dt="2021-01-19T18:39:31.766" v="1178" actId="6549"/>
          <ac:spMkLst>
            <pc:docMk/>
            <pc:sldMk cId="207681511" sldId="1319"/>
            <ac:spMk id="11" creationId="{E4919AD2-0C09-4175-85CB-E5EA485074BD}"/>
          </ac:spMkLst>
        </pc:spChg>
      </pc:sldChg>
      <pc:sldChg chg="del">
        <pc:chgData name="Rebecca Salles" userId="66a2db3d815e233f" providerId="LiveId" clId="{11ABB3F9-53FF-494B-9418-36F56E230C20}" dt="2021-01-19T15:14:19.918" v="67" actId="47"/>
        <pc:sldMkLst>
          <pc:docMk/>
          <pc:sldMk cId="1316826180" sldId="1323"/>
        </pc:sldMkLst>
      </pc:sldChg>
      <pc:sldChg chg="del">
        <pc:chgData name="Rebecca Salles" userId="66a2db3d815e233f" providerId="LiveId" clId="{11ABB3F9-53FF-494B-9418-36F56E230C20}" dt="2021-01-19T23:54:51.171" v="6469" actId="47"/>
        <pc:sldMkLst>
          <pc:docMk/>
          <pc:sldMk cId="604386814" sldId="1324"/>
        </pc:sldMkLst>
      </pc:sldChg>
      <pc:sldChg chg="del">
        <pc:chgData name="Rebecca Salles" userId="66a2db3d815e233f" providerId="LiveId" clId="{11ABB3F9-53FF-494B-9418-36F56E230C20}" dt="2021-01-19T23:54:51.171" v="6469" actId="47"/>
        <pc:sldMkLst>
          <pc:docMk/>
          <pc:sldMk cId="2142859452" sldId="1325"/>
        </pc:sldMkLst>
      </pc:sldChg>
      <pc:sldChg chg="delSp modSp mod modNotesTx">
        <pc:chgData name="Rebecca Salles" userId="66a2db3d815e233f" providerId="LiveId" clId="{11ABB3F9-53FF-494B-9418-36F56E230C20}" dt="2021-01-19T23:57:08.486" v="6498" actId="6549"/>
        <pc:sldMkLst>
          <pc:docMk/>
          <pc:sldMk cId="1626790816" sldId="1326"/>
        </pc:sldMkLst>
        <pc:spChg chg="del mod">
          <ac:chgData name="Rebecca Salles" userId="66a2db3d815e233f" providerId="LiveId" clId="{11ABB3F9-53FF-494B-9418-36F56E230C20}" dt="2021-01-19T23:54:20.731" v="6467" actId="478"/>
          <ac:spMkLst>
            <pc:docMk/>
            <pc:sldMk cId="1626790816" sldId="1326"/>
            <ac:spMk id="11" creationId="{99E97F4D-8DC8-4CDE-AF82-7234C17D1DB2}"/>
          </ac:spMkLst>
        </pc:spChg>
      </pc:sldChg>
      <pc:sldChg chg="addSp delSp modSp mod modNotesTx">
        <pc:chgData name="Rebecca Salles" userId="66a2db3d815e233f" providerId="LiveId" clId="{11ABB3F9-53FF-494B-9418-36F56E230C20}" dt="2021-02-26T19:24:23.835" v="12208" actId="20577"/>
        <pc:sldMkLst>
          <pc:docMk/>
          <pc:sldMk cId="1627691096" sldId="1331"/>
        </pc:sldMkLst>
        <pc:spChg chg="mod">
          <ac:chgData name="Rebecca Salles" userId="66a2db3d815e233f" providerId="LiveId" clId="{11ABB3F9-53FF-494B-9418-36F56E230C20}" dt="2021-02-26T19:24:23.835" v="12208" actId="20577"/>
          <ac:spMkLst>
            <pc:docMk/>
            <pc:sldMk cId="1627691096" sldId="1331"/>
            <ac:spMk id="7" creationId="{85B41EF4-8FCE-4766-BB6E-2DE90C0F399A}"/>
          </ac:spMkLst>
        </pc:spChg>
        <pc:spChg chg="del">
          <ac:chgData name="Rebecca Salles" userId="66a2db3d815e233f" providerId="LiveId" clId="{11ABB3F9-53FF-494B-9418-36F56E230C20}" dt="2021-01-19T17:53:27.257" v="556" actId="478"/>
          <ac:spMkLst>
            <pc:docMk/>
            <pc:sldMk cId="1627691096" sldId="1331"/>
            <ac:spMk id="13" creationId="{27057331-005F-49EF-90C2-512516217DED}"/>
          </ac:spMkLst>
        </pc:spChg>
        <pc:spChg chg="mod">
          <ac:chgData name="Rebecca Salles" userId="66a2db3d815e233f" providerId="LiveId" clId="{11ABB3F9-53FF-494B-9418-36F56E230C20}" dt="2021-01-19T23:53:38.947" v="6463" actId="20577"/>
          <ac:spMkLst>
            <pc:docMk/>
            <pc:sldMk cId="1627691096" sldId="1331"/>
            <ac:spMk id="15" creationId="{A357B88A-E253-4727-9CEB-BEE883F447A5}"/>
          </ac:spMkLst>
        </pc:spChg>
        <pc:spChg chg="add del mod">
          <ac:chgData name="Rebecca Salles" userId="66a2db3d815e233f" providerId="LiveId" clId="{11ABB3F9-53FF-494B-9418-36F56E230C20}" dt="2021-01-19T23:11:21.671" v="5859"/>
          <ac:spMkLst>
            <pc:docMk/>
            <pc:sldMk cId="1627691096" sldId="1331"/>
            <ac:spMk id="16" creationId="{3B240B3F-7E67-403D-B64D-CA4626D44580}"/>
          </ac:spMkLst>
        </pc:spChg>
        <pc:spChg chg="add del mod">
          <ac:chgData name="Rebecca Salles" userId="66a2db3d815e233f" providerId="LiveId" clId="{11ABB3F9-53FF-494B-9418-36F56E230C20}" dt="2021-01-19T23:11:51.003" v="5865" actId="478"/>
          <ac:spMkLst>
            <pc:docMk/>
            <pc:sldMk cId="1627691096" sldId="1331"/>
            <ac:spMk id="17" creationId="{8B6693E5-F378-4EF0-83CC-FB27965FCE0C}"/>
          </ac:spMkLst>
        </pc:spChg>
        <pc:picChg chg="del mod">
          <ac:chgData name="Rebecca Salles" userId="66a2db3d815e233f" providerId="LiveId" clId="{11ABB3F9-53FF-494B-9418-36F56E230C20}" dt="2021-01-19T19:12:58.841" v="1373" actId="478"/>
          <ac:picMkLst>
            <pc:docMk/>
            <pc:sldMk cId="1627691096" sldId="1331"/>
            <ac:picMk id="10" creationId="{8F5B9282-C59C-4E52-83ED-6542C3356017}"/>
          </ac:picMkLst>
        </pc:picChg>
        <pc:picChg chg="del">
          <ac:chgData name="Rebecca Salles" userId="66a2db3d815e233f" providerId="LiveId" clId="{11ABB3F9-53FF-494B-9418-36F56E230C20}" dt="2021-01-19T17:53:27.257" v="556" actId="478"/>
          <ac:picMkLst>
            <pc:docMk/>
            <pc:sldMk cId="1627691096" sldId="1331"/>
            <ac:picMk id="14" creationId="{ED6F46E8-1336-40C3-BD00-3E28319C168B}"/>
          </ac:picMkLst>
        </pc:picChg>
        <pc:cxnChg chg="del mod">
          <ac:chgData name="Rebecca Salles" userId="66a2db3d815e233f" providerId="LiveId" clId="{11ABB3F9-53FF-494B-9418-36F56E230C20}" dt="2021-01-19T23:11:53.631" v="5866" actId="478"/>
          <ac:cxnSpMkLst>
            <pc:docMk/>
            <pc:sldMk cId="1627691096" sldId="1331"/>
            <ac:cxnSpMk id="11" creationId="{36E5FA15-2EAD-4008-ACBE-8C1CA7746E85}"/>
          </ac:cxnSpMkLst>
        </pc:cxnChg>
      </pc:sldChg>
      <pc:sldChg chg="del">
        <pc:chgData name="Rebecca Salles" userId="66a2db3d815e233f" providerId="LiveId" clId="{11ABB3F9-53FF-494B-9418-36F56E230C20}" dt="2021-01-19T23:54:51.171" v="6469" actId="47"/>
        <pc:sldMkLst>
          <pc:docMk/>
          <pc:sldMk cId="638911397" sldId="1333"/>
        </pc:sldMkLst>
      </pc:sldChg>
      <pc:sldChg chg="del">
        <pc:chgData name="Rebecca Salles" userId="66a2db3d815e233f" providerId="LiveId" clId="{11ABB3F9-53FF-494B-9418-36F56E230C20}" dt="2021-01-19T23:55:19.916" v="6470" actId="47"/>
        <pc:sldMkLst>
          <pc:docMk/>
          <pc:sldMk cId="1350313798" sldId="1335"/>
        </pc:sldMkLst>
      </pc:sldChg>
      <pc:sldChg chg="del">
        <pc:chgData name="Rebecca Salles" userId="66a2db3d815e233f" providerId="LiveId" clId="{11ABB3F9-53FF-494B-9418-36F56E230C20}" dt="2021-01-19T23:55:24.474" v="6471" actId="47"/>
        <pc:sldMkLst>
          <pc:docMk/>
          <pc:sldMk cId="4034616646" sldId="1336"/>
        </pc:sldMkLst>
      </pc:sldChg>
      <pc:sldChg chg="addSp delSp modSp del mod">
        <pc:chgData name="Rebecca Salles" userId="66a2db3d815e233f" providerId="LiveId" clId="{11ABB3F9-53FF-494B-9418-36F56E230C20}" dt="2021-01-19T23:55:52.108" v="6473" actId="47"/>
        <pc:sldMkLst>
          <pc:docMk/>
          <pc:sldMk cId="718215353" sldId="1337"/>
        </pc:sldMkLst>
        <pc:spChg chg="ord">
          <ac:chgData name="Rebecca Salles" userId="66a2db3d815e233f" providerId="LiveId" clId="{11ABB3F9-53FF-494B-9418-36F56E230C20}" dt="2021-01-19T20:46:21.497" v="3852" actId="170"/>
          <ac:spMkLst>
            <pc:docMk/>
            <pc:sldMk cId="718215353" sldId="1337"/>
            <ac:spMk id="74" creationId="{87BA818E-830A-4FED-BFC3-73DB42D63C58}"/>
          </ac:spMkLst>
        </pc:spChg>
        <pc:grpChg chg="add mod ord">
          <ac:chgData name="Rebecca Salles" userId="66a2db3d815e233f" providerId="LiveId" clId="{11ABB3F9-53FF-494B-9418-36F56E230C20}" dt="2021-01-19T20:47:01.096" v="3854" actId="1035"/>
          <ac:grpSpMkLst>
            <pc:docMk/>
            <pc:sldMk cId="718215353" sldId="1337"/>
            <ac:grpSpMk id="10" creationId="{982D56F5-DEC2-46A0-B041-A02661173DA0}"/>
          </ac:grpSpMkLst>
        </pc:grpChg>
        <pc:picChg chg="del">
          <ac:chgData name="Rebecca Salles" userId="66a2db3d815e233f" providerId="LiveId" clId="{11ABB3F9-53FF-494B-9418-36F56E230C20}" dt="2021-01-19T20:40:54.255" v="3451" actId="478"/>
          <ac:picMkLst>
            <pc:docMk/>
            <pc:sldMk cId="718215353" sldId="1337"/>
            <ac:picMk id="64" creationId="{75759BFC-3D96-48B6-A6B4-5D8379CD74E8}"/>
          </ac:picMkLst>
        </pc:picChg>
        <pc:picChg chg="del">
          <ac:chgData name="Rebecca Salles" userId="66a2db3d815e233f" providerId="LiveId" clId="{11ABB3F9-53FF-494B-9418-36F56E230C20}" dt="2021-01-19T20:38:34.767" v="3404" actId="478"/>
          <ac:picMkLst>
            <pc:docMk/>
            <pc:sldMk cId="718215353" sldId="1337"/>
            <ac:picMk id="1026" creationId="{D13212EA-2802-4316-A99E-A4392432B93F}"/>
          </ac:picMkLst>
        </pc:picChg>
        <pc:cxnChg chg="add del mod">
          <ac:chgData name="Rebecca Salles" userId="66a2db3d815e233f" providerId="LiveId" clId="{11ABB3F9-53FF-494B-9418-36F56E230C20}" dt="2021-01-19T20:40:12.704" v="3411" actId="478"/>
          <ac:cxnSpMkLst>
            <pc:docMk/>
            <pc:sldMk cId="718215353" sldId="1337"/>
            <ac:cxnSpMk id="28" creationId="{1A2ABDB8-8426-4457-8A79-3F10BF99D047}"/>
          </ac:cxnSpMkLst>
        </pc:cxnChg>
        <pc:cxnChg chg="add mod">
          <ac:chgData name="Rebecca Salles" userId="66a2db3d815e233f" providerId="LiveId" clId="{11ABB3F9-53FF-494B-9418-36F56E230C20}" dt="2021-01-19T20:46:01.295" v="3817" actId="164"/>
          <ac:cxnSpMkLst>
            <pc:docMk/>
            <pc:sldMk cId="718215353" sldId="1337"/>
            <ac:cxnSpMk id="29" creationId="{365C6ADF-D528-46FB-AF24-922D945307B9}"/>
          </ac:cxnSpMkLst>
        </pc:cxnChg>
        <pc:cxnChg chg="add mod">
          <ac:chgData name="Rebecca Salles" userId="66a2db3d815e233f" providerId="LiveId" clId="{11ABB3F9-53FF-494B-9418-36F56E230C20}" dt="2021-01-19T20:46:01.295" v="3817" actId="164"/>
          <ac:cxnSpMkLst>
            <pc:docMk/>
            <pc:sldMk cId="718215353" sldId="1337"/>
            <ac:cxnSpMk id="38" creationId="{F69CF427-D418-4CD7-850D-B463C510D8A4}"/>
          </ac:cxnSpMkLst>
        </pc:cxnChg>
        <pc:cxnChg chg="add mod">
          <ac:chgData name="Rebecca Salles" userId="66a2db3d815e233f" providerId="LiveId" clId="{11ABB3F9-53FF-494B-9418-36F56E230C20}" dt="2021-01-19T20:46:01.295" v="3817" actId="164"/>
          <ac:cxnSpMkLst>
            <pc:docMk/>
            <pc:sldMk cId="718215353" sldId="1337"/>
            <ac:cxnSpMk id="41" creationId="{8E4AA7B0-E1D9-4445-A0D7-E1556157EBAC}"/>
          </ac:cxnSpMkLst>
        </pc:cxnChg>
        <pc:cxnChg chg="add mod">
          <ac:chgData name="Rebecca Salles" userId="66a2db3d815e233f" providerId="LiveId" clId="{11ABB3F9-53FF-494B-9418-36F56E230C20}" dt="2021-01-19T20:46:01.295" v="3817" actId="164"/>
          <ac:cxnSpMkLst>
            <pc:docMk/>
            <pc:sldMk cId="718215353" sldId="1337"/>
            <ac:cxnSpMk id="42" creationId="{AC3C53AD-DB7A-4736-B7E5-2FB5C03DD4E4}"/>
          </ac:cxnSpMkLst>
        </pc:cxnChg>
        <pc:cxnChg chg="add mod">
          <ac:chgData name="Rebecca Salles" userId="66a2db3d815e233f" providerId="LiveId" clId="{11ABB3F9-53FF-494B-9418-36F56E230C20}" dt="2021-01-19T20:46:01.295" v="3817" actId="164"/>
          <ac:cxnSpMkLst>
            <pc:docMk/>
            <pc:sldMk cId="718215353" sldId="1337"/>
            <ac:cxnSpMk id="43" creationId="{A7399772-32D6-466E-9639-1FCF0F67422C}"/>
          </ac:cxnSpMkLst>
        </pc:cxnChg>
        <pc:cxnChg chg="add mod">
          <ac:chgData name="Rebecca Salles" userId="66a2db3d815e233f" providerId="LiveId" clId="{11ABB3F9-53FF-494B-9418-36F56E230C20}" dt="2021-01-19T20:46:01.295" v="3817" actId="164"/>
          <ac:cxnSpMkLst>
            <pc:docMk/>
            <pc:sldMk cId="718215353" sldId="1337"/>
            <ac:cxnSpMk id="44" creationId="{E7987B52-65DA-44CB-AA5C-8239F35A7A6D}"/>
          </ac:cxnSpMkLst>
        </pc:cxnChg>
        <pc:cxnChg chg="add mod">
          <ac:chgData name="Rebecca Salles" userId="66a2db3d815e233f" providerId="LiveId" clId="{11ABB3F9-53FF-494B-9418-36F56E230C20}" dt="2021-01-19T20:46:01.295" v="3817" actId="164"/>
          <ac:cxnSpMkLst>
            <pc:docMk/>
            <pc:sldMk cId="718215353" sldId="1337"/>
            <ac:cxnSpMk id="45" creationId="{5CF39E61-C6FB-44BB-BB7B-95DA750B7D24}"/>
          </ac:cxnSpMkLst>
        </pc:cxnChg>
      </pc:sldChg>
      <pc:sldChg chg="modSp del mod">
        <pc:chgData name="Rebecca Salles" userId="66a2db3d815e233f" providerId="LiveId" clId="{11ABB3F9-53FF-494B-9418-36F56E230C20}" dt="2021-01-19T23:55:51.515" v="6472" actId="47"/>
        <pc:sldMkLst>
          <pc:docMk/>
          <pc:sldMk cId="785683678" sldId="1338"/>
        </pc:sldMkLst>
        <pc:spChg chg="mod ord">
          <ac:chgData name="Rebecca Salles" userId="66a2db3d815e233f" providerId="LiveId" clId="{11ABB3F9-53FF-494B-9418-36F56E230C20}" dt="2021-01-19T20:47:36.198" v="3857" actId="108"/>
          <ac:spMkLst>
            <pc:docMk/>
            <pc:sldMk cId="785683678" sldId="1338"/>
            <ac:spMk id="61" creationId="{F588A139-FA89-4FB7-B957-EAD5D6AC1B81}"/>
          </ac:spMkLst>
        </pc:spChg>
        <pc:cxnChg chg="ord">
          <ac:chgData name="Rebecca Salles" userId="66a2db3d815e233f" providerId="LiveId" clId="{11ABB3F9-53FF-494B-9418-36F56E230C20}" dt="2021-01-19T20:47:27.828" v="3856" actId="167"/>
          <ac:cxnSpMkLst>
            <pc:docMk/>
            <pc:sldMk cId="785683678" sldId="1338"/>
            <ac:cxnSpMk id="60" creationId="{2E6B5E54-BC04-471D-9940-EF449B8C6E48}"/>
          </ac:cxnSpMkLst>
        </pc:cxnChg>
      </pc:sldChg>
      <pc:sldChg chg="delSp modSp del mod ord">
        <pc:chgData name="Rebecca Salles" userId="66a2db3d815e233f" providerId="LiveId" clId="{11ABB3F9-53FF-494B-9418-36F56E230C20}" dt="2021-01-19T17:32:08.158" v="213" actId="47"/>
        <pc:sldMkLst>
          <pc:docMk/>
          <pc:sldMk cId="1326656638" sldId="1339"/>
        </pc:sldMkLst>
        <pc:spChg chg="del mod">
          <ac:chgData name="Rebecca Salles" userId="66a2db3d815e233f" providerId="LiveId" clId="{11ABB3F9-53FF-494B-9418-36F56E230C20}" dt="2021-01-19T17:32:01.806" v="211" actId="21"/>
          <ac:spMkLst>
            <pc:docMk/>
            <pc:sldMk cId="1326656638" sldId="1339"/>
            <ac:spMk id="7" creationId="{85B41EF4-8FCE-4766-BB6E-2DE90C0F399A}"/>
          </ac:spMkLst>
        </pc:spChg>
        <pc:spChg chg="mod">
          <ac:chgData name="Rebecca Salles" userId="66a2db3d815e233f" providerId="LiveId" clId="{11ABB3F9-53FF-494B-9418-36F56E230C20}" dt="2021-01-19T17:21:06.756" v="86" actId="20577"/>
          <ac:spMkLst>
            <pc:docMk/>
            <pc:sldMk cId="1326656638" sldId="1339"/>
            <ac:spMk id="10" creationId="{793225F8-65C1-4E6A-B066-20F661C6A5F9}"/>
          </ac:spMkLst>
        </pc:spChg>
        <pc:spChg chg="mod">
          <ac:chgData name="Rebecca Salles" userId="66a2db3d815e233f" providerId="LiveId" clId="{11ABB3F9-53FF-494B-9418-36F56E230C20}" dt="2021-01-19T17:32:06.668" v="212" actId="1076"/>
          <ac:spMkLst>
            <pc:docMk/>
            <pc:sldMk cId="1326656638" sldId="1339"/>
            <ac:spMk id="42" creationId="{B61C23A7-D856-4981-A8B2-14114787A681}"/>
          </ac:spMkLst>
        </pc:spChg>
        <pc:spChg chg="mod">
          <ac:chgData name="Rebecca Salles" userId="66a2db3d815e233f" providerId="LiveId" clId="{11ABB3F9-53FF-494B-9418-36F56E230C20}" dt="2021-01-19T17:32:06.668" v="212" actId="1076"/>
          <ac:spMkLst>
            <pc:docMk/>
            <pc:sldMk cId="1326656638" sldId="1339"/>
            <ac:spMk id="43" creationId="{0D115EF3-A9E8-4206-99AA-1BCFD845583C}"/>
          </ac:spMkLst>
        </pc:spChg>
        <pc:spChg chg="mod">
          <ac:chgData name="Rebecca Salles" userId="66a2db3d815e233f" providerId="LiveId" clId="{11ABB3F9-53FF-494B-9418-36F56E230C20}" dt="2021-01-19T17:32:06.668" v="212" actId="1076"/>
          <ac:spMkLst>
            <pc:docMk/>
            <pc:sldMk cId="1326656638" sldId="1339"/>
            <ac:spMk id="44" creationId="{B6577F22-9768-444D-A148-033FF4C27F60}"/>
          </ac:spMkLst>
        </pc:spChg>
        <pc:picChg chg="mod">
          <ac:chgData name="Rebecca Salles" userId="66a2db3d815e233f" providerId="LiveId" clId="{11ABB3F9-53FF-494B-9418-36F56E230C20}" dt="2021-01-19T17:32:06.668" v="212" actId="1076"/>
          <ac:picMkLst>
            <pc:docMk/>
            <pc:sldMk cId="1326656638" sldId="1339"/>
            <ac:picMk id="4" creationId="{618190B8-A3ED-462D-8881-07CEF62A75CE}"/>
          </ac:picMkLst>
        </pc:picChg>
        <pc:picChg chg="mod">
          <ac:chgData name="Rebecca Salles" userId="66a2db3d815e233f" providerId="LiveId" clId="{11ABB3F9-53FF-494B-9418-36F56E230C20}" dt="2021-01-19T17:32:06.668" v="212" actId="1076"/>
          <ac:picMkLst>
            <pc:docMk/>
            <pc:sldMk cId="1326656638" sldId="1339"/>
            <ac:picMk id="35" creationId="{7C00B746-241E-4BF4-A3CB-D289E9D6FE00}"/>
          </ac:picMkLst>
        </pc:picChg>
      </pc:sldChg>
      <pc:sldChg chg="addSp delSp modSp add mod ord modNotesTx">
        <pc:chgData name="Rebecca Salles" userId="66a2db3d815e233f" providerId="LiveId" clId="{11ABB3F9-53FF-494B-9418-36F56E230C20}" dt="2021-01-20T13:18:58.524" v="7561" actId="113"/>
        <pc:sldMkLst>
          <pc:docMk/>
          <pc:sldMk cId="3960768475" sldId="1340"/>
        </pc:sldMkLst>
        <pc:spChg chg="del mod">
          <ac:chgData name="Rebecca Salles" userId="66a2db3d815e233f" providerId="LiveId" clId="{11ABB3F9-53FF-494B-9418-36F56E230C20}" dt="2021-01-19T17:32:10.866" v="214" actId="478"/>
          <ac:spMkLst>
            <pc:docMk/>
            <pc:sldMk cId="3960768475" sldId="1340"/>
            <ac:spMk id="7" creationId="{85B41EF4-8FCE-4766-BB6E-2DE90C0F399A}"/>
          </ac:spMkLst>
        </pc:spChg>
        <pc:spChg chg="mod">
          <ac:chgData name="Rebecca Salles" userId="66a2db3d815e233f" providerId="LiveId" clId="{11ABB3F9-53FF-494B-9418-36F56E230C20}" dt="2021-01-19T21:01:12.426" v="4073" actId="20577"/>
          <ac:spMkLst>
            <pc:docMk/>
            <pc:sldMk cId="3960768475" sldId="1340"/>
            <ac:spMk id="10" creationId="{793225F8-65C1-4E6A-B066-20F661C6A5F9}"/>
          </ac:spMkLst>
        </pc:spChg>
        <pc:spChg chg="add del mod">
          <ac:chgData name="Rebecca Salles" userId="66a2db3d815e233f" providerId="LiveId" clId="{11ABB3F9-53FF-494B-9418-36F56E230C20}" dt="2021-01-19T17:35:28.992" v="301" actId="478"/>
          <ac:spMkLst>
            <pc:docMk/>
            <pc:sldMk cId="3960768475" sldId="1340"/>
            <ac:spMk id="13" creationId="{7125749F-2DD1-49D1-A6E6-1E2623C86C3C}"/>
          </ac:spMkLst>
        </pc:spChg>
        <pc:spChg chg="add mod">
          <ac:chgData name="Rebecca Salles" userId="66a2db3d815e233f" providerId="LiveId" clId="{11ABB3F9-53FF-494B-9418-36F56E230C20}" dt="2021-01-20T12:57:27.592" v="6857" actId="6549"/>
          <ac:spMkLst>
            <pc:docMk/>
            <pc:sldMk cId="3960768475" sldId="1340"/>
            <ac:spMk id="14" creationId="{19ADEB5D-7015-4B53-9DD1-012241A32540}"/>
          </ac:spMkLst>
        </pc:spChg>
        <pc:spChg chg="add del mod">
          <ac:chgData name="Rebecca Salles" userId="66a2db3d815e233f" providerId="LiveId" clId="{11ABB3F9-53FF-494B-9418-36F56E230C20}" dt="2021-01-19T20:50:20.006" v="3882" actId="478"/>
          <ac:spMkLst>
            <pc:docMk/>
            <pc:sldMk cId="3960768475" sldId="1340"/>
            <ac:spMk id="16" creationId="{687F7716-8500-4524-BB3C-6B976FB5852D}"/>
          </ac:spMkLst>
        </pc:spChg>
        <pc:spChg chg="add del mod">
          <ac:chgData name="Rebecca Salles" userId="66a2db3d815e233f" providerId="LiveId" clId="{11ABB3F9-53FF-494B-9418-36F56E230C20}" dt="2021-01-19T20:48:36.709" v="3859"/>
          <ac:spMkLst>
            <pc:docMk/>
            <pc:sldMk cId="3960768475" sldId="1340"/>
            <ac:spMk id="27" creationId="{2DCA7551-94B6-46BC-A59D-868C2E44D6DA}"/>
          </ac:spMkLst>
        </pc:spChg>
        <pc:spChg chg="add del mod">
          <ac:chgData name="Rebecca Salles" userId="66a2db3d815e233f" providerId="LiveId" clId="{11ABB3F9-53FF-494B-9418-36F56E230C20}" dt="2021-01-19T20:48:36.709" v="3859"/>
          <ac:spMkLst>
            <pc:docMk/>
            <pc:sldMk cId="3960768475" sldId="1340"/>
            <ac:spMk id="28" creationId="{3579DCBF-724C-4758-ACC0-D76F1AACA7BC}"/>
          </ac:spMkLst>
        </pc:spChg>
        <pc:spChg chg="add del mod">
          <ac:chgData name="Rebecca Salles" userId="66a2db3d815e233f" providerId="LiveId" clId="{11ABB3F9-53FF-494B-9418-36F56E230C20}" dt="2021-01-19T20:48:36.709" v="3859"/>
          <ac:spMkLst>
            <pc:docMk/>
            <pc:sldMk cId="3960768475" sldId="1340"/>
            <ac:spMk id="30" creationId="{8D2ED857-93F6-47F3-8D40-3A448E1EBB08}"/>
          </ac:spMkLst>
        </pc:spChg>
        <pc:spChg chg="add del mod">
          <ac:chgData name="Rebecca Salles" userId="66a2db3d815e233f" providerId="LiveId" clId="{11ABB3F9-53FF-494B-9418-36F56E230C20}" dt="2021-01-19T20:48:36.709" v="3859"/>
          <ac:spMkLst>
            <pc:docMk/>
            <pc:sldMk cId="3960768475" sldId="1340"/>
            <ac:spMk id="31" creationId="{BE4CF7D7-4C09-475C-A5D3-0FB2493CD1B7}"/>
          </ac:spMkLst>
        </pc:spChg>
        <pc:spChg chg="add del mod">
          <ac:chgData name="Rebecca Salles" userId="66a2db3d815e233f" providerId="LiveId" clId="{11ABB3F9-53FF-494B-9418-36F56E230C20}" dt="2021-01-19T20:48:36.709" v="3859"/>
          <ac:spMkLst>
            <pc:docMk/>
            <pc:sldMk cId="3960768475" sldId="1340"/>
            <ac:spMk id="32" creationId="{C4CD98C8-38E4-44D8-97EA-35152BA1BE42}"/>
          </ac:spMkLst>
        </pc:spChg>
        <pc:spChg chg="add del mod">
          <ac:chgData name="Rebecca Salles" userId="66a2db3d815e233f" providerId="LiveId" clId="{11ABB3F9-53FF-494B-9418-36F56E230C20}" dt="2021-01-19T20:48:36.709" v="3859"/>
          <ac:spMkLst>
            <pc:docMk/>
            <pc:sldMk cId="3960768475" sldId="1340"/>
            <ac:spMk id="33" creationId="{0585C3D0-F3D9-45F3-9078-ADD529FCBD87}"/>
          </ac:spMkLst>
        </pc:spChg>
        <pc:spChg chg="add del mod">
          <ac:chgData name="Rebecca Salles" userId="66a2db3d815e233f" providerId="LiveId" clId="{11ABB3F9-53FF-494B-9418-36F56E230C20}" dt="2021-01-19T20:48:36.709" v="3859"/>
          <ac:spMkLst>
            <pc:docMk/>
            <pc:sldMk cId="3960768475" sldId="1340"/>
            <ac:spMk id="34" creationId="{C4B94B24-D8FF-48A7-B8B7-20232B51E170}"/>
          </ac:spMkLst>
        </pc:spChg>
        <pc:spChg chg="add del mod">
          <ac:chgData name="Rebecca Salles" userId="66a2db3d815e233f" providerId="LiveId" clId="{11ABB3F9-53FF-494B-9418-36F56E230C20}" dt="2021-01-19T20:48:36.709" v="3859"/>
          <ac:spMkLst>
            <pc:docMk/>
            <pc:sldMk cId="3960768475" sldId="1340"/>
            <ac:spMk id="36" creationId="{822A4217-F119-4F51-B736-4FD1F1C1ECF5}"/>
          </ac:spMkLst>
        </pc:spChg>
        <pc:spChg chg="add del mod">
          <ac:chgData name="Rebecca Salles" userId="66a2db3d815e233f" providerId="LiveId" clId="{11ABB3F9-53FF-494B-9418-36F56E230C20}" dt="2021-01-19T20:48:36.709" v="3859"/>
          <ac:spMkLst>
            <pc:docMk/>
            <pc:sldMk cId="3960768475" sldId="1340"/>
            <ac:spMk id="41" creationId="{FC1D3EE0-53DD-47AD-AE5E-2E43F51F5B35}"/>
          </ac:spMkLst>
        </pc:spChg>
        <pc:spChg chg="mod">
          <ac:chgData name="Rebecca Salles" userId="66a2db3d815e233f" providerId="LiveId" clId="{11ABB3F9-53FF-494B-9418-36F56E230C20}" dt="2021-01-19T17:21:39.693" v="91" actId="164"/>
          <ac:spMkLst>
            <pc:docMk/>
            <pc:sldMk cId="3960768475" sldId="1340"/>
            <ac:spMk id="42" creationId="{B61C23A7-D856-4981-A8B2-14114787A681}"/>
          </ac:spMkLst>
        </pc:spChg>
        <pc:spChg chg="mod">
          <ac:chgData name="Rebecca Salles" userId="66a2db3d815e233f" providerId="LiveId" clId="{11ABB3F9-53FF-494B-9418-36F56E230C20}" dt="2021-01-19T17:22:21.069" v="101" actId="20577"/>
          <ac:spMkLst>
            <pc:docMk/>
            <pc:sldMk cId="3960768475" sldId="1340"/>
            <ac:spMk id="43" creationId="{0D115EF3-A9E8-4206-99AA-1BCFD845583C}"/>
          </ac:spMkLst>
        </pc:spChg>
        <pc:spChg chg="mod">
          <ac:chgData name="Rebecca Salles" userId="66a2db3d815e233f" providerId="LiveId" clId="{11ABB3F9-53FF-494B-9418-36F56E230C20}" dt="2021-01-19T17:21:39.693" v="91" actId="164"/>
          <ac:spMkLst>
            <pc:docMk/>
            <pc:sldMk cId="3960768475" sldId="1340"/>
            <ac:spMk id="44" creationId="{B6577F22-9768-444D-A148-033FF4C27F60}"/>
          </ac:spMkLst>
        </pc:spChg>
        <pc:spChg chg="add del mod">
          <ac:chgData name="Rebecca Salles" userId="66a2db3d815e233f" providerId="LiveId" clId="{11ABB3F9-53FF-494B-9418-36F56E230C20}" dt="2021-01-19T20:48:36.709" v="3859"/>
          <ac:spMkLst>
            <pc:docMk/>
            <pc:sldMk cId="3960768475" sldId="1340"/>
            <ac:spMk id="45" creationId="{F8447403-F07D-4D92-9940-25661E67D8D6}"/>
          </ac:spMkLst>
        </pc:spChg>
        <pc:spChg chg="add del mod">
          <ac:chgData name="Rebecca Salles" userId="66a2db3d815e233f" providerId="LiveId" clId="{11ABB3F9-53FF-494B-9418-36F56E230C20}" dt="2021-01-19T20:48:36.709" v="3859"/>
          <ac:spMkLst>
            <pc:docMk/>
            <pc:sldMk cId="3960768475" sldId="1340"/>
            <ac:spMk id="48" creationId="{943118D5-A4A1-4FC1-98A4-599651ED015B}"/>
          </ac:spMkLst>
        </pc:spChg>
        <pc:grpChg chg="add mod">
          <ac:chgData name="Rebecca Salles" userId="66a2db3d815e233f" providerId="LiveId" clId="{11ABB3F9-53FF-494B-9418-36F56E230C20}" dt="2021-01-20T12:54:16.049" v="6840" actId="1038"/>
          <ac:grpSpMkLst>
            <pc:docMk/>
            <pc:sldMk cId="3960768475" sldId="1340"/>
            <ac:grpSpMk id="2" creationId="{50AF0D32-B4CA-4EFF-B88A-6C66C475B821}"/>
          </ac:grpSpMkLst>
        </pc:grpChg>
        <pc:grpChg chg="add del mod">
          <ac:chgData name="Rebecca Salles" userId="66a2db3d815e233f" providerId="LiveId" clId="{11ABB3F9-53FF-494B-9418-36F56E230C20}" dt="2021-01-19T20:48:36.709" v="3859"/>
          <ac:grpSpMkLst>
            <pc:docMk/>
            <pc:sldMk cId="3960768475" sldId="1340"/>
            <ac:grpSpMk id="17" creationId="{BBA498D9-C98A-4210-8589-061DAB307DAE}"/>
          </ac:grpSpMkLst>
        </pc:grpChg>
        <pc:picChg chg="mod">
          <ac:chgData name="Rebecca Salles" userId="66a2db3d815e233f" providerId="LiveId" clId="{11ABB3F9-53FF-494B-9418-36F56E230C20}" dt="2021-01-19T20:50:13.559" v="3881" actId="1038"/>
          <ac:picMkLst>
            <pc:docMk/>
            <pc:sldMk cId="3960768475" sldId="1340"/>
            <ac:picMk id="4" creationId="{618190B8-A3ED-462D-8881-07CEF62A75CE}"/>
          </ac:picMkLst>
        </pc:picChg>
        <pc:picChg chg="add del mod modCrop">
          <ac:chgData name="Rebecca Salles" userId="66a2db3d815e233f" providerId="LiveId" clId="{11ABB3F9-53FF-494B-9418-36F56E230C20}" dt="2021-01-19T20:48:54.469" v="3864" actId="21"/>
          <ac:picMkLst>
            <pc:docMk/>
            <pc:sldMk cId="3960768475" sldId="1340"/>
            <ac:picMk id="6" creationId="{0E9F262D-B40B-4F1A-9A69-A92E71E0BEA6}"/>
          </ac:picMkLst>
        </pc:picChg>
        <pc:picChg chg="add del mod">
          <ac:chgData name="Rebecca Salles" userId="66a2db3d815e233f" providerId="LiveId" clId="{11ABB3F9-53FF-494B-9418-36F56E230C20}" dt="2021-01-19T20:48:36.709" v="3859"/>
          <ac:picMkLst>
            <pc:docMk/>
            <pc:sldMk cId="3960768475" sldId="1340"/>
            <ac:picMk id="26" creationId="{CC855A62-221E-4275-B6F3-D916D00643E7}"/>
          </ac:picMkLst>
        </pc:picChg>
        <pc:picChg chg="mod">
          <ac:chgData name="Rebecca Salles" userId="66a2db3d815e233f" providerId="LiveId" clId="{11ABB3F9-53FF-494B-9418-36F56E230C20}" dt="2021-01-19T17:21:39.693" v="91" actId="164"/>
          <ac:picMkLst>
            <pc:docMk/>
            <pc:sldMk cId="3960768475" sldId="1340"/>
            <ac:picMk id="35" creationId="{7C00B746-241E-4BF4-A3CB-D289E9D6FE00}"/>
          </ac:picMkLst>
        </pc:picChg>
        <pc:picChg chg="add del mod">
          <ac:chgData name="Rebecca Salles" userId="66a2db3d815e233f" providerId="LiveId" clId="{11ABB3F9-53FF-494B-9418-36F56E230C20}" dt="2021-01-19T20:48:36.709" v="3859"/>
          <ac:picMkLst>
            <pc:docMk/>
            <pc:sldMk cId="3960768475" sldId="1340"/>
            <ac:picMk id="39" creationId="{4CCD321B-5466-4193-82BD-E218B425DFFB}"/>
          </ac:picMkLst>
        </pc:picChg>
        <pc:cxnChg chg="mod">
          <ac:chgData name="Rebecca Salles" userId="66a2db3d815e233f" providerId="LiveId" clId="{11ABB3F9-53FF-494B-9418-36F56E230C20}" dt="2021-01-19T20:48:34.545" v="3858"/>
          <ac:cxnSpMkLst>
            <pc:docMk/>
            <pc:sldMk cId="3960768475" sldId="1340"/>
            <ac:cxnSpMk id="18" creationId="{097AA259-CC8A-40F4-A63B-70266C024156}"/>
          </ac:cxnSpMkLst>
        </pc:cxnChg>
        <pc:cxnChg chg="mod">
          <ac:chgData name="Rebecca Salles" userId="66a2db3d815e233f" providerId="LiveId" clId="{11ABB3F9-53FF-494B-9418-36F56E230C20}" dt="2021-01-19T20:48:34.545" v="3858"/>
          <ac:cxnSpMkLst>
            <pc:docMk/>
            <pc:sldMk cId="3960768475" sldId="1340"/>
            <ac:cxnSpMk id="19" creationId="{26ADE9A5-CC29-4B6B-8E23-5C6082B8A040}"/>
          </ac:cxnSpMkLst>
        </pc:cxnChg>
        <pc:cxnChg chg="mod">
          <ac:chgData name="Rebecca Salles" userId="66a2db3d815e233f" providerId="LiveId" clId="{11ABB3F9-53FF-494B-9418-36F56E230C20}" dt="2021-01-19T20:48:34.545" v="3858"/>
          <ac:cxnSpMkLst>
            <pc:docMk/>
            <pc:sldMk cId="3960768475" sldId="1340"/>
            <ac:cxnSpMk id="20" creationId="{05094D68-F270-4B01-8918-8D80A13812A0}"/>
          </ac:cxnSpMkLst>
        </pc:cxnChg>
        <pc:cxnChg chg="mod">
          <ac:chgData name="Rebecca Salles" userId="66a2db3d815e233f" providerId="LiveId" clId="{11ABB3F9-53FF-494B-9418-36F56E230C20}" dt="2021-01-19T20:48:34.545" v="3858"/>
          <ac:cxnSpMkLst>
            <pc:docMk/>
            <pc:sldMk cId="3960768475" sldId="1340"/>
            <ac:cxnSpMk id="21" creationId="{3B745A01-2715-4CF3-AE4E-3F02C8D81E60}"/>
          </ac:cxnSpMkLst>
        </pc:cxnChg>
        <pc:cxnChg chg="mod">
          <ac:chgData name="Rebecca Salles" userId="66a2db3d815e233f" providerId="LiveId" clId="{11ABB3F9-53FF-494B-9418-36F56E230C20}" dt="2021-01-19T20:48:34.545" v="3858"/>
          <ac:cxnSpMkLst>
            <pc:docMk/>
            <pc:sldMk cId="3960768475" sldId="1340"/>
            <ac:cxnSpMk id="22" creationId="{AF7F2AED-87AD-43F9-9927-851952EEBD68}"/>
          </ac:cxnSpMkLst>
        </pc:cxnChg>
        <pc:cxnChg chg="mod">
          <ac:chgData name="Rebecca Salles" userId="66a2db3d815e233f" providerId="LiveId" clId="{11ABB3F9-53FF-494B-9418-36F56E230C20}" dt="2021-01-19T20:48:34.545" v="3858"/>
          <ac:cxnSpMkLst>
            <pc:docMk/>
            <pc:sldMk cId="3960768475" sldId="1340"/>
            <ac:cxnSpMk id="23" creationId="{7B2E2E27-3056-4BEE-B527-0487EA528F06}"/>
          </ac:cxnSpMkLst>
        </pc:cxnChg>
        <pc:cxnChg chg="mod">
          <ac:chgData name="Rebecca Salles" userId="66a2db3d815e233f" providerId="LiveId" clId="{11ABB3F9-53FF-494B-9418-36F56E230C20}" dt="2021-01-19T20:48:34.545" v="3858"/>
          <ac:cxnSpMkLst>
            <pc:docMk/>
            <pc:sldMk cId="3960768475" sldId="1340"/>
            <ac:cxnSpMk id="24" creationId="{F948B45B-C00C-4AED-8CE4-95AB29619C33}"/>
          </ac:cxnSpMkLst>
        </pc:cxnChg>
        <pc:cxnChg chg="add del mod">
          <ac:chgData name="Rebecca Salles" userId="66a2db3d815e233f" providerId="LiveId" clId="{11ABB3F9-53FF-494B-9418-36F56E230C20}" dt="2021-01-19T20:48:36.709" v="3859"/>
          <ac:cxnSpMkLst>
            <pc:docMk/>
            <pc:sldMk cId="3960768475" sldId="1340"/>
            <ac:cxnSpMk id="25" creationId="{8E8B3B6F-4E45-4154-B78C-69E6AC5371CB}"/>
          </ac:cxnSpMkLst>
        </pc:cxnChg>
        <pc:cxnChg chg="add del mod">
          <ac:chgData name="Rebecca Salles" userId="66a2db3d815e233f" providerId="LiveId" clId="{11ABB3F9-53FF-494B-9418-36F56E230C20}" dt="2021-01-19T20:48:36.709" v="3859"/>
          <ac:cxnSpMkLst>
            <pc:docMk/>
            <pc:sldMk cId="3960768475" sldId="1340"/>
            <ac:cxnSpMk id="29" creationId="{38A3574C-FC8D-46F1-91DE-D7DB2A664013}"/>
          </ac:cxnSpMkLst>
        </pc:cxnChg>
        <pc:cxnChg chg="add del mod">
          <ac:chgData name="Rebecca Salles" userId="66a2db3d815e233f" providerId="LiveId" clId="{11ABB3F9-53FF-494B-9418-36F56E230C20}" dt="2021-01-19T20:48:36.709" v="3859"/>
          <ac:cxnSpMkLst>
            <pc:docMk/>
            <pc:sldMk cId="3960768475" sldId="1340"/>
            <ac:cxnSpMk id="37" creationId="{2CA46904-7FD5-45E5-A77C-D4CBBF784E13}"/>
          </ac:cxnSpMkLst>
        </pc:cxnChg>
        <pc:cxnChg chg="add del mod">
          <ac:chgData name="Rebecca Salles" userId="66a2db3d815e233f" providerId="LiveId" clId="{11ABB3F9-53FF-494B-9418-36F56E230C20}" dt="2021-01-19T20:48:36.709" v="3859"/>
          <ac:cxnSpMkLst>
            <pc:docMk/>
            <pc:sldMk cId="3960768475" sldId="1340"/>
            <ac:cxnSpMk id="38" creationId="{2B691871-37D9-4454-8B7B-66D92FF7C76D}"/>
          </ac:cxnSpMkLst>
        </pc:cxnChg>
        <pc:cxnChg chg="add del mod">
          <ac:chgData name="Rebecca Salles" userId="66a2db3d815e233f" providerId="LiveId" clId="{11ABB3F9-53FF-494B-9418-36F56E230C20}" dt="2021-01-19T20:48:36.709" v="3859"/>
          <ac:cxnSpMkLst>
            <pc:docMk/>
            <pc:sldMk cId="3960768475" sldId="1340"/>
            <ac:cxnSpMk id="40" creationId="{EF9B1989-3E12-40D0-B142-384FA56ED98F}"/>
          </ac:cxnSpMkLst>
        </pc:cxnChg>
        <pc:cxnChg chg="add del mod">
          <ac:chgData name="Rebecca Salles" userId="66a2db3d815e233f" providerId="LiveId" clId="{11ABB3F9-53FF-494B-9418-36F56E230C20}" dt="2021-01-19T20:48:36.709" v="3859"/>
          <ac:cxnSpMkLst>
            <pc:docMk/>
            <pc:sldMk cId="3960768475" sldId="1340"/>
            <ac:cxnSpMk id="46" creationId="{6942A1DF-2C80-4CE5-884D-267AE78D0E7C}"/>
          </ac:cxnSpMkLst>
        </pc:cxnChg>
        <pc:cxnChg chg="add del mod">
          <ac:chgData name="Rebecca Salles" userId="66a2db3d815e233f" providerId="LiveId" clId="{11ABB3F9-53FF-494B-9418-36F56E230C20}" dt="2021-01-19T20:48:36.709" v="3859"/>
          <ac:cxnSpMkLst>
            <pc:docMk/>
            <pc:sldMk cId="3960768475" sldId="1340"/>
            <ac:cxnSpMk id="47" creationId="{7DAF7990-333D-43DB-853B-F0E17FA5ACD9}"/>
          </ac:cxnSpMkLst>
        </pc:cxnChg>
      </pc:sldChg>
      <pc:sldChg chg="addSp delSp modSp add mod ord modNotesTx">
        <pc:chgData name="Rebecca Salles" userId="66a2db3d815e233f" providerId="LiveId" clId="{11ABB3F9-53FF-494B-9418-36F56E230C20}" dt="2021-01-19T23:59:14.501" v="6504" actId="15"/>
        <pc:sldMkLst>
          <pc:docMk/>
          <pc:sldMk cId="3665260066" sldId="1341"/>
        </pc:sldMkLst>
        <pc:spChg chg="mod">
          <ac:chgData name="Rebecca Salles" userId="66a2db3d815e233f" providerId="LiveId" clId="{11ABB3F9-53FF-494B-9418-36F56E230C20}" dt="2021-01-19T23:59:14.501" v="6504" actId="15"/>
          <ac:spMkLst>
            <pc:docMk/>
            <pc:sldMk cId="3665260066" sldId="1341"/>
            <ac:spMk id="7" creationId="{85B41EF4-8FCE-4766-BB6E-2DE90C0F399A}"/>
          </ac:spMkLst>
        </pc:spChg>
        <pc:spChg chg="mod">
          <ac:chgData name="Rebecca Salles" userId="66a2db3d815e233f" providerId="LiveId" clId="{11ABB3F9-53FF-494B-9418-36F56E230C20}" dt="2021-01-19T19:21:02.562" v="1392" actId="20577"/>
          <ac:spMkLst>
            <pc:docMk/>
            <pc:sldMk cId="3665260066" sldId="1341"/>
            <ac:spMk id="10" creationId="{793225F8-65C1-4E6A-B066-20F661C6A5F9}"/>
          </ac:spMkLst>
        </pc:spChg>
        <pc:spChg chg="add mod">
          <ac:chgData name="Rebecca Salles" userId="66a2db3d815e233f" providerId="LiveId" clId="{11ABB3F9-53FF-494B-9418-36F56E230C20}" dt="2021-01-19T20:02:12.900" v="2614" actId="404"/>
          <ac:spMkLst>
            <pc:docMk/>
            <pc:sldMk cId="3665260066" sldId="1341"/>
            <ac:spMk id="13" creationId="{01C172A2-FA9A-4189-95D6-27ACF73C067E}"/>
          </ac:spMkLst>
        </pc:spChg>
        <pc:spChg chg="mod">
          <ac:chgData name="Rebecca Salles" userId="66a2db3d815e233f" providerId="LiveId" clId="{11ABB3F9-53FF-494B-9418-36F56E230C20}" dt="2021-01-19T19:36:47.302" v="2103"/>
          <ac:spMkLst>
            <pc:docMk/>
            <pc:sldMk cId="3665260066" sldId="1341"/>
            <ac:spMk id="16" creationId="{B358604C-C2BB-44A1-8BA1-2F60597DD367}"/>
          </ac:spMkLst>
        </pc:spChg>
        <pc:spChg chg="mod">
          <ac:chgData name="Rebecca Salles" userId="66a2db3d815e233f" providerId="LiveId" clId="{11ABB3F9-53FF-494B-9418-36F56E230C20}" dt="2021-01-19T19:36:47.302" v="2103"/>
          <ac:spMkLst>
            <pc:docMk/>
            <pc:sldMk cId="3665260066" sldId="1341"/>
            <ac:spMk id="17" creationId="{6153E4C8-AB50-463A-8DC7-EE816D52CAB8}"/>
          </ac:spMkLst>
        </pc:spChg>
        <pc:spChg chg="mod">
          <ac:chgData name="Rebecca Salles" userId="66a2db3d815e233f" providerId="LiveId" clId="{11ABB3F9-53FF-494B-9418-36F56E230C20}" dt="2021-01-19T19:36:47.302" v="2103"/>
          <ac:spMkLst>
            <pc:docMk/>
            <pc:sldMk cId="3665260066" sldId="1341"/>
            <ac:spMk id="19" creationId="{74AE9404-D612-42EC-9784-70ABDEDC429D}"/>
          </ac:spMkLst>
        </pc:spChg>
        <pc:spChg chg="mod">
          <ac:chgData name="Rebecca Salles" userId="66a2db3d815e233f" providerId="LiveId" clId="{11ABB3F9-53FF-494B-9418-36F56E230C20}" dt="2021-01-19T19:36:47.302" v="2103"/>
          <ac:spMkLst>
            <pc:docMk/>
            <pc:sldMk cId="3665260066" sldId="1341"/>
            <ac:spMk id="20" creationId="{B9D27FCE-C11F-42E7-B356-31C442186565}"/>
          </ac:spMkLst>
        </pc:spChg>
        <pc:spChg chg="mod">
          <ac:chgData name="Rebecca Salles" userId="66a2db3d815e233f" providerId="LiveId" clId="{11ABB3F9-53FF-494B-9418-36F56E230C20}" dt="2021-01-19T19:36:47.302" v="2103"/>
          <ac:spMkLst>
            <pc:docMk/>
            <pc:sldMk cId="3665260066" sldId="1341"/>
            <ac:spMk id="23" creationId="{9D96F67B-2674-401F-AFFE-70996AE4B42D}"/>
          </ac:spMkLst>
        </pc:spChg>
        <pc:spChg chg="mod">
          <ac:chgData name="Rebecca Salles" userId="66a2db3d815e233f" providerId="LiveId" clId="{11ABB3F9-53FF-494B-9418-36F56E230C20}" dt="2021-01-19T19:36:47.302" v="2103"/>
          <ac:spMkLst>
            <pc:docMk/>
            <pc:sldMk cId="3665260066" sldId="1341"/>
            <ac:spMk id="26" creationId="{27D6D321-B60D-482B-BF1E-5F6E1A6CB259}"/>
          </ac:spMkLst>
        </pc:spChg>
        <pc:spChg chg="mod">
          <ac:chgData name="Rebecca Salles" userId="66a2db3d815e233f" providerId="LiveId" clId="{11ABB3F9-53FF-494B-9418-36F56E230C20}" dt="2021-01-19T19:40:30.031" v="2169" actId="1035"/>
          <ac:spMkLst>
            <pc:docMk/>
            <pc:sldMk cId="3665260066" sldId="1341"/>
            <ac:spMk id="28" creationId="{775AE429-5C0B-440E-9D80-D5FB803F7A19}"/>
          </ac:spMkLst>
        </pc:spChg>
        <pc:spChg chg="mod">
          <ac:chgData name="Rebecca Salles" userId="66a2db3d815e233f" providerId="LiveId" clId="{11ABB3F9-53FF-494B-9418-36F56E230C20}" dt="2021-01-19T19:40:30.031" v="2169" actId="1035"/>
          <ac:spMkLst>
            <pc:docMk/>
            <pc:sldMk cId="3665260066" sldId="1341"/>
            <ac:spMk id="29" creationId="{61BF1CE0-2E5C-412E-93A8-F38D60B9080A}"/>
          </ac:spMkLst>
        </pc:spChg>
        <pc:spChg chg="mod">
          <ac:chgData name="Rebecca Salles" userId="66a2db3d815e233f" providerId="LiveId" clId="{11ABB3F9-53FF-494B-9418-36F56E230C20}" dt="2021-01-19T19:40:30.031" v="2169" actId="1035"/>
          <ac:spMkLst>
            <pc:docMk/>
            <pc:sldMk cId="3665260066" sldId="1341"/>
            <ac:spMk id="30" creationId="{ACB7BA93-FEF8-4F69-B43A-0030D8B2D821}"/>
          </ac:spMkLst>
        </pc:spChg>
        <pc:spChg chg="mod">
          <ac:chgData name="Rebecca Salles" userId="66a2db3d815e233f" providerId="LiveId" clId="{11ABB3F9-53FF-494B-9418-36F56E230C20}" dt="2021-01-19T19:40:30.031" v="2169" actId="1035"/>
          <ac:spMkLst>
            <pc:docMk/>
            <pc:sldMk cId="3665260066" sldId="1341"/>
            <ac:spMk id="31" creationId="{6E692A2D-C11E-4AB8-840D-6318BD9E80C8}"/>
          </ac:spMkLst>
        </pc:spChg>
        <pc:spChg chg="mod">
          <ac:chgData name="Rebecca Salles" userId="66a2db3d815e233f" providerId="LiveId" clId="{11ABB3F9-53FF-494B-9418-36F56E230C20}" dt="2021-01-19T19:38:50.649" v="2108" actId="113"/>
          <ac:spMkLst>
            <pc:docMk/>
            <pc:sldMk cId="3665260066" sldId="1341"/>
            <ac:spMk id="32" creationId="{2E0FF21C-C568-465A-9A80-A176C5869E2F}"/>
          </ac:spMkLst>
        </pc:spChg>
        <pc:spChg chg="mod">
          <ac:chgData name="Rebecca Salles" userId="66a2db3d815e233f" providerId="LiveId" clId="{11ABB3F9-53FF-494B-9418-36F56E230C20}" dt="2021-01-19T19:36:47.302" v="2103"/>
          <ac:spMkLst>
            <pc:docMk/>
            <pc:sldMk cId="3665260066" sldId="1341"/>
            <ac:spMk id="33" creationId="{5A92A05C-71AD-48C9-84AE-067A623E72E4}"/>
          </ac:spMkLst>
        </pc:spChg>
        <pc:spChg chg="mod">
          <ac:chgData name="Rebecca Salles" userId="66a2db3d815e233f" providerId="LiveId" clId="{11ABB3F9-53FF-494B-9418-36F56E230C20}" dt="2021-01-19T19:36:47.302" v="2103"/>
          <ac:spMkLst>
            <pc:docMk/>
            <pc:sldMk cId="3665260066" sldId="1341"/>
            <ac:spMk id="34" creationId="{12B44BED-EFED-4062-9744-6F159D3C3237}"/>
          </ac:spMkLst>
        </pc:spChg>
        <pc:spChg chg="mod">
          <ac:chgData name="Rebecca Salles" userId="66a2db3d815e233f" providerId="LiveId" clId="{11ABB3F9-53FF-494B-9418-36F56E230C20}" dt="2021-01-19T19:36:47.302" v="2103"/>
          <ac:spMkLst>
            <pc:docMk/>
            <pc:sldMk cId="3665260066" sldId="1341"/>
            <ac:spMk id="36" creationId="{A17EE672-FD39-4995-98CA-7230C0471AF1}"/>
          </ac:spMkLst>
        </pc:spChg>
        <pc:spChg chg="mod">
          <ac:chgData name="Rebecca Salles" userId="66a2db3d815e233f" providerId="LiveId" clId="{11ABB3F9-53FF-494B-9418-36F56E230C20}" dt="2021-01-19T19:36:47.302" v="2103"/>
          <ac:spMkLst>
            <pc:docMk/>
            <pc:sldMk cId="3665260066" sldId="1341"/>
            <ac:spMk id="37" creationId="{7758E735-12B2-4E94-84F0-18D3F76E4BA4}"/>
          </ac:spMkLst>
        </pc:spChg>
        <pc:spChg chg="mod">
          <ac:chgData name="Rebecca Salles" userId="66a2db3d815e233f" providerId="LiveId" clId="{11ABB3F9-53FF-494B-9418-36F56E230C20}" dt="2021-01-19T19:36:47.302" v="2103"/>
          <ac:spMkLst>
            <pc:docMk/>
            <pc:sldMk cId="3665260066" sldId="1341"/>
            <ac:spMk id="38" creationId="{A55FACD2-4D59-4768-AC15-25B8BA441763}"/>
          </ac:spMkLst>
        </pc:spChg>
        <pc:spChg chg="del">
          <ac:chgData name="Rebecca Salles" userId="66a2db3d815e233f" providerId="LiveId" clId="{11ABB3F9-53FF-494B-9418-36F56E230C20}" dt="2021-01-19T17:24:32.147" v="112" actId="478"/>
          <ac:spMkLst>
            <pc:docMk/>
            <pc:sldMk cId="3665260066" sldId="1341"/>
            <ac:spMk id="42" creationId="{B61C23A7-D856-4981-A8B2-14114787A681}"/>
          </ac:spMkLst>
        </pc:spChg>
        <pc:spChg chg="del">
          <ac:chgData name="Rebecca Salles" userId="66a2db3d815e233f" providerId="LiveId" clId="{11ABB3F9-53FF-494B-9418-36F56E230C20}" dt="2021-01-19T17:24:32.147" v="112" actId="478"/>
          <ac:spMkLst>
            <pc:docMk/>
            <pc:sldMk cId="3665260066" sldId="1341"/>
            <ac:spMk id="43" creationId="{0D115EF3-A9E8-4206-99AA-1BCFD845583C}"/>
          </ac:spMkLst>
        </pc:spChg>
        <pc:spChg chg="del">
          <ac:chgData name="Rebecca Salles" userId="66a2db3d815e233f" providerId="LiveId" clId="{11ABB3F9-53FF-494B-9418-36F56E230C20}" dt="2021-01-19T17:24:32.147" v="112" actId="478"/>
          <ac:spMkLst>
            <pc:docMk/>
            <pc:sldMk cId="3665260066" sldId="1341"/>
            <ac:spMk id="44" creationId="{B6577F22-9768-444D-A148-033FF4C27F60}"/>
          </ac:spMkLst>
        </pc:spChg>
        <pc:grpChg chg="add mod">
          <ac:chgData name="Rebecca Salles" userId="66a2db3d815e233f" providerId="LiveId" clId="{11ABB3F9-53FF-494B-9418-36F56E230C20}" dt="2021-01-19T19:49:43.044" v="2338" actId="1035"/>
          <ac:grpSpMkLst>
            <pc:docMk/>
            <pc:sldMk cId="3665260066" sldId="1341"/>
            <ac:grpSpMk id="14" creationId="{ABF8927F-0A5D-4CC8-A965-FD5C9898A7D1}"/>
          </ac:grpSpMkLst>
        </pc:grpChg>
        <pc:picChg chg="del">
          <ac:chgData name="Rebecca Salles" userId="66a2db3d815e233f" providerId="LiveId" clId="{11ABB3F9-53FF-494B-9418-36F56E230C20}" dt="2021-01-19T17:24:32.147" v="112" actId="478"/>
          <ac:picMkLst>
            <pc:docMk/>
            <pc:sldMk cId="3665260066" sldId="1341"/>
            <ac:picMk id="4" creationId="{618190B8-A3ED-462D-8881-07CEF62A75CE}"/>
          </ac:picMkLst>
        </pc:picChg>
        <pc:picChg chg="mod">
          <ac:chgData name="Rebecca Salles" userId="66a2db3d815e233f" providerId="LiveId" clId="{11ABB3F9-53FF-494B-9418-36F56E230C20}" dt="2021-01-19T20:24:25.180" v="3025" actId="108"/>
          <ac:picMkLst>
            <pc:docMk/>
            <pc:sldMk cId="3665260066" sldId="1341"/>
            <ac:picMk id="15" creationId="{AC009C37-36F0-4CDE-85A9-B816F81BF159}"/>
          </ac:picMkLst>
        </pc:picChg>
        <pc:picChg chg="del">
          <ac:chgData name="Rebecca Salles" userId="66a2db3d815e233f" providerId="LiveId" clId="{11ABB3F9-53FF-494B-9418-36F56E230C20}" dt="2021-01-19T17:24:32.147" v="112" actId="478"/>
          <ac:picMkLst>
            <pc:docMk/>
            <pc:sldMk cId="3665260066" sldId="1341"/>
            <ac:picMk id="35" creationId="{7C00B746-241E-4BF4-A3CB-D289E9D6FE00}"/>
          </ac:picMkLst>
        </pc:picChg>
        <pc:cxnChg chg="mod">
          <ac:chgData name="Rebecca Salles" userId="66a2db3d815e233f" providerId="LiveId" clId="{11ABB3F9-53FF-494B-9418-36F56E230C20}" dt="2021-01-19T20:25:08.151" v="3032" actId="108"/>
          <ac:cxnSpMkLst>
            <pc:docMk/>
            <pc:sldMk cId="3665260066" sldId="1341"/>
            <ac:cxnSpMk id="18" creationId="{FE2EF274-D867-43E9-BFD3-915E35DAA517}"/>
          </ac:cxnSpMkLst>
        </pc:cxnChg>
        <pc:cxnChg chg="mod">
          <ac:chgData name="Rebecca Salles" userId="66a2db3d815e233f" providerId="LiveId" clId="{11ABB3F9-53FF-494B-9418-36F56E230C20}" dt="2021-01-19T20:24:54.932" v="3030" actId="108"/>
          <ac:cxnSpMkLst>
            <pc:docMk/>
            <pc:sldMk cId="3665260066" sldId="1341"/>
            <ac:cxnSpMk id="21" creationId="{B6DCE49A-9989-451E-A4F6-343D7490FA0F}"/>
          </ac:cxnSpMkLst>
        </pc:cxnChg>
        <pc:cxnChg chg="mod">
          <ac:chgData name="Rebecca Salles" userId="66a2db3d815e233f" providerId="LiveId" clId="{11ABB3F9-53FF-494B-9418-36F56E230C20}" dt="2021-01-19T20:24:50.752" v="3029" actId="108"/>
          <ac:cxnSpMkLst>
            <pc:docMk/>
            <pc:sldMk cId="3665260066" sldId="1341"/>
            <ac:cxnSpMk id="22" creationId="{0A44EC54-54A9-40D0-B9AE-7F4175686059}"/>
          </ac:cxnSpMkLst>
        </pc:cxnChg>
        <pc:cxnChg chg="del mod">
          <ac:chgData name="Rebecca Salles" userId="66a2db3d815e233f" providerId="LiveId" clId="{11ABB3F9-53FF-494B-9418-36F56E230C20}" dt="2021-01-19T20:25:02.900" v="3031" actId="21"/>
          <ac:cxnSpMkLst>
            <pc:docMk/>
            <pc:sldMk cId="3665260066" sldId="1341"/>
            <ac:cxnSpMk id="24" creationId="{DFE4FEF6-8109-4A01-93F6-7457F71E9696}"/>
          </ac:cxnSpMkLst>
        </pc:cxnChg>
        <pc:cxnChg chg="mod">
          <ac:chgData name="Rebecca Salles" userId="66a2db3d815e233f" providerId="LiveId" clId="{11ABB3F9-53FF-494B-9418-36F56E230C20}" dt="2021-01-19T19:36:47.302" v="2103"/>
          <ac:cxnSpMkLst>
            <pc:docMk/>
            <pc:sldMk cId="3665260066" sldId="1341"/>
            <ac:cxnSpMk id="25" creationId="{776FE03E-AE48-40B8-8A31-74F3ACBF488D}"/>
          </ac:cxnSpMkLst>
        </pc:cxnChg>
        <pc:cxnChg chg="mod">
          <ac:chgData name="Rebecca Salles" userId="66a2db3d815e233f" providerId="LiveId" clId="{11ABB3F9-53FF-494B-9418-36F56E230C20}" dt="2021-01-19T20:24:41.363" v="3028" actId="693"/>
          <ac:cxnSpMkLst>
            <pc:docMk/>
            <pc:sldMk cId="3665260066" sldId="1341"/>
            <ac:cxnSpMk id="27" creationId="{4CC3330C-F702-4164-B3AF-87905DC055F2}"/>
          </ac:cxnSpMkLst>
        </pc:cxnChg>
        <pc:cxnChg chg="mod">
          <ac:chgData name="Rebecca Salles" userId="66a2db3d815e233f" providerId="LiveId" clId="{11ABB3F9-53FF-494B-9418-36F56E230C20}" dt="2021-01-19T19:36:47.302" v="2103"/>
          <ac:cxnSpMkLst>
            <pc:docMk/>
            <pc:sldMk cId="3665260066" sldId="1341"/>
            <ac:cxnSpMk id="39" creationId="{662CEFA1-CD52-437A-9F5D-0091F5740635}"/>
          </ac:cxnSpMkLst>
        </pc:cxnChg>
        <pc:cxnChg chg="mod">
          <ac:chgData name="Rebecca Salles" userId="66a2db3d815e233f" providerId="LiveId" clId="{11ABB3F9-53FF-494B-9418-36F56E230C20}" dt="2021-01-19T19:36:47.302" v="2103"/>
          <ac:cxnSpMkLst>
            <pc:docMk/>
            <pc:sldMk cId="3665260066" sldId="1341"/>
            <ac:cxnSpMk id="40" creationId="{65E91E00-302C-42BC-837A-8EEE82B00DCC}"/>
          </ac:cxnSpMkLst>
        </pc:cxnChg>
        <pc:cxnChg chg="add mod">
          <ac:chgData name="Rebecca Salles" userId="66a2db3d815e233f" providerId="LiveId" clId="{11ABB3F9-53FF-494B-9418-36F56E230C20}" dt="2021-01-19T20:25:10.233" v="3033"/>
          <ac:cxnSpMkLst>
            <pc:docMk/>
            <pc:sldMk cId="3665260066" sldId="1341"/>
            <ac:cxnSpMk id="41" creationId="{0526569F-E61F-48B1-8741-AF8070F3C54C}"/>
          </ac:cxnSpMkLst>
        </pc:cxnChg>
      </pc:sldChg>
      <pc:sldChg chg="addSp delSp modSp add mod ord modNotesTx">
        <pc:chgData name="Rebecca Salles" userId="66a2db3d815e233f" providerId="LiveId" clId="{11ABB3F9-53FF-494B-9418-36F56E230C20}" dt="2021-01-22T18:50:37.204" v="10853"/>
        <pc:sldMkLst>
          <pc:docMk/>
          <pc:sldMk cId="3912288983" sldId="1342"/>
        </pc:sldMkLst>
        <pc:spChg chg="mod">
          <ac:chgData name="Rebecca Salles" userId="66a2db3d815e233f" providerId="LiveId" clId="{11ABB3F9-53FF-494B-9418-36F56E230C20}" dt="2021-01-19T21:53:10.324" v="4577" actId="20577"/>
          <ac:spMkLst>
            <pc:docMk/>
            <pc:sldMk cId="3912288983" sldId="1342"/>
            <ac:spMk id="10" creationId="{793225F8-65C1-4E6A-B066-20F661C6A5F9}"/>
          </ac:spMkLst>
        </pc:spChg>
        <pc:spChg chg="del">
          <ac:chgData name="Rebecca Salles" userId="66a2db3d815e233f" providerId="LiveId" clId="{11ABB3F9-53FF-494B-9418-36F56E230C20}" dt="2021-01-19T17:35:20.542" v="300" actId="478"/>
          <ac:spMkLst>
            <pc:docMk/>
            <pc:sldMk cId="3912288983" sldId="1342"/>
            <ac:spMk id="13" creationId="{7125749F-2DD1-49D1-A6E6-1E2623C86C3C}"/>
          </ac:spMkLst>
        </pc:spChg>
        <pc:spChg chg="del">
          <ac:chgData name="Rebecca Salles" userId="66a2db3d815e233f" providerId="LiveId" clId="{11ABB3F9-53FF-494B-9418-36F56E230C20}" dt="2021-01-19T17:36:05.921" v="326" actId="478"/>
          <ac:spMkLst>
            <pc:docMk/>
            <pc:sldMk cId="3912288983" sldId="1342"/>
            <ac:spMk id="14" creationId="{19ADEB5D-7015-4B53-9DD1-012241A32540}"/>
          </ac:spMkLst>
        </pc:spChg>
        <pc:grpChg chg="del">
          <ac:chgData name="Rebecca Salles" userId="66a2db3d815e233f" providerId="LiveId" clId="{11ABB3F9-53FF-494B-9418-36F56E230C20}" dt="2021-01-19T17:36:03.578" v="325" actId="478"/>
          <ac:grpSpMkLst>
            <pc:docMk/>
            <pc:sldMk cId="3912288983" sldId="1342"/>
            <ac:grpSpMk id="2" creationId="{50AF0D32-B4CA-4EFF-B88A-6C66C475B821}"/>
          </ac:grpSpMkLst>
        </pc:grpChg>
        <pc:graphicFrameChg chg="add mod modGraphic">
          <ac:chgData name="Rebecca Salles" userId="66a2db3d815e233f" providerId="LiveId" clId="{11ABB3F9-53FF-494B-9418-36F56E230C20}" dt="2021-01-22T18:50:37.204" v="10853"/>
          <ac:graphicFrameMkLst>
            <pc:docMk/>
            <pc:sldMk cId="3912288983" sldId="1342"/>
            <ac:graphicFrameMk id="15" creationId="{5908A875-00F7-4C89-B387-193D34FC3C06}"/>
          </ac:graphicFrameMkLst>
        </pc:graphicFrameChg>
      </pc:sldChg>
      <pc:sldChg chg="addSp delSp modSp add del mod">
        <pc:chgData name="Rebecca Salles" userId="66a2db3d815e233f" providerId="LiveId" clId="{11ABB3F9-53FF-494B-9418-36F56E230C20}" dt="2021-01-19T22:33:09.397" v="5291" actId="47"/>
        <pc:sldMkLst>
          <pc:docMk/>
          <pc:sldMk cId="3135855338" sldId="1343"/>
        </pc:sldMkLst>
        <pc:spChg chg="add del mod">
          <ac:chgData name="Rebecca Salles" userId="66a2db3d815e233f" providerId="LiveId" clId="{11ABB3F9-53FF-494B-9418-36F56E230C20}" dt="2021-01-19T22:19:05.598" v="5185" actId="478"/>
          <ac:spMkLst>
            <pc:docMk/>
            <pc:sldMk cId="3135855338" sldId="1343"/>
            <ac:spMk id="6" creationId="{EDA9C882-ED80-4944-A03F-D7A86A6D8689}"/>
          </ac:spMkLst>
        </pc:spChg>
        <pc:spChg chg="mod">
          <ac:chgData name="Rebecca Salles" userId="66a2db3d815e233f" providerId="LiveId" clId="{11ABB3F9-53FF-494B-9418-36F56E230C20}" dt="2021-01-19T22:12:43.193" v="5127" actId="20577"/>
          <ac:spMkLst>
            <pc:docMk/>
            <pc:sldMk cId="3135855338" sldId="1343"/>
            <ac:spMk id="8" creationId="{64E0147F-71E9-408B-B980-3FA13036C287}"/>
          </ac:spMkLst>
        </pc:spChg>
        <pc:spChg chg="mod">
          <ac:chgData name="Rebecca Salles" userId="66a2db3d815e233f" providerId="LiveId" clId="{11ABB3F9-53FF-494B-9418-36F56E230C20}" dt="2021-01-19T21:01:33.729" v="4076" actId="20577"/>
          <ac:spMkLst>
            <pc:docMk/>
            <pc:sldMk cId="3135855338" sldId="1343"/>
            <ac:spMk id="10" creationId="{793225F8-65C1-4E6A-B066-20F661C6A5F9}"/>
          </ac:spMkLst>
        </pc:spChg>
        <pc:spChg chg="mod">
          <ac:chgData name="Rebecca Salles" userId="66a2db3d815e233f" providerId="LiveId" clId="{11ABB3F9-53FF-494B-9418-36F56E230C20}" dt="2021-01-19T22:12:43.193" v="5127" actId="20577"/>
          <ac:spMkLst>
            <pc:docMk/>
            <pc:sldMk cId="3135855338" sldId="1343"/>
            <ac:spMk id="11" creationId="{7065FA6A-C598-40DE-B622-7B80AB556AF6}"/>
          </ac:spMkLst>
        </pc:spChg>
        <pc:spChg chg="mod">
          <ac:chgData name="Rebecca Salles" userId="66a2db3d815e233f" providerId="LiveId" clId="{11ABB3F9-53FF-494B-9418-36F56E230C20}" dt="2021-01-19T22:30:10.283" v="5276" actId="20577"/>
          <ac:spMkLst>
            <pc:docMk/>
            <pc:sldMk cId="3135855338" sldId="1343"/>
            <ac:spMk id="13" creationId="{04A73651-084E-4FE3-B106-EF055D198C9A}"/>
          </ac:spMkLst>
        </pc:spChg>
        <pc:spChg chg="del mod">
          <ac:chgData name="Rebecca Salles" userId="66a2db3d815e233f" providerId="LiveId" clId="{11ABB3F9-53FF-494B-9418-36F56E230C20}" dt="2021-01-19T18:54:52.037" v="1225" actId="478"/>
          <ac:spMkLst>
            <pc:docMk/>
            <pc:sldMk cId="3135855338" sldId="1343"/>
            <ac:spMk id="23" creationId="{947AC2CF-266A-4799-8D13-F75AC936E494}"/>
          </ac:spMkLst>
        </pc:spChg>
        <pc:spChg chg="mod">
          <ac:chgData name="Rebecca Salles" userId="66a2db3d815e233f" providerId="LiveId" clId="{11ABB3F9-53FF-494B-9418-36F56E230C20}" dt="2021-01-19T22:12:43.193" v="5127" actId="20577"/>
          <ac:spMkLst>
            <pc:docMk/>
            <pc:sldMk cId="3135855338" sldId="1343"/>
            <ac:spMk id="26" creationId="{907F6469-45DD-4E66-BBD1-858FF08E772A}"/>
          </ac:spMkLst>
        </pc:spChg>
        <pc:spChg chg="mod">
          <ac:chgData name="Rebecca Salles" userId="66a2db3d815e233f" providerId="LiveId" clId="{11ABB3F9-53FF-494B-9418-36F56E230C20}" dt="2021-01-19T22:12:43.193" v="5127" actId="20577"/>
          <ac:spMkLst>
            <pc:docMk/>
            <pc:sldMk cId="3135855338" sldId="1343"/>
            <ac:spMk id="27" creationId="{34D7C7FF-EC17-4EEE-8485-0850D1E47142}"/>
          </ac:spMkLst>
        </pc:spChg>
        <pc:spChg chg="mod">
          <ac:chgData name="Rebecca Salles" userId="66a2db3d815e233f" providerId="LiveId" clId="{11ABB3F9-53FF-494B-9418-36F56E230C20}" dt="2021-01-19T22:12:43.193" v="5127" actId="20577"/>
          <ac:spMkLst>
            <pc:docMk/>
            <pc:sldMk cId="3135855338" sldId="1343"/>
            <ac:spMk id="28" creationId="{F6E16152-699C-45D6-995B-71184BC10F33}"/>
          </ac:spMkLst>
        </pc:spChg>
        <pc:spChg chg="mod">
          <ac:chgData name="Rebecca Salles" userId="66a2db3d815e233f" providerId="LiveId" clId="{11ABB3F9-53FF-494B-9418-36F56E230C20}" dt="2021-01-19T22:12:43.193" v="5127" actId="20577"/>
          <ac:spMkLst>
            <pc:docMk/>
            <pc:sldMk cId="3135855338" sldId="1343"/>
            <ac:spMk id="29" creationId="{BC1B2E9C-FF32-4484-B055-E45830995897}"/>
          </ac:spMkLst>
        </pc:spChg>
        <pc:spChg chg="del mod">
          <ac:chgData name="Rebecca Salles" userId="66a2db3d815e233f" providerId="LiveId" clId="{11ABB3F9-53FF-494B-9418-36F56E230C20}" dt="2021-01-19T18:55:04.828" v="1230" actId="478"/>
          <ac:spMkLst>
            <pc:docMk/>
            <pc:sldMk cId="3135855338" sldId="1343"/>
            <ac:spMk id="30" creationId="{9B078C57-B159-4D37-8EC8-71F6981BA620}"/>
          </ac:spMkLst>
        </pc:spChg>
        <pc:spChg chg="del mod">
          <ac:chgData name="Rebecca Salles" userId="66a2db3d815e233f" providerId="LiveId" clId="{11ABB3F9-53FF-494B-9418-36F56E230C20}" dt="2021-01-19T18:54:56.012" v="1227" actId="478"/>
          <ac:spMkLst>
            <pc:docMk/>
            <pc:sldMk cId="3135855338" sldId="1343"/>
            <ac:spMk id="31" creationId="{62C507AC-D4AA-4FCA-8960-C1ECFB3747CC}"/>
          </ac:spMkLst>
        </pc:spChg>
        <pc:spChg chg="del mod">
          <ac:chgData name="Rebecca Salles" userId="66a2db3d815e233f" providerId="LiveId" clId="{11ABB3F9-53FF-494B-9418-36F56E230C20}" dt="2021-01-19T19:05:49.674" v="1281" actId="478"/>
          <ac:spMkLst>
            <pc:docMk/>
            <pc:sldMk cId="3135855338" sldId="1343"/>
            <ac:spMk id="33" creationId="{99895B31-6D52-4DC3-9C0F-B4E01DD6809D}"/>
          </ac:spMkLst>
        </pc:spChg>
        <pc:spChg chg="del mod">
          <ac:chgData name="Rebecca Salles" userId="66a2db3d815e233f" providerId="LiveId" clId="{11ABB3F9-53FF-494B-9418-36F56E230C20}" dt="2021-01-19T19:05:42.327" v="1278" actId="478"/>
          <ac:spMkLst>
            <pc:docMk/>
            <pc:sldMk cId="3135855338" sldId="1343"/>
            <ac:spMk id="35" creationId="{CE286864-52EA-4045-8DF9-927AB2755560}"/>
          </ac:spMkLst>
        </pc:spChg>
        <pc:spChg chg="del mod">
          <ac:chgData name="Rebecca Salles" userId="66a2db3d815e233f" providerId="LiveId" clId="{11ABB3F9-53FF-494B-9418-36F56E230C20}" dt="2021-01-19T18:55:01.172" v="1228" actId="478"/>
          <ac:spMkLst>
            <pc:docMk/>
            <pc:sldMk cId="3135855338" sldId="1343"/>
            <ac:spMk id="36" creationId="{CA79B3A5-F2C8-4380-83B8-7D88B14BB8CE}"/>
          </ac:spMkLst>
        </pc:spChg>
        <pc:spChg chg="add del mod">
          <ac:chgData name="Rebecca Salles" userId="66a2db3d815e233f" providerId="LiveId" clId="{11ABB3F9-53FF-494B-9418-36F56E230C20}" dt="2021-01-19T22:19:05.598" v="5185" actId="478"/>
          <ac:spMkLst>
            <pc:docMk/>
            <pc:sldMk cId="3135855338" sldId="1343"/>
            <ac:spMk id="37" creationId="{96D514CB-97AF-4EC4-88B5-DCA4714D7C11}"/>
          </ac:spMkLst>
        </pc:spChg>
        <pc:spChg chg="add del mod">
          <ac:chgData name="Rebecca Salles" userId="66a2db3d815e233f" providerId="LiveId" clId="{11ABB3F9-53FF-494B-9418-36F56E230C20}" dt="2021-01-19T21:10:15.501" v="4175" actId="478"/>
          <ac:spMkLst>
            <pc:docMk/>
            <pc:sldMk cId="3135855338" sldId="1343"/>
            <ac:spMk id="38" creationId="{8CB373D5-CED9-4D3C-819D-61CF9404DF40}"/>
          </ac:spMkLst>
        </pc:spChg>
        <pc:spChg chg="add del mod">
          <ac:chgData name="Rebecca Salles" userId="66a2db3d815e233f" providerId="LiveId" clId="{11ABB3F9-53FF-494B-9418-36F56E230C20}" dt="2021-01-19T21:10:53.196" v="4182" actId="478"/>
          <ac:spMkLst>
            <pc:docMk/>
            <pc:sldMk cId="3135855338" sldId="1343"/>
            <ac:spMk id="39" creationId="{B2D3F2A3-1272-4336-9F0B-570C0A43448F}"/>
          </ac:spMkLst>
        </pc:spChg>
        <pc:spChg chg="add mod">
          <ac:chgData name="Rebecca Salles" userId="66a2db3d815e233f" providerId="LiveId" clId="{11ABB3F9-53FF-494B-9418-36F56E230C20}" dt="2021-01-19T22:30:35.041" v="5287" actId="1076"/>
          <ac:spMkLst>
            <pc:docMk/>
            <pc:sldMk cId="3135855338" sldId="1343"/>
            <ac:spMk id="42" creationId="{BD21E1F2-90FF-4CE5-92A4-62CC703E3868}"/>
          </ac:spMkLst>
        </pc:spChg>
        <pc:grpChg chg="add mod">
          <ac:chgData name="Rebecca Salles" userId="66a2db3d815e233f" providerId="LiveId" clId="{11ABB3F9-53FF-494B-9418-36F56E230C20}" dt="2021-01-19T22:19:31.510" v="5218" actId="1036"/>
          <ac:grpSpMkLst>
            <pc:docMk/>
            <pc:sldMk cId="3135855338" sldId="1343"/>
            <ac:grpSpMk id="7" creationId="{D560065E-7F95-4FF1-9C47-D4E53F838DC6}"/>
          </ac:grpSpMkLst>
        </pc:grpChg>
        <pc:graphicFrameChg chg="add del mod modGraphic">
          <ac:chgData name="Rebecca Salles" userId="66a2db3d815e233f" providerId="LiveId" clId="{11ABB3F9-53FF-494B-9418-36F56E230C20}" dt="2021-01-19T21:14:05.373" v="4212" actId="478"/>
          <ac:graphicFrameMkLst>
            <pc:docMk/>
            <pc:sldMk cId="3135855338" sldId="1343"/>
            <ac:graphicFrameMk id="2" creationId="{4F445794-AC3B-4407-A70F-6B6D241CCAA6}"/>
          </ac:graphicFrameMkLst>
        </pc:graphicFrameChg>
        <pc:graphicFrameChg chg="add mod modGraphic">
          <ac:chgData name="Rebecca Salles" userId="66a2db3d815e233f" providerId="LiveId" clId="{11ABB3F9-53FF-494B-9418-36F56E230C20}" dt="2021-01-19T22:21:44.919" v="5261" actId="1035"/>
          <ac:graphicFrameMkLst>
            <pc:docMk/>
            <pc:sldMk cId="3135855338" sldId="1343"/>
            <ac:graphicFrameMk id="40" creationId="{0D10AC00-49F9-4E6B-BB0A-C04AFE0B0372}"/>
          </ac:graphicFrameMkLst>
        </pc:graphicFrameChg>
        <pc:graphicFrameChg chg="add del mod modGraphic">
          <ac:chgData name="Rebecca Salles" userId="66a2db3d815e233f" providerId="LiveId" clId="{11ABB3F9-53FF-494B-9418-36F56E230C20}" dt="2021-01-19T21:14:57.301" v="4225" actId="478"/>
          <ac:graphicFrameMkLst>
            <pc:docMk/>
            <pc:sldMk cId="3135855338" sldId="1343"/>
            <ac:graphicFrameMk id="41" creationId="{BCEB3E7B-0EEC-46B1-ABA5-AB0F0D1C382E}"/>
          </ac:graphicFrameMkLst>
        </pc:graphicFrameChg>
        <pc:cxnChg chg="mod">
          <ac:chgData name="Rebecca Salles" userId="66a2db3d815e233f" providerId="LiveId" clId="{11ABB3F9-53FF-494B-9418-36F56E230C20}" dt="2021-01-19T22:12:43.193" v="5127" actId="20577"/>
          <ac:cxnSpMkLst>
            <pc:docMk/>
            <pc:sldMk cId="3135855338" sldId="1343"/>
            <ac:cxnSpMk id="14" creationId="{57448C55-968A-4E0F-8C76-65AF505FAB99}"/>
          </ac:cxnSpMkLst>
        </pc:cxnChg>
        <pc:cxnChg chg="mod">
          <ac:chgData name="Rebecca Salles" userId="66a2db3d815e233f" providerId="LiveId" clId="{11ABB3F9-53FF-494B-9418-36F56E230C20}" dt="2021-01-19T22:12:43.193" v="5127" actId="20577"/>
          <ac:cxnSpMkLst>
            <pc:docMk/>
            <pc:sldMk cId="3135855338" sldId="1343"/>
            <ac:cxnSpMk id="15" creationId="{20DD706D-26DF-4AF5-938D-71C41DD192B8}"/>
          </ac:cxnSpMkLst>
        </pc:cxnChg>
        <pc:cxnChg chg="mod">
          <ac:chgData name="Rebecca Salles" userId="66a2db3d815e233f" providerId="LiveId" clId="{11ABB3F9-53FF-494B-9418-36F56E230C20}" dt="2021-01-19T22:12:43.193" v="5127" actId="20577"/>
          <ac:cxnSpMkLst>
            <pc:docMk/>
            <pc:sldMk cId="3135855338" sldId="1343"/>
            <ac:cxnSpMk id="16" creationId="{FD73D1B9-E157-4CA1-8CFC-3F0C0839277A}"/>
          </ac:cxnSpMkLst>
        </pc:cxnChg>
        <pc:cxnChg chg="mod">
          <ac:chgData name="Rebecca Salles" userId="66a2db3d815e233f" providerId="LiveId" clId="{11ABB3F9-53FF-494B-9418-36F56E230C20}" dt="2021-01-19T22:12:43.193" v="5127" actId="20577"/>
          <ac:cxnSpMkLst>
            <pc:docMk/>
            <pc:sldMk cId="3135855338" sldId="1343"/>
            <ac:cxnSpMk id="17" creationId="{EB946734-682C-4EF6-8822-61D9A43A37C0}"/>
          </ac:cxnSpMkLst>
        </pc:cxnChg>
        <pc:cxnChg chg="mod">
          <ac:chgData name="Rebecca Salles" userId="66a2db3d815e233f" providerId="LiveId" clId="{11ABB3F9-53FF-494B-9418-36F56E230C20}" dt="2021-01-19T22:12:43.193" v="5127" actId="20577"/>
          <ac:cxnSpMkLst>
            <pc:docMk/>
            <pc:sldMk cId="3135855338" sldId="1343"/>
            <ac:cxnSpMk id="18" creationId="{296D3D28-9605-4E29-9D88-B00059B81BE8}"/>
          </ac:cxnSpMkLst>
        </pc:cxnChg>
        <pc:cxnChg chg="mod">
          <ac:chgData name="Rebecca Salles" userId="66a2db3d815e233f" providerId="LiveId" clId="{11ABB3F9-53FF-494B-9418-36F56E230C20}" dt="2021-01-19T22:12:43.193" v="5127" actId="20577"/>
          <ac:cxnSpMkLst>
            <pc:docMk/>
            <pc:sldMk cId="3135855338" sldId="1343"/>
            <ac:cxnSpMk id="19" creationId="{18D75AC9-3D94-4296-B1FA-FBA5B656E440}"/>
          </ac:cxnSpMkLst>
        </pc:cxnChg>
        <pc:cxnChg chg="mod">
          <ac:chgData name="Rebecca Salles" userId="66a2db3d815e233f" providerId="LiveId" clId="{11ABB3F9-53FF-494B-9418-36F56E230C20}" dt="2021-01-19T22:12:43.193" v="5127" actId="20577"/>
          <ac:cxnSpMkLst>
            <pc:docMk/>
            <pc:sldMk cId="3135855338" sldId="1343"/>
            <ac:cxnSpMk id="20" creationId="{E0B730BE-5849-4C5B-9D8C-75994DCD40E7}"/>
          </ac:cxnSpMkLst>
        </pc:cxnChg>
        <pc:cxnChg chg="mod">
          <ac:chgData name="Rebecca Salles" userId="66a2db3d815e233f" providerId="LiveId" clId="{11ABB3F9-53FF-494B-9418-36F56E230C20}" dt="2021-01-19T22:12:43.193" v="5127" actId="20577"/>
          <ac:cxnSpMkLst>
            <pc:docMk/>
            <pc:sldMk cId="3135855338" sldId="1343"/>
            <ac:cxnSpMk id="21" creationId="{EA58381F-87B3-44A1-89E7-23AD1CB4F093}"/>
          </ac:cxnSpMkLst>
        </pc:cxnChg>
        <pc:cxnChg chg="mod">
          <ac:chgData name="Rebecca Salles" userId="66a2db3d815e233f" providerId="LiveId" clId="{11ABB3F9-53FF-494B-9418-36F56E230C20}" dt="2021-01-19T22:12:43.193" v="5127" actId="20577"/>
          <ac:cxnSpMkLst>
            <pc:docMk/>
            <pc:sldMk cId="3135855338" sldId="1343"/>
            <ac:cxnSpMk id="22" creationId="{F9452EC0-106D-4DA1-9ED8-C5941ACF16F0}"/>
          </ac:cxnSpMkLst>
        </pc:cxnChg>
        <pc:cxnChg chg="del mod">
          <ac:chgData name="Rebecca Salles" userId="66a2db3d815e233f" providerId="LiveId" clId="{11ABB3F9-53FF-494B-9418-36F56E230C20}" dt="2021-01-19T18:54:54.107" v="1226" actId="478"/>
          <ac:cxnSpMkLst>
            <pc:docMk/>
            <pc:sldMk cId="3135855338" sldId="1343"/>
            <ac:cxnSpMk id="24" creationId="{D3AE0AC9-A02A-4E63-9004-98EB35F0DC39}"/>
          </ac:cxnSpMkLst>
        </pc:cxnChg>
        <pc:cxnChg chg="del mod">
          <ac:chgData name="Rebecca Salles" userId="66a2db3d815e233f" providerId="LiveId" clId="{11ABB3F9-53FF-494B-9418-36F56E230C20}" dt="2021-01-19T18:55:03.467" v="1229" actId="478"/>
          <ac:cxnSpMkLst>
            <pc:docMk/>
            <pc:sldMk cId="3135855338" sldId="1343"/>
            <ac:cxnSpMk id="25" creationId="{9D7E271A-8736-4799-9B05-6AAA6AADB4A5}"/>
          </ac:cxnSpMkLst>
        </pc:cxnChg>
        <pc:cxnChg chg="del mod">
          <ac:chgData name="Rebecca Salles" userId="66a2db3d815e233f" providerId="LiveId" clId="{11ABB3F9-53FF-494B-9418-36F56E230C20}" dt="2021-01-19T19:05:48.250" v="1280" actId="478"/>
          <ac:cxnSpMkLst>
            <pc:docMk/>
            <pc:sldMk cId="3135855338" sldId="1343"/>
            <ac:cxnSpMk id="32" creationId="{55A1BD90-9F93-411B-9551-48525E742982}"/>
          </ac:cxnSpMkLst>
        </pc:cxnChg>
        <pc:cxnChg chg="del mod">
          <ac:chgData name="Rebecca Salles" userId="66a2db3d815e233f" providerId="LiveId" clId="{11ABB3F9-53FF-494B-9418-36F56E230C20}" dt="2021-01-19T19:05:46.026" v="1279" actId="478"/>
          <ac:cxnSpMkLst>
            <pc:docMk/>
            <pc:sldMk cId="3135855338" sldId="1343"/>
            <ac:cxnSpMk id="34" creationId="{95BA61E1-6979-4B15-A7D4-C048369842E8}"/>
          </ac:cxnSpMkLst>
        </pc:cxnChg>
      </pc:sldChg>
      <pc:sldChg chg="addSp delSp modSp add mod ord modNotesTx">
        <pc:chgData name="Rebecca Salles" userId="66a2db3d815e233f" providerId="LiveId" clId="{11ABB3F9-53FF-494B-9418-36F56E230C20}" dt="2021-01-22T19:15:26.016" v="11266" actId="20577"/>
        <pc:sldMkLst>
          <pc:docMk/>
          <pc:sldMk cId="991762559" sldId="1344"/>
        </pc:sldMkLst>
        <pc:spChg chg="mod">
          <ac:chgData name="Rebecca Salles" userId="66a2db3d815e233f" providerId="LiveId" clId="{11ABB3F9-53FF-494B-9418-36F56E230C20}" dt="2021-01-19T21:43:46.506" v="4479"/>
          <ac:spMkLst>
            <pc:docMk/>
            <pc:sldMk cId="991762559" sldId="1344"/>
            <ac:spMk id="10" creationId="{793225F8-65C1-4E6A-B066-20F661C6A5F9}"/>
          </ac:spMkLst>
        </pc:spChg>
        <pc:spChg chg="add mod">
          <ac:chgData name="Rebecca Salles" userId="66a2db3d815e233f" providerId="LiveId" clId="{11ABB3F9-53FF-494B-9418-36F56E230C20}" dt="2021-01-19T17:39:42.215" v="375" actId="164"/>
          <ac:spMkLst>
            <pc:docMk/>
            <pc:sldMk cId="991762559" sldId="1344"/>
            <ac:spMk id="24" creationId="{6C19D5EF-B0C6-49D1-A373-E6AA370217A4}"/>
          </ac:spMkLst>
        </pc:spChg>
        <pc:spChg chg="add mod">
          <ac:chgData name="Rebecca Salles" userId="66a2db3d815e233f" providerId="LiveId" clId="{11ABB3F9-53FF-494B-9418-36F56E230C20}" dt="2021-01-19T17:39:42.215" v="375" actId="164"/>
          <ac:spMkLst>
            <pc:docMk/>
            <pc:sldMk cId="991762559" sldId="1344"/>
            <ac:spMk id="25" creationId="{8BFAFA12-257A-4A1D-80DB-6D2EC51C93DD}"/>
          </ac:spMkLst>
        </pc:spChg>
        <pc:spChg chg="add mod">
          <ac:chgData name="Rebecca Salles" userId="66a2db3d815e233f" providerId="LiveId" clId="{11ABB3F9-53FF-494B-9418-36F56E230C20}" dt="2021-01-19T17:39:42.215" v="375" actId="164"/>
          <ac:spMkLst>
            <pc:docMk/>
            <pc:sldMk cId="991762559" sldId="1344"/>
            <ac:spMk id="26" creationId="{31D105C5-10DA-43A0-A27B-65CB2B2C486F}"/>
          </ac:spMkLst>
        </pc:spChg>
        <pc:spChg chg="add mod">
          <ac:chgData name="Rebecca Salles" userId="66a2db3d815e233f" providerId="LiveId" clId="{11ABB3F9-53FF-494B-9418-36F56E230C20}" dt="2021-01-19T21:59:26.863" v="4637" actId="164"/>
          <ac:spMkLst>
            <pc:docMk/>
            <pc:sldMk cId="991762559" sldId="1344"/>
            <ac:spMk id="27" creationId="{7A8E8B51-88B6-4744-8106-B71272A8DA2B}"/>
          </ac:spMkLst>
        </pc:spChg>
        <pc:spChg chg="add del mod">
          <ac:chgData name="Rebecca Salles" userId="66a2db3d815e233f" providerId="LiveId" clId="{11ABB3F9-53FF-494B-9418-36F56E230C20}" dt="2021-01-19T21:45:26.761" v="4519" actId="478"/>
          <ac:spMkLst>
            <pc:docMk/>
            <pc:sldMk cId="991762559" sldId="1344"/>
            <ac:spMk id="28" creationId="{87E85DC1-9EC3-4F3F-A9DD-F94AE3940788}"/>
          </ac:spMkLst>
        </pc:spChg>
        <pc:spChg chg="add del mod">
          <ac:chgData name="Rebecca Salles" userId="66a2db3d815e233f" providerId="LiveId" clId="{11ABB3F9-53FF-494B-9418-36F56E230C20}" dt="2021-01-19T21:45:26.761" v="4519" actId="478"/>
          <ac:spMkLst>
            <pc:docMk/>
            <pc:sldMk cId="991762559" sldId="1344"/>
            <ac:spMk id="29" creationId="{3BB0091A-36FA-471E-9D3D-7C75771778FE}"/>
          </ac:spMkLst>
        </pc:spChg>
        <pc:spChg chg="add del mod">
          <ac:chgData name="Rebecca Salles" userId="66a2db3d815e233f" providerId="LiveId" clId="{11ABB3F9-53FF-494B-9418-36F56E230C20}" dt="2021-01-19T21:45:26.761" v="4519" actId="478"/>
          <ac:spMkLst>
            <pc:docMk/>
            <pc:sldMk cId="991762559" sldId="1344"/>
            <ac:spMk id="30" creationId="{9AAF328F-4DE6-4F5E-8469-408D9B7530AF}"/>
          </ac:spMkLst>
        </pc:spChg>
        <pc:spChg chg="add del mod">
          <ac:chgData name="Rebecca Salles" userId="66a2db3d815e233f" providerId="LiveId" clId="{11ABB3F9-53FF-494B-9418-36F56E230C20}" dt="2021-01-19T21:45:26.761" v="4519" actId="478"/>
          <ac:spMkLst>
            <pc:docMk/>
            <pc:sldMk cId="991762559" sldId="1344"/>
            <ac:spMk id="31" creationId="{5A3A56AD-08A7-457C-9536-6B276E2E7847}"/>
          </ac:spMkLst>
        </pc:spChg>
        <pc:spChg chg="add mod">
          <ac:chgData name="Rebecca Salles" userId="66a2db3d815e233f" providerId="LiveId" clId="{11ABB3F9-53FF-494B-9418-36F56E230C20}" dt="2021-01-19T17:39:42.215" v="375" actId="164"/>
          <ac:spMkLst>
            <pc:docMk/>
            <pc:sldMk cId="991762559" sldId="1344"/>
            <ac:spMk id="33" creationId="{A09EBFDC-9CE7-47C1-A419-7078B6077D15}"/>
          </ac:spMkLst>
        </pc:spChg>
        <pc:spChg chg="add mod">
          <ac:chgData name="Rebecca Salles" userId="66a2db3d815e233f" providerId="LiveId" clId="{11ABB3F9-53FF-494B-9418-36F56E230C20}" dt="2021-01-19T17:39:42.215" v="375" actId="164"/>
          <ac:spMkLst>
            <pc:docMk/>
            <pc:sldMk cId="991762559" sldId="1344"/>
            <ac:spMk id="34" creationId="{2F94D05A-C449-49D0-8B5C-A157A233D026}"/>
          </ac:spMkLst>
        </pc:spChg>
        <pc:spChg chg="add mod">
          <ac:chgData name="Rebecca Salles" userId="66a2db3d815e233f" providerId="LiveId" clId="{11ABB3F9-53FF-494B-9418-36F56E230C20}" dt="2021-01-19T17:39:42.215" v="375" actId="164"/>
          <ac:spMkLst>
            <pc:docMk/>
            <pc:sldMk cId="991762559" sldId="1344"/>
            <ac:spMk id="35" creationId="{11105DAA-1AF0-40F0-B009-53CE81CB708D}"/>
          </ac:spMkLst>
        </pc:spChg>
        <pc:spChg chg="add mod">
          <ac:chgData name="Rebecca Salles" userId="66a2db3d815e233f" providerId="LiveId" clId="{11ABB3F9-53FF-494B-9418-36F56E230C20}" dt="2021-01-19T17:39:42.215" v="375" actId="164"/>
          <ac:spMkLst>
            <pc:docMk/>
            <pc:sldMk cId="991762559" sldId="1344"/>
            <ac:spMk id="36" creationId="{B889DDBF-C592-4E60-AB73-34F24204FBE8}"/>
          </ac:spMkLst>
        </pc:spChg>
        <pc:spChg chg="add mod">
          <ac:chgData name="Rebecca Salles" userId="66a2db3d815e233f" providerId="LiveId" clId="{11ABB3F9-53FF-494B-9418-36F56E230C20}" dt="2021-01-19T17:39:42.215" v="375" actId="164"/>
          <ac:spMkLst>
            <pc:docMk/>
            <pc:sldMk cId="991762559" sldId="1344"/>
            <ac:spMk id="37" creationId="{7DAC69E6-6CE1-49C0-A268-66FF7160A021}"/>
          </ac:spMkLst>
        </pc:spChg>
        <pc:spChg chg="add mod">
          <ac:chgData name="Rebecca Salles" userId="66a2db3d815e233f" providerId="LiveId" clId="{11ABB3F9-53FF-494B-9418-36F56E230C20}" dt="2021-01-19T17:39:42.215" v="375" actId="164"/>
          <ac:spMkLst>
            <pc:docMk/>
            <pc:sldMk cId="991762559" sldId="1344"/>
            <ac:spMk id="40" creationId="{255BCFC4-2BA9-46C4-8BEC-BE4A4F3C86C2}"/>
          </ac:spMkLst>
        </pc:spChg>
        <pc:spChg chg="add mod">
          <ac:chgData name="Rebecca Salles" userId="66a2db3d815e233f" providerId="LiveId" clId="{11ABB3F9-53FF-494B-9418-36F56E230C20}" dt="2021-01-19T17:39:42.215" v="375" actId="164"/>
          <ac:spMkLst>
            <pc:docMk/>
            <pc:sldMk cId="991762559" sldId="1344"/>
            <ac:spMk id="42" creationId="{D1EC1E6A-4177-465F-BE71-C4EBC9E4C1FA}"/>
          </ac:spMkLst>
        </pc:spChg>
        <pc:spChg chg="add mod">
          <ac:chgData name="Rebecca Salles" userId="66a2db3d815e233f" providerId="LiveId" clId="{11ABB3F9-53FF-494B-9418-36F56E230C20}" dt="2021-01-19T17:39:42.215" v="375" actId="164"/>
          <ac:spMkLst>
            <pc:docMk/>
            <pc:sldMk cId="991762559" sldId="1344"/>
            <ac:spMk id="44" creationId="{23AEB45D-3688-4D18-B837-0B8988F25206}"/>
          </ac:spMkLst>
        </pc:spChg>
        <pc:spChg chg="add mod">
          <ac:chgData name="Rebecca Salles" userId="66a2db3d815e233f" providerId="LiveId" clId="{11ABB3F9-53FF-494B-9418-36F56E230C20}" dt="2021-01-19T17:39:42.215" v="375" actId="164"/>
          <ac:spMkLst>
            <pc:docMk/>
            <pc:sldMk cId="991762559" sldId="1344"/>
            <ac:spMk id="46" creationId="{2B7C38A1-8FF8-4E28-99AA-A92A4808AAAB}"/>
          </ac:spMkLst>
        </pc:spChg>
        <pc:spChg chg="add mod">
          <ac:chgData name="Rebecca Salles" userId="66a2db3d815e233f" providerId="LiveId" clId="{11ABB3F9-53FF-494B-9418-36F56E230C20}" dt="2021-01-19T17:39:42.215" v="375" actId="164"/>
          <ac:spMkLst>
            <pc:docMk/>
            <pc:sldMk cId="991762559" sldId="1344"/>
            <ac:spMk id="48" creationId="{C0C8BC9C-4680-4B4E-8491-52DEB35153A1}"/>
          </ac:spMkLst>
        </pc:spChg>
        <pc:spChg chg="add del mod">
          <ac:chgData name="Rebecca Salles" userId="66a2db3d815e233f" providerId="LiveId" clId="{11ABB3F9-53FF-494B-9418-36F56E230C20}" dt="2021-01-19T21:45:26.761" v="4519" actId="478"/>
          <ac:spMkLst>
            <pc:docMk/>
            <pc:sldMk cId="991762559" sldId="1344"/>
            <ac:spMk id="49" creationId="{AEC47826-9284-4573-B834-FA1757E783C0}"/>
          </ac:spMkLst>
        </pc:spChg>
        <pc:spChg chg="add mod">
          <ac:chgData name="Rebecca Salles" userId="66a2db3d815e233f" providerId="LiveId" clId="{11ABB3F9-53FF-494B-9418-36F56E230C20}" dt="2021-01-19T22:06:34.979" v="4943" actId="6549"/>
          <ac:spMkLst>
            <pc:docMk/>
            <pc:sldMk cId="991762559" sldId="1344"/>
            <ac:spMk id="50" creationId="{52C0FA95-6A09-4FE9-A30C-AD056E493269}"/>
          </ac:spMkLst>
        </pc:spChg>
        <pc:spChg chg="add del mod">
          <ac:chgData name="Rebecca Salles" userId="66a2db3d815e233f" providerId="LiveId" clId="{11ABB3F9-53FF-494B-9418-36F56E230C20}" dt="2021-01-19T21:45:26.761" v="4519" actId="478"/>
          <ac:spMkLst>
            <pc:docMk/>
            <pc:sldMk cId="991762559" sldId="1344"/>
            <ac:spMk id="51" creationId="{802F3874-D4D8-4420-AC7A-CD8BEF473349}"/>
          </ac:spMkLst>
        </pc:spChg>
        <pc:spChg chg="mod">
          <ac:chgData name="Rebecca Salles" userId="66a2db3d815e233f" providerId="LiveId" clId="{11ABB3F9-53FF-494B-9418-36F56E230C20}" dt="2021-01-19T17:43:10.171" v="417"/>
          <ac:spMkLst>
            <pc:docMk/>
            <pc:sldMk cId="991762559" sldId="1344"/>
            <ac:spMk id="53" creationId="{8A66ED96-2F2E-4E62-A0E8-4E0E02FF6E05}"/>
          </ac:spMkLst>
        </pc:spChg>
        <pc:spChg chg="mod">
          <ac:chgData name="Rebecca Salles" userId="66a2db3d815e233f" providerId="LiveId" clId="{11ABB3F9-53FF-494B-9418-36F56E230C20}" dt="2021-01-19T17:43:10.171" v="417"/>
          <ac:spMkLst>
            <pc:docMk/>
            <pc:sldMk cId="991762559" sldId="1344"/>
            <ac:spMk id="54" creationId="{7551BD8E-1968-4A66-82BF-DCC9E3C6AB2A}"/>
          </ac:spMkLst>
        </pc:spChg>
        <pc:spChg chg="mod">
          <ac:chgData name="Rebecca Salles" userId="66a2db3d815e233f" providerId="LiveId" clId="{11ABB3F9-53FF-494B-9418-36F56E230C20}" dt="2021-01-19T17:43:10.171" v="417"/>
          <ac:spMkLst>
            <pc:docMk/>
            <pc:sldMk cId="991762559" sldId="1344"/>
            <ac:spMk id="55" creationId="{F75CBAA5-102C-4A43-AD62-2F29D39BE275}"/>
          </ac:spMkLst>
        </pc:spChg>
        <pc:spChg chg="add mod topLvl">
          <ac:chgData name="Rebecca Salles" userId="66a2db3d815e233f" providerId="LiveId" clId="{11ABB3F9-53FF-494B-9418-36F56E230C20}" dt="2021-01-20T12:10:09.307" v="6543" actId="20577"/>
          <ac:spMkLst>
            <pc:docMk/>
            <pc:sldMk cId="991762559" sldId="1344"/>
            <ac:spMk id="56" creationId="{0544892A-E8E9-494B-8C15-1EE0E86A2E20}"/>
          </ac:spMkLst>
        </pc:spChg>
        <pc:spChg chg="del mod">
          <ac:chgData name="Rebecca Salles" userId="66a2db3d815e233f" providerId="LiveId" clId="{11ABB3F9-53FF-494B-9418-36F56E230C20}" dt="2021-01-19T21:51:29.969" v="4550" actId="478"/>
          <ac:spMkLst>
            <pc:docMk/>
            <pc:sldMk cId="991762559" sldId="1344"/>
            <ac:spMk id="65" creationId="{688DEF48-1CCB-4DC0-98D8-A98ABAE04C99}"/>
          </ac:spMkLst>
        </pc:spChg>
        <pc:spChg chg="mod">
          <ac:chgData name="Rebecca Salles" userId="66a2db3d815e233f" providerId="LiveId" clId="{11ABB3F9-53FF-494B-9418-36F56E230C20}" dt="2021-01-20T12:10:09.307" v="6543" actId="20577"/>
          <ac:spMkLst>
            <pc:docMk/>
            <pc:sldMk cId="991762559" sldId="1344"/>
            <ac:spMk id="67" creationId="{448F7866-0E43-4711-A848-6580F964FAF5}"/>
          </ac:spMkLst>
        </pc:spChg>
        <pc:spChg chg="mod">
          <ac:chgData name="Rebecca Salles" userId="66a2db3d815e233f" providerId="LiveId" clId="{11ABB3F9-53FF-494B-9418-36F56E230C20}" dt="2021-01-20T12:10:09.307" v="6543" actId="20577"/>
          <ac:spMkLst>
            <pc:docMk/>
            <pc:sldMk cId="991762559" sldId="1344"/>
            <ac:spMk id="68" creationId="{C358E1BF-114B-4D9B-A5F6-4C6A0E40B3F9}"/>
          </ac:spMkLst>
        </pc:spChg>
        <pc:spChg chg="mod">
          <ac:chgData name="Rebecca Salles" userId="66a2db3d815e233f" providerId="LiveId" clId="{11ABB3F9-53FF-494B-9418-36F56E230C20}" dt="2021-01-20T12:10:09.307" v="6543" actId="20577"/>
          <ac:spMkLst>
            <pc:docMk/>
            <pc:sldMk cId="991762559" sldId="1344"/>
            <ac:spMk id="69" creationId="{09EDA222-B1F0-481E-9D71-D6419E793C40}"/>
          </ac:spMkLst>
        </pc:spChg>
        <pc:spChg chg="mod">
          <ac:chgData name="Rebecca Salles" userId="66a2db3d815e233f" providerId="LiveId" clId="{11ABB3F9-53FF-494B-9418-36F56E230C20}" dt="2021-01-20T12:10:09.307" v="6543" actId="20577"/>
          <ac:spMkLst>
            <pc:docMk/>
            <pc:sldMk cId="991762559" sldId="1344"/>
            <ac:spMk id="70" creationId="{84F09EE4-40B2-4556-BA4E-7AAB6397332A}"/>
          </ac:spMkLst>
        </pc:spChg>
        <pc:spChg chg="mod">
          <ac:chgData name="Rebecca Salles" userId="66a2db3d815e233f" providerId="LiveId" clId="{11ABB3F9-53FF-494B-9418-36F56E230C20}" dt="2021-01-20T12:10:09.307" v="6543" actId="20577"/>
          <ac:spMkLst>
            <pc:docMk/>
            <pc:sldMk cId="991762559" sldId="1344"/>
            <ac:spMk id="71" creationId="{2272A4BE-71A3-4390-B35F-18E9D6DE4C66}"/>
          </ac:spMkLst>
        </pc:spChg>
        <pc:spChg chg="mod">
          <ac:chgData name="Rebecca Salles" userId="66a2db3d815e233f" providerId="LiveId" clId="{11ABB3F9-53FF-494B-9418-36F56E230C20}" dt="2021-01-20T12:10:09.307" v="6543" actId="20577"/>
          <ac:spMkLst>
            <pc:docMk/>
            <pc:sldMk cId="991762559" sldId="1344"/>
            <ac:spMk id="74" creationId="{99FD9B0F-729D-46EB-A4C0-D40D164186FB}"/>
          </ac:spMkLst>
        </pc:spChg>
        <pc:spChg chg="mod">
          <ac:chgData name="Rebecca Salles" userId="66a2db3d815e233f" providerId="LiveId" clId="{11ABB3F9-53FF-494B-9418-36F56E230C20}" dt="2021-01-20T12:10:09.307" v="6543" actId="20577"/>
          <ac:spMkLst>
            <pc:docMk/>
            <pc:sldMk cId="991762559" sldId="1344"/>
            <ac:spMk id="75" creationId="{B40219D0-8B15-47FC-A682-676618462072}"/>
          </ac:spMkLst>
        </pc:spChg>
        <pc:spChg chg="mod">
          <ac:chgData name="Rebecca Salles" userId="66a2db3d815e233f" providerId="LiveId" clId="{11ABB3F9-53FF-494B-9418-36F56E230C20}" dt="2021-01-20T12:10:09.307" v="6543" actId="20577"/>
          <ac:spMkLst>
            <pc:docMk/>
            <pc:sldMk cId="991762559" sldId="1344"/>
            <ac:spMk id="77" creationId="{9069FF96-230E-440D-9213-DCEE9C409935}"/>
          </ac:spMkLst>
        </pc:spChg>
        <pc:spChg chg="mod">
          <ac:chgData name="Rebecca Salles" userId="66a2db3d815e233f" providerId="LiveId" clId="{11ABB3F9-53FF-494B-9418-36F56E230C20}" dt="2021-01-20T12:10:09.307" v="6543" actId="20577"/>
          <ac:spMkLst>
            <pc:docMk/>
            <pc:sldMk cId="991762559" sldId="1344"/>
            <ac:spMk id="79" creationId="{B4051D05-8F03-47D1-8C74-8B9A6C512AA8}"/>
          </ac:spMkLst>
        </pc:spChg>
        <pc:spChg chg="mod">
          <ac:chgData name="Rebecca Salles" userId="66a2db3d815e233f" providerId="LiveId" clId="{11ABB3F9-53FF-494B-9418-36F56E230C20}" dt="2021-01-20T12:10:09.307" v="6543" actId="20577"/>
          <ac:spMkLst>
            <pc:docMk/>
            <pc:sldMk cId="991762559" sldId="1344"/>
            <ac:spMk id="81" creationId="{D93B3168-6653-4B99-93BD-489A7067FEFC}"/>
          </ac:spMkLst>
        </pc:spChg>
        <pc:spChg chg="mod">
          <ac:chgData name="Rebecca Salles" userId="66a2db3d815e233f" providerId="LiveId" clId="{11ABB3F9-53FF-494B-9418-36F56E230C20}" dt="2021-01-20T12:10:09.307" v="6543" actId="20577"/>
          <ac:spMkLst>
            <pc:docMk/>
            <pc:sldMk cId="991762559" sldId="1344"/>
            <ac:spMk id="83" creationId="{5DB2CFA0-17B0-4A41-97B3-B0F135708120}"/>
          </ac:spMkLst>
        </pc:spChg>
        <pc:spChg chg="add mod topLvl">
          <ac:chgData name="Rebecca Salles" userId="66a2db3d815e233f" providerId="LiveId" clId="{11ABB3F9-53FF-494B-9418-36F56E230C20}" dt="2021-01-22T19:15:26.016" v="11266" actId="20577"/>
          <ac:spMkLst>
            <pc:docMk/>
            <pc:sldMk cId="991762559" sldId="1344"/>
            <ac:spMk id="84" creationId="{BDF60D07-518F-4C81-9A8A-EBDDF6950674}"/>
          </ac:spMkLst>
        </pc:spChg>
        <pc:spChg chg="add del">
          <ac:chgData name="Rebecca Salles" userId="66a2db3d815e233f" providerId="LiveId" clId="{11ABB3F9-53FF-494B-9418-36F56E230C20}" dt="2021-01-19T22:01:21.347" v="4844" actId="22"/>
          <ac:spMkLst>
            <pc:docMk/>
            <pc:sldMk cId="991762559" sldId="1344"/>
            <ac:spMk id="86" creationId="{1F47399E-042B-4747-AC8F-0C00C7A45169}"/>
          </ac:spMkLst>
        </pc:spChg>
        <pc:spChg chg="add mod">
          <ac:chgData name="Rebecca Salles" userId="66a2db3d815e233f" providerId="LiveId" clId="{11ABB3F9-53FF-494B-9418-36F56E230C20}" dt="2021-01-20T12:10:09.307" v="6543" actId="20577"/>
          <ac:spMkLst>
            <pc:docMk/>
            <pc:sldMk cId="991762559" sldId="1344"/>
            <ac:spMk id="88" creationId="{F6221B8A-DE91-4F78-998C-AD55F061175F}"/>
          </ac:spMkLst>
        </pc:spChg>
        <pc:spChg chg="add mod">
          <ac:chgData name="Rebecca Salles" userId="66a2db3d815e233f" providerId="LiveId" clId="{11ABB3F9-53FF-494B-9418-36F56E230C20}" dt="2021-01-20T12:10:09.307" v="6543" actId="20577"/>
          <ac:spMkLst>
            <pc:docMk/>
            <pc:sldMk cId="991762559" sldId="1344"/>
            <ac:spMk id="90" creationId="{E6CD4F57-2BE2-4779-8EC1-F2FE1A32BBEC}"/>
          </ac:spMkLst>
        </pc:spChg>
        <pc:grpChg chg="add mod">
          <ac:chgData name="Rebecca Salles" userId="66a2db3d815e233f" providerId="LiveId" clId="{11ABB3F9-53FF-494B-9418-36F56E230C20}" dt="2021-01-19T21:59:26.863" v="4637" actId="164"/>
          <ac:grpSpMkLst>
            <pc:docMk/>
            <pc:sldMk cId="991762559" sldId="1344"/>
            <ac:grpSpMk id="2" creationId="{9A5CB19C-A33A-45D6-8903-0AA2CE5A580D}"/>
          </ac:grpSpMkLst>
        </pc:grpChg>
        <pc:grpChg chg="add del mod">
          <ac:chgData name="Rebecca Salles" userId="66a2db3d815e233f" providerId="LiveId" clId="{11ABB3F9-53FF-494B-9418-36F56E230C20}" dt="2021-01-19T22:36:29.005" v="5349" actId="478"/>
          <ac:grpSpMkLst>
            <pc:docMk/>
            <pc:sldMk cId="991762559" sldId="1344"/>
            <ac:grpSpMk id="3" creationId="{2026886A-3678-4242-AB86-78021FADB8BD}"/>
          </ac:grpSpMkLst>
        </pc:grpChg>
        <pc:grpChg chg="add del mod">
          <ac:chgData name="Rebecca Salles" userId="66a2db3d815e233f" providerId="LiveId" clId="{11ABB3F9-53FF-494B-9418-36F56E230C20}" dt="2021-01-19T22:02:20.505" v="4934" actId="165"/>
          <ac:grpSpMkLst>
            <pc:docMk/>
            <pc:sldMk cId="991762559" sldId="1344"/>
            <ac:grpSpMk id="4" creationId="{F8A55A47-E6C2-4B1B-88FB-DB3984B3D83A}"/>
          </ac:grpSpMkLst>
        </pc:grpChg>
        <pc:grpChg chg="add mod">
          <ac:chgData name="Rebecca Salles" userId="66a2db3d815e233f" providerId="LiveId" clId="{11ABB3F9-53FF-494B-9418-36F56E230C20}" dt="2021-01-19T17:39:42.215" v="375" actId="164"/>
          <ac:grpSpMkLst>
            <pc:docMk/>
            <pc:sldMk cId="991762559" sldId="1344"/>
            <ac:grpSpMk id="13" creationId="{6F756AAB-2AF9-4657-9694-699B3F584ACA}"/>
          </ac:grpSpMkLst>
        </pc:grpChg>
        <pc:grpChg chg="add mod">
          <ac:chgData name="Rebecca Salles" userId="66a2db3d815e233f" providerId="LiveId" clId="{11ABB3F9-53FF-494B-9418-36F56E230C20}" dt="2021-01-19T17:39:42.215" v="375" actId="164"/>
          <ac:grpSpMkLst>
            <pc:docMk/>
            <pc:sldMk cId="991762559" sldId="1344"/>
            <ac:grpSpMk id="18" creationId="{B86021AC-BC63-4D67-879D-68AF7489D5C0}"/>
          </ac:grpSpMkLst>
        </pc:grpChg>
        <pc:grpChg chg="add del mod">
          <ac:chgData name="Rebecca Salles" userId="66a2db3d815e233f" providerId="LiveId" clId="{11ABB3F9-53FF-494B-9418-36F56E230C20}" dt="2021-01-19T21:45:32.908" v="4520" actId="478"/>
          <ac:grpSpMkLst>
            <pc:docMk/>
            <pc:sldMk cId="991762559" sldId="1344"/>
            <ac:grpSpMk id="52" creationId="{79040C62-4B72-4045-A6DF-2C09B028231F}"/>
          </ac:grpSpMkLst>
        </pc:grpChg>
        <pc:grpChg chg="add mod topLvl">
          <ac:chgData name="Rebecca Salles" userId="66a2db3d815e233f" providerId="LiveId" clId="{11ABB3F9-53FF-494B-9418-36F56E230C20}" dt="2021-01-20T12:10:09.307" v="6543" actId="20577"/>
          <ac:grpSpMkLst>
            <pc:docMk/>
            <pc:sldMk cId="991762559" sldId="1344"/>
            <ac:grpSpMk id="57" creationId="{8477F5C7-B03D-4489-89AD-745F8EA0A5A3}"/>
          </ac:grpSpMkLst>
        </pc:grpChg>
        <pc:grpChg chg="add mod">
          <ac:chgData name="Rebecca Salles" userId="66a2db3d815e233f" providerId="LiveId" clId="{11ABB3F9-53FF-494B-9418-36F56E230C20}" dt="2021-01-20T12:10:09.307" v="6543" actId="20577"/>
          <ac:grpSpMkLst>
            <pc:docMk/>
            <pc:sldMk cId="991762559" sldId="1344"/>
            <ac:grpSpMk id="91" creationId="{D361A1A2-0769-4778-8C70-D95FF6AF56C6}"/>
          </ac:grpSpMkLst>
        </pc:grpChg>
        <pc:grpChg chg="add mod">
          <ac:chgData name="Rebecca Salles" userId="66a2db3d815e233f" providerId="LiveId" clId="{11ABB3F9-53FF-494B-9418-36F56E230C20}" dt="2021-01-20T12:10:09.307" v="6543" actId="20577"/>
          <ac:grpSpMkLst>
            <pc:docMk/>
            <pc:sldMk cId="991762559" sldId="1344"/>
            <ac:grpSpMk id="92" creationId="{C7768AF7-6F28-4D6D-9A5E-8584185BEEDA}"/>
          </ac:grpSpMkLst>
        </pc:grpChg>
        <pc:cxnChg chg="add mod">
          <ac:chgData name="Rebecca Salles" userId="66a2db3d815e233f" providerId="LiveId" clId="{11ABB3F9-53FF-494B-9418-36F56E230C20}" dt="2021-01-19T17:39:42.215" v="375" actId="164"/>
          <ac:cxnSpMkLst>
            <pc:docMk/>
            <pc:sldMk cId="991762559" sldId="1344"/>
            <ac:cxnSpMk id="6" creationId="{12CD3ABC-1ED7-4C2C-85CC-91E65DA6EAE2}"/>
          </ac:cxnSpMkLst>
        </pc:cxnChg>
        <pc:cxnChg chg="add mod">
          <ac:chgData name="Rebecca Salles" userId="66a2db3d815e233f" providerId="LiveId" clId="{11ABB3F9-53FF-494B-9418-36F56E230C20}" dt="2021-01-19T17:39:42.215" v="375" actId="164"/>
          <ac:cxnSpMkLst>
            <pc:docMk/>
            <pc:sldMk cId="991762559" sldId="1344"/>
            <ac:cxnSpMk id="7" creationId="{87A855F5-2093-43BC-AC90-49EF6AA4FBE0}"/>
          </ac:cxnSpMkLst>
        </pc:cxnChg>
        <pc:cxnChg chg="add mod">
          <ac:chgData name="Rebecca Salles" userId="66a2db3d815e233f" providerId="LiveId" clId="{11ABB3F9-53FF-494B-9418-36F56E230C20}" dt="2021-01-19T17:39:42.215" v="375" actId="164"/>
          <ac:cxnSpMkLst>
            <pc:docMk/>
            <pc:sldMk cId="991762559" sldId="1344"/>
            <ac:cxnSpMk id="8" creationId="{622F8961-7233-4499-9D39-46C2AB1CBF23}"/>
          </ac:cxnSpMkLst>
        </pc:cxnChg>
        <pc:cxnChg chg="add mod">
          <ac:chgData name="Rebecca Salles" userId="66a2db3d815e233f" providerId="LiveId" clId="{11ABB3F9-53FF-494B-9418-36F56E230C20}" dt="2021-01-19T17:39:42.215" v="375" actId="164"/>
          <ac:cxnSpMkLst>
            <pc:docMk/>
            <pc:sldMk cId="991762559" sldId="1344"/>
            <ac:cxnSpMk id="11" creationId="{6344E8F5-A038-4034-AB4E-2B86490CEDE4}"/>
          </ac:cxnSpMkLst>
        </pc:cxnChg>
        <pc:cxnChg chg="mod">
          <ac:chgData name="Rebecca Salles" userId="66a2db3d815e233f" providerId="LiveId" clId="{11ABB3F9-53FF-494B-9418-36F56E230C20}" dt="2021-01-19T17:37:56.110" v="352"/>
          <ac:cxnSpMkLst>
            <pc:docMk/>
            <pc:sldMk cId="991762559" sldId="1344"/>
            <ac:cxnSpMk id="14" creationId="{9F80C2C1-6E68-46FC-949C-DD0813823153}"/>
          </ac:cxnSpMkLst>
        </pc:cxnChg>
        <pc:cxnChg chg="mod">
          <ac:chgData name="Rebecca Salles" userId="66a2db3d815e233f" providerId="LiveId" clId="{11ABB3F9-53FF-494B-9418-36F56E230C20}" dt="2021-01-19T17:37:56.110" v="352"/>
          <ac:cxnSpMkLst>
            <pc:docMk/>
            <pc:sldMk cId="991762559" sldId="1344"/>
            <ac:cxnSpMk id="15" creationId="{374E45DC-91A4-4558-9A1D-783755FE5014}"/>
          </ac:cxnSpMkLst>
        </pc:cxnChg>
        <pc:cxnChg chg="mod">
          <ac:chgData name="Rebecca Salles" userId="66a2db3d815e233f" providerId="LiveId" clId="{11ABB3F9-53FF-494B-9418-36F56E230C20}" dt="2021-01-19T17:37:56.110" v="352"/>
          <ac:cxnSpMkLst>
            <pc:docMk/>
            <pc:sldMk cId="991762559" sldId="1344"/>
            <ac:cxnSpMk id="16" creationId="{E3C523AA-FF64-4A59-86F7-FF0880E4AB32}"/>
          </ac:cxnSpMkLst>
        </pc:cxnChg>
        <pc:cxnChg chg="mod">
          <ac:chgData name="Rebecca Salles" userId="66a2db3d815e233f" providerId="LiveId" clId="{11ABB3F9-53FF-494B-9418-36F56E230C20}" dt="2021-01-19T17:37:56.110" v="352"/>
          <ac:cxnSpMkLst>
            <pc:docMk/>
            <pc:sldMk cId="991762559" sldId="1344"/>
            <ac:cxnSpMk id="17" creationId="{A8C522A3-B01C-4FF3-A163-78B49CA41AD7}"/>
          </ac:cxnSpMkLst>
        </pc:cxnChg>
        <pc:cxnChg chg="mod">
          <ac:chgData name="Rebecca Salles" userId="66a2db3d815e233f" providerId="LiveId" clId="{11ABB3F9-53FF-494B-9418-36F56E230C20}" dt="2021-01-19T17:37:56.110" v="352"/>
          <ac:cxnSpMkLst>
            <pc:docMk/>
            <pc:sldMk cId="991762559" sldId="1344"/>
            <ac:cxnSpMk id="19" creationId="{6357BE53-FE7A-4792-9D76-7D59DDD113E7}"/>
          </ac:cxnSpMkLst>
        </pc:cxnChg>
        <pc:cxnChg chg="mod">
          <ac:chgData name="Rebecca Salles" userId="66a2db3d815e233f" providerId="LiveId" clId="{11ABB3F9-53FF-494B-9418-36F56E230C20}" dt="2021-01-19T17:37:56.110" v="352"/>
          <ac:cxnSpMkLst>
            <pc:docMk/>
            <pc:sldMk cId="991762559" sldId="1344"/>
            <ac:cxnSpMk id="20" creationId="{C0C1351A-04D9-4D2F-89E2-2C34C4CB0043}"/>
          </ac:cxnSpMkLst>
        </pc:cxnChg>
        <pc:cxnChg chg="mod">
          <ac:chgData name="Rebecca Salles" userId="66a2db3d815e233f" providerId="LiveId" clId="{11ABB3F9-53FF-494B-9418-36F56E230C20}" dt="2021-01-19T17:37:56.110" v="352"/>
          <ac:cxnSpMkLst>
            <pc:docMk/>
            <pc:sldMk cId="991762559" sldId="1344"/>
            <ac:cxnSpMk id="21" creationId="{35A60BD5-28E7-4CC9-AB82-9BBE617B183C}"/>
          </ac:cxnSpMkLst>
        </pc:cxnChg>
        <pc:cxnChg chg="mod">
          <ac:chgData name="Rebecca Salles" userId="66a2db3d815e233f" providerId="LiveId" clId="{11ABB3F9-53FF-494B-9418-36F56E230C20}" dt="2021-01-19T17:37:56.110" v="352"/>
          <ac:cxnSpMkLst>
            <pc:docMk/>
            <pc:sldMk cId="991762559" sldId="1344"/>
            <ac:cxnSpMk id="22" creationId="{1E26B436-B511-411D-A62D-70A6B7084416}"/>
          </ac:cxnSpMkLst>
        </pc:cxnChg>
        <pc:cxnChg chg="add mod">
          <ac:chgData name="Rebecca Salles" userId="66a2db3d815e233f" providerId="LiveId" clId="{11ABB3F9-53FF-494B-9418-36F56E230C20}" dt="2021-01-19T17:39:42.215" v="375" actId="164"/>
          <ac:cxnSpMkLst>
            <pc:docMk/>
            <pc:sldMk cId="991762559" sldId="1344"/>
            <ac:cxnSpMk id="23" creationId="{750B125B-4FE1-4569-9C95-3FA5167EB39E}"/>
          </ac:cxnSpMkLst>
        </pc:cxnChg>
        <pc:cxnChg chg="add del mod">
          <ac:chgData name="Rebecca Salles" userId="66a2db3d815e233f" providerId="LiveId" clId="{11ABB3F9-53FF-494B-9418-36F56E230C20}" dt="2021-01-19T21:45:26.761" v="4519" actId="478"/>
          <ac:cxnSpMkLst>
            <pc:docMk/>
            <pc:sldMk cId="991762559" sldId="1344"/>
            <ac:cxnSpMk id="32" creationId="{4773BFEB-1D81-4A80-8BA3-3DB3BC06CC24}"/>
          </ac:cxnSpMkLst>
        </pc:cxnChg>
        <pc:cxnChg chg="add mod">
          <ac:chgData name="Rebecca Salles" userId="66a2db3d815e233f" providerId="LiveId" clId="{11ABB3F9-53FF-494B-9418-36F56E230C20}" dt="2021-01-19T17:39:42.215" v="375" actId="164"/>
          <ac:cxnSpMkLst>
            <pc:docMk/>
            <pc:sldMk cId="991762559" sldId="1344"/>
            <ac:cxnSpMk id="38" creationId="{DADCB227-661C-4A1C-8C70-F2F8EFDA5ED8}"/>
          </ac:cxnSpMkLst>
        </pc:cxnChg>
        <pc:cxnChg chg="add mod">
          <ac:chgData name="Rebecca Salles" userId="66a2db3d815e233f" providerId="LiveId" clId="{11ABB3F9-53FF-494B-9418-36F56E230C20}" dt="2021-01-19T17:39:42.215" v="375" actId="164"/>
          <ac:cxnSpMkLst>
            <pc:docMk/>
            <pc:sldMk cId="991762559" sldId="1344"/>
            <ac:cxnSpMk id="39" creationId="{90AC1076-6D1E-4877-AC81-34212FF003F7}"/>
          </ac:cxnSpMkLst>
        </pc:cxnChg>
        <pc:cxnChg chg="add mod">
          <ac:chgData name="Rebecca Salles" userId="66a2db3d815e233f" providerId="LiveId" clId="{11ABB3F9-53FF-494B-9418-36F56E230C20}" dt="2021-01-19T17:39:42.215" v="375" actId="164"/>
          <ac:cxnSpMkLst>
            <pc:docMk/>
            <pc:sldMk cId="991762559" sldId="1344"/>
            <ac:cxnSpMk id="41" creationId="{7E254114-55C4-435D-B311-F811239F68F4}"/>
          </ac:cxnSpMkLst>
        </pc:cxnChg>
        <pc:cxnChg chg="add mod">
          <ac:chgData name="Rebecca Salles" userId="66a2db3d815e233f" providerId="LiveId" clId="{11ABB3F9-53FF-494B-9418-36F56E230C20}" dt="2021-01-19T17:39:42.215" v="375" actId="164"/>
          <ac:cxnSpMkLst>
            <pc:docMk/>
            <pc:sldMk cId="991762559" sldId="1344"/>
            <ac:cxnSpMk id="43" creationId="{B3B2198F-0D77-4AC0-B232-0DF0040E904A}"/>
          </ac:cxnSpMkLst>
        </pc:cxnChg>
        <pc:cxnChg chg="add mod">
          <ac:chgData name="Rebecca Salles" userId="66a2db3d815e233f" providerId="LiveId" clId="{11ABB3F9-53FF-494B-9418-36F56E230C20}" dt="2021-01-19T17:39:42.215" v="375" actId="164"/>
          <ac:cxnSpMkLst>
            <pc:docMk/>
            <pc:sldMk cId="991762559" sldId="1344"/>
            <ac:cxnSpMk id="45" creationId="{EE63D463-A810-446D-A638-6C1FE11A9F04}"/>
          </ac:cxnSpMkLst>
        </pc:cxnChg>
        <pc:cxnChg chg="add mod">
          <ac:chgData name="Rebecca Salles" userId="66a2db3d815e233f" providerId="LiveId" clId="{11ABB3F9-53FF-494B-9418-36F56E230C20}" dt="2021-01-19T17:39:42.215" v="375" actId="164"/>
          <ac:cxnSpMkLst>
            <pc:docMk/>
            <pc:sldMk cId="991762559" sldId="1344"/>
            <ac:cxnSpMk id="47" creationId="{2C123186-E255-4CD9-9013-0AE2EE0BF18E}"/>
          </ac:cxnSpMkLst>
        </pc:cxnChg>
        <pc:cxnChg chg="mod">
          <ac:chgData name="Rebecca Salles" userId="66a2db3d815e233f" providerId="LiveId" clId="{11ABB3F9-53FF-494B-9418-36F56E230C20}" dt="2021-01-20T12:10:09.307" v="6543" actId="20577"/>
          <ac:cxnSpMkLst>
            <pc:docMk/>
            <pc:sldMk cId="991762559" sldId="1344"/>
            <ac:cxnSpMk id="58" creationId="{BF3E543C-302B-48DB-82AF-A355DB25B969}"/>
          </ac:cxnSpMkLst>
        </pc:cxnChg>
        <pc:cxnChg chg="mod">
          <ac:chgData name="Rebecca Salles" userId="66a2db3d815e233f" providerId="LiveId" clId="{11ABB3F9-53FF-494B-9418-36F56E230C20}" dt="2021-01-20T12:10:09.307" v="6543" actId="20577"/>
          <ac:cxnSpMkLst>
            <pc:docMk/>
            <pc:sldMk cId="991762559" sldId="1344"/>
            <ac:cxnSpMk id="59" creationId="{0ABEE0E2-AAEF-4137-97FC-515B7E50EF7E}"/>
          </ac:cxnSpMkLst>
        </pc:cxnChg>
        <pc:cxnChg chg="mod">
          <ac:chgData name="Rebecca Salles" userId="66a2db3d815e233f" providerId="LiveId" clId="{11ABB3F9-53FF-494B-9418-36F56E230C20}" dt="2021-01-20T12:10:09.307" v="6543" actId="20577"/>
          <ac:cxnSpMkLst>
            <pc:docMk/>
            <pc:sldMk cId="991762559" sldId="1344"/>
            <ac:cxnSpMk id="60" creationId="{F6B68052-F51B-4EAA-9299-B4E80C470027}"/>
          </ac:cxnSpMkLst>
        </pc:cxnChg>
        <pc:cxnChg chg="mod">
          <ac:chgData name="Rebecca Salles" userId="66a2db3d815e233f" providerId="LiveId" clId="{11ABB3F9-53FF-494B-9418-36F56E230C20}" dt="2021-01-20T12:10:09.307" v="6543" actId="20577"/>
          <ac:cxnSpMkLst>
            <pc:docMk/>
            <pc:sldMk cId="991762559" sldId="1344"/>
            <ac:cxnSpMk id="61" creationId="{8F9DAB61-60DA-49A2-9C62-C16EE2AE8C33}"/>
          </ac:cxnSpMkLst>
        </pc:cxnChg>
        <pc:cxnChg chg="mod">
          <ac:chgData name="Rebecca Salles" userId="66a2db3d815e233f" providerId="LiveId" clId="{11ABB3F9-53FF-494B-9418-36F56E230C20}" dt="2021-01-20T12:10:09.307" v="6543" actId="20577"/>
          <ac:cxnSpMkLst>
            <pc:docMk/>
            <pc:sldMk cId="991762559" sldId="1344"/>
            <ac:cxnSpMk id="62" creationId="{0EC5AD00-541B-41C1-8F33-042BA9F790E3}"/>
          </ac:cxnSpMkLst>
        </pc:cxnChg>
        <pc:cxnChg chg="mod">
          <ac:chgData name="Rebecca Salles" userId="66a2db3d815e233f" providerId="LiveId" clId="{11ABB3F9-53FF-494B-9418-36F56E230C20}" dt="2021-01-20T12:10:09.307" v="6543" actId="20577"/>
          <ac:cxnSpMkLst>
            <pc:docMk/>
            <pc:sldMk cId="991762559" sldId="1344"/>
            <ac:cxnSpMk id="63" creationId="{13B2B539-2AE8-4A9C-9D66-BDDFA9E8C113}"/>
          </ac:cxnSpMkLst>
        </pc:cxnChg>
        <pc:cxnChg chg="mod">
          <ac:chgData name="Rebecca Salles" userId="66a2db3d815e233f" providerId="LiveId" clId="{11ABB3F9-53FF-494B-9418-36F56E230C20}" dt="2021-01-20T12:10:09.307" v="6543" actId="20577"/>
          <ac:cxnSpMkLst>
            <pc:docMk/>
            <pc:sldMk cId="991762559" sldId="1344"/>
            <ac:cxnSpMk id="64" creationId="{C1090020-27FA-45F1-8BCC-FEDED358495D}"/>
          </ac:cxnSpMkLst>
        </pc:cxnChg>
        <pc:cxnChg chg="del mod">
          <ac:chgData name="Rebecca Salles" userId="66a2db3d815e233f" providerId="LiveId" clId="{11ABB3F9-53FF-494B-9418-36F56E230C20}" dt="2021-01-19T21:51:32.368" v="4551" actId="478"/>
          <ac:cxnSpMkLst>
            <pc:docMk/>
            <pc:sldMk cId="991762559" sldId="1344"/>
            <ac:cxnSpMk id="66" creationId="{917CBBA8-0205-489E-85A6-306693622DD0}"/>
          </ac:cxnSpMkLst>
        </pc:cxnChg>
        <pc:cxnChg chg="mod">
          <ac:chgData name="Rebecca Salles" userId="66a2db3d815e233f" providerId="LiveId" clId="{11ABB3F9-53FF-494B-9418-36F56E230C20}" dt="2021-01-20T12:10:09.307" v="6543" actId="20577"/>
          <ac:cxnSpMkLst>
            <pc:docMk/>
            <pc:sldMk cId="991762559" sldId="1344"/>
            <ac:cxnSpMk id="72" creationId="{F17CC3C0-DE7E-4354-B865-6C1EA830096D}"/>
          </ac:cxnSpMkLst>
        </pc:cxnChg>
        <pc:cxnChg chg="mod">
          <ac:chgData name="Rebecca Salles" userId="66a2db3d815e233f" providerId="LiveId" clId="{11ABB3F9-53FF-494B-9418-36F56E230C20}" dt="2021-01-20T12:10:09.307" v="6543" actId="20577"/>
          <ac:cxnSpMkLst>
            <pc:docMk/>
            <pc:sldMk cId="991762559" sldId="1344"/>
            <ac:cxnSpMk id="73" creationId="{C30983EF-6BE0-4D19-BFA2-19C08F0C4236}"/>
          </ac:cxnSpMkLst>
        </pc:cxnChg>
        <pc:cxnChg chg="mod">
          <ac:chgData name="Rebecca Salles" userId="66a2db3d815e233f" providerId="LiveId" clId="{11ABB3F9-53FF-494B-9418-36F56E230C20}" dt="2021-01-20T12:10:09.307" v="6543" actId="20577"/>
          <ac:cxnSpMkLst>
            <pc:docMk/>
            <pc:sldMk cId="991762559" sldId="1344"/>
            <ac:cxnSpMk id="76" creationId="{A56286C2-F04C-46BC-95BA-C61E33A32905}"/>
          </ac:cxnSpMkLst>
        </pc:cxnChg>
        <pc:cxnChg chg="mod">
          <ac:chgData name="Rebecca Salles" userId="66a2db3d815e233f" providerId="LiveId" clId="{11ABB3F9-53FF-494B-9418-36F56E230C20}" dt="2021-01-20T12:10:09.307" v="6543" actId="20577"/>
          <ac:cxnSpMkLst>
            <pc:docMk/>
            <pc:sldMk cId="991762559" sldId="1344"/>
            <ac:cxnSpMk id="78" creationId="{0C75EA71-77DC-431B-A283-A416D37456EE}"/>
          </ac:cxnSpMkLst>
        </pc:cxnChg>
        <pc:cxnChg chg="mod">
          <ac:chgData name="Rebecca Salles" userId="66a2db3d815e233f" providerId="LiveId" clId="{11ABB3F9-53FF-494B-9418-36F56E230C20}" dt="2021-01-20T12:10:09.307" v="6543" actId="20577"/>
          <ac:cxnSpMkLst>
            <pc:docMk/>
            <pc:sldMk cId="991762559" sldId="1344"/>
            <ac:cxnSpMk id="80" creationId="{8F81FDE1-0D58-45D1-B9AF-FD35E398BD61}"/>
          </ac:cxnSpMkLst>
        </pc:cxnChg>
        <pc:cxnChg chg="mod">
          <ac:chgData name="Rebecca Salles" userId="66a2db3d815e233f" providerId="LiveId" clId="{11ABB3F9-53FF-494B-9418-36F56E230C20}" dt="2021-01-20T12:10:09.307" v="6543" actId="20577"/>
          <ac:cxnSpMkLst>
            <pc:docMk/>
            <pc:sldMk cId="991762559" sldId="1344"/>
            <ac:cxnSpMk id="82" creationId="{5AE700CF-8AAA-47E1-B56C-03B2D239B895}"/>
          </ac:cxnSpMkLst>
        </pc:cxnChg>
        <pc:cxnChg chg="add mod">
          <ac:chgData name="Rebecca Salles" userId="66a2db3d815e233f" providerId="LiveId" clId="{11ABB3F9-53FF-494B-9418-36F56E230C20}" dt="2021-01-20T12:10:09.307" v="6543" actId="20577"/>
          <ac:cxnSpMkLst>
            <pc:docMk/>
            <pc:sldMk cId="991762559" sldId="1344"/>
            <ac:cxnSpMk id="87" creationId="{4BF523AE-8BF2-4385-9E7A-295FA76C26C3}"/>
          </ac:cxnSpMkLst>
        </pc:cxnChg>
        <pc:cxnChg chg="add mod">
          <ac:chgData name="Rebecca Salles" userId="66a2db3d815e233f" providerId="LiveId" clId="{11ABB3F9-53FF-494B-9418-36F56E230C20}" dt="2021-01-20T12:10:09.307" v="6543" actId="20577"/>
          <ac:cxnSpMkLst>
            <pc:docMk/>
            <pc:sldMk cId="991762559" sldId="1344"/>
            <ac:cxnSpMk id="89" creationId="{5D03E0D9-2582-4224-A40E-9781036D4780}"/>
          </ac:cxnSpMkLst>
        </pc:cxnChg>
      </pc:sldChg>
      <pc:sldChg chg="addSp delSp modSp add mod ord modNotesTx">
        <pc:chgData name="Rebecca Salles" userId="66a2db3d815e233f" providerId="LiveId" clId="{11ABB3F9-53FF-494B-9418-36F56E230C20}" dt="2021-02-26T20:14:20.936" v="12240" actId="20577"/>
        <pc:sldMkLst>
          <pc:docMk/>
          <pc:sldMk cId="1408615979" sldId="1345"/>
        </pc:sldMkLst>
        <pc:spChg chg="mod">
          <ac:chgData name="Rebecca Salles" userId="66a2db3d815e233f" providerId="LiveId" clId="{11ABB3F9-53FF-494B-9418-36F56E230C20}" dt="2021-01-20T12:23:18.901" v="6580"/>
          <ac:spMkLst>
            <pc:docMk/>
            <pc:sldMk cId="1408615979" sldId="1345"/>
            <ac:spMk id="10" creationId="{793225F8-65C1-4E6A-B066-20F661C6A5F9}"/>
          </ac:spMkLst>
        </pc:spChg>
        <pc:spChg chg="add del mod">
          <ac:chgData name="Rebecca Salles" userId="66a2db3d815e233f" providerId="LiveId" clId="{11ABB3F9-53FF-494B-9418-36F56E230C20}" dt="2021-01-19T23:05:15.644" v="5757" actId="478"/>
          <ac:spMkLst>
            <pc:docMk/>
            <pc:sldMk cId="1408615979" sldId="1345"/>
            <ac:spMk id="16" creationId="{2F9E31E5-6244-46EA-9C1B-883B6F630241}"/>
          </ac:spMkLst>
        </pc:spChg>
        <pc:spChg chg="add mod">
          <ac:chgData name="Rebecca Salles" userId="66a2db3d815e233f" providerId="LiveId" clId="{11ABB3F9-53FF-494B-9418-36F56E230C20}" dt="2021-01-19T22:02:52.395" v="4936" actId="1076"/>
          <ac:spMkLst>
            <pc:docMk/>
            <pc:sldMk cId="1408615979" sldId="1345"/>
            <ac:spMk id="17" creationId="{042CD331-D34F-4E66-AD94-B15F80CB8764}"/>
          </ac:spMkLst>
        </pc:spChg>
        <pc:spChg chg="add mod">
          <ac:chgData name="Rebecca Salles" userId="66a2db3d815e233f" providerId="LiveId" clId="{11ABB3F9-53FF-494B-9418-36F56E230C20}" dt="2021-01-19T17:39:48.822" v="376" actId="164"/>
          <ac:spMkLst>
            <pc:docMk/>
            <pc:sldMk cId="1408615979" sldId="1345"/>
            <ac:spMk id="19" creationId="{3BAE7898-27B3-4423-8537-995742EDA0EA}"/>
          </ac:spMkLst>
        </pc:spChg>
        <pc:spChg chg="add mod">
          <ac:chgData name="Rebecca Salles" userId="66a2db3d815e233f" providerId="LiveId" clId="{11ABB3F9-53FF-494B-9418-36F56E230C20}" dt="2021-01-19T17:39:48.822" v="376" actId="164"/>
          <ac:spMkLst>
            <pc:docMk/>
            <pc:sldMk cId="1408615979" sldId="1345"/>
            <ac:spMk id="20" creationId="{59203041-8441-434B-B46D-22A582DB8BB5}"/>
          </ac:spMkLst>
        </pc:spChg>
        <pc:spChg chg="add mod">
          <ac:chgData name="Rebecca Salles" userId="66a2db3d815e233f" providerId="LiveId" clId="{11ABB3F9-53FF-494B-9418-36F56E230C20}" dt="2021-01-19T17:39:48.822" v="376" actId="164"/>
          <ac:spMkLst>
            <pc:docMk/>
            <pc:sldMk cId="1408615979" sldId="1345"/>
            <ac:spMk id="21" creationId="{B57705BF-2682-4FF3-9A07-8B1E9F91548E}"/>
          </ac:spMkLst>
        </pc:spChg>
        <pc:spChg chg="add mod">
          <ac:chgData name="Rebecca Salles" userId="66a2db3d815e233f" providerId="LiveId" clId="{11ABB3F9-53FF-494B-9418-36F56E230C20}" dt="2021-01-19T17:39:48.822" v="376" actId="164"/>
          <ac:spMkLst>
            <pc:docMk/>
            <pc:sldMk cId="1408615979" sldId="1345"/>
            <ac:spMk id="22" creationId="{FC61E18A-E90A-4E34-B60F-E1260A1E145D}"/>
          </ac:spMkLst>
        </pc:spChg>
        <pc:spChg chg="add mod">
          <ac:chgData name="Rebecca Salles" userId="66a2db3d815e233f" providerId="LiveId" clId="{11ABB3F9-53FF-494B-9418-36F56E230C20}" dt="2021-01-19T17:39:48.822" v="376" actId="164"/>
          <ac:spMkLst>
            <pc:docMk/>
            <pc:sldMk cId="1408615979" sldId="1345"/>
            <ac:spMk id="23" creationId="{44FD4CE9-217F-42C0-BD9B-3BBD3BB0EE10}"/>
          </ac:spMkLst>
        </pc:spChg>
        <pc:spChg chg="add mod">
          <ac:chgData name="Rebecca Salles" userId="66a2db3d815e233f" providerId="LiveId" clId="{11ABB3F9-53FF-494B-9418-36F56E230C20}" dt="2021-01-19T17:39:48.822" v="376" actId="164"/>
          <ac:spMkLst>
            <pc:docMk/>
            <pc:sldMk cId="1408615979" sldId="1345"/>
            <ac:spMk id="26" creationId="{4412119D-59B1-4232-8D6A-CBF560118790}"/>
          </ac:spMkLst>
        </pc:spChg>
        <pc:spChg chg="add mod">
          <ac:chgData name="Rebecca Salles" userId="66a2db3d815e233f" providerId="LiveId" clId="{11ABB3F9-53FF-494B-9418-36F56E230C20}" dt="2021-01-19T17:39:48.822" v="376" actId="164"/>
          <ac:spMkLst>
            <pc:docMk/>
            <pc:sldMk cId="1408615979" sldId="1345"/>
            <ac:spMk id="27" creationId="{9BE5BC5A-6CFD-4C97-BAD3-CACBF118EAD2}"/>
          </ac:spMkLst>
        </pc:spChg>
        <pc:spChg chg="add mod">
          <ac:chgData name="Rebecca Salles" userId="66a2db3d815e233f" providerId="LiveId" clId="{11ABB3F9-53FF-494B-9418-36F56E230C20}" dt="2021-01-19T17:39:48.822" v="376" actId="164"/>
          <ac:spMkLst>
            <pc:docMk/>
            <pc:sldMk cId="1408615979" sldId="1345"/>
            <ac:spMk id="29" creationId="{377A1F0E-1527-445C-BC32-F08E1371DBA2}"/>
          </ac:spMkLst>
        </pc:spChg>
        <pc:spChg chg="add mod">
          <ac:chgData name="Rebecca Salles" userId="66a2db3d815e233f" providerId="LiveId" clId="{11ABB3F9-53FF-494B-9418-36F56E230C20}" dt="2021-01-19T23:00:33.693" v="5738" actId="1036"/>
          <ac:spMkLst>
            <pc:docMk/>
            <pc:sldMk cId="1408615979" sldId="1345"/>
            <ac:spMk id="30" creationId="{C44AC8E8-383E-46A0-976E-5A2897413E5B}"/>
          </ac:spMkLst>
        </pc:spChg>
        <pc:spChg chg="add mod">
          <ac:chgData name="Rebecca Salles" userId="66a2db3d815e233f" providerId="LiveId" clId="{11ABB3F9-53FF-494B-9418-36F56E230C20}" dt="2021-01-19T23:00:33.693" v="5738" actId="1036"/>
          <ac:spMkLst>
            <pc:docMk/>
            <pc:sldMk cId="1408615979" sldId="1345"/>
            <ac:spMk id="31" creationId="{D3B6E8A5-1BCF-499C-A2BF-85848742DCB6}"/>
          </ac:spMkLst>
        </pc:spChg>
        <pc:spChg chg="add mod">
          <ac:chgData name="Rebecca Salles" userId="66a2db3d815e233f" providerId="LiveId" clId="{11ABB3F9-53FF-494B-9418-36F56E230C20}" dt="2021-01-19T23:00:33.693" v="5738" actId="1036"/>
          <ac:spMkLst>
            <pc:docMk/>
            <pc:sldMk cId="1408615979" sldId="1345"/>
            <ac:spMk id="32" creationId="{90949C1E-046B-4E90-B4CD-F688F61E6FAE}"/>
          </ac:spMkLst>
        </pc:spChg>
        <pc:spChg chg="add del mod">
          <ac:chgData name="Rebecca Salles" userId="66a2db3d815e233f" providerId="LiveId" clId="{11ABB3F9-53FF-494B-9418-36F56E230C20}" dt="2021-01-19T22:59:33.361" v="5667" actId="478"/>
          <ac:spMkLst>
            <pc:docMk/>
            <pc:sldMk cId="1408615979" sldId="1345"/>
            <ac:spMk id="33" creationId="{179DC5F1-1268-4237-9557-DD09FFA2939E}"/>
          </ac:spMkLst>
        </pc:spChg>
        <pc:spChg chg="add mod">
          <ac:chgData name="Rebecca Salles" userId="66a2db3d815e233f" providerId="LiveId" clId="{11ABB3F9-53FF-494B-9418-36F56E230C20}" dt="2021-01-19T23:00:33.693" v="5738" actId="1036"/>
          <ac:spMkLst>
            <pc:docMk/>
            <pc:sldMk cId="1408615979" sldId="1345"/>
            <ac:spMk id="35" creationId="{3F4EEBB0-38A8-409B-A340-7B1B2FDA43FC}"/>
          </ac:spMkLst>
        </pc:spChg>
        <pc:spChg chg="add mod">
          <ac:chgData name="Rebecca Salles" userId="66a2db3d815e233f" providerId="LiveId" clId="{11ABB3F9-53FF-494B-9418-36F56E230C20}" dt="2021-01-19T17:39:48.822" v="376" actId="164"/>
          <ac:spMkLst>
            <pc:docMk/>
            <pc:sldMk cId="1408615979" sldId="1345"/>
            <ac:spMk id="37" creationId="{1027647E-1D81-4B82-AD72-54A61BEF85C9}"/>
          </ac:spMkLst>
        </pc:spChg>
        <pc:spChg chg="add mod">
          <ac:chgData name="Rebecca Salles" userId="66a2db3d815e233f" providerId="LiveId" clId="{11ABB3F9-53FF-494B-9418-36F56E230C20}" dt="2021-01-19T17:39:48.822" v="376" actId="164"/>
          <ac:spMkLst>
            <pc:docMk/>
            <pc:sldMk cId="1408615979" sldId="1345"/>
            <ac:spMk id="39" creationId="{F765DA62-6ACD-4A99-9837-A75109E76AD3}"/>
          </ac:spMkLst>
        </pc:spChg>
        <pc:spChg chg="add mod">
          <ac:chgData name="Rebecca Salles" userId="66a2db3d815e233f" providerId="LiveId" clId="{11ABB3F9-53FF-494B-9418-36F56E230C20}" dt="2021-01-19T17:39:48.822" v="376" actId="164"/>
          <ac:spMkLst>
            <pc:docMk/>
            <pc:sldMk cId="1408615979" sldId="1345"/>
            <ac:spMk id="41" creationId="{C7535BDA-2CEA-4111-84C7-B4965DB7704B}"/>
          </ac:spMkLst>
        </pc:spChg>
        <pc:spChg chg="add del mod">
          <ac:chgData name="Rebecca Salles" userId="66a2db3d815e233f" providerId="LiveId" clId="{11ABB3F9-53FF-494B-9418-36F56E230C20}" dt="2021-01-19T23:05:15.644" v="5757" actId="478"/>
          <ac:spMkLst>
            <pc:docMk/>
            <pc:sldMk cId="1408615979" sldId="1345"/>
            <ac:spMk id="42" creationId="{FDB70434-A304-4285-B1B5-40699948521B}"/>
          </ac:spMkLst>
        </pc:spChg>
        <pc:spChg chg="add mod">
          <ac:chgData name="Rebecca Salles" userId="66a2db3d815e233f" providerId="LiveId" clId="{11ABB3F9-53FF-494B-9418-36F56E230C20}" dt="2021-01-19T23:00:33.693" v="5738" actId="1036"/>
          <ac:spMkLst>
            <pc:docMk/>
            <pc:sldMk cId="1408615979" sldId="1345"/>
            <ac:spMk id="43" creationId="{31EB8FA3-6F62-4743-AAB6-75636AC77582}"/>
          </ac:spMkLst>
        </pc:spChg>
        <pc:spChg chg="mod">
          <ac:chgData name="Rebecca Salles" userId="66a2db3d815e233f" providerId="LiveId" clId="{11ABB3F9-53FF-494B-9418-36F56E230C20}" dt="2021-01-19T17:43:33.589" v="420"/>
          <ac:spMkLst>
            <pc:docMk/>
            <pc:sldMk cId="1408615979" sldId="1345"/>
            <ac:spMk id="45" creationId="{BFD5F7F4-653B-4AE9-A83C-30943B1DEEB4}"/>
          </ac:spMkLst>
        </pc:spChg>
        <pc:spChg chg="mod">
          <ac:chgData name="Rebecca Salles" userId="66a2db3d815e233f" providerId="LiveId" clId="{11ABB3F9-53FF-494B-9418-36F56E230C20}" dt="2021-01-19T17:43:33.589" v="420"/>
          <ac:spMkLst>
            <pc:docMk/>
            <pc:sldMk cId="1408615979" sldId="1345"/>
            <ac:spMk id="46" creationId="{FC0689E6-F9E7-49B1-95D7-8EE2B5D3AF77}"/>
          </ac:spMkLst>
        </pc:spChg>
        <pc:spChg chg="add del mod">
          <ac:chgData name="Rebecca Salles" userId="66a2db3d815e233f" providerId="LiveId" clId="{11ABB3F9-53FF-494B-9418-36F56E230C20}" dt="2021-01-19T23:00:51.161" v="5739" actId="478"/>
          <ac:spMkLst>
            <pc:docMk/>
            <pc:sldMk cId="1408615979" sldId="1345"/>
            <ac:spMk id="47" creationId="{450BA653-161B-473E-BE8C-FBACE5ADC553}"/>
          </ac:spMkLst>
        </pc:spChg>
        <pc:spChg chg="mod">
          <ac:chgData name="Rebecca Salles" userId="66a2db3d815e233f" providerId="LiveId" clId="{11ABB3F9-53FF-494B-9418-36F56E230C20}" dt="2021-01-19T22:03:12.135" v="4940"/>
          <ac:spMkLst>
            <pc:docMk/>
            <pc:sldMk cId="1408615979" sldId="1345"/>
            <ac:spMk id="52" creationId="{C12A53FC-4D75-4592-B448-4710B1415480}"/>
          </ac:spMkLst>
        </pc:spChg>
        <pc:spChg chg="mod">
          <ac:chgData name="Rebecca Salles" userId="66a2db3d815e233f" providerId="LiveId" clId="{11ABB3F9-53FF-494B-9418-36F56E230C20}" dt="2021-01-19T22:08:46.041" v="5123" actId="20577"/>
          <ac:spMkLst>
            <pc:docMk/>
            <pc:sldMk cId="1408615979" sldId="1345"/>
            <ac:spMk id="54" creationId="{3751D818-738D-4DB1-9D44-F95EFA6FC912}"/>
          </ac:spMkLst>
        </pc:spChg>
        <pc:spChg chg="mod">
          <ac:chgData name="Rebecca Salles" userId="66a2db3d815e233f" providerId="LiveId" clId="{11ABB3F9-53FF-494B-9418-36F56E230C20}" dt="2021-01-19T22:03:12.135" v="4940"/>
          <ac:spMkLst>
            <pc:docMk/>
            <pc:sldMk cId="1408615979" sldId="1345"/>
            <ac:spMk id="62" creationId="{140C6691-17F4-4DCF-B207-2B2C068F29FA}"/>
          </ac:spMkLst>
        </pc:spChg>
        <pc:spChg chg="mod">
          <ac:chgData name="Rebecca Salles" userId="66a2db3d815e233f" providerId="LiveId" clId="{11ABB3F9-53FF-494B-9418-36F56E230C20}" dt="2021-01-19T22:03:12.135" v="4940"/>
          <ac:spMkLst>
            <pc:docMk/>
            <pc:sldMk cId="1408615979" sldId="1345"/>
            <ac:spMk id="63" creationId="{09E75B80-3CC3-4F5B-847A-3454EC2B4253}"/>
          </ac:spMkLst>
        </pc:spChg>
        <pc:spChg chg="mod">
          <ac:chgData name="Rebecca Salles" userId="66a2db3d815e233f" providerId="LiveId" clId="{11ABB3F9-53FF-494B-9418-36F56E230C20}" dt="2021-01-19T22:03:12.135" v="4940"/>
          <ac:spMkLst>
            <pc:docMk/>
            <pc:sldMk cId="1408615979" sldId="1345"/>
            <ac:spMk id="64" creationId="{BCE962B6-6EAC-491D-A16D-54F680A02051}"/>
          </ac:spMkLst>
        </pc:spChg>
        <pc:spChg chg="mod">
          <ac:chgData name="Rebecca Salles" userId="66a2db3d815e233f" providerId="LiveId" clId="{11ABB3F9-53FF-494B-9418-36F56E230C20}" dt="2021-01-19T22:03:12.135" v="4940"/>
          <ac:spMkLst>
            <pc:docMk/>
            <pc:sldMk cId="1408615979" sldId="1345"/>
            <ac:spMk id="65" creationId="{1529F3EA-1D93-4436-9082-F319BA3F6D0A}"/>
          </ac:spMkLst>
        </pc:spChg>
        <pc:spChg chg="mod">
          <ac:chgData name="Rebecca Salles" userId="66a2db3d815e233f" providerId="LiveId" clId="{11ABB3F9-53FF-494B-9418-36F56E230C20}" dt="2021-01-19T22:03:12.135" v="4940"/>
          <ac:spMkLst>
            <pc:docMk/>
            <pc:sldMk cId="1408615979" sldId="1345"/>
            <ac:spMk id="66" creationId="{B49FF070-9961-403E-AD47-96C4886D97C2}"/>
          </ac:spMkLst>
        </pc:spChg>
        <pc:spChg chg="mod">
          <ac:chgData name="Rebecca Salles" userId="66a2db3d815e233f" providerId="LiveId" clId="{11ABB3F9-53FF-494B-9418-36F56E230C20}" dt="2021-01-19T22:03:12.135" v="4940"/>
          <ac:spMkLst>
            <pc:docMk/>
            <pc:sldMk cId="1408615979" sldId="1345"/>
            <ac:spMk id="69" creationId="{8153BCA2-E587-4A4A-8BC3-8DEE67576936}"/>
          </ac:spMkLst>
        </pc:spChg>
        <pc:spChg chg="mod">
          <ac:chgData name="Rebecca Salles" userId="66a2db3d815e233f" providerId="LiveId" clId="{11ABB3F9-53FF-494B-9418-36F56E230C20}" dt="2021-01-19T22:03:12.135" v="4940"/>
          <ac:spMkLst>
            <pc:docMk/>
            <pc:sldMk cId="1408615979" sldId="1345"/>
            <ac:spMk id="70" creationId="{B6194CDC-399B-46AA-AD21-654648590331}"/>
          </ac:spMkLst>
        </pc:spChg>
        <pc:spChg chg="mod">
          <ac:chgData name="Rebecca Salles" userId="66a2db3d815e233f" providerId="LiveId" clId="{11ABB3F9-53FF-494B-9418-36F56E230C20}" dt="2021-01-19T22:03:12.135" v="4940"/>
          <ac:spMkLst>
            <pc:docMk/>
            <pc:sldMk cId="1408615979" sldId="1345"/>
            <ac:spMk id="72" creationId="{6603F064-2C3C-437B-87E5-D90902F6B30A}"/>
          </ac:spMkLst>
        </pc:spChg>
        <pc:spChg chg="mod">
          <ac:chgData name="Rebecca Salles" userId="66a2db3d815e233f" providerId="LiveId" clId="{11ABB3F9-53FF-494B-9418-36F56E230C20}" dt="2021-01-19T22:03:12.135" v="4940"/>
          <ac:spMkLst>
            <pc:docMk/>
            <pc:sldMk cId="1408615979" sldId="1345"/>
            <ac:spMk id="74" creationId="{923C733E-BAA9-4DC5-98AB-6F50D3957D2D}"/>
          </ac:spMkLst>
        </pc:spChg>
        <pc:spChg chg="mod">
          <ac:chgData name="Rebecca Salles" userId="66a2db3d815e233f" providerId="LiveId" clId="{11ABB3F9-53FF-494B-9418-36F56E230C20}" dt="2021-01-19T22:03:12.135" v="4940"/>
          <ac:spMkLst>
            <pc:docMk/>
            <pc:sldMk cId="1408615979" sldId="1345"/>
            <ac:spMk id="76" creationId="{5627DDFC-A7C5-4E10-B318-DF5E74A755C6}"/>
          </ac:spMkLst>
        </pc:spChg>
        <pc:spChg chg="mod">
          <ac:chgData name="Rebecca Salles" userId="66a2db3d815e233f" providerId="LiveId" clId="{11ABB3F9-53FF-494B-9418-36F56E230C20}" dt="2021-01-19T22:03:12.135" v="4940"/>
          <ac:spMkLst>
            <pc:docMk/>
            <pc:sldMk cId="1408615979" sldId="1345"/>
            <ac:spMk id="78" creationId="{0D9A9579-4CC8-47A2-A6DB-DEED997549A7}"/>
          </ac:spMkLst>
        </pc:spChg>
        <pc:spChg chg="add mod">
          <ac:chgData name="Rebecca Salles" userId="66a2db3d815e233f" providerId="LiveId" clId="{11ABB3F9-53FF-494B-9418-36F56E230C20}" dt="2021-01-19T23:00:33.693" v="5738" actId="1036"/>
          <ac:spMkLst>
            <pc:docMk/>
            <pc:sldMk cId="1408615979" sldId="1345"/>
            <ac:spMk id="79" creationId="{0CC952BF-62BA-4AD6-A367-D222532F12FD}"/>
          </ac:spMkLst>
        </pc:spChg>
        <pc:spChg chg="add mod">
          <ac:chgData name="Rebecca Salles" userId="66a2db3d815e233f" providerId="LiveId" clId="{11ABB3F9-53FF-494B-9418-36F56E230C20}" dt="2021-02-26T20:14:20.936" v="12240" actId="20577"/>
          <ac:spMkLst>
            <pc:docMk/>
            <pc:sldMk cId="1408615979" sldId="1345"/>
            <ac:spMk id="80" creationId="{4ED601AA-1362-479F-A481-4982255D3C12}"/>
          </ac:spMkLst>
        </pc:spChg>
        <pc:spChg chg="add mod">
          <ac:chgData name="Rebecca Salles" userId="66a2db3d815e233f" providerId="LiveId" clId="{11ABB3F9-53FF-494B-9418-36F56E230C20}" dt="2021-01-19T23:00:33.693" v="5738" actId="1036"/>
          <ac:spMkLst>
            <pc:docMk/>
            <pc:sldMk cId="1408615979" sldId="1345"/>
            <ac:spMk id="81" creationId="{8082E9C8-D4B3-4C0A-82DA-436BEFEB8A7B}"/>
          </ac:spMkLst>
        </pc:spChg>
        <pc:spChg chg="mod">
          <ac:chgData name="Rebecca Salles" userId="66a2db3d815e233f" providerId="LiveId" clId="{11ABB3F9-53FF-494B-9418-36F56E230C20}" dt="2021-01-20T12:10:24.270" v="6550"/>
          <ac:spMkLst>
            <pc:docMk/>
            <pc:sldMk cId="1408615979" sldId="1345"/>
            <ac:spMk id="83" creationId="{D0BEA03B-DF32-42AC-A264-BCEB88BB4901}"/>
          </ac:spMkLst>
        </pc:spChg>
        <pc:spChg chg="mod">
          <ac:chgData name="Rebecca Salles" userId="66a2db3d815e233f" providerId="LiveId" clId="{11ABB3F9-53FF-494B-9418-36F56E230C20}" dt="2021-01-22T19:15:29.428" v="11267" actId="20577"/>
          <ac:spMkLst>
            <pc:docMk/>
            <pc:sldMk cId="1408615979" sldId="1345"/>
            <ac:spMk id="84" creationId="{F78959A8-B51B-4E59-9868-450D88FE0C99}"/>
          </ac:spMkLst>
        </pc:spChg>
        <pc:spChg chg="mod">
          <ac:chgData name="Rebecca Salles" userId="66a2db3d815e233f" providerId="LiveId" clId="{11ABB3F9-53FF-494B-9418-36F56E230C20}" dt="2021-01-20T12:10:24.270" v="6550"/>
          <ac:spMkLst>
            <pc:docMk/>
            <pc:sldMk cId="1408615979" sldId="1345"/>
            <ac:spMk id="88" creationId="{4D8A3D6E-09A0-48CF-85C2-0AD6D8E12159}"/>
          </ac:spMkLst>
        </pc:spChg>
        <pc:spChg chg="mod">
          <ac:chgData name="Rebecca Salles" userId="66a2db3d815e233f" providerId="LiveId" clId="{11ABB3F9-53FF-494B-9418-36F56E230C20}" dt="2021-01-20T12:10:24.270" v="6550"/>
          <ac:spMkLst>
            <pc:docMk/>
            <pc:sldMk cId="1408615979" sldId="1345"/>
            <ac:spMk id="90" creationId="{E9CC44C5-F223-438A-817E-BCD5982CF6B4}"/>
          </ac:spMkLst>
        </pc:spChg>
        <pc:spChg chg="mod">
          <ac:chgData name="Rebecca Salles" userId="66a2db3d815e233f" providerId="LiveId" clId="{11ABB3F9-53FF-494B-9418-36F56E230C20}" dt="2021-01-20T12:10:24.270" v="6550"/>
          <ac:spMkLst>
            <pc:docMk/>
            <pc:sldMk cId="1408615979" sldId="1345"/>
            <ac:spMk id="98" creationId="{38AE4F23-AC26-4F92-9340-048351C67726}"/>
          </ac:spMkLst>
        </pc:spChg>
        <pc:spChg chg="mod">
          <ac:chgData name="Rebecca Salles" userId="66a2db3d815e233f" providerId="LiveId" clId="{11ABB3F9-53FF-494B-9418-36F56E230C20}" dt="2021-01-20T12:10:24.270" v="6550"/>
          <ac:spMkLst>
            <pc:docMk/>
            <pc:sldMk cId="1408615979" sldId="1345"/>
            <ac:spMk id="99" creationId="{B67B5F1C-8188-439B-8ADA-06E08F0F68BA}"/>
          </ac:spMkLst>
        </pc:spChg>
        <pc:spChg chg="mod">
          <ac:chgData name="Rebecca Salles" userId="66a2db3d815e233f" providerId="LiveId" clId="{11ABB3F9-53FF-494B-9418-36F56E230C20}" dt="2021-01-20T12:10:24.270" v="6550"/>
          <ac:spMkLst>
            <pc:docMk/>
            <pc:sldMk cId="1408615979" sldId="1345"/>
            <ac:spMk id="100" creationId="{19BE408A-C395-4A2C-B1F2-B38C5A5E3096}"/>
          </ac:spMkLst>
        </pc:spChg>
        <pc:spChg chg="mod">
          <ac:chgData name="Rebecca Salles" userId="66a2db3d815e233f" providerId="LiveId" clId="{11ABB3F9-53FF-494B-9418-36F56E230C20}" dt="2021-01-20T12:10:24.270" v="6550"/>
          <ac:spMkLst>
            <pc:docMk/>
            <pc:sldMk cId="1408615979" sldId="1345"/>
            <ac:spMk id="101" creationId="{66146095-E6B2-49CE-9D51-5C9A0619A302}"/>
          </ac:spMkLst>
        </pc:spChg>
        <pc:spChg chg="mod">
          <ac:chgData name="Rebecca Salles" userId="66a2db3d815e233f" providerId="LiveId" clId="{11ABB3F9-53FF-494B-9418-36F56E230C20}" dt="2021-01-20T12:10:24.270" v="6550"/>
          <ac:spMkLst>
            <pc:docMk/>
            <pc:sldMk cId="1408615979" sldId="1345"/>
            <ac:spMk id="102" creationId="{149F055C-F815-42C3-B96D-D4C2A2F7D1E1}"/>
          </ac:spMkLst>
        </pc:spChg>
        <pc:spChg chg="mod">
          <ac:chgData name="Rebecca Salles" userId="66a2db3d815e233f" providerId="LiveId" clId="{11ABB3F9-53FF-494B-9418-36F56E230C20}" dt="2021-01-20T12:10:24.270" v="6550"/>
          <ac:spMkLst>
            <pc:docMk/>
            <pc:sldMk cId="1408615979" sldId="1345"/>
            <ac:spMk id="105" creationId="{39981CDE-9B3B-4FDC-BB60-8AFA07673A2F}"/>
          </ac:spMkLst>
        </pc:spChg>
        <pc:spChg chg="mod">
          <ac:chgData name="Rebecca Salles" userId="66a2db3d815e233f" providerId="LiveId" clId="{11ABB3F9-53FF-494B-9418-36F56E230C20}" dt="2021-01-20T12:10:24.270" v="6550"/>
          <ac:spMkLst>
            <pc:docMk/>
            <pc:sldMk cId="1408615979" sldId="1345"/>
            <ac:spMk id="106" creationId="{9C7B39C7-263A-4586-BD89-389F67EF42A8}"/>
          </ac:spMkLst>
        </pc:spChg>
        <pc:spChg chg="mod">
          <ac:chgData name="Rebecca Salles" userId="66a2db3d815e233f" providerId="LiveId" clId="{11ABB3F9-53FF-494B-9418-36F56E230C20}" dt="2021-01-20T12:10:24.270" v="6550"/>
          <ac:spMkLst>
            <pc:docMk/>
            <pc:sldMk cId="1408615979" sldId="1345"/>
            <ac:spMk id="108" creationId="{D31DFA00-AA5B-4E21-B71A-90F041B465F1}"/>
          </ac:spMkLst>
        </pc:spChg>
        <pc:spChg chg="mod">
          <ac:chgData name="Rebecca Salles" userId="66a2db3d815e233f" providerId="LiveId" clId="{11ABB3F9-53FF-494B-9418-36F56E230C20}" dt="2021-01-20T12:10:24.270" v="6550"/>
          <ac:spMkLst>
            <pc:docMk/>
            <pc:sldMk cId="1408615979" sldId="1345"/>
            <ac:spMk id="110" creationId="{6BCCFD23-F368-44DE-86E6-4599E6B41EEE}"/>
          </ac:spMkLst>
        </pc:spChg>
        <pc:spChg chg="mod">
          <ac:chgData name="Rebecca Salles" userId="66a2db3d815e233f" providerId="LiveId" clId="{11ABB3F9-53FF-494B-9418-36F56E230C20}" dt="2021-01-20T12:10:24.270" v="6550"/>
          <ac:spMkLst>
            <pc:docMk/>
            <pc:sldMk cId="1408615979" sldId="1345"/>
            <ac:spMk id="112" creationId="{2866D007-7C1E-44A4-9A08-670D7263EF6F}"/>
          </ac:spMkLst>
        </pc:spChg>
        <pc:spChg chg="mod">
          <ac:chgData name="Rebecca Salles" userId="66a2db3d815e233f" providerId="LiveId" clId="{11ABB3F9-53FF-494B-9418-36F56E230C20}" dt="2021-01-20T12:10:24.270" v="6550"/>
          <ac:spMkLst>
            <pc:docMk/>
            <pc:sldMk cId="1408615979" sldId="1345"/>
            <ac:spMk id="114" creationId="{B6C9CC43-BA73-4276-AF45-E721B753491D}"/>
          </ac:spMkLst>
        </pc:spChg>
        <pc:grpChg chg="add del mod">
          <ac:chgData name="Rebecca Salles" userId="66a2db3d815e233f" providerId="LiveId" clId="{11ABB3F9-53FF-494B-9418-36F56E230C20}" dt="2021-01-19T22:03:07.687" v="4939" actId="478"/>
          <ac:grpSpMkLst>
            <pc:docMk/>
            <pc:sldMk cId="1408615979" sldId="1345"/>
            <ac:grpSpMk id="2" creationId="{DA344FEC-01E4-409D-AC35-8552426ABA37}"/>
          </ac:grpSpMkLst>
        </pc:grpChg>
        <pc:grpChg chg="add del mod">
          <ac:chgData name="Rebecca Salles" userId="66a2db3d815e233f" providerId="LiveId" clId="{11ABB3F9-53FF-494B-9418-36F56E230C20}" dt="2021-01-19T22:58:43.129" v="5641" actId="478"/>
          <ac:grpSpMkLst>
            <pc:docMk/>
            <pc:sldMk cId="1408615979" sldId="1345"/>
            <ac:grpSpMk id="44" creationId="{A2CB741C-FFA3-47BF-BD8C-A830A73230FD}"/>
          </ac:grpSpMkLst>
        </pc:grpChg>
        <pc:grpChg chg="add del mod">
          <ac:chgData name="Rebecca Salles" userId="66a2db3d815e233f" providerId="LiveId" clId="{11ABB3F9-53FF-494B-9418-36F56E230C20}" dt="2021-01-19T23:05:15.644" v="5757" actId="478"/>
          <ac:grpSpMkLst>
            <pc:docMk/>
            <pc:sldMk cId="1408615979" sldId="1345"/>
            <ac:grpSpMk id="49" creationId="{507B145F-7829-473D-92A1-8784A70DC49F}"/>
          </ac:grpSpMkLst>
        </pc:grpChg>
        <pc:grpChg chg="mod">
          <ac:chgData name="Rebecca Salles" userId="66a2db3d815e233f" providerId="LiveId" clId="{11ABB3F9-53FF-494B-9418-36F56E230C20}" dt="2021-01-19T22:03:12.135" v="4940"/>
          <ac:grpSpMkLst>
            <pc:docMk/>
            <pc:sldMk cId="1408615979" sldId="1345"/>
            <ac:grpSpMk id="50" creationId="{1DBCFE66-5C33-4E91-A41C-412653490EAE}"/>
          </ac:grpSpMkLst>
        </pc:grpChg>
        <pc:grpChg chg="add mod">
          <ac:chgData name="Rebecca Salles" userId="66a2db3d815e233f" providerId="LiveId" clId="{11ABB3F9-53FF-494B-9418-36F56E230C20}" dt="2021-01-20T12:10:24.270" v="6550"/>
          <ac:grpSpMkLst>
            <pc:docMk/>
            <pc:sldMk cId="1408615979" sldId="1345"/>
            <ac:grpSpMk id="82" creationId="{CDFCCFEB-8050-4456-B381-9B462801E850}"/>
          </ac:grpSpMkLst>
        </pc:grpChg>
        <pc:grpChg chg="mod">
          <ac:chgData name="Rebecca Salles" userId="66a2db3d815e233f" providerId="LiveId" clId="{11ABB3F9-53FF-494B-9418-36F56E230C20}" dt="2021-01-20T12:10:24.270" v="6550"/>
          <ac:grpSpMkLst>
            <pc:docMk/>
            <pc:sldMk cId="1408615979" sldId="1345"/>
            <ac:grpSpMk id="85" creationId="{3B6798D1-4C4C-4E66-8DBE-92325AE93A62}"/>
          </ac:grpSpMkLst>
        </pc:grpChg>
        <pc:grpChg chg="mod">
          <ac:chgData name="Rebecca Salles" userId="66a2db3d815e233f" providerId="LiveId" clId="{11ABB3F9-53FF-494B-9418-36F56E230C20}" dt="2021-01-20T12:10:24.270" v="6550"/>
          <ac:grpSpMkLst>
            <pc:docMk/>
            <pc:sldMk cId="1408615979" sldId="1345"/>
            <ac:grpSpMk id="86" creationId="{BEFB40A0-0AC4-4A43-A6B3-89149C3C2C6E}"/>
          </ac:grpSpMkLst>
        </pc:grpChg>
        <pc:cxnChg chg="add mod">
          <ac:chgData name="Rebecca Salles" userId="66a2db3d815e233f" providerId="LiveId" clId="{11ABB3F9-53FF-494B-9418-36F56E230C20}" dt="2021-01-19T17:39:48.822" v="376" actId="164"/>
          <ac:cxnSpMkLst>
            <pc:docMk/>
            <pc:sldMk cId="1408615979" sldId="1345"/>
            <ac:cxnSpMk id="6" creationId="{F7FC41D1-96A7-4E14-BE0E-7AD591237545}"/>
          </ac:cxnSpMkLst>
        </pc:cxnChg>
        <pc:cxnChg chg="add mod">
          <ac:chgData name="Rebecca Salles" userId="66a2db3d815e233f" providerId="LiveId" clId="{11ABB3F9-53FF-494B-9418-36F56E230C20}" dt="2021-01-19T17:39:48.822" v="376" actId="164"/>
          <ac:cxnSpMkLst>
            <pc:docMk/>
            <pc:sldMk cId="1408615979" sldId="1345"/>
            <ac:cxnSpMk id="7" creationId="{ED7CE743-B40B-49AA-8AA1-3790FA2FEC02}"/>
          </ac:cxnSpMkLst>
        </pc:cxnChg>
        <pc:cxnChg chg="add mod">
          <ac:chgData name="Rebecca Salles" userId="66a2db3d815e233f" providerId="LiveId" clId="{11ABB3F9-53FF-494B-9418-36F56E230C20}" dt="2021-01-19T17:39:48.822" v="376" actId="164"/>
          <ac:cxnSpMkLst>
            <pc:docMk/>
            <pc:sldMk cId="1408615979" sldId="1345"/>
            <ac:cxnSpMk id="8" creationId="{69B603DA-602F-4B81-80E2-54DED6E16298}"/>
          </ac:cxnSpMkLst>
        </pc:cxnChg>
        <pc:cxnChg chg="add mod">
          <ac:chgData name="Rebecca Salles" userId="66a2db3d815e233f" providerId="LiveId" clId="{11ABB3F9-53FF-494B-9418-36F56E230C20}" dt="2021-01-19T17:39:48.822" v="376" actId="164"/>
          <ac:cxnSpMkLst>
            <pc:docMk/>
            <pc:sldMk cId="1408615979" sldId="1345"/>
            <ac:cxnSpMk id="11" creationId="{28F873C5-3989-44F8-B90B-DCFAFCC95814}"/>
          </ac:cxnSpMkLst>
        </pc:cxnChg>
        <pc:cxnChg chg="add mod">
          <ac:chgData name="Rebecca Salles" userId="66a2db3d815e233f" providerId="LiveId" clId="{11ABB3F9-53FF-494B-9418-36F56E230C20}" dt="2021-01-19T17:39:48.822" v="376" actId="164"/>
          <ac:cxnSpMkLst>
            <pc:docMk/>
            <pc:sldMk cId="1408615979" sldId="1345"/>
            <ac:cxnSpMk id="13" creationId="{A05D5179-41E8-4B2C-8D87-6CA707A0CA14}"/>
          </ac:cxnSpMkLst>
        </pc:cxnChg>
        <pc:cxnChg chg="add mod">
          <ac:chgData name="Rebecca Salles" userId="66a2db3d815e233f" providerId="LiveId" clId="{11ABB3F9-53FF-494B-9418-36F56E230C20}" dt="2021-01-19T17:39:48.822" v="376" actId="164"/>
          <ac:cxnSpMkLst>
            <pc:docMk/>
            <pc:sldMk cId="1408615979" sldId="1345"/>
            <ac:cxnSpMk id="14" creationId="{2A2C7BC2-D69E-4FEA-8578-56DA5DEC0B79}"/>
          </ac:cxnSpMkLst>
        </pc:cxnChg>
        <pc:cxnChg chg="add mod">
          <ac:chgData name="Rebecca Salles" userId="66a2db3d815e233f" providerId="LiveId" clId="{11ABB3F9-53FF-494B-9418-36F56E230C20}" dt="2021-01-19T17:39:48.822" v="376" actId="164"/>
          <ac:cxnSpMkLst>
            <pc:docMk/>
            <pc:sldMk cId="1408615979" sldId="1345"/>
            <ac:cxnSpMk id="15" creationId="{983E7441-D0ED-41E5-B82B-27D2FFC0C134}"/>
          </ac:cxnSpMkLst>
        </pc:cxnChg>
        <pc:cxnChg chg="add mod">
          <ac:chgData name="Rebecca Salles" userId="66a2db3d815e233f" providerId="LiveId" clId="{11ABB3F9-53FF-494B-9418-36F56E230C20}" dt="2021-01-19T22:02:52.395" v="4936" actId="1076"/>
          <ac:cxnSpMkLst>
            <pc:docMk/>
            <pc:sldMk cId="1408615979" sldId="1345"/>
            <ac:cxnSpMk id="18" creationId="{CD586B29-0493-4F3D-AC47-9F41A717836D}"/>
          </ac:cxnSpMkLst>
        </pc:cxnChg>
        <pc:cxnChg chg="add mod">
          <ac:chgData name="Rebecca Salles" userId="66a2db3d815e233f" providerId="LiveId" clId="{11ABB3F9-53FF-494B-9418-36F56E230C20}" dt="2021-01-19T17:39:48.822" v="376" actId="164"/>
          <ac:cxnSpMkLst>
            <pc:docMk/>
            <pc:sldMk cId="1408615979" sldId="1345"/>
            <ac:cxnSpMk id="24" creationId="{2BF550E0-A4EC-42F3-93CB-3DFAD6F0B1F3}"/>
          </ac:cxnSpMkLst>
        </pc:cxnChg>
        <pc:cxnChg chg="add mod">
          <ac:chgData name="Rebecca Salles" userId="66a2db3d815e233f" providerId="LiveId" clId="{11ABB3F9-53FF-494B-9418-36F56E230C20}" dt="2021-01-19T17:39:48.822" v="376" actId="164"/>
          <ac:cxnSpMkLst>
            <pc:docMk/>
            <pc:sldMk cId="1408615979" sldId="1345"/>
            <ac:cxnSpMk id="25" creationId="{93444DFC-5DD2-49E5-8021-2B5BEE9BF6B9}"/>
          </ac:cxnSpMkLst>
        </pc:cxnChg>
        <pc:cxnChg chg="add mod">
          <ac:chgData name="Rebecca Salles" userId="66a2db3d815e233f" providerId="LiveId" clId="{11ABB3F9-53FF-494B-9418-36F56E230C20}" dt="2021-01-19T17:39:48.822" v="376" actId="164"/>
          <ac:cxnSpMkLst>
            <pc:docMk/>
            <pc:sldMk cId="1408615979" sldId="1345"/>
            <ac:cxnSpMk id="28" creationId="{68E04CC6-00D4-4329-911E-D48F39CF387D}"/>
          </ac:cxnSpMkLst>
        </pc:cxnChg>
        <pc:cxnChg chg="add del mod">
          <ac:chgData name="Rebecca Salles" userId="66a2db3d815e233f" providerId="LiveId" clId="{11ABB3F9-53FF-494B-9418-36F56E230C20}" dt="2021-01-19T22:59:34.426" v="5668" actId="478"/>
          <ac:cxnSpMkLst>
            <pc:docMk/>
            <pc:sldMk cId="1408615979" sldId="1345"/>
            <ac:cxnSpMk id="34" creationId="{5003DC80-DFC1-4F0F-8AB6-7874EABA2BCA}"/>
          </ac:cxnSpMkLst>
        </pc:cxnChg>
        <pc:cxnChg chg="add mod">
          <ac:chgData name="Rebecca Salles" userId="66a2db3d815e233f" providerId="LiveId" clId="{11ABB3F9-53FF-494B-9418-36F56E230C20}" dt="2021-01-19T17:39:48.822" v="376" actId="164"/>
          <ac:cxnSpMkLst>
            <pc:docMk/>
            <pc:sldMk cId="1408615979" sldId="1345"/>
            <ac:cxnSpMk id="36" creationId="{EA445DB1-CB50-4921-90F3-EE2A143EFDDF}"/>
          </ac:cxnSpMkLst>
        </pc:cxnChg>
        <pc:cxnChg chg="add mod">
          <ac:chgData name="Rebecca Salles" userId="66a2db3d815e233f" providerId="LiveId" clId="{11ABB3F9-53FF-494B-9418-36F56E230C20}" dt="2021-01-19T17:39:48.822" v="376" actId="164"/>
          <ac:cxnSpMkLst>
            <pc:docMk/>
            <pc:sldMk cId="1408615979" sldId="1345"/>
            <ac:cxnSpMk id="38" creationId="{C5E8D734-5D3A-4DED-A1A5-9C53EDF13FA1}"/>
          </ac:cxnSpMkLst>
        </pc:cxnChg>
        <pc:cxnChg chg="add mod">
          <ac:chgData name="Rebecca Salles" userId="66a2db3d815e233f" providerId="LiveId" clId="{11ABB3F9-53FF-494B-9418-36F56E230C20}" dt="2021-01-19T17:39:48.822" v="376" actId="164"/>
          <ac:cxnSpMkLst>
            <pc:docMk/>
            <pc:sldMk cId="1408615979" sldId="1345"/>
            <ac:cxnSpMk id="40" creationId="{9114629B-9EC6-4E27-AB5E-17239425AB29}"/>
          </ac:cxnSpMkLst>
        </pc:cxnChg>
        <pc:cxnChg chg="add mod">
          <ac:chgData name="Rebecca Salles" userId="66a2db3d815e233f" providerId="LiveId" clId="{11ABB3F9-53FF-494B-9418-36F56E230C20}" dt="2021-01-19T23:05:34.109" v="5793" actId="1076"/>
          <ac:cxnSpMkLst>
            <pc:docMk/>
            <pc:sldMk cId="1408615979" sldId="1345"/>
            <ac:cxnSpMk id="48" creationId="{AB092173-39F2-4580-8D6C-0213E252DC36}"/>
          </ac:cxnSpMkLst>
        </pc:cxnChg>
        <pc:cxnChg chg="mod">
          <ac:chgData name="Rebecca Salles" userId="66a2db3d815e233f" providerId="LiveId" clId="{11ABB3F9-53FF-494B-9418-36F56E230C20}" dt="2021-01-19T22:03:12.135" v="4940"/>
          <ac:cxnSpMkLst>
            <pc:docMk/>
            <pc:sldMk cId="1408615979" sldId="1345"/>
            <ac:cxnSpMk id="51" creationId="{1CF89CF7-6398-4704-A311-E1F67972B652}"/>
          </ac:cxnSpMkLst>
        </pc:cxnChg>
        <pc:cxnChg chg="mod">
          <ac:chgData name="Rebecca Salles" userId="66a2db3d815e233f" providerId="LiveId" clId="{11ABB3F9-53FF-494B-9418-36F56E230C20}" dt="2021-01-19T22:03:12.135" v="4940"/>
          <ac:cxnSpMkLst>
            <pc:docMk/>
            <pc:sldMk cId="1408615979" sldId="1345"/>
            <ac:cxnSpMk id="53" creationId="{4C2AFAD2-036F-43CE-B95F-B2DE59151BEA}"/>
          </ac:cxnSpMkLst>
        </pc:cxnChg>
        <pc:cxnChg chg="mod">
          <ac:chgData name="Rebecca Salles" userId="66a2db3d815e233f" providerId="LiveId" clId="{11ABB3F9-53FF-494B-9418-36F56E230C20}" dt="2021-01-19T22:03:12.135" v="4940"/>
          <ac:cxnSpMkLst>
            <pc:docMk/>
            <pc:sldMk cId="1408615979" sldId="1345"/>
            <ac:cxnSpMk id="55" creationId="{BD96961A-0CAD-42CB-A233-F780A757BE33}"/>
          </ac:cxnSpMkLst>
        </pc:cxnChg>
        <pc:cxnChg chg="mod">
          <ac:chgData name="Rebecca Salles" userId="66a2db3d815e233f" providerId="LiveId" clId="{11ABB3F9-53FF-494B-9418-36F56E230C20}" dt="2021-01-19T22:03:12.135" v="4940"/>
          <ac:cxnSpMkLst>
            <pc:docMk/>
            <pc:sldMk cId="1408615979" sldId="1345"/>
            <ac:cxnSpMk id="56" creationId="{61187B92-4066-4851-B4D8-007CF3808F11}"/>
          </ac:cxnSpMkLst>
        </pc:cxnChg>
        <pc:cxnChg chg="mod">
          <ac:chgData name="Rebecca Salles" userId="66a2db3d815e233f" providerId="LiveId" clId="{11ABB3F9-53FF-494B-9418-36F56E230C20}" dt="2021-01-19T22:03:12.135" v="4940"/>
          <ac:cxnSpMkLst>
            <pc:docMk/>
            <pc:sldMk cId="1408615979" sldId="1345"/>
            <ac:cxnSpMk id="57" creationId="{6CB97433-E53B-490F-A370-9325331E130F}"/>
          </ac:cxnSpMkLst>
        </pc:cxnChg>
        <pc:cxnChg chg="mod">
          <ac:chgData name="Rebecca Salles" userId="66a2db3d815e233f" providerId="LiveId" clId="{11ABB3F9-53FF-494B-9418-36F56E230C20}" dt="2021-01-19T22:03:12.135" v="4940"/>
          <ac:cxnSpMkLst>
            <pc:docMk/>
            <pc:sldMk cId="1408615979" sldId="1345"/>
            <ac:cxnSpMk id="58" creationId="{0A6EE98B-12B1-4372-8BDC-98B73F5F6A54}"/>
          </ac:cxnSpMkLst>
        </pc:cxnChg>
        <pc:cxnChg chg="mod">
          <ac:chgData name="Rebecca Salles" userId="66a2db3d815e233f" providerId="LiveId" clId="{11ABB3F9-53FF-494B-9418-36F56E230C20}" dt="2021-01-19T22:03:12.135" v="4940"/>
          <ac:cxnSpMkLst>
            <pc:docMk/>
            <pc:sldMk cId="1408615979" sldId="1345"/>
            <ac:cxnSpMk id="59" creationId="{E6172195-8E5F-4B76-A98B-2254FDFE22CD}"/>
          </ac:cxnSpMkLst>
        </pc:cxnChg>
        <pc:cxnChg chg="mod">
          <ac:chgData name="Rebecca Salles" userId="66a2db3d815e233f" providerId="LiveId" clId="{11ABB3F9-53FF-494B-9418-36F56E230C20}" dt="2021-01-19T22:03:12.135" v="4940"/>
          <ac:cxnSpMkLst>
            <pc:docMk/>
            <pc:sldMk cId="1408615979" sldId="1345"/>
            <ac:cxnSpMk id="60" creationId="{B438EBDD-C929-4A12-BAC6-6BDCDC720B15}"/>
          </ac:cxnSpMkLst>
        </pc:cxnChg>
        <pc:cxnChg chg="mod">
          <ac:chgData name="Rebecca Salles" userId="66a2db3d815e233f" providerId="LiveId" clId="{11ABB3F9-53FF-494B-9418-36F56E230C20}" dt="2021-01-19T22:03:12.135" v="4940"/>
          <ac:cxnSpMkLst>
            <pc:docMk/>
            <pc:sldMk cId="1408615979" sldId="1345"/>
            <ac:cxnSpMk id="61" creationId="{898AAAE7-5810-4A21-8005-50D42B5C45C7}"/>
          </ac:cxnSpMkLst>
        </pc:cxnChg>
        <pc:cxnChg chg="mod">
          <ac:chgData name="Rebecca Salles" userId="66a2db3d815e233f" providerId="LiveId" clId="{11ABB3F9-53FF-494B-9418-36F56E230C20}" dt="2021-01-19T22:03:12.135" v="4940"/>
          <ac:cxnSpMkLst>
            <pc:docMk/>
            <pc:sldMk cId="1408615979" sldId="1345"/>
            <ac:cxnSpMk id="67" creationId="{AE46E05A-A22E-4D21-943C-00D34DBF9E6B}"/>
          </ac:cxnSpMkLst>
        </pc:cxnChg>
        <pc:cxnChg chg="mod">
          <ac:chgData name="Rebecca Salles" userId="66a2db3d815e233f" providerId="LiveId" clId="{11ABB3F9-53FF-494B-9418-36F56E230C20}" dt="2021-01-19T22:03:12.135" v="4940"/>
          <ac:cxnSpMkLst>
            <pc:docMk/>
            <pc:sldMk cId="1408615979" sldId="1345"/>
            <ac:cxnSpMk id="68" creationId="{9A46D8BC-687A-4947-9E8D-470E886AE1FB}"/>
          </ac:cxnSpMkLst>
        </pc:cxnChg>
        <pc:cxnChg chg="mod">
          <ac:chgData name="Rebecca Salles" userId="66a2db3d815e233f" providerId="LiveId" clId="{11ABB3F9-53FF-494B-9418-36F56E230C20}" dt="2021-01-19T22:03:12.135" v="4940"/>
          <ac:cxnSpMkLst>
            <pc:docMk/>
            <pc:sldMk cId="1408615979" sldId="1345"/>
            <ac:cxnSpMk id="71" creationId="{95FAF6EF-3990-4AA2-9D47-6D7BC7611FB6}"/>
          </ac:cxnSpMkLst>
        </pc:cxnChg>
        <pc:cxnChg chg="mod">
          <ac:chgData name="Rebecca Salles" userId="66a2db3d815e233f" providerId="LiveId" clId="{11ABB3F9-53FF-494B-9418-36F56E230C20}" dt="2021-01-19T22:03:12.135" v="4940"/>
          <ac:cxnSpMkLst>
            <pc:docMk/>
            <pc:sldMk cId="1408615979" sldId="1345"/>
            <ac:cxnSpMk id="73" creationId="{585483D0-77F0-4A72-9FF4-6ED839D1299D}"/>
          </ac:cxnSpMkLst>
        </pc:cxnChg>
        <pc:cxnChg chg="mod">
          <ac:chgData name="Rebecca Salles" userId="66a2db3d815e233f" providerId="LiveId" clId="{11ABB3F9-53FF-494B-9418-36F56E230C20}" dt="2021-01-19T22:03:12.135" v="4940"/>
          <ac:cxnSpMkLst>
            <pc:docMk/>
            <pc:sldMk cId="1408615979" sldId="1345"/>
            <ac:cxnSpMk id="75" creationId="{03BCABD8-8C59-48AD-8352-83925DA82843}"/>
          </ac:cxnSpMkLst>
        </pc:cxnChg>
        <pc:cxnChg chg="mod">
          <ac:chgData name="Rebecca Salles" userId="66a2db3d815e233f" providerId="LiveId" clId="{11ABB3F9-53FF-494B-9418-36F56E230C20}" dt="2021-01-19T22:03:12.135" v="4940"/>
          <ac:cxnSpMkLst>
            <pc:docMk/>
            <pc:sldMk cId="1408615979" sldId="1345"/>
            <ac:cxnSpMk id="77" creationId="{3A2DCB63-8D5F-4412-A56F-5F315C6120F9}"/>
          </ac:cxnSpMkLst>
        </pc:cxnChg>
        <pc:cxnChg chg="mod">
          <ac:chgData name="Rebecca Salles" userId="66a2db3d815e233f" providerId="LiveId" clId="{11ABB3F9-53FF-494B-9418-36F56E230C20}" dt="2021-01-20T12:10:24.270" v="6550"/>
          <ac:cxnSpMkLst>
            <pc:docMk/>
            <pc:sldMk cId="1408615979" sldId="1345"/>
            <ac:cxnSpMk id="87" creationId="{C05B5CA7-F0BA-4A9E-9DE2-A2AD4FC203C3}"/>
          </ac:cxnSpMkLst>
        </pc:cxnChg>
        <pc:cxnChg chg="mod">
          <ac:chgData name="Rebecca Salles" userId="66a2db3d815e233f" providerId="LiveId" clId="{11ABB3F9-53FF-494B-9418-36F56E230C20}" dt="2021-01-20T12:10:24.270" v="6550"/>
          <ac:cxnSpMkLst>
            <pc:docMk/>
            <pc:sldMk cId="1408615979" sldId="1345"/>
            <ac:cxnSpMk id="89" creationId="{105B5CF3-FE58-45B9-989F-BB0D9D7DCA0F}"/>
          </ac:cxnSpMkLst>
        </pc:cxnChg>
        <pc:cxnChg chg="mod">
          <ac:chgData name="Rebecca Salles" userId="66a2db3d815e233f" providerId="LiveId" clId="{11ABB3F9-53FF-494B-9418-36F56E230C20}" dt="2021-01-20T12:10:24.270" v="6550"/>
          <ac:cxnSpMkLst>
            <pc:docMk/>
            <pc:sldMk cId="1408615979" sldId="1345"/>
            <ac:cxnSpMk id="91" creationId="{4D443F43-1364-455B-BA87-0F3734318A75}"/>
          </ac:cxnSpMkLst>
        </pc:cxnChg>
        <pc:cxnChg chg="mod">
          <ac:chgData name="Rebecca Salles" userId="66a2db3d815e233f" providerId="LiveId" clId="{11ABB3F9-53FF-494B-9418-36F56E230C20}" dt="2021-01-20T12:10:24.270" v="6550"/>
          <ac:cxnSpMkLst>
            <pc:docMk/>
            <pc:sldMk cId="1408615979" sldId="1345"/>
            <ac:cxnSpMk id="92" creationId="{23CD739C-CC96-4397-901E-94014E12DC89}"/>
          </ac:cxnSpMkLst>
        </pc:cxnChg>
        <pc:cxnChg chg="mod">
          <ac:chgData name="Rebecca Salles" userId="66a2db3d815e233f" providerId="LiveId" clId="{11ABB3F9-53FF-494B-9418-36F56E230C20}" dt="2021-01-20T12:10:24.270" v="6550"/>
          <ac:cxnSpMkLst>
            <pc:docMk/>
            <pc:sldMk cId="1408615979" sldId="1345"/>
            <ac:cxnSpMk id="93" creationId="{BD1B273D-5255-4C5A-ACA0-F1A61484CAD9}"/>
          </ac:cxnSpMkLst>
        </pc:cxnChg>
        <pc:cxnChg chg="mod">
          <ac:chgData name="Rebecca Salles" userId="66a2db3d815e233f" providerId="LiveId" clId="{11ABB3F9-53FF-494B-9418-36F56E230C20}" dt="2021-01-20T12:10:24.270" v="6550"/>
          <ac:cxnSpMkLst>
            <pc:docMk/>
            <pc:sldMk cId="1408615979" sldId="1345"/>
            <ac:cxnSpMk id="94" creationId="{2C965B00-2858-4A25-BDBC-004D221C2867}"/>
          </ac:cxnSpMkLst>
        </pc:cxnChg>
        <pc:cxnChg chg="mod">
          <ac:chgData name="Rebecca Salles" userId="66a2db3d815e233f" providerId="LiveId" clId="{11ABB3F9-53FF-494B-9418-36F56E230C20}" dt="2021-01-20T12:10:24.270" v="6550"/>
          <ac:cxnSpMkLst>
            <pc:docMk/>
            <pc:sldMk cId="1408615979" sldId="1345"/>
            <ac:cxnSpMk id="95" creationId="{358F062C-0621-4C95-83D5-C0CE539D19DC}"/>
          </ac:cxnSpMkLst>
        </pc:cxnChg>
        <pc:cxnChg chg="mod">
          <ac:chgData name="Rebecca Salles" userId="66a2db3d815e233f" providerId="LiveId" clId="{11ABB3F9-53FF-494B-9418-36F56E230C20}" dt="2021-01-20T12:10:24.270" v="6550"/>
          <ac:cxnSpMkLst>
            <pc:docMk/>
            <pc:sldMk cId="1408615979" sldId="1345"/>
            <ac:cxnSpMk id="96" creationId="{551E6B10-66EC-45B8-8008-AA4A159C4BC8}"/>
          </ac:cxnSpMkLst>
        </pc:cxnChg>
        <pc:cxnChg chg="mod">
          <ac:chgData name="Rebecca Salles" userId="66a2db3d815e233f" providerId="LiveId" clId="{11ABB3F9-53FF-494B-9418-36F56E230C20}" dt="2021-01-20T12:10:24.270" v="6550"/>
          <ac:cxnSpMkLst>
            <pc:docMk/>
            <pc:sldMk cId="1408615979" sldId="1345"/>
            <ac:cxnSpMk id="97" creationId="{08EE05F9-DEC8-44E0-A421-97D3CBB096B3}"/>
          </ac:cxnSpMkLst>
        </pc:cxnChg>
        <pc:cxnChg chg="mod">
          <ac:chgData name="Rebecca Salles" userId="66a2db3d815e233f" providerId="LiveId" clId="{11ABB3F9-53FF-494B-9418-36F56E230C20}" dt="2021-01-20T12:10:24.270" v="6550"/>
          <ac:cxnSpMkLst>
            <pc:docMk/>
            <pc:sldMk cId="1408615979" sldId="1345"/>
            <ac:cxnSpMk id="103" creationId="{3BB5FFAE-6A97-4E33-9D16-311742FB9AFF}"/>
          </ac:cxnSpMkLst>
        </pc:cxnChg>
        <pc:cxnChg chg="mod">
          <ac:chgData name="Rebecca Salles" userId="66a2db3d815e233f" providerId="LiveId" clId="{11ABB3F9-53FF-494B-9418-36F56E230C20}" dt="2021-01-20T12:10:24.270" v="6550"/>
          <ac:cxnSpMkLst>
            <pc:docMk/>
            <pc:sldMk cId="1408615979" sldId="1345"/>
            <ac:cxnSpMk id="104" creationId="{A2A2E9A1-E54C-4094-81D4-FDB647A4C5CB}"/>
          </ac:cxnSpMkLst>
        </pc:cxnChg>
        <pc:cxnChg chg="mod">
          <ac:chgData name="Rebecca Salles" userId="66a2db3d815e233f" providerId="LiveId" clId="{11ABB3F9-53FF-494B-9418-36F56E230C20}" dt="2021-01-20T12:10:24.270" v="6550"/>
          <ac:cxnSpMkLst>
            <pc:docMk/>
            <pc:sldMk cId="1408615979" sldId="1345"/>
            <ac:cxnSpMk id="107" creationId="{BCFA7D11-5023-4E2E-8099-B00DBA68BB77}"/>
          </ac:cxnSpMkLst>
        </pc:cxnChg>
        <pc:cxnChg chg="mod">
          <ac:chgData name="Rebecca Salles" userId="66a2db3d815e233f" providerId="LiveId" clId="{11ABB3F9-53FF-494B-9418-36F56E230C20}" dt="2021-01-20T12:10:24.270" v="6550"/>
          <ac:cxnSpMkLst>
            <pc:docMk/>
            <pc:sldMk cId="1408615979" sldId="1345"/>
            <ac:cxnSpMk id="109" creationId="{EC165D7D-B7BB-4954-AF45-BBD1992E1F06}"/>
          </ac:cxnSpMkLst>
        </pc:cxnChg>
        <pc:cxnChg chg="mod">
          <ac:chgData name="Rebecca Salles" userId="66a2db3d815e233f" providerId="LiveId" clId="{11ABB3F9-53FF-494B-9418-36F56E230C20}" dt="2021-01-20T12:10:24.270" v="6550"/>
          <ac:cxnSpMkLst>
            <pc:docMk/>
            <pc:sldMk cId="1408615979" sldId="1345"/>
            <ac:cxnSpMk id="111" creationId="{D2A5183A-8F97-4BD5-86FC-265B76C5217B}"/>
          </ac:cxnSpMkLst>
        </pc:cxnChg>
        <pc:cxnChg chg="mod">
          <ac:chgData name="Rebecca Salles" userId="66a2db3d815e233f" providerId="LiveId" clId="{11ABB3F9-53FF-494B-9418-36F56E230C20}" dt="2021-01-20T12:10:24.270" v="6550"/>
          <ac:cxnSpMkLst>
            <pc:docMk/>
            <pc:sldMk cId="1408615979" sldId="1345"/>
            <ac:cxnSpMk id="113" creationId="{53555356-006F-45F5-8CBB-5E60100F285E}"/>
          </ac:cxnSpMkLst>
        </pc:cxnChg>
      </pc:sldChg>
      <pc:sldChg chg="addSp delSp modSp add mod ord modNotesTx">
        <pc:chgData name="Rebecca Salles" userId="66a2db3d815e233f" providerId="LiveId" clId="{11ABB3F9-53FF-494B-9418-36F56E230C20}" dt="2021-01-20T21:16:28.733" v="10683" actId="20577"/>
        <pc:sldMkLst>
          <pc:docMk/>
          <pc:sldMk cId="1082916390" sldId="1346"/>
        </pc:sldMkLst>
        <pc:spChg chg="add del">
          <ac:chgData name="Rebecca Salles" userId="66a2db3d815e233f" providerId="LiveId" clId="{11ABB3F9-53FF-494B-9418-36F56E230C20}" dt="2021-01-19T17:47:36.386" v="511"/>
          <ac:spMkLst>
            <pc:docMk/>
            <pc:sldMk cId="1082916390" sldId="1346"/>
            <ac:spMk id="2" creationId="{BF5CB133-3E94-45D3-BC51-08F404E9A57B}"/>
          </ac:spMkLst>
        </pc:spChg>
        <pc:spChg chg="add mod">
          <ac:chgData name="Rebecca Salles" userId="66a2db3d815e233f" providerId="LiveId" clId="{11ABB3F9-53FF-494B-9418-36F56E230C20}" dt="2021-01-20T21:16:28.733" v="10683" actId="20577"/>
          <ac:spMkLst>
            <pc:docMk/>
            <pc:sldMk cId="1082916390" sldId="1346"/>
            <ac:spMk id="7" creationId="{D47777CD-3404-456C-A620-CFDF8BD49185}"/>
          </ac:spMkLst>
        </pc:spChg>
        <pc:spChg chg="mod">
          <ac:chgData name="Rebecca Salles" userId="66a2db3d815e233f" providerId="LiveId" clId="{11ABB3F9-53FF-494B-9418-36F56E230C20}" dt="2021-01-20T17:52:32.580" v="9878" actId="20577"/>
          <ac:spMkLst>
            <pc:docMk/>
            <pc:sldMk cId="1082916390" sldId="1346"/>
            <ac:spMk id="10" creationId="{793225F8-65C1-4E6A-B066-20F661C6A5F9}"/>
          </ac:spMkLst>
        </pc:spChg>
        <pc:spChg chg="add mod">
          <ac:chgData name="Rebecca Salles" userId="66a2db3d815e233f" providerId="LiveId" clId="{11ABB3F9-53FF-494B-9418-36F56E230C20}" dt="2021-01-19T18:07:44.255" v="749" actId="1076"/>
          <ac:spMkLst>
            <pc:docMk/>
            <pc:sldMk cId="1082916390" sldId="1346"/>
            <ac:spMk id="11" creationId="{67AF68E1-8A7C-4F9D-BDAB-F75A06981807}"/>
          </ac:spMkLst>
        </pc:spChg>
        <pc:graphicFrameChg chg="del">
          <ac:chgData name="Rebecca Salles" userId="66a2db3d815e233f" providerId="LiveId" clId="{11ABB3F9-53FF-494B-9418-36F56E230C20}" dt="2021-01-19T17:43:58.293" v="424" actId="478"/>
          <ac:graphicFrameMkLst>
            <pc:docMk/>
            <pc:sldMk cId="1082916390" sldId="1346"/>
            <ac:graphicFrameMk id="15" creationId="{5908A875-00F7-4C89-B387-193D34FC3C06}"/>
          </ac:graphicFrameMkLst>
        </pc:graphicFrameChg>
      </pc:sldChg>
      <pc:sldChg chg="addSp delSp modSp add del mod ord">
        <pc:chgData name="Rebecca Salles" userId="66a2db3d815e233f" providerId="LiveId" clId="{11ABB3F9-53FF-494B-9418-36F56E230C20}" dt="2021-01-19T17:43:46.895" v="422" actId="2696"/>
        <pc:sldMkLst>
          <pc:docMk/>
          <pc:sldMk cId="1704762737" sldId="1346"/>
        </pc:sldMkLst>
        <pc:spChg chg="add mod">
          <ac:chgData name="Rebecca Salles" userId="66a2db3d815e233f" providerId="LiveId" clId="{11ABB3F9-53FF-494B-9418-36F56E230C20}" dt="2021-01-19T17:42:30.206" v="409" actId="164"/>
          <ac:spMkLst>
            <pc:docMk/>
            <pc:sldMk cId="1704762737" sldId="1346"/>
            <ac:spMk id="7" creationId="{04BD7ADA-6873-4779-81FB-AD4DD3031190}"/>
          </ac:spMkLst>
        </pc:spChg>
        <pc:spChg chg="add mod">
          <ac:chgData name="Rebecca Salles" userId="66a2db3d815e233f" providerId="LiveId" clId="{11ABB3F9-53FF-494B-9418-36F56E230C20}" dt="2021-01-19T17:42:30.206" v="409" actId="164"/>
          <ac:spMkLst>
            <pc:docMk/>
            <pc:sldMk cId="1704762737" sldId="1346"/>
            <ac:spMk id="8" creationId="{B2AC6E75-DE5E-44F0-8144-5E2CDA9E36C2}"/>
          </ac:spMkLst>
        </pc:spChg>
        <pc:spChg chg="add mod">
          <ac:chgData name="Rebecca Salles" userId="66a2db3d815e233f" providerId="LiveId" clId="{11ABB3F9-53FF-494B-9418-36F56E230C20}" dt="2021-01-19T17:42:30.206" v="409" actId="164"/>
          <ac:spMkLst>
            <pc:docMk/>
            <pc:sldMk cId="1704762737" sldId="1346"/>
            <ac:spMk id="11" creationId="{B5C64B5E-7E9C-494D-81F4-C51B4FAECAF6}"/>
          </ac:spMkLst>
        </pc:spChg>
        <pc:spChg chg="add mod">
          <ac:chgData name="Rebecca Salles" userId="66a2db3d815e233f" providerId="LiveId" clId="{11ABB3F9-53FF-494B-9418-36F56E230C20}" dt="2021-01-19T17:42:37.891" v="411" actId="164"/>
          <ac:spMkLst>
            <pc:docMk/>
            <pc:sldMk cId="1704762737" sldId="1346"/>
            <ac:spMk id="13" creationId="{985311F2-5B65-4B7A-BA28-F45831C5FB7D}"/>
          </ac:spMkLst>
        </pc:spChg>
        <pc:spChg chg="add mod">
          <ac:chgData name="Rebecca Salles" userId="66a2db3d815e233f" providerId="LiveId" clId="{11ABB3F9-53FF-494B-9418-36F56E230C20}" dt="2021-01-19T17:42:37.891" v="411" actId="164"/>
          <ac:spMkLst>
            <pc:docMk/>
            <pc:sldMk cId="1704762737" sldId="1346"/>
            <ac:spMk id="14" creationId="{40796974-0BC0-49C7-992B-CA3C08E04E7B}"/>
          </ac:spMkLst>
        </pc:spChg>
        <pc:grpChg chg="add del mod">
          <ac:chgData name="Rebecca Salles" userId="66a2db3d815e233f" providerId="LiveId" clId="{11ABB3F9-53FF-494B-9418-36F56E230C20}" dt="2021-01-19T17:43:06.526" v="416" actId="21"/>
          <ac:grpSpMkLst>
            <pc:docMk/>
            <pc:sldMk cId="1704762737" sldId="1346"/>
            <ac:grpSpMk id="2" creationId="{C291330E-481F-4BDC-82FA-4DCFA12E05B8}"/>
          </ac:grpSpMkLst>
        </pc:grpChg>
        <pc:grpChg chg="add del mod">
          <ac:chgData name="Rebecca Salles" userId="66a2db3d815e233f" providerId="LiveId" clId="{11ABB3F9-53FF-494B-9418-36F56E230C20}" dt="2021-01-19T17:43:32.358" v="419" actId="21"/>
          <ac:grpSpMkLst>
            <pc:docMk/>
            <pc:sldMk cId="1704762737" sldId="1346"/>
            <ac:grpSpMk id="3" creationId="{1E93F045-4425-4AD8-B958-57C1A142F8D8}"/>
          </ac:grpSpMkLst>
        </pc:grpChg>
        <pc:graphicFrameChg chg="del mod modGraphic">
          <ac:chgData name="Rebecca Salles" userId="66a2db3d815e233f" providerId="LiveId" clId="{11ABB3F9-53FF-494B-9418-36F56E230C20}" dt="2021-01-19T17:43:03.134" v="415" actId="478"/>
          <ac:graphicFrameMkLst>
            <pc:docMk/>
            <pc:sldMk cId="1704762737" sldId="1346"/>
            <ac:graphicFrameMk id="15" creationId="{5908A875-00F7-4C89-B387-193D34FC3C06}"/>
          </ac:graphicFrameMkLst>
        </pc:graphicFrameChg>
      </pc:sldChg>
      <pc:sldChg chg="addSp delSp modSp add mod modNotesTx">
        <pc:chgData name="Rebecca Salles" userId="66a2db3d815e233f" providerId="LiveId" clId="{11ABB3F9-53FF-494B-9418-36F56E230C20}" dt="2021-01-19T23:59:55.233" v="6517" actId="1036"/>
        <pc:sldMkLst>
          <pc:docMk/>
          <pc:sldMk cId="3963705434" sldId="1347"/>
        </pc:sldMkLst>
        <pc:spChg chg="mod">
          <ac:chgData name="Rebecca Salles" userId="66a2db3d815e233f" providerId="LiveId" clId="{11ABB3F9-53FF-494B-9418-36F56E230C20}" dt="2021-01-19T23:59:55.233" v="6517" actId="1036"/>
          <ac:spMkLst>
            <pc:docMk/>
            <pc:sldMk cId="3963705434" sldId="1347"/>
            <ac:spMk id="7" creationId="{85B41EF4-8FCE-4766-BB6E-2DE90C0F399A}"/>
          </ac:spMkLst>
        </pc:spChg>
        <pc:spChg chg="mod">
          <ac:chgData name="Rebecca Salles" userId="66a2db3d815e233f" providerId="LiveId" clId="{11ABB3F9-53FF-494B-9418-36F56E230C20}" dt="2021-01-19T19:21:05.103" v="1393" actId="20577"/>
          <ac:spMkLst>
            <pc:docMk/>
            <pc:sldMk cId="3963705434" sldId="1347"/>
            <ac:spMk id="10" creationId="{793225F8-65C1-4E6A-B066-20F661C6A5F9}"/>
          </ac:spMkLst>
        </pc:spChg>
        <pc:spChg chg="add del mod">
          <ac:chgData name="Rebecca Salles" userId="66a2db3d815e233f" providerId="LiveId" clId="{11ABB3F9-53FF-494B-9418-36F56E230C20}" dt="2021-01-19T20:23:11.011" v="2911" actId="478"/>
          <ac:spMkLst>
            <pc:docMk/>
            <pc:sldMk cId="3963705434" sldId="1347"/>
            <ac:spMk id="11" creationId="{923C55D8-474D-4AE6-B45A-8F22B18DC5F8}"/>
          </ac:spMkLst>
        </pc:spChg>
        <pc:spChg chg="mod">
          <ac:chgData name="Rebecca Salles" userId="66a2db3d815e233f" providerId="LiveId" clId="{11ABB3F9-53FF-494B-9418-36F56E230C20}" dt="2021-01-19T20:36:50.953" v="3402" actId="1036"/>
          <ac:spMkLst>
            <pc:docMk/>
            <pc:sldMk cId="3963705434" sldId="1347"/>
            <ac:spMk id="13" creationId="{01C172A2-FA9A-4189-95D6-27ACF73C067E}"/>
          </ac:spMkLst>
        </pc:spChg>
        <pc:spChg chg="add del mod">
          <ac:chgData name="Rebecca Salles" userId="66a2db3d815e233f" providerId="LiveId" clId="{11ABB3F9-53FF-494B-9418-36F56E230C20}" dt="2021-01-19T20:23:06.970" v="2909" actId="478"/>
          <ac:spMkLst>
            <pc:docMk/>
            <pc:sldMk cId="3963705434" sldId="1347"/>
            <ac:spMk id="14" creationId="{D0211D25-7817-40FB-8CA8-E6E2FB032209}"/>
          </ac:spMkLst>
        </pc:spChg>
        <pc:spChg chg="add del mod">
          <ac:chgData name="Rebecca Salles" userId="66a2db3d815e233f" providerId="LiveId" clId="{11ABB3F9-53FF-494B-9418-36F56E230C20}" dt="2021-01-19T20:23:09.098" v="2910" actId="478"/>
          <ac:spMkLst>
            <pc:docMk/>
            <pc:sldMk cId="3963705434" sldId="1347"/>
            <ac:spMk id="15" creationId="{D6529231-7F53-412A-B149-09680E5D8908}"/>
          </ac:spMkLst>
        </pc:spChg>
        <pc:spChg chg="add del mod topLvl">
          <ac:chgData name="Rebecca Salles" userId="66a2db3d815e233f" providerId="LiveId" clId="{11ABB3F9-53FF-494B-9418-36F56E230C20}" dt="2021-01-19T20:23:17.205" v="2914" actId="478"/>
          <ac:spMkLst>
            <pc:docMk/>
            <pc:sldMk cId="3963705434" sldId="1347"/>
            <ac:spMk id="16" creationId="{740DB392-1ABB-46F0-9011-45AA7EF366CD}"/>
          </ac:spMkLst>
        </pc:spChg>
        <pc:spChg chg="add del mod">
          <ac:chgData name="Rebecca Salles" userId="66a2db3d815e233f" providerId="LiveId" clId="{11ABB3F9-53FF-494B-9418-36F56E230C20}" dt="2021-01-19T20:23:12.986" v="2912" actId="478"/>
          <ac:spMkLst>
            <pc:docMk/>
            <pc:sldMk cId="3963705434" sldId="1347"/>
            <ac:spMk id="17" creationId="{4126C15F-F9B1-4FD8-A7DD-F419BA90340B}"/>
          </ac:spMkLst>
        </pc:spChg>
        <pc:spChg chg="add del mod">
          <ac:chgData name="Rebecca Salles" userId="66a2db3d815e233f" providerId="LiveId" clId="{11ABB3F9-53FF-494B-9418-36F56E230C20}" dt="2021-01-19T20:23:14.961" v="2913" actId="478"/>
          <ac:spMkLst>
            <pc:docMk/>
            <pc:sldMk cId="3963705434" sldId="1347"/>
            <ac:spMk id="18" creationId="{5E5E8006-0016-495D-987A-E0D07D6DAFFB}"/>
          </ac:spMkLst>
        </pc:spChg>
        <pc:spChg chg="add mod">
          <ac:chgData name="Rebecca Salles" userId="66a2db3d815e233f" providerId="LiveId" clId="{11ABB3F9-53FF-494B-9418-36F56E230C20}" dt="2021-01-19T20:32:26.474" v="3307" actId="164"/>
          <ac:spMkLst>
            <pc:docMk/>
            <pc:sldMk cId="3963705434" sldId="1347"/>
            <ac:spMk id="31" creationId="{1D88215F-7F3B-47E1-8DD8-B0DBD1991D40}"/>
          </ac:spMkLst>
        </pc:spChg>
        <pc:spChg chg="add mod">
          <ac:chgData name="Rebecca Salles" userId="66a2db3d815e233f" providerId="LiveId" clId="{11ABB3F9-53FF-494B-9418-36F56E230C20}" dt="2021-01-19T20:32:26.474" v="3307" actId="164"/>
          <ac:spMkLst>
            <pc:docMk/>
            <pc:sldMk cId="3963705434" sldId="1347"/>
            <ac:spMk id="33" creationId="{60CE49AA-4C38-4783-BF7A-1694AEB13F46}"/>
          </ac:spMkLst>
        </pc:spChg>
        <pc:grpChg chg="add del mod">
          <ac:chgData name="Rebecca Salles" userId="66a2db3d815e233f" providerId="LiveId" clId="{11ABB3F9-53FF-494B-9418-36F56E230C20}" dt="2021-01-19T20:23:17.205" v="2914" actId="478"/>
          <ac:grpSpMkLst>
            <pc:docMk/>
            <pc:sldMk cId="3963705434" sldId="1347"/>
            <ac:grpSpMk id="4" creationId="{9E2484AF-0363-4EAD-964A-8EF0475CB172}"/>
          </ac:grpSpMkLst>
        </pc:grpChg>
        <pc:grpChg chg="add mod">
          <ac:chgData name="Rebecca Salles" userId="66a2db3d815e233f" providerId="LiveId" clId="{11ABB3F9-53FF-494B-9418-36F56E230C20}" dt="2021-01-19T20:33:14.608" v="3310" actId="164"/>
          <ac:grpSpMkLst>
            <pc:docMk/>
            <pc:sldMk cId="3963705434" sldId="1347"/>
            <ac:grpSpMk id="6" creationId="{AB407A21-DBF7-4B1E-9AA7-E89EEB7A8817}"/>
          </ac:grpSpMkLst>
        </pc:grpChg>
        <pc:grpChg chg="add mod">
          <ac:chgData name="Rebecca Salles" userId="66a2db3d815e233f" providerId="LiveId" clId="{11ABB3F9-53FF-494B-9418-36F56E230C20}" dt="2021-01-19T20:33:14.608" v="3310" actId="164"/>
          <ac:grpSpMkLst>
            <pc:docMk/>
            <pc:sldMk cId="3963705434" sldId="1347"/>
            <ac:grpSpMk id="34" creationId="{2E37FBB1-B032-41AA-A045-D6F0AB39FB8E}"/>
          </ac:grpSpMkLst>
        </pc:grpChg>
        <pc:grpChg chg="add mod">
          <ac:chgData name="Rebecca Salles" userId="66a2db3d815e233f" providerId="LiveId" clId="{11ABB3F9-53FF-494B-9418-36F56E230C20}" dt="2021-01-19T20:33:36.233" v="3351" actId="1037"/>
          <ac:grpSpMkLst>
            <pc:docMk/>
            <pc:sldMk cId="3963705434" sldId="1347"/>
            <ac:grpSpMk id="35" creationId="{F69A2E9D-2CD1-4FF0-B829-5EBC40C44861}"/>
          </ac:grpSpMkLst>
        </pc:grpChg>
        <pc:picChg chg="add mod ord topLvl modCrop">
          <ac:chgData name="Rebecca Salles" userId="66a2db3d815e233f" providerId="LiveId" clId="{11ABB3F9-53FF-494B-9418-36F56E230C20}" dt="2021-01-19T20:28:35.641" v="3260" actId="164"/>
          <ac:picMkLst>
            <pc:docMk/>
            <pc:sldMk cId="3963705434" sldId="1347"/>
            <ac:picMk id="3" creationId="{EA198E09-86C4-4568-A70F-B63A909DCF2D}"/>
          </ac:picMkLst>
        </pc:picChg>
        <pc:cxnChg chg="add mod">
          <ac:chgData name="Rebecca Salles" userId="66a2db3d815e233f" providerId="LiveId" clId="{11ABB3F9-53FF-494B-9418-36F56E230C20}" dt="2021-01-19T20:28:35.641" v="3260" actId="164"/>
          <ac:cxnSpMkLst>
            <pc:docMk/>
            <pc:sldMk cId="3963705434" sldId="1347"/>
            <ac:cxnSpMk id="19" creationId="{6ECEC597-E8B2-47E8-845F-CAB5D7115461}"/>
          </ac:cxnSpMkLst>
        </pc:cxnChg>
        <pc:cxnChg chg="add mod">
          <ac:chgData name="Rebecca Salles" userId="66a2db3d815e233f" providerId="LiveId" clId="{11ABB3F9-53FF-494B-9418-36F56E230C20}" dt="2021-01-19T20:28:35.641" v="3260" actId="164"/>
          <ac:cxnSpMkLst>
            <pc:docMk/>
            <pc:sldMk cId="3963705434" sldId="1347"/>
            <ac:cxnSpMk id="20" creationId="{DEF937CC-535B-4A86-AADB-DBDDDBEA455F}"/>
          </ac:cxnSpMkLst>
        </pc:cxnChg>
        <pc:cxnChg chg="add mod">
          <ac:chgData name="Rebecca Salles" userId="66a2db3d815e233f" providerId="LiveId" clId="{11ABB3F9-53FF-494B-9418-36F56E230C20}" dt="2021-01-19T20:28:35.641" v="3260" actId="164"/>
          <ac:cxnSpMkLst>
            <pc:docMk/>
            <pc:sldMk cId="3963705434" sldId="1347"/>
            <ac:cxnSpMk id="21" creationId="{E217D645-0DB5-44AA-AA7A-AB57B8B31015}"/>
          </ac:cxnSpMkLst>
        </pc:cxnChg>
        <pc:cxnChg chg="add mod">
          <ac:chgData name="Rebecca Salles" userId="66a2db3d815e233f" providerId="LiveId" clId="{11ABB3F9-53FF-494B-9418-36F56E230C20}" dt="2021-01-19T20:28:35.641" v="3260" actId="164"/>
          <ac:cxnSpMkLst>
            <pc:docMk/>
            <pc:sldMk cId="3963705434" sldId="1347"/>
            <ac:cxnSpMk id="22" creationId="{82A88979-858F-40D3-BCEF-C2365505556C}"/>
          </ac:cxnSpMkLst>
        </pc:cxnChg>
        <pc:cxnChg chg="add mod">
          <ac:chgData name="Rebecca Salles" userId="66a2db3d815e233f" providerId="LiveId" clId="{11ABB3F9-53FF-494B-9418-36F56E230C20}" dt="2021-01-19T20:28:35.641" v="3260" actId="164"/>
          <ac:cxnSpMkLst>
            <pc:docMk/>
            <pc:sldMk cId="3963705434" sldId="1347"/>
            <ac:cxnSpMk id="23" creationId="{474AAD4D-2CDF-4FC9-849C-F65544019600}"/>
          </ac:cxnSpMkLst>
        </pc:cxnChg>
        <pc:cxnChg chg="add mod">
          <ac:chgData name="Rebecca Salles" userId="66a2db3d815e233f" providerId="LiveId" clId="{11ABB3F9-53FF-494B-9418-36F56E230C20}" dt="2021-01-19T20:28:35.641" v="3260" actId="164"/>
          <ac:cxnSpMkLst>
            <pc:docMk/>
            <pc:sldMk cId="3963705434" sldId="1347"/>
            <ac:cxnSpMk id="24" creationId="{610AC289-DE2E-40D3-B77D-DEA89D510325}"/>
          </ac:cxnSpMkLst>
        </pc:cxnChg>
        <pc:cxnChg chg="add del mod">
          <ac:chgData name="Rebecca Salles" userId="66a2db3d815e233f" providerId="LiveId" clId="{11ABB3F9-53FF-494B-9418-36F56E230C20}" dt="2021-01-19T20:28:07.124" v="3258" actId="21"/>
          <ac:cxnSpMkLst>
            <pc:docMk/>
            <pc:sldMk cId="3963705434" sldId="1347"/>
            <ac:cxnSpMk id="25" creationId="{C90304E8-41D0-4E6F-B2AA-3C129D03B456}"/>
          </ac:cxnSpMkLst>
        </pc:cxnChg>
        <pc:cxnChg chg="add del mod">
          <ac:chgData name="Rebecca Salles" userId="66a2db3d815e233f" providerId="LiveId" clId="{11ABB3F9-53FF-494B-9418-36F56E230C20}" dt="2021-01-19T20:28:07.124" v="3258" actId="21"/>
          <ac:cxnSpMkLst>
            <pc:docMk/>
            <pc:sldMk cId="3963705434" sldId="1347"/>
            <ac:cxnSpMk id="26" creationId="{F02C7C72-C300-4BE3-AE7B-B656321D7886}"/>
          </ac:cxnSpMkLst>
        </pc:cxnChg>
        <pc:cxnChg chg="add mod">
          <ac:chgData name="Rebecca Salles" userId="66a2db3d815e233f" providerId="LiveId" clId="{11ABB3F9-53FF-494B-9418-36F56E230C20}" dt="2021-01-19T20:28:35.641" v="3260" actId="164"/>
          <ac:cxnSpMkLst>
            <pc:docMk/>
            <pc:sldMk cId="3963705434" sldId="1347"/>
            <ac:cxnSpMk id="27" creationId="{92FC41A1-342F-40F2-88CF-CAE1232EAA9B}"/>
          </ac:cxnSpMkLst>
        </pc:cxnChg>
        <pc:cxnChg chg="add mod">
          <ac:chgData name="Rebecca Salles" userId="66a2db3d815e233f" providerId="LiveId" clId="{11ABB3F9-53FF-494B-9418-36F56E230C20}" dt="2021-01-19T20:28:35.641" v="3260" actId="164"/>
          <ac:cxnSpMkLst>
            <pc:docMk/>
            <pc:sldMk cId="3963705434" sldId="1347"/>
            <ac:cxnSpMk id="28" creationId="{D08C3C66-15D4-4034-9EB4-83024880F99F}"/>
          </ac:cxnSpMkLst>
        </pc:cxnChg>
        <pc:cxnChg chg="add mod">
          <ac:chgData name="Rebecca Salles" userId="66a2db3d815e233f" providerId="LiveId" clId="{11ABB3F9-53FF-494B-9418-36F56E230C20}" dt="2021-01-19T20:32:26.474" v="3307" actId="164"/>
          <ac:cxnSpMkLst>
            <pc:docMk/>
            <pc:sldMk cId="3963705434" sldId="1347"/>
            <ac:cxnSpMk id="29" creationId="{FBFDAF02-B6CE-49A0-94EE-074977F22E1E}"/>
          </ac:cxnSpMkLst>
        </pc:cxnChg>
        <pc:cxnChg chg="add mod">
          <ac:chgData name="Rebecca Salles" userId="66a2db3d815e233f" providerId="LiveId" clId="{11ABB3F9-53FF-494B-9418-36F56E230C20}" dt="2021-01-19T20:32:26.474" v="3307" actId="164"/>
          <ac:cxnSpMkLst>
            <pc:docMk/>
            <pc:sldMk cId="3963705434" sldId="1347"/>
            <ac:cxnSpMk id="32" creationId="{6BD2F2EF-13B9-4C50-B89B-632AEE05D9A8}"/>
          </ac:cxnSpMkLst>
        </pc:cxnChg>
      </pc:sldChg>
      <pc:sldChg chg="delSp modSp add mod modNotesTx">
        <pc:chgData name="Rebecca Salles" userId="66a2db3d815e233f" providerId="LiveId" clId="{11ABB3F9-53FF-494B-9418-36F56E230C20}" dt="2021-01-20T00:03:21.655" v="6524" actId="20577"/>
        <pc:sldMkLst>
          <pc:docMk/>
          <pc:sldMk cId="3217050786" sldId="1348"/>
        </pc:sldMkLst>
        <pc:spChg chg="mod">
          <ac:chgData name="Rebecca Salles" userId="66a2db3d815e233f" providerId="LiveId" clId="{11ABB3F9-53FF-494B-9418-36F56E230C20}" dt="2021-01-20T00:03:21.655" v="6524" actId="20577"/>
          <ac:spMkLst>
            <pc:docMk/>
            <pc:sldMk cId="3217050786" sldId="1348"/>
            <ac:spMk id="7" creationId="{85B41EF4-8FCE-4766-BB6E-2DE90C0F399A}"/>
          </ac:spMkLst>
        </pc:spChg>
        <pc:spChg chg="mod">
          <ac:chgData name="Rebecca Salles" userId="66a2db3d815e233f" providerId="LiveId" clId="{11ABB3F9-53FF-494B-9418-36F56E230C20}" dt="2021-01-19T19:21:07.682" v="1394" actId="20577"/>
          <ac:spMkLst>
            <pc:docMk/>
            <pc:sldMk cId="3217050786" sldId="1348"/>
            <ac:spMk id="10" creationId="{793225F8-65C1-4E6A-B066-20F661C6A5F9}"/>
          </ac:spMkLst>
        </pc:spChg>
        <pc:spChg chg="del">
          <ac:chgData name="Rebecca Salles" userId="66a2db3d815e233f" providerId="LiveId" clId="{11ABB3F9-53FF-494B-9418-36F56E230C20}" dt="2021-01-19T23:48:33.421" v="6429" actId="478"/>
          <ac:spMkLst>
            <pc:docMk/>
            <pc:sldMk cId="3217050786" sldId="1348"/>
            <ac:spMk id="13" creationId="{01C172A2-FA9A-4189-95D6-27ACF73C067E}"/>
          </ac:spMkLst>
        </pc:spChg>
      </pc:sldChg>
      <pc:sldChg chg="addSp delSp modSp add mod modNotesTx">
        <pc:chgData name="Rebecca Salles" userId="66a2db3d815e233f" providerId="LiveId" clId="{11ABB3F9-53FF-494B-9418-36F56E230C20}" dt="2021-01-20T13:23:38.953" v="7705" actId="478"/>
        <pc:sldMkLst>
          <pc:docMk/>
          <pc:sldMk cId="2272347153" sldId="1349"/>
        </pc:sldMkLst>
        <pc:spChg chg="del mod">
          <ac:chgData name="Rebecca Salles" userId="66a2db3d815e233f" providerId="LiveId" clId="{11ABB3F9-53FF-494B-9418-36F56E230C20}" dt="2021-01-19T22:27:43.001" v="5274" actId="478"/>
          <ac:spMkLst>
            <pc:docMk/>
            <pc:sldMk cId="2272347153" sldId="1349"/>
            <ac:spMk id="6" creationId="{EDA9C882-ED80-4944-A03F-D7A86A6D8689}"/>
          </ac:spMkLst>
        </pc:spChg>
        <pc:spChg chg="mod">
          <ac:chgData name="Rebecca Salles" userId="66a2db3d815e233f" providerId="LiveId" clId="{11ABB3F9-53FF-494B-9418-36F56E230C20}" dt="2021-01-19T22:14:22.828" v="5136" actId="20577"/>
          <ac:spMkLst>
            <pc:docMk/>
            <pc:sldMk cId="2272347153" sldId="1349"/>
            <ac:spMk id="8" creationId="{64E0147F-71E9-408B-B980-3FA13036C287}"/>
          </ac:spMkLst>
        </pc:spChg>
        <pc:spChg chg="mod">
          <ac:chgData name="Rebecca Salles" userId="66a2db3d815e233f" providerId="LiveId" clId="{11ABB3F9-53FF-494B-9418-36F56E230C20}" dt="2021-01-19T21:38:21.410" v="4459" actId="20577"/>
          <ac:spMkLst>
            <pc:docMk/>
            <pc:sldMk cId="2272347153" sldId="1349"/>
            <ac:spMk id="10" creationId="{793225F8-65C1-4E6A-B066-20F661C6A5F9}"/>
          </ac:spMkLst>
        </pc:spChg>
        <pc:spChg chg="mod">
          <ac:chgData name="Rebecca Salles" userId="66a2db3d815e233f" providerId="LiveId" clId="{11ABB3F9-53FF-494B-9418-36F56E230C20}" dt="2021-01-19T22:14:22.828" v="5136" actId="20577"/>
          <ac:spMkLst>
            <pc:docMk/>
            <pc:sldMk cId="2272347153" sldId="1349"/>
            <ac:spMk id="11" creationId="{7065FA6A-C598-40DE-B622-7B80AB556AF6}"/>
          </ac:spMkLst>
        </pc:spChg>
        <pc:spChg chg="mod">
          <ac:chgData name="Rebecca Salles" userId="66a2db3d815e233f" providerId="LiveId" clId="{11ABB3F9-53FF-494B-9418-36F56E230C20}" dt="2021-01-19T22:14:22.828" v="5136" actId="20577"/>
          <ac:spMkLst>
            <pc:docMk/>
            <pc:sldMk cId="2272347153" sldId="1349"/>
            <ac:spMk id="13" creationId="{04A73651-084E-4FE3-B106-EF055D198C9A}"/>
          </ac:spMkLst>
        </pc:spChg>
        <pc:spChg chg="del mod">
          <ac:chgData name="Rebecca Salles" userId="66a2db3d815e233f" providerId="LiveId" clId="{11ABB3F9-53FF-494B-9418-36F56E230C20}" dt="2021-01-20T13:23:37.446" v="7704" actId="478"/>
          <ac:spMkLst>
            <pc:docMk/>
            <pc:sldMk cId="2272347153" sldId="1349"/>
            <ac:spMk id="23" creationId="{947AC2CF-266A-4799-8D13-F75AC936E494}"/>
          </ac:spMkLst>
        </pc:spChg>
        <pc:spChg chg="mod">
          <ac:chgData name="Rebecca Salles" userId="66a2db3d815e233f" providerId="LiveId" clId="{11ABB3F9-53FF-494B-9418-36F56E230C20}" dt="2021-01-19T22:14:22.828" v="5136" actId="20577"/>
          <ac:spMkLst>
            <pc:docMk/>
            <pc:sldMk cId="2272347153" sldId="1349"/>
            <ac:spMk id="26" creationId="{907F6469-45DD-4E66-BBD1-858FF08E772A}"/>
          </ac:spMkLst>
        </pc:spChg>
        <pc:spChg chg="mod">
          <ac:chgData name="Rebecca Salles" userId="66a2db3d815e233f" providerId="LiveId" clId="{11ABB3F9-53FF-494B-9418-36F56E230C20}" dt="2021-01-19T22:14:22.828" v="5136" actId="20577"/>
          <ac:spMkLst>
            <pc:docMk/>
            <pc:sldMk cId="2272347153" sldId="1349"/>
            <ac:spMk id="27" creationId="{34D7C7FF-EC17-4EEE-8485-0850D1E47142}"/>
          </ac:spMkLst>
        </pc:spChg>
        <pc:spChg chg="mod">
          <ac:chgData name="Rebecca Salles" userId="66a2db3d815e233f" providerId="LiveId" clId="{11ABB3F9-53FF-494B-9418-36F56E230C20}" dt="2021-01-19T22:14:22.828" v="5136" actId="20577"/>
          <ac:spMkLst>
            <pc:docMk/>
            <pc:sldMk cId="2272347153" sldId="1349"/>
            <ac:spMk id="28" creationId="{F6E16152-699C-45D6-995B-71184BC10F33}"/>
          </ac:spMkLst>
        </pc:spChg>
        <pc:spChg chg="mod">
          <ac:chgData name="Rebecca Salles" userId="66a2db3d815e233f" providerId="LiveId" clId="{11ABB3F9-53FF-494B-9418-36F56E230C20}" dt="2021-01-19T22:14:22.828" v="5136" actId="20577"/>
          <ac:spMkLst>
            <pc:docMk/>
            <pc:sldMk cId="2272347153" sldId="1349"/>
            <ac:spMk id="29" creationId="{BC1B2E9C-FF32-4484-B055-E45830995897}"/>
          </ac:spMkLst>
        </pc:spChg>
        <pc:spChg chg="mod">
          <ac:chgData name="Rebecca Salles" userId="66a2db3d815e233f" providerId="LiveId" clId="{11ABB3F9-53FF-494B-9418-36F56E230C20}" dt="2021-01-19T22:14:22.828" v="5136" actId="20577"/>
          <ac:spMkLst>
            <pc:docMk/>
            <pc:sldMk cId="2272347153" sldId="1349"/>
            <ac:spMk id="30" creationId="{9B078C57-B159-4D37-8EC8-71F6981BA620}"/>
          </ac:spMkLst>
        </pc:spChg>
        <pc:spChg chg="mod">
          <ac:chgData name="Rebecca Salles" userId="66a2db3d815e233f" providerId="LiveId" clId="{11ABB3F9-53FF-494B-9418-36F56E230C20}" dt="2021-01-19T22:14:22.828" v="5136" actId="20577"/>
          <ac:spMkLst>
            <pc:docMk/>
            <pc:sldMk cId="2272347153" sldId="1349"/>
            <ac:spMk id="31" creationId="{62C507AC-D4AA-4FCA-8960-C1ECFB3747CC}"/>
          </ac:spMkLst>
        </pc:spChg>
        <pc:spChg chg="mod">
          <ac:chgData name="Rebecca Salles" userId="66a2db3d815e233f" providerId="LiveId" clId="{11ABB3F9-53FF-494B-9418-36F56E230C20}" dt="2021-01-19T22:15:00.728" v="5137" actId="1038"/>
          <ac:spMkLst>
            <pc:docMk/>
            <pc:sldMk cId="2272347153" sldId="1349"/>
            <ac:spMk id="33" creationId="{99895B31-6D52-4DC3-9C0F-B4E01DD6809D}"/>
          </ac:spMkLst>
        </pc:spChg>
        <pc:spChg chg="mod">
          <ac:chgData name="Rebecca Salles" userId="66a2db3d815e233f" providerId="LiveId" clId="{11ABB3F9-53FF-494B-9418-36F56E230C20}" dt="2021-01-19T22:14:22.828" v="5136" actId="20577"/>
          <ac:spMkLst>
            <pc:docMk/>
            <pc:sldMk cId="2272347153" sldId="1349"/>
            <ac:spMk id="35" creationId="{CE286864-52EA-4045-8DF9-927AB2755560}"/>
          </ac:spMkLst>
        </pc:spChg>
        <pc:spChg chg="del mod">
          <ac:chgData name="Rebecca Salles" userId="66a2db3d815e233f" providerId="LiveId" clId="{11ABB3F9-53FF-494B-9418-36F56E230C20}" dt="2021-01-20T13:23:38.953" v="7705" actId="478"/>
          <ac:spMkLst>
            <pc:docMk/>
            <pc:sldMk cId="2272347153" sldId="1349"/>
            <ac:spMk id="36" creationId="{CA79B3A5-F2C8-4380-83B8-7D88B14BB8CE}"/>
          </ac:spMkLst>
        </pc:spChg>
        <pc:spChg chg="del mod">
          <ac:chgData name="Rebecca Salles" userId="66a2db3d815e233f" providerId="LiveId" clId="{11ABB3F9-53FF-494B-9418-36F56E230C20}" dt="2021-01-19T22:27:43.001" v="5274" actId="478"/>
          <ac:spMkLst>
            <pc:docMk/>
            <pc:sldMk cId="2272347153" sldId="1349"/>
            <ac:spMk id="37" creationId="{96D514CB-97AF-4EC4-88B5-DCA4714D7C11}"/>
          </ac:spMkLst>
        </pc:spChg>
        <pc:grpChg chg="mod">
          <ac:chgData name="Rebecca Salles" userId="66a2db3d815e233f" providerId="LiveId" clId="{11ABB3F9-53FF-494B-9418-36F56E230C20}" dt="2021-01-19T22:14:22.828" v="5136" actId="20577"/>
          <ac:grpSpMkLst>
            <pc:docMk/>
            <pc:sldMk cId="2272347153" sldId="1349"/>
            <ac:grpSpMk id="7" creationId="{D560065E-7F95-4FF1-9C47-D4E53F838DC6}"/>
          </ac:grpSpMkLst>
        </pc:grpChg>
        <pc:graphicFrameChg chg="add mod modGraphic">
          <ac:chgData name="Rebecca Salles" userId="66a2db3d815e233f" providerId="LiveId" clId="{11ABB3F9-53FF-494B-9418-36F56E230C20}" dt="2021-01-19T22:51:05.485" v="5570" actId="122"/>
          <ac:graphicFrameMkLst>
            <pc:docMk/>
            <pc:sldMk cId="2272347153" sldId="1349"/>
            <ac:graphicFrameMk id="38" creationId="{95CFFA5E-9080-4F23-AA86-CF2AED287B99}"/>
          </ac:graphicFrameMkLst>
        </pc:graphicFrameChg>
        <pc:cxnChg chg="mod">
          <ac:chgData name="Rebecca Salles" userId="66a2db3d815e233f" providerId="LiveId" clId="{11ABB3F9-53FF-494B-9418-36F56E230C20}" dt="2021-01-19T22:14:22.828" v="5136" actId="20577"/>
          <ac:cxnSpMkLst>
            <pc:docMk/>
            <pc:sldMk cId="2272347153" sldId="1349"/>
            <ac:cxnSpMk id="14" creationId="{57448C55-968A-4E0F-8C76-65AF505FAB99}"/>
          </ac:cxnSpMkLst>
        </pc:cxnChg>
        <pc:cxnChg chg="mod">
          <ac:chgData name="Rebecca Salles" userId="66a2db3d815e233f" providerId="LiveId" clId="{11ABB3F9-53FF-494B-9418-36F56E230C20}" dt="2021-01-19T22:14:22.828" v="5136" actId="20577"/>
          <ac:cxnSpMkLst>
            <pc:docMk/>
            <pc:sldMk cId="2272347153" sldId="1349"/>
            <ac:cxnSpMk id="15" creationId="{20DD706D-26DF-4AF5-938D-71C41DD192B8}"/>
          </ac:cxnSpMkLst>
        </pc:cxnChg>
        <pc:cxnChg chg="mod">
          <ac:chgData name="Rebecca Salles" userId="66a2db3d815e233f" providerId="LiveId" clId="{11ABB3F9-53FF-494B-9418-36F56E230C20}" dt="2021-01-19T22:14:22.828" v="5136" actId="20577"/>
          <ac:cxnSpMkLst>
            <pc:docMk/>
            <pc:sldMk cId="2272347153" sldId="1349"/>
            <ac:cxnSpMk id="16" creationId="{FD73D1B9-E157-4CA1-8CFC-3F0C0839277A}"/>
          </ac:cxnSpMkLst>
        </pc:cxnChg>
        <pc:cxnChg chg="mod">
          <ac:chgData name="Rebecca Salles" userId="66a2db3d815e233f" providerId="LiveId" clId="{11ABB3F9-53FF-494B-9418-36F56E230C20}" dt="2021-01-19T22:14:22.828" v="5136" actId="20577"/>
          <ac:cxnSpMkLst>
            <pc:docMk/>
            <pc:sldMk cId="2272347153" sldId="1349"/>
            <ac:cxnSpMk id="17" creationId="{EB946734-682C-4EF6-8822-61D9A43A37C0}"/>
          </ac:cxnSpMkLst>
        </pc:cxnChg>
        <pc:cxnChg chg="mod">
          <ac:chgData name="Rebecca Salles" userId="66a2db3d815e233f" providerId="LiveId" clId="{11ABB3F9-53FF-494B-9418-36F56E230C20}" dt="2021-01-19T22:14:22.828" v="5136" actId="20577"/>
          <ac:cxnSpMkLst>
            <pc:docMk/>
            <pc:sldMk cId="2272347153" sldId="1349"/>
            <ac:cxnSpMk id="18" creationId="{296D3D28-9605-4E29-9D88-B00059B81BE8}"/>
          </ac:cxnSpMkLst>
        </pc:cxnChg>
        <pc:cxnChg chg="mod">
          <ac:chgData name="Rebecca Salles" userId="66a2db3d815e233f" providerId="LiveId" clId="{11ABB3F9-53FF-494B-9418-36F56E230C20}" dt="2021-01-19T22:14:22.828" v="5136" actId="20577"/>
          <ac:cxnSpMkLst>
            <pc:docMk/>
            <pc:sldMk cId="2272347153" sldId="1349"/>
            <ac:cxnSpMk id="19" creationId="{18D75AC9-3D94-4296-B1FA-FBA5B656E440}"/>
          </ac:cxnSpMkLst>
        </pc:cxnChg>
        <pc:cxnChg chg="mod">
          <ac:chgData name="Rebecca Salles" userId="66a2db3d815e233f" providerId="LiveId" clId="{11ABB3F9-53FF-494B-9418-36F56E230C20}" dt="2021-01-19T22:14:22.828" v="5136" actId="20577"/>
          <ac:cxnSpMkLst>
            <pc:docMk/>
            <pc:sldMk cId="2272347153" sldId="1349"/>
            <ac:cxnSpMk id="20" creationId="{E0B730BE-5849-4C5B-9D8C-75994DCD40E7}"/>
          </ac:cxnSpMkLst>
        </pc:cxnChg>
        <pc:cxnChg chg="mod">
          <ac:chgData name="Rebecca Salles" userId="66a2db3d815e233f" providerId="LiveId" clId="{11ABB3F9-53FF-494B-9418-36F56E230C20}" dt="2021-01-19T22:14:22.828" v="5136" actId="20577"/>
          <ac:cxnSpMkLst>
            <pc:docMk/>
            <pc:sldMk cId="2272347153" sldId="1349"/>
            <ac:cxnSpMk id="21" creationId="{EA58381F-87B3-44A1-89E7-23AD1CB4F093}"/>
          </ac:cxnSpMkLst>
        </pc:cxnChg>
        <pc:cxnChg chg="mod">
          <ac:chgData name="Rebecca Salles" userId="66a2db3d815e233f" providerId="LiveId" clId="{11ABB3F9-53FF-494B-9418-36F56E230C20}" dt="2021-01-19T22:14:22.828" v="5136" actId="20577"/>
          <ac:cxnSpMkLst>
            <pc:docMk/>
            <pc:sldMk cId="2272347153" sldId="1349"/>
            <ac:cxnSpMk id="22" creationId="{F9452EC0-106D-4DA1-9ED8-C5941ACF16F0}"/>
          </ac:cxnSpMkLst>
        </pc:cxnChg>
        <pc:cxnChg chg="mod">
          <ac:chgData name="Rebecca Salles" userId="66a2db3d815e233f" providerId="LiveId" clId="{11ABB3F9-53FF-494B-9418-36F56E230C20}" dt="2021-01-19T22:14:22.828" v="5136" actId="20577"/>
          <ac:cxnSpMkLst>
            <pc:docMk/>
            <pc:sldMk cId="2272347153" sldId="1349"/>
            <ac:cxnSpMk id="24" creationId="{D3AE0AC9-A02A-4E63-9004-98EB35F0DC39}"/>
          </ac:cxnSpMkLst>
        </pc:cxnChg>
        <pc:cxnChg chg="mod">
          <ac:chgData name="Rebecca Salles" userId="66a2db3d815e233f" providerId="LiveId" clId="{11ABB3F9-53FF-494B-9418-36F56E230C20}" dt="2021-01-19T22:14:22.828" v="5136" actId="20577"/>
          <ac:cxnSpMkLst>
            <pc:docMk/>
            <pc:sldMk cId="2272347153" sldId="1349"/>
            <ac:cxnSpMk id="25" creationId="{9D7E271A-8736-4799-9B05-6AAA6AADB4A5}"/>
          </ac:cxnSpMkLst>
        </pc:cxnChg>
        <pc:cxnChg chg="mod">
          <ac:chgData name="Rebecca Salles" userId="66a2db3d815e233f" providerId="LiveId" clId="{11ABB3F9-53FF-494B-9418-36F56E230C20}" dt="2021-01-19T22:15:00.728" v="5137" actId="1038"/>
          <ac:cxnSpMkLst>
            <pc:docMk/>
            <pc:sldMk cId="2272347153" sldId="1349"/>
            <ac:cxnSpMk id="32" creationId="{55A1BD90-9F93-411B-9551-48525E742982}"/>
          </ac:cxnSpMkLst>
        </pc:cxnChg>
        <pc:cxnChg chg="mod">
          <ac:chgData name="Rebecca Salles" userId="66a2db3d815e233f" providerId="LiveId" clId="{11ABB3F9-53FF-494B-9418-36F56E230C20}" dt="2021-01-19T22:14:22.828" v="5136" actId="20577"/>
          <ac:cxnSpMkLst>
            <pc:docMk/>
            <pc:sldMk cId="2272347153" sldId="1349"/>
            <ac:cxnSpMk id="34" creationId="{95BA61E1-6979-4B15-A7D4-C048369842E8}"/>
          </ac:cxnSpMkLst>
        </pc:cxnChg>
      </pc:sldChg>
      <pc:sldChg chg="modSp add mod ord modNotesTx">
        <pc:chgData name="Rebecca Salles" userId="66a2db3d815e233f" providerId="LiveId" clId="{11ABB3F9-53FF-494B-9418-36F56E230C20}" dt="2021-01-19T23:56:20.374" v="6481" actId="6549"/>
        <pc:sldMkLst>
          <pc:docMk/>
          <pc:sldMk cId="4051579360" sldId="1350"/>
        </pc:sldMkLst>
        <pc:spChg chg="mod">
          <ac:chgData name="Rebecca Salles" userId="66a2db3d815e233f" providerId="LiveId" clId="{11ABB3F9-53FF-494B-9418-36F56E230C20}" dt="2021-01-19T20:58:16.406" v="4049" actId="20577"/>
          <ac:spMkLst>
            <pc:docMk/>
            <pc:sldMk cId="4051579360" sldId="1350"/>
            <ac:spMk id="11" creationId="{E4919AD2-0C09-4175-85CB-E5EA485074BD}"/>
          </ac:spMkLst>
        </pc:spChg>
      </pc:sldChg>
      <pc:sldChg chg="addSp delSp modSp add del mod">
        <pc:chgData name="Rebecca Salles" userId="66a2db3d815e233f" providerId="LiveId" clId="{11ABB3F9-53FF-494B-9418-36F56E230C20}" dt="2021-01-19T20:04:19.882" v="2615" actId="47"/>
        <pc:sldMkLst>
          <pc:docMk/>
          <pc:sldMk cId="4109450980" sldId="1351"/>
        </pc:sldMkLst>
        <pc:spChg chg="del">
          <ac:chgData name="Rebecca Salles" userId="66a2db3d815e233f" providerId="LiveId" clId="{11ABB3F9-53FF-494B-9418-36F56E230C20}" dt="2021-01-19T19:25:17.850" v="1468" actId="478"/>
          <ac:spMkLst>
            <pc:docMk/>
            <pc:sldMk cId="4109450980" sldId="1351"/>
            <ac:spMk id="7" creationId="{85B41EF4-8FCE-4766-BB6E-2DE90C0F399A}"/>
          </ac:spMkLst>
        </pc:spChg>
        <pc:spChg chg="del mod">
          <ac:chgData name="Rebecca Salles" userId="66a2db3d815e233f" providerId="LiveId" clId="{11ABB3F9-53FF-494B-9418-36F56E230C20}" dt="2021-01-19T19:25:24.069" v="1471" actId="478"/>
          <ac:spMkLst>
            <pc:docMk/>
            <pc:sldMk cId="4109450980" sldId="1351"/>
            <ac:spMk id="13" creationId="{01C172A2-FA9A-4189-95D6-27ACF73C067E}"/>
          </ac:spMkLst>
        </pc:spChg>
        <pc:spChg chg="add mod">
          <ac:chgData name="Rebecca Salles" userId="66a2db3d815e233f" providerId="LiveId" clId="{11ABB3F9-53FF-494B-9418-36F56E230C20}" dt="2021-01-19T19:33:22.656" v="2096" actId="164"/>
          <ac:spMkLst>
            <pc:docMk/>
            <pc:sldMk cId="4109450980" sldId="1351"/>
            <ac:spMk id="14" creationId="{27CFC26C-7A8E-4725-9633-2921B8D54438}"/>
          </ac:spMkLst>
        </pc:spChg>
        <pc:spChg chg="add del mod">
          <ac:chgData name="Rebecca Salles" userId="66a2db3d815e233f" providerId="LiveId" clId="{11ABB3F9-53FF-494B-9418-36F56E230C20}" dt="2021-01-19T19:25:30.277" v="1472" actId="478"/>
          <ac:spMkLst>
            <pc:docMk/>
            <pc:sldMk cId="4109450980" sldId="1351"/>
            <ac:spMk id="15" creationId="{99D26223-ACA0-4F47-9FA4-9122526149A3}"/>
          </ac:spMkLst>
        </pc:spChg>
        <pc:spChg chg="add del mod">
          <ac:chgData name="Rebecca Salles" userId="66a2db3d815e233f" providerId="LiveId" clId="{11ABB3F9-53FF-494B-9418-36F56E230C20}" dt="2021-01-19T19:25:30.277" v="1472" actId="478"/>
          <ac:spMkLst>
            <pc:docMk/>
            <pc:sldMk cId="4109450980" sldId="1351"/>
            <ac:spMk id="16" creationId="{CBA7CD4D-349C-4AF0-BCC4-1D507D383D9A}"/>
          </ac:spMkLst>
        </pc:spChg>
        <pc:spChg chg="add del mod">
          <ac:chgData name="Rebecca Salles" userId="66a2db3d815e233f" providerId="LiveId" clId="{11ABB3F9-53FF-494B-9418-36F56E230C20}" dt="2021-01-19T19:25:30.277" v="1472" actId="478"/>
          <ac:spMkLst>
            <pc:docMk/>
            <pc:sldMk cId="4109450980" sldId="1351"/>
            <ac:spMk id="17" creationId="{2435DF94-09A4-4F9D-B263-15A00FE44D7A}"/>
          </ac:spMkLst>
        </pc:spChg>
        <pc:spChg chg="add mod">
          <ac:chgData name="Rebecca Salles" userId="66a2db3d815e233f" providerId="LiveId" clId="{11ABB3F9-53FF-494B-9418-36F56E230C20}" dt="2021-01-19T19:33:22.656" v="2096" actId="164"/>
          <ac:spMkLst>
            <pc:docMk/>
            <pc:sldMk cId="4109450980" sldId="1351"/>
            <ac:spMk id="18" creationId="{BBBABF8B-50FC-4E02-8042-3108538F2040}"/>
          </ac:spMkLst>
        </pc:spChg>
        <pc:spChg chg="add mod">
          <ac:chgData name="Rebecca Salles" userId="66a2db3d815e233f" providerId="LiveId" clId="{11ABB3F9-53FF-494B-9418-36F56E230C20}" dt="2021-01-19T19:33:22.656" v="2096" actId="164"/>
          <ac:spMkLst>
            <pc:docMk/>
            <pc:sldMk cId="4109450980" sldId="1351"/>
            <ac:spMk id="20" creationId="{EF7E2C49-44B5-4575-A4F7-285E35F178C7}"/>
          </ac:spMkLst>
        </pc:spChg>
        <pc:spChg chg="add mod">
          <ac:chgData name="Rebecca Salles" userId="66a2db3d815e233f" providerId="LiveId" clId="{11ABB3F9-53FF-494B-9418-36F56E230C20}" dt="2021-01-19T19:33:22.656" v="2096" actId="164"/>
          <ac:spMkLst>
            <pc:docMk/>
            <pc:sldMk cId="4109450980" sldId="1351"/>
            <ac:spMk id="21" creationId="{DBEA4FCC-ADCF-4E44-A0DF-E3555495DBF3}"/>
          </ac:spMkLst>
        </pc:spChg>
        <pc:spChg chg="add mod">
          <ac:chgData name="Rebecca Salles" userId="66a2db3d815e233f" providerId="LiveId" clId="{11ABB3F9-53FF-494B-9418-36F56E230C20}" dt="2021-01-19T19:33:22.656" v="2096" actId="164"/>
          <ac:spMkLst>
            <pc:docMk/>
            <pc:sldMk cId="4109450980" sldId="1351"/>
            <ac:spMk id="26" creationId="{C361590A-D4CF-47E2-B8F5-93FBA312B41A}"/>
          </ac:spMkLst>
        </pc:spChg>
        <pc:spChg chg="add del mod">
          <ac:chgData name="Rebecca Salles" userId="66a2db3d815e233f" providerId="LiveId" clId="{11ABB3F9-53FF-494B-9418-36F56E230C20}" dt="2021-01-19T19:25:30.277" v="1472" actId="478"/>
          <ac:spMkLst>
            <pc:docMk/>
            <pc:sldMk cId="4109450980" sldId="1351"/>
            <ac:spMk id="29" creationId="{9B2814D8-1C8A-410B-8C6B-19C5AB7C0BA1}"/>
          </ac:spMkLst>
        </pc:spChg>
        <pc:spChg chg="add del mod">
          <ac:chgData name="Rebecca Salles" userId="66a2db3d815e233f" providerId="LiveId" clId="{11ABB3F9-53FF-494B-9418-36F56E230C20}" dt="2021-01-19T19:25:30.277" v="1472" actId="478"/>
          <ac:spMkLst>
            <pc:docMk/>
            <pc:sldMk cId="4109450980" sldId="1351"/>
            <ac:spMk id="30" creationId="{58ADAA74-FB06-4C77-BAA4-2DF3CEE63576}"/>
          </ac:spMkLst>
        </pc:spChg>
        <pc:spChg chg="add del mod">
          <ac:chgData name="Rebecca Salles" userId="66a2db3d815e233f" providerId="LiveId" clId="{11ABB3F9-53FF-494B-9418-36F56E230C20}" dt="2021-01-19T19:25:30.277" v="1472" actId="478"/>
          <ac:spMkLst>
            <pc:docMk/>
            <pc:sldMk cId="4109450980" sldId="1351"/>
            <ac:spMk id="31" creationId="{4082BA33-7593-449B-8AA4-63362ABEAB70}"/>
          </ac:spMkLst>
        </pc:spChg>
        <pc:spChg chg="add mod">
          <ac:chgData name="Rebecca Salles" userId="66a2db3d815e233f" providerId="LiveId" clId="{11ABB3F9-53FF-494B-9418-36F56E230C20}" dt="2021-01-19T19:33:22.656" v="2096" actId="164"/>
          <ac:spMkLst>
            <pc:docMk/>
            <pc:sldMk cId="4109450980" sldId="1351"/>
            <ac:spMk id="33" creationId="{2D180FEE-3114-44CE-9A00-210D6BABF734}"/>
          </ac:spMkLst>
        </pc:spChg>
        <pc:spChg chg="add mod">
          <ac:chgData name="Rebecca Salles" userId="66a2db3d815e233f" providerId="LiveId" clId="{11ABB3F9-53FF-494B-9418-36F56E230C20}" dt="2021-01-19T19:33:22.656" v="2096" actId="164"/>
          <ac:spMkLst>
            <pc:docMk/>
            <pc:sldMk cId="4109450980" sldId="1351"/>
            <ac:spMk id="35" creationId="{2C6B995D-6879-431B-B088-265957875B6D}"/>
          </ac:spMkLst>
        </pc:spChg>
        <pc:spChg chg="add mod">
          <ac:chgData name="Rebecca Salles" userId="66a2db3d815e233f" providerId="LiveId" clId="{11ABB3F9-53FF-494B-9418-36F56E230C20}" dt="2021-01-19T19:33:22.656" v="2096" actId="164"/>
          <ac:spMkLst>
            <pc:docMk/>
            <pc:sldMk cId="4109450980" sldId="1351"/>
            <ac:spMk id="36" creationId="{A1A4D94B-C60F-47B1-85C3-6BF811D4D591}"/>
          </ac:spMkLst>
        </pc:spChg>
        <pc:spChg chg="add mod">
          <ac:chgData name="Rebecca Salles" userId="66a2db3d815e233f" providerId="LiveId" clId="{11ABB3F9-53FF-494B-9418-36F56E230C20}" dt="2021-01-19T19:33:22.656" v="2096" actId="164"/>
          <ac:spMkLst>
            <pc:docMk/>
            <pc:sldMk cId="4109450980" sldId="1351"/>
            <ac:spMk id="37" creationId="{4290A898-3A83-44E5-978B-101C580004A8}"/>
          </ac:spMkLst>
        </pc:spChg>
        <pc:spChg chg="add mod">
          <ac:chgData name="Rebecca Salles" userId="66a2db3d815e233f" providerId="LiveId" clId="{11ABB3F9-53FF-494B-9418-36F56E230C20}" dt="2021-01-19T19:33:22.656" v="2096" actId="164"/>
          <ac:spMkLst>
            <pc:docMk/>
            <pc:sldMk cId="4109450980" sldId="1351"/>
            <ac:spMk id="38" creationId="{CCDDD1A0-E70B-4AFC-A752-621BF0E5B92C}"/>
          </ac:spMkLst>
        </pc:spChg>
        <pc:spChg chg="add mod">
          <ac:chgData name="Rebecca Salles" userId="66a2db3d815e233f" providerId="LiveId" clId="{11ABB3F9-53FF-494B-9418-36F56E230C20}" dt="2021-01-19T19:33:22.656" v="2096" actId="164"/>
          <ac:spMkLst>
            <pc:docMk/>
            <pc:sldMk cId="4109450980" sldId="1351"/>
            <ac:spMk id="39" creationId="{FA2D45DD-6F1B-4226-9FF8-1533ECFE8468}"/>
          </ac:spMkLst>
        </pc:spChg>
        <pc:spChg chg="add mod">
          <ac:chgData name="Rebecca Salles" userId="66a2db3d815e233f" providerId="LiveId" clId="{11ABB3F9-53FF-494B-9418-36F56E230C20}" dt="2021-01-19T19:33:22.656" v="2096" actId="164"/>
          <ac:spMkLst>
            <pc:docMk/>
            <pc:sldMk cId="4109450980" sldId="1351"/>
            <ac:spMk id="40" creationId="{3C19575F-2C9A-408A-B68F-2EFAF1FC2440}"/>
          </ac:spMkLst>
        </pc:spChg>
        <pc:spChg chg="add mod">
          <ac:chgData name="Rebecca Salles" userId="66a2db3d815e233f" providerId="LiveId" clId="{11ABB3F9-53FF-494B-9418-36F56E230C20}" dt="2021-01-19T19:33:22.656" v="2096" actId="164"/>
          <ac:spMkLst>
            <pc:docMk/>
            <pc:sldMk cId="4109450980" sldId="1351"/>
            <ac:spMk id="41" creationId="{E31C1FBA-55E9-42BF-9739-B94FE4B3321C}"/>
          </ac:spMkLst>
        </pc:spChg>
        <pc:spChg chg="add mod">
          <ac:chgData name="Rebecca Salles" userId="66a2db3d815e233f" providerId="LiveId" clId="{11ABB3F9-53FF-494B-9418-36F56E230C20}" dt="2021-01-19T19:33:22.656" v="2096" actId="164"/>
          <ac:spMkLst>
            <pc:docMk/>
            <pc:sldMk cId="4109450980" sldId="1351"/>
            <ac:spMk id="42" creationId="{05898F27-EC98-429E-8D76-54FAF83CF32A}"/>
          </ac:spMkLst>
        </pc:spChg>
        <pc:spChg chg="add mod">
          <ac:chgData name="Rebecca Salles" userId="66a2db3d815e233f" providerId="LiveId" clId="{11ABB3F9-53FF-494B-9418-36F56E230C20}" dt="2021-01-19T19:33:22.656" v="2096" actId="164"/>
          <ac:spMkLst>
            <pc:docMk/>
            <pc:sldMk cId="4109450980" sldId="1351"/>
            <ac:spMk id="43" creationId="{39F39C79-A9C0-4315-A775-B6A9A72FF98A}"/>
          </ac:spMkLst>
        </pc:spChg>
        <pc:spChg chg="add mod">
          <ac:chgData name="Rebecca Salles" userId="66a2db3d815e233f" providerId="LiveId" clId="{11ABB3F9-53FF-494B-9418-36F56E230C20}" dt="2021-01-19T19:33:22.656" v="2096" actId="164"/>
          <ac:spMkLst>
            <pc:docMk/>
            <pc:sldMk cId="4109450980" sldId="1351"/>
            <ac:spMk id="44" creationId="{5CA7DA68-AAAA-47F3-8EBD-70DC391333A0}"/>
          </ac:spMkLst>
        </pc:spChg>
        <pc:grpChg chg="add del mod">
          <ac:chgData name="Rebecca Salles" userId="66a2db3d815e233f" providerId="LiveId" clId="{11ABB3F9-53FF-494B-9418-36F56E230C20}" dt="2021-01-19T19:36:46.213" v="2102" actId="21"/>
          <ac:grpSpMkLst>
            <pc:docMk/>
            <pc:sldMk cId="4109450980" sldId="1351"/>
            <ac:grpSpMk id="48" creationId="{2DA209C8-DD3F-4C00-BB1C-E4D4E8EDCBAB}"/>
          </ac:grpSpMkLst>
        </pc:grpChg>
        <pc:picChg chg="add mod">
          <ac:chgData name="Rebecca Salles" userId="66a2db3d815e233f" providerId="LiveId" clId="{11ABB3F9-53FF-494B-9418-36F56E230C20}" dt="2021-01-19T19:33:22.656" v="2096" actId="164"/>
          <ac:picMkLst>
            <pc:docMk/>
            <pc:sldMk cId="4109450980" sldId="1351"/>
            <ac:picMk id="11" creationId="{05334C7B-ED53-40FB-A8D9-1109CC128D91}"/>
          </ac:picMkLst>
        </pc:picChg>
        <pc:picChg chg="add del mod">
          <ac:chgData name="Rebecca Salles" userId="66a2db3d815e233f" providerId="LiveId" clId="{11ABB3F9-53FF-494B-9418-36F56E230C20}" dt="2021-01-19T19:25:30.277" v="1472" actId="478"/>
          <ac:picMkLst>
            <pc:docMk/>
            <pc:sldMk cId="4109450980" sldId="1351"/>
            <ac:picMk id="24" creationId="{A7ACD8B5-E386-4AEC-A936-25038D98BCB8}"/>
          </ac:picMkLst>
        </pc:picChg>
        <pc:cxnChg chg="add mod">
          <ac:chgData name="Rebecca Salles" userId="66a2db3d815e233f" providerId="LiveId" clId="{11ABB3F9-53FF-494B-9418-36F56E230C20}" dt="2021-01-19T19:33:22.656" v="2096" actId="164"/>
          <ac:cxnSpMkLst>
            <pc:docMk/>
            <pc:sldMk cId="4109450980" sldId="1351"/>
            <ac:cxnSpMk id="4" creationId="{3BAC86D5-8038-4CDE-90B3-B47A0FAE8061}"/>
          </ac:cxnSpMkLst>
        </pc:cxnChg>
        <pc:cxnChg chg="add del mod">
          <ac:chgData name="Rebecca Salles" userId="66a2db3d815e233f" providerId="LiveId" clId="{11ABB3F9-53FF-494B-9418-36F56E230C20}" dt="2021-01-19T19:25:30.277" v="1472" actId="478"/>
          <ac:cxnSpMkLst>
            <pc:docMk/>
            <pc:sldMk cId="4109450980" sldId="1351"/>
            <ac:cxnSpMk id="8" creationId="{FCC405BC-99AB-4D55-BD95-63BA79A6F0E1}"/>
          </ac:cxnSpMkLst>
        </pc:cxnChg>
        <pc:cxnChg chg="add mod">
          <ac:chgData name="Rebecca Salles" userId="66a2db3d815e233f" providerId="LiveId" clId="{11ABB3F9-53FF-494B-9418-36F56E230C20}" dt="2021-01-19T19:36:46.213" v="2102" actId="21"/>
          <ac:cxnSpMkLst>
            <pc:docMk/>
            <pc:sldMk cId="4109450980" sldId="1351"/>
            <ac:cxnSpMk id="19" creationId="{FE6BAC1F-3EE0-4ACB-BA6D-AC6FD6B2E124}"/>
          </ac:cxnSpMkLst>
        </pc:cxnChg>
        <pc:cxnChg chg="add mod">
          <ac:chgData name="Rebecca Salles" userId="66a2db3d815e233f" providerId="LiveId" clId="{11ABB3F9-53FF-494B-9418-36F56E230C20}" dt="2021-01-19T19:36:46.213" v="2102" actId="21"/>
          <ac:cxnSpMkLst>
            <pc:docMk/>
            <pc:sldMk cId="4109450980" sldId="1351"/>
            <ac:cxnSpMk id="22" creationId="{25591D28-525D-437C-8DEB-CBEB4DDC3B41}"/>
          </ac:cxnSpMkLst>
        </pc:cxnChg>
        <pc:cxnChg chg="add mod">
          <ac:chgData name="Rebecca Salles" userId="66a2db3d815e233f" providerId="LiveId" clId="{11ABB3F9-53FF-494B-9418-36F56E230C20}" dt="2021-01-19T19:36:46.213" v="2102" actId="21"/>
          <ac:cxnSpMkLst>
            <pc:docMk/>
            <pc:sldMk cId="4109450980" sldId="1351"/>
            <ac:cxnSpMk id="23" creationId="{B9DC2A4A-BB82-4EEE-8023-56B1181C1A08}"/>
          </ac:cxnSpMkLst>
        </pc:cxnChg>
        <pc:cxnChg chg="add del mod">
          <ac:chgData name="Rebecca Salles" userId="66a2db3d815e233f" providerId="LiveId" clId="{11ABB3F9-53FF-494B-9418-36F56E230C20}" dt="2021-01-19T19:25:30.277" v="1472" actId="478"/>
          <ac:cxnSpMkLst>
            <pc:docMk/>
            <pc:sldMk cId="4109450980" sldId="1351"/>
            <ac:cxnSpMk id="25" creationId="{A6F228FB-7773-4E47-8575-326DB1A86D50}"/>
          </ac:cxnSpMkLst>
        </pc:cxnChg>
        <pc:cxnChg chg="add del mod">
          <ac:chgData name="Rebecca Salles" userId="66a2db3d815e233f" providerId="LiveId" clId="{11ABB3F9-53FF-494B-9418-36F56E230C20}" dt="2021-01-19T19:33:22.656" v="2096" actId="164"/>
          <ac:cxnSpMkLst>
            <pc:docMk/>
            <pc:sldMk cId="4109450980" sldId="1351"/>
            <ac:cxnSpMk id="27" creationId="{2DEE2B1E-CD59-42E6-B7EB-FAE5599CBEB6}"/>
          </ac:cxnSpMkLst>
        </pc:cxnChg>
        <pc:cxnChg chg="add mod">
          <ac:chgData name="Rebecca Salles" userId="66a2db3d815e233f" providerId="LiveId" clId="{11ABB3F9-53FF-494B-9418-36F56E230C20}" dt="2021-01-19T19:33:22.656" v="2096" actId="164"/>
          <ac:cxnSpMkLst>
            <pc:docMk/>
            <pc:sldMk cId="4109450980" sldId="1351"/>
            <ac:cxnSpMk id="28" creationId="{6A2CAD8C-A6AC-42B4-AE13-904A7DBC1954}"/>
          </ac:cxnSpMkLst>
        </pc:cxnChg>
        <pc:cxnChg chg="add del mod">
          <ac:chgData name="Rebecca Salles" userId="66a2db3d815e233f" providerId="LiveId" clId="{11ABB3F9-53FF-494B-9418-36F56E230C20}" dt="2021-01-19T19:25:30.277" v="1472" actId="478"/>
          <ac:cxnSpMkLst>
            <pc:docMk/>
            <pc:sldMk cId="4109450980" sldId="1351"/>
            <ac:cxnSpMk id="32" creationId="{315F622C-572C-468A-A639-492238336314}"/>
          </ac:cxnSpMkLst>
        </pc:cxnChg>
        <pc:cxnChg chg="add mod">
          <ac:chgData name="Rebecca Salles" userId="66a2db3d815e233f" providerId="LiveId" clId="{11ABB3F9-53FF-494B-9418-36F56E230C20}" dt="2021-01-19T19:36:46.213" v="2102" actId="21"/>
          <ac:cxnSpMkLst>
            <pc:docMk/>
            <pc:sldMk cId="4109450980" sldId="1351"/>
            <ac:cxnSpMk id="34" creationId="{78CF2F1F-F5FD-487A-9DCC-6C238CAB2A1B}"/>
          </ac:cxnSpMkLst>
        </pc:cxnChg>
        <pc:cxnChg chg="add mod">
          <ac:chgData name="Rebecca Salles" userId="66a2db3d815e233f" providerId="LiveId" clId="{11ABB3F9-53FF-494B-9418-36F56E230C20}" dt="2021-01-19T19:36:46.213" v="2102" actId="21"/>
          <ac:cxnSpMkLst>
            <pc:docMk/>
            <pc:sldMk cId="4109450980" sldId="1351"/>
            <ac:cxnSpMk id="45" creationId="{0A46629C-8E59-46FB-86A0-89B8B8D70396}"/>
          </ac:cxnSpMkLst>
        </pc:cxnChg>
      </pc:sldChg>
      <pc:sldChg chg="modSp add mod modNotesTx">
        <pc:chgData name="Rebecca Salles" userId="66a2db3d815e233f" providerId="LiveId" clId="{11ABB3F9-53FF-494B-9418-36F56E230C20}" dt="2021-01-19T23:59:03.588" v="6503" actId="20577"/>
        <pc:sldMkLst>
          <pc:docMk/>
          <pc:sldMk cId="633679569" sldId="1352"/>
        </pc:sldMkLst>
        <pc:spChg chg="mod">
          <ac:chgData name="Rebecca Salles" userId="66a2db3d815e233f" providerId="LiveId" clId="{11ABB3F9-53FF-494B-9418-36F56E230C20}" dt="2021-01-19T23:59:03.588" v="6503" actId="20577"/>
          <ac:spMkLst>
            <pc:docMk/>
            <pc:sldMk cId="633679569" sldId="1352"/>
            <ac:spMk id="7" creationId="{85B41EF4-8FCE-4766-BB6E-2DE90C0F399A}"/>
          </ac:spMkLst>
        </pc:spChg>
        <pc:spChg chg="mod">
          <ac:chgData name="Rebecca Salles" userId="66a2db3d815e233f" providerId="LiveId" clId="{11ABB3F9-53FF-494B-9418-36F56E230C20}" dt="2021-01-19T20:02:07.280" v="2613" actId="404"/>
          <ac:spMkLst>
            <pc:docMk/>
            <pc:sldMk cId="633679569" sldId="1352"/>
            <ac:spMk id="13" creationId="{01C172A2-FA9A-4189-95D6-27ACF73C067E}"/>
          </ac:spMkLst>
        </pc:spChg>
      </pc:sldChg>
      <pc:sldChg chg="addSp delSp modSp add mod ord modNotesTx">
        <pc:chgData name="Rebecca Salles" userId="66a2db3d815e233f" providerId="LiveId" clId="{11ABB3F9-53FF-494B-9418-36F56E230C20}" dt="2021-01-22T19:15:22.374" v="11264" actId="20577"/>
        <pc:sldMkLst>
          <pc:docMk/>
          <pc:sldMk cId="734868882" sldId="1353"/>
        </pc:sldMkLst>
        <pc:spChg chg="add mod">
          <ac:chgData name="Rebecca Salles" userId="66a2db3d815e233f" providerId="LiveId" clId="{11ABB3F9-53FF-494B-9418-36F56E230C20}" dt="2021-01-19T22:41:55.025" v="5446" actId="13822"/>
          <ac:spMkLst>
            <pc:docMk/>
            <pc:sldMk cId="734868882" sldId="1353"/>
            <ac:spMk id="3" creationId="{9ED2FC10-6B3C-4A03-AB90-8C9ED5CD524A}"/>
          </ac:spMkLst>
        </pc:spChg>
        <pc:spChg chg="del">
          <ac:chgData name="Rebecca Salles" userId="66a2db3d815e233f" providerId="LiveId" clId="{11ABB3F9-53FF-494B-9418-36F56E230C20}" dt="2021-01-19T22:36:00.118" v="5301" actId="478"/>
          <ac:spMkLst>
            <pc:docMk/>
            <pc:sldMk cId="734868882" sldId="1353"/>
            <ac:spMk id="27" creationId="{7A8E8B51-88B6-4744-8106-B71272A8DA2B}"/>
          </ac:spMkLst>
        </pc:spChg>
        <pc:spChg chg="mod">
          <ac:chgData name="Rebecca Salles" userId="66a2db3d815e233f" providerId="LiveId" clId="{11ABB3F9-53FF-494B-9418-36F56E230C20}" dt="2021-01-19T22:39:37.204" v="5441" actId="1038"/>
          <ac:spMkLst>
            <pc:docMk/>
            <pc:sldMk cId="734868882" sldId="1353"/>
            <ac:spMk id="28" creationId="{87E85DC1-9EC3-4F3F-A9DD-F94AE3940788}"/>
          </ac:spMkLst>
        </pc:spChg>
        <pc:spChg chg="mod">
          <ac:chgData name="Rebecca Salles" userId="66a2db3d815e233f" providerId="LiveId" clId="{11ABB3F9-53FF-494B-9418-36F56E230C20}" dt="2021-01-19T22:39:37.204" v="5441" actId="1038"/>
          <ac:spMkLst>
            <pc:docMk/>
            <pc:sldMk cId="734868882" sldId="1353"/>
            <ac:spMk id="29" creationId="{3BB0091A-36FA-471E-9D3D-7C75771778FE}"/>
          </ac:spMkLst>
        </pc:spChg>
        <pc:spChg chg="mod">
          <ac:chgData name="Rebecca Salles" userId="66a2db3d815e233f" providerId="LiveId" clId="{11ABB3F9-53FF-494B-9418-36F56E230C20}" dt="2021-01-19T22:39:37.204" v="5441" actId="1038"/>
          <ac:spMkLst>
            <pc:docMk/>
            <pc:sldMk cId="734868882" sldId="1353"/>
            <ac:spMk id="30" creationId="{9AAF328F-4DE6-4F5E-8469-408D9B7530AF}"/>
          </ac:spMkLst>
        </pc:spChg>
        <pc:spChg chg="mod">
          <ac:chgData name="Rebecca Salles" userId="66a2db3d815e233f" providerId="LiveId" clId="{11ABB3F9-53FF-494B-9418-36F56E230C20}" dt="2021-01-19T22:41:59.890" v="5447" actId="1076"/>
          <ac:spMkLst>
            <pc:docMk/>
            <pc:sldMk cId="734868882" sldId="1353"/>
            <ac:spMk id="31" creationId="{5A3A56AD-08A7-457C-9536-6B276E2E7847}"/>
          </ac:spMkLst>
        </pc:spChg>
        <pc:spChg chg="mod">
          <ac:chgData name="Rebecca Salles" userId="66a2db3d815e233f" providerId="LiveId" clId="{11ABB3F9-53FF-494B-9418-36F56E230C20}" dt="2021-01-19T22:44:42.730" v="5454" actId="120"/>
          <ac:spMkLst>
            <pc:docMk/>
            <pc:sldMk cId="734868882" sldId="1353"/>
            <ac:spMk id="49" creationId="{AEC47826-9284-4573-B834-FA1757E783C0}"/>
          </ac:spMkLst>
        </pc:spChg>
        <pc:spChg chg="del">
          <ac:chgData name="Rebecca Salles" userId="66a2db3d815e233f" providerId="LiveId" clId="{11ABB3F9-53FF-494B-9418-36F56E230C20}" dt="2021-01-19T22:36:00.118" v="5301" actId="478"/>
          <ac:spMkLst>
            <pc:docMk/>
            <pc:sldMk cId="734868882" sldId="1353"/>
            <ac:spMk id="50" creationId="{52C0FA95-6A09-4FE9-A30C-AD056E493269}"/>
          </ac:spMkLst>
        </pc:spChg>
        <pc:spChg chg="mod">
          <ac:chgData name="Rebecca Salles" userId="66a2db3d815e233f" providerId="LiveId" clId="{11ABB3F9-53FF-494B-9418-36F56E230C20}" dt="2021-01-19T22:39:37.204" v="5441" actId="1038"/>
          <ac:spMkLst>
            <pc:docMk/>
            <pc:sldMk cId="734868882" sldId="1353"/>
            <ac:spMk id="51" creationId="{802F3874-D4D8-4420-AC7A-CD8BEF473349}"/>
          </ac:spMkLst>
        </pc:spChg>
        <pc:spChg chg="mod">
          <ac:chgData name="Rebecca Salles" userId="66a2db3d815e233f" providerId="LiveId" clId="{11ABB3F9-53FF-494B-9418-36F56E230C20}" dt="2021-01-19T22:36:04.149" v="5302"/>
          <ac:spMkLst>
            <pc:docMk/>
            <pc:sldMk cId="734868882" sldId="1353"/>
            <ac:spMk id="57" creationId="{879D6B01-4975-489D-857B-F14A9717F222}"/>
          </ac:spMkLst>
        </pc:spChg>
        <pc:spChg chg="mod">
          <ac:chgData name="Rebecca Salles" userId="66a2db3d815e233f" providerId="LiveId" clId="{11ABB3F9-53FF-494B-9418-36F56E230C20}" dt="2021-01-22T19:15:22.374" v="11264" actId="20577"/>
          <ac:spMkLst>
            <pc:docMk/>
            <pc:sldMk cId="734868882" sldId="1353"/>
            <ac:spMk id="59" creationId="{276B8881-9D0D-4D2E-9148-D31C1CBC058D}"/>
          </ac:spMkLst>
        </pc:spChg>
        <pc:spChg chg="mod">
          <ac:chgData name="Rebecca Salles" userId="66a2db3d815e233f" providerId="LiveId" clId="{11ABB3F9-53FF-494B-9418-36F56E230C20}" dt="2021-01-19T22:36:04.149" v="5302"/>
          <ac:spMkLst>
            <pc:docMk/>
            <pc:sldMk cId="734868882" sldId="1353"/>
            <ac:spMk id="67" creationId="{9EE27D9B-666B-45CF-AA36-1F4C4905098B}"/>
          </ac:spMkLst>
        </pc:spChg>
        <pc:spChg chg="mod">
          <ac:chgData name="Rebecca Salles" userId="66a2db3d815e233f" providerId="LiveId" clId="{11ABB3F9-53FF-494B-9418-36F56E230C20}" dt="2021-01-19T22:36:04.149" v="5302"/>
          <ac:spMkLst>
            <pc:docMk/>
            <pc:sldMk cId="734868882" sldId="1353"/>
            <ac:spMk id="68" creationId="{EB00059D-213A-4D7E-B2E4-590DBE563DA8}"/>
          </ac:spMkLst>
        </pc:spChg>
        <pc:spChg chg="mod">
          <ac:chgData name="Rebecca Salles" userId="66a2db3d815e233f" providerId="LiveId" clId="{11ABB3F9-53FF-494B-9418-36F56E230C20}" dt="2021-01-19T22:36:04.149" v="5302"/>
          <ac:spMkLst>
            <pc:docMk/>
            <pc:sldMk cId="734868882" sldId="1353"/>
            <ac:spMk id="69" creationId="{13EDB94C-9D9F-4125-A1DF-2E399C162F07}"/>
          </ac:spMkLst>
        </pc:spChg>
        <pc:spChg chg="mod">
          <ac:chgData name="Rebecca Salles" userId="66a2db3d815e233f" providerId="LiveId" clId="{11ABB3F9-53FF-494B-9418-36F56E230C20}" dt="2021-01-19T22:36:04.149" v="5302"/>
          <ac:spMkLst>
            <pc:docMk/>
            <pc:sldMk cId="734868882" sldId="1353"/>
            <ac:spMk id="70" creationId="{29371A59-ECC9-4F32-B1A8-CA94393420F8}"/>
          </ac:spMkLst>
        </pc:spChg>
        <pc:spChg chg="mod">
          <ac:chgData name="Rebecca Salles" userId="66a2db3d815e233f" providerId="LiveId" clId="{11ABB3F9-53FF-494B-9418-36F56E230C20}" dt="2021-01-19T22:36:04.149" v="5302"/>
          <ac:spMkLst>
            <pc:docMk/>
            <pc:sldMk cId="734868882" sldId="1353"/>
            <ac:spMk id="71" creationId="{0E62A517-0436-45C1-8772-040AA838B5FD}"/>
          </ac:spMkLst>
        </pc:spChg>
        <pc:spChg chg="mod">
          <ac:chgData name="Rebecca Salles" userId="66a2db3d815e233f" providerId="LiveId" clId="{11ABB3F9-53FF-494B-9418-36F56E230C20}" dt="2021-01-19T22:36:04.149" v="5302"/>
          <ac:spMkLst>
            <pc:docMk/>
            <pc:sldMk cId="734868882" sldId="1353"/>
            <ac:spMk id="72" creationId="{570F3CD5-9E26-4546-BD0D-343154953873}"/>
          </ac:spMkLst>
        </pc:spChg>
        <pc:spChg chg="mod">
          <ac:chgData name="Rebecca Salles" userId="66a2db3d815e233f" providerId="LiveId" clId="{11ABB3F9-53FF-494B-9418-36F56E230C20}" dt="2021-01-19T22:36:04.149" v="5302"/>
          <ac:spMkLst>
            <pc:docMk/>
            <pc:sldMk cId="734868882" sldId="1353"/>
            <ac:spMk id="73" creationId="{F631F384-174E-40D1-9B3E-C63878FB28F6}"/>
          </ac:spMkLst>
        </pc:spChg>
        <pc:spChg chg="mod">
          <ac:chgData name="Rebecca Salles" userId="66a2db3d815e233f" providerId="LiveId" clId="{11ABB3F9-53FF-494B-9418-36F56E230C20}" dt="2021-01-19T22:36:04.149" v="5302"/>
          <ac:spMkLst>
            <pc:docMk/>
            <pc:sldMk cId="734868882" sldId="1353"/>
            <ac:spMk id="74" creationId="{309ABC45-4A9D-4920-BB43-5D2511A36BB8}"/>
          </ac:spMkLst>
        </pc:spChg>
        <pc:spChg chg="mod">
          <ac:chgData name="Rebecca Salles" userId="66a2db3d815e233f" providerId="LiveId" clId="{11ABB3F9-53FF-494B-9418-36F56E230C20}" dt="2021-01-19T22:36:04.149" v="5302"/>
          <ac:spMkLst>
            <pc:docMk/>
            <pc:sldMk cId="734868882" sldId="1353"/>
            <ac:spMk id="77" creationId="{BDD84CD1-2D73-4E95-97E8-548974FAC3E5}"/>
          </ac:spMkLst>
        </pc:spChg>
        <pc:spChg chg="mod">
          <ac:chgData name="Rebecca Salles" userId="66a2db3d815e233f" providerId="LiveId" clId="{11ABB3F9-53FF-494B-9418-36F56E230C20}" dt="2021-01-19T22:36:04.149" v="5302"/>
          <ac:spMkLst>
            <pc:docMk/>
            <pc:sldMk cId="734868882" sldId="1353"/>
            <ac:spMk id="79" creationId="{2329AEC0-A860-4923-9CBB-03F1D36A0A53}"/>
          </ac:spMkLst>
        </pc:spChg>
        <pc:spChg chg="mod">
          <ac:chgData name="Rebecca Salles" userId="66a2db3d815e233f" providerId="LiveId" clId="{11ABB3F9-53FF-494B-9418-36F56E230C20}" dt="2021-01-19T22:36:04.149" v="5302"/>
          <ac:spMkLst>
            <pc:docMk/>
            <pc:sldMk cId="734868882" sldId="1353"/>
            <ac:spMk id="81" creationId="{3B906596-453D-49CA-8A19-3C681531CA15}"/>
          </ac:spMkLst>
        </pc:spChg>
        <pc:spChg chg="mod">
          <ac:chgData name="Rebecca Salles" userId="66a2db3d815e233f" providerId="LiveId" clId="{11ABB3F9-53FF-494B-9418-36F56E230C20}" dt="2021-01-19T22:36:04.149" v="5302"/>
          <ac:spMkLst>
            <pc:docMk/>
            <pc:sldMk cId="734868882" sldId="1353"/>
            <ac:spMk id="83" creationId="{414256B9-65A0-41F1-BC98-7B82EF54994D}"/>
          </ac:spMkLst>
        </pc:spChg>
        <pc:spChg chg="mod">
          <ac:chgData name="Rebecca Salles" userId="66a2db3d815e233f" providerId="LiveId" clId="{11ABB3F9-53FF-494B-9418-36F56E230C20}" dt="2021-01-19T22:36:04.149" v="5302"/>
          <ac:spMkLst>
            <pc:docMk/>
            <pc:sldMk cId="734868882" sldId="1353"/>
            <ac:spMk id="85" creationId="{AE17D8DE-5E35-4DE6-AF26-46E7AEF18B10}"/>
          </ac:spMkLst>
        </pc:spChg>
        <pc:grpChg chg="del">
          <ac:chgData name="Rebecca Salles" userId="66a2db3d815e233f" providerId="LiveId" clId="{11ABB3F9-53FF-494B-9418-36F56E230C20}" dt="2021-01-19T22:36:00.118" v="5301" actId="478"/>
          <ac:grpSpMkLst>
            <pc:docMk/>
            <pc:sldMk cId="734868882" sldId="1353"/>
            <ac:grpSpMk id="2" creationId="{9A5CB19C-A33A-45D6-8903-0AA2CE5A580D}"/>
          </ac:grpSpMkLst>
        </pc:grpChg>
        <pc:grpChg chg="del">
          <ac:chgData name="Rebecca Salles" userId="66a2db3d815e233f" providerId="LiveId" clId="{11ABB3F9-53FF-494B-9418-36F56E230C20}" dt="2021-01-19T22:39:21.939" v="5419" actId="478"/>
          <ac:grpSpMkLst>
            <pc:docMk/>
            <pc:sldMk cId="734868882" sldId="1353"/>
            <ac:grpSpMk id="52" creationId="{79040C62-4B72-4045-A6DF-2C09B028231F}"/>
          </ac:grpSpMkLst>
        </pc:grpChg>
        <pc:grpChg chg="add mod">
          <ac:chgData name="Rebecca Salles" userId="66a2db3d815e233f" providerId="LiveId" clId="{11ABB3F9-53FF-494B-9418-36F56E230C20}" dt="2021-01-19T22:36:09.879" v="5348" actId="1038"/>
          <ac:grpSpMkLst>
            <pc:docMk/>
            <pc:sldMk cId="734868882" sldId="1353"/>
            <ac:grpSpMk id="56" creationId="{FE79FA1D-50BA-4043-A050-61C7FF2F8008}"/>
          </ac:grpSpMkLst>
        </pc:grpChg>
        <pc:grpChg chg="mod">
          <ac:chgData name="Rebecca Salles" userId="66a2db3d815e233f" providerId="LiveId" clId="{11ABB3F9-53FF-494B-9418-36F56E230C20}" dt="2021-01-19T22:36:04.149" v="5302"/>
          <ac:grpSpMkLst>
            <pc:docMk/>
            <pc:sldMk cId="734868882" sldId="1353"/>
            <ac:grpSpMk id="58" creationId="{D9BF7840-AF13-40A2-8501-0D30FB963261}"/>
          </ac:grpSpMkLst>
        </pc:grpChg>
        <pc:grpChg chg="mod">
          <ac:chgData name="Rebecca Salles" userId="66a2db3d815e233f" providerId="LiveId" clId="{11ABB3F9-53FF-494B-9418-36F56E230C20}" dt="2021-01-19T22:36:04.149" v="5302"/>
          <ac:grpSpMkLst>
            <pc:docMk/>
            <pc:sldMk cId="734868882" sldId="1353"/>
            <ac:grpSpMk id="64" creationId="{7CB5A869-1FF4-42A6-B251-47605C12A5C8}"/>
          </ac:grpSpMkLst>
        </pc:grpChg>
        <pc:grpChg chg="mod">
          <ac:chgData name="Rebecca Salles" userId="66a2db3d815e233f" providerId="LiveId" clId="{11ABB3F9-53FF-494B-9418-36F56E230C20}" dt="2021-01-19T22:36:04.149" v="5302"/>
          <ac:grpSpMkLst>
            <pc:docMk/>
            <pc:sldMk cId="734868882" sldId="1353"/>
            <ac:grpSpMk id="65" creationId="{C448D010-B3EF-4DE4-8C22-23C92626E8B5}"/>
          </ac:grpSpMkLst>
        </pc:grpChg>
        <pc:cxnChg chg="del mod">
          <ac:chgData name="Rebecca Salles" userId="66a2db3d815e233f" providerId="LiveId" clId="{11ABB3F9-53FF-494B-9418-36F56E230C20}" dt="2021-01-19T22:41:11.115" v="5443" actId="478"/>
          <ac:cxnSpMkLst>
            <pc:docMk/>
            <pc:sldMk cId="734868882" sldId="1353"/>
            <ac:cxnSpMk id="32" creationId="{4773BFEB-1D81-4A80-8BA3-3DB3BC06CC24}"/>
          </ac:cxnSpMkLst>
        </pc:cxnChg>
        <pc:cxnChg chg="mod">
          <ac:chgData name="Rebecca Salles" userId="66a2db3d815e233f" providerId="LiveId" clId="{11ABB3F9-53FF-494B-9418-36F56E230C20}" dt="2021-01-19T22:36:04.149" v="5302"/>
          <ac:cxnSpMkLst>
            <pc:docMk/>
            <pc:sldMk cId="734868882" sldId="1353"/>
            <ac:cxnSpMk id="60" creationId="{87D83EB8-CB62-4EFC-8A25-7683D8EEAC56}"/>
          </ac:cxnSpMkLst>
        </pc:cxnChg>
        <pc:cxnChg chg="mod">
          <ac:chgData name="Rebecca Salles" userId="66a2db3d815e233f" providerId="LiveId" clId="{11ABB3F9-53FF-494B-9418-36F56E230C20}" dt="2021-01-19T22:36:04.149" v="5302"/>
          <ac:cxnSpMkLst>
            <pc:docMk/>
            <pc:sldMk cId="734868882" sldId="1353"/>
            <ac:cxnSpMk id="61" creationId="{E805D955-A651-47A2-85A5-E5CB822759C9}"/>
          </ac:cxnSpMkLst>
        </pc:cxnChg>
        <pc:cxnChg chg="mod">
          <ac:chgData name="Rebecca Salles" userId="66a2db3d815e233f" providerId="LiveId" clId="{11ABB3F9-53FF-494B-9418-36F56E230C20}" dt="2021-01-19T22:36:04.149" v="5302"/>
          <ac:cxnSpMkLst>
            <pc:docMk/>
            <pc:sldMk cId="734868882" sldId="1353"/>
            <ac:cxnSpMk id="62" creationId="{67F6F52E-A8A2-4606-8D9A-FD72EC29C5F1}"/>
          </ac:cxnSpMkLst>
        </pc:cxnChg>
        <pc:cxnChg chg="mod">
          <ac:chgData name="Rebecca Salles" userId="66a2db3d815e233f" providerId="LiveId" clId="{11ABB3F9-53FF-494B-9418-36F56E230C20}" dt="2021-01-19T22:36:04.149" v="5302"/>
          <ac:cxnSpMkLst>
            <pc:docMk/>
            <pc:sldMk cId="734868882" sldId="1353"/>
            <ac:cxnSpMk id="63" creationId="{4C96BC11-09B2-4A1D-BAFC-422E176BF706}"/>
          </ac:cxnSpMkLst>
        </pc:cxnChg>
        <pc:cxnChg chg="mod">
          <ac:chgData name="Rebecca Salles" userId="66a2db3d815e233f" providerId="LiveId" clId="{11ABB3F9-53FF-494B-9418-36F56E230C20}" dt="2021-01-19T22:36:04.149" v="5302"/>
          <ac:cxnSpMkLst>
            <pc:docMk/>
            <pc:sldMk cId="734868882" sldId="1353"/>
            <ac:cxnSpMk id="66" creationId="{11D02544-B54D-4F14-9B07-BECBCCEC0AA2}"/>
          </ac:cxnSpMkLst>
        </pc:cxnChg>
        <pc:cxnChg chg="mod">
          <ac:chgData name="Rebecca Salles" userId="66a2db3d815e233f" providerId="LiveId" clId="{11ABB3F9-53FF-494B-9418-36F56E230C20}" dt="2021-01-19T22:36:04.149" v="5302"/>
          <ac:cxnSpMkLst>
            <pc:docMk/>
            <pc:sldMk cId="734868882" sldId="1353"/>
            <ac:cxnSpMk id="75" creationId="{22E6F308-9F5D-4E2E-B7AC-461C638A14AD}"/>
          </ac:cxnSpMkLst>
        </pc:cxnChg>
        <pc:cxnChg chg="mod">
          <ac:chgData name="Rebecca Salles" userId="66a2db3d815e233f" providerId="LiveId" clId="{11ABB3F9-53FF-494B-9418-36F56E230C20}" dt="2021-01-19T22:36:04.149" v="5302"/>
          <ac:cxnSpMkLst>
            <pc:docMk/>
            <pc:sldMk cId="734868882" sldId="1353"/>
            <ac:cxnSpMk id="76" creationId="{FB3DAAE6-B87F-42C1-AC40-09F5F93B5317}"/>
          </ac:cxnSpMkLst>
        </pc:cxnChg>
        <pc:cxnChg chg="mod">
          <ac:chgData name="Rebecca Salles" userId="66a2db3d815e233f" providerId="LiveId" clId="{11ABB3F9-53FF-494B-9418-36F56E230C20}" dt="2021-01-19T22:36:04.149" v="5302"/>
          <ac:cxnSpMkLst>
            <pc:docMk/>
            <pc:sldMk cId="734868882" sldId="1353"/>
            <ac:cxnSpMk id="78" creationId="{6A6C7E0D-C60C-4DF2-B0D8-56777AB4971F}"/>
          </ac:cxnSpMkLst>
        </pc:cxnChg>
        <pc:cxnChg chg="mod">
          <ac:chgData name="Rebecca Salles" userId="66a2db3d815e233f" providerId="LiveId" clId="{11ABB3F9-53FF-494B-9418-36F56E230C20}" dt="2021-01-19T22:36:04.149" v="5302"/>
          <ac:cxnSpMkLst>
            <pc:docMk/>
            <pc:sldMk cId="734868882" sldId="1353"/>
            <ac:cxnSpMk id="80" creationId="{463FD4CB-E9A8-4D7C-ABE1-514777089F29}"/>
          </ac:cxnSpMkLst>
        </pc:cxnChg>
        <pc:cxnChg chg="mod">
          <ac:chgData name="Rebecca Salles" userId="66a2db3d815e233f" providerId="LiveId" clId="{11ABB3F9-53FF-494B-9418-36F56E230C20}" dt="2021-01-19T22:36:04.149" v="5302"/>
          <ac:cxnSpMkLst>
            <pc:docMk/>
            <pc:sldMk cId="734868882" sldId="1353"/>
            <ac:cxnSpMk id="82" creationId="{84B10EF2-B42B-4EA6-8A8B-F8C71A7FCBE0}"/>
          </ac:cxnSpMkLst>
        </pc:cxnChg>
        <pc:cxnChg chg="mod">
          <ac:chgData name="Rebecca Salles" userId="66a2db3d815e233f" providerId="LiveId" clId="{11ABB3F9-53FF-494B-9418-36F56E230C20}" dt="2021-01-19T22:36:04.149" v="5302"/>
          <ac:cxnSpMkLst>
            <pc:docMk/>
            <pc:sldMk cId="734868882" sldId="1353"/>
            <ac:cxnSpMk id="84" creationId="{8579A05C-3A5B-4327-B3B8-771BB32D65F9}"/>
          </ac:cxnSpMkLst>
        </pc:cxnChg>
        <pc:cxnChg chg="mod">
          <ac:chgData name="Rebecca Salles" userId="66a2db3d815e233f" providerId="LiveId" clId="{11ABB3F9-53FF-494B-9418-36F56E230C20}" dt="2021-01-19T22:36:04.149" v="5302"/>
          <ac:cxnSpMkLst>
            <pc:docMk/>
            <pc:sldMk cId="734868882" sldId="1353"/>
            <ac:cxnSpMk id="86" creationId="{BCC68C3A-B9BD-40D9-B719-48602E77431B}"/>
          </ac:cxnSpMkLst>
        </pc:cxnChg>
        <pc:cxnChg chg="mod">
          <ac:chgData name="Rebecca Salles" userId="66a2db3d815e233f" providerId="LiveId" clId="{11ABB3F9-53FF-494B-9418-36F56E230C20}" dt="2021-01-19T22:36:04.149" v="5302"/>
          <ac:cxnSpMkLst>
            <pc:docMk/>
            <pc:sldMk cId="734868882" sldId="1353"/>
            <ac:cxnSpMk id="87" creationId="{21F6340A-33A2-45AB-A21B-A164CBDD60EF}"/>
          </ac:cxnSpMkLst>
        </pc:cxnChg>
        <pc:cxnChg chg="mod">
          <ac:chgData name="Rebecca Salles" userId="66a2db3d815e233f" providerId="LiveId" clId="{11ABB3F9-53FF-494B-9418-36F56E230C20}" dt="2021-01-19T22:36:04.149" v="5302"/>
          <ac:cxnSpMkLst>
            <pc:docMk/>
            <pc:sldMk cId="734868882" sldId="1353"/>
            <ac:cxnSpMk id="88" creationId="{CFD2A34B-2942-453F-9350-7B6CD6B669FB}"/>
          </ac:cxnSpMkLst>
        </pc:cxnChg>
        <pc:cxnChg chg="mod">
          <ac:chgData name="Rebecca Salles" userId="66a2db3d815e233f" providerId="LiveId" clId="{11ABB3F9-53FF-494B-9418-36F56E230C20}" dt="2021-01-19T22:36:04.149" v="5302"/>
          <ac:cxnSpMkLst>
            <pc:docMk/>
            <pc:sldMk cId="734868882" sldId="1353"/>
            <ac:cxnSpMk id="89" creationId="{7B517186-E619-49D2-AE76-3CDD48F0DCD7}"/>
          </ac:cxnSpMkLst>
        </pc:cxnChg>
        <pc:cxnChg chg="mod">
          <ac:chgData name="Rebecca Salles" userId="66a2db3d815e233f" providerId="LiveId" clId="{11ABB3F9-53FF-494B-9418-36F56E230C20}" dt="2021-01-19T22:36:04.149" v="5302"/>
          <ac:cxnSpMkLst>
            <pc:docMk/>
            <pc:sldMk cId="734868882" sldId="1353"/>
            <ac:cxnSpMk id="90" creationId="{CF3A06ED-8289-4A79-B58E-00C49487F44D}"/>
          </ac:cxnSpMkLst>
        </pc:cxnChg>
        <pc:cxnChg chg="mod">
          <ac:chgData name="Rebecca Salles" userId="66a2db3d815e233f" providerId="LiveId" clId="{11ABB3F9-53FF-494B-9418-36F56E230C20}" dt="2021-01-19T22:36:04.149" v="5302"/>
          <ac:cxnSpMkLst>
            <pc:docMk/>
            <pc:sldMk cId="734868882" sldId="1353"/>
            <ac:cxnSpMk id="91" creationId="{2AAD3E34-8D5B-4D85-9850-1E0E1592027A}"/>
          </ac:cxnSpMkLst>
        </pc:cxnChg>
        <pc:cxnChg chg="mod">
          <ac:chgData name="Rebecca Salles" userId="66a2db3d815e233f" providerId="LiveId" clId="{11ABB3F9-53FF-494B-9418-36F56E230C20}" dt="2021-01-19T22:36:04.149" v="5302"/>
          <ac:cxnSpMkLst>
            <pc:docMk/>
            <pc:sldMk cId="734868882" sldId="1353"/>
            <ac:cxnSpMk id="92" creationId="{BAAB2D2C-D10A-4CD3-845B-B24D857B9580}"/>
          </ac:cxnSpMkLst>
        </pc:cxnChg>
        <pc:cxnChg chg="mod">
          <ac:chgData name="Rebecca Salles" userId="66a2db3d815e233f" providerId="LiveId" clId="{11ABB3F9-53FF-494B-9418-36F56E230C20}" dt="2021-01-19T22:36:04.149" v="5302"/>
          <ac:cxnSpMkLst>
            <pc:docMk/>
            <pc:sldMk cId="734868882" sldId="1353"/>
            <ac:cxnSpMk id="93" creationId="{93E0BCFD-D9BF-4E89-8598-9850E72974C0}"/>
          </ac:cxnSpMkLst>
        </pc:cxnChg>
      </pc:sldChg>
      <pc:sldChg chg="addSp delSp modSp add mod ord modNotesTx">
        <pc:chgData name="Rebecca Salles" userId="66a2db3d815e233f" providerId="LiveId" clId="{11ABB3F9-53FF-494B-9418-36F56E230C20}" dt="2021-02-26T23:19:18.680" v="12744" actId="1076"/>
        <pc:sldMkLst>
          <pc:docMk/>
          <pc:sldMk cId="3544226513" sldId="1354"/>
        </pc:sldMkLst>
        <pc:spChg chg="mod">
          <ac:chgData name="Rebecca Salles" userId="66a2db3d815e233f" providerId="LiveId" clId="{11ABB3F9-53FF-494B-9418-36F56E230C20}" dt="2021-01-19T22:16:48.697" v="5183" actId="403"/>
          <ac:spMkLst>
            <pc:docMk/>
            <pc:sldMk cId="3544226513" sldId="1354"/>
            <ac:spMk id="24" creationId="{6C19D5EF-B0C6-49D1-A373-E6AA370217A4}"/>
          </ac:spMkLst>
        </pc:spChg>
        <pc:spChg chg="mod">
          <ac:chgData name="Rebecca Salles" userId="66a2db3d815e233f" providerId="LiveId" clId="{11ABB3F9-53FF-494B-9418-36F56E230C20}" dt="2021-01-19T22:16:48.697" v="5183" actId="403"/>
          <ac:spMkLst>
            <pc:docMk/>
            <pc:sldMk cId="3544226513" sldId="1354"/>
            <ac:spMk id="25" creationId="{8BFAFA12-257A-4A1D-80DB-6D2EC51C93DD}"/>
          </ac:spMkLst>
        </pc:spChg>
        <pc:spChg chg="mod">
          <ac:chgData name="Rebecca Salles" userId="66a2db3d815e233f" providerId="LiveId" clId="{11ABB3F9-53FF-494B-9418-36F56E230C20}" dt="2021-01-19T22:16:48.697" v="5183" actId="403"/>
          <ac:spMkLst>
            <pc:docMk/>
            <pc:sldMk cId="3544226513" sldId="1354"/>
            <ac:spMk id="26" creationId="{31D105C5-10DA-43A0-A27B-65CB2B2C486F}"/>
          </ac:spMkLst>
        </pc:spChg>
        <pc:spChg chg="mod">
          <ac:chgData name="Rebecca Salles" userId="66a2db3d815e233f" providerId="LiveId" clId="{11ABB3F9-53FF-494B-9418-36F56E230C20}" dt="2021-01-19T22:16:48.697" v="5183" actId="403"/>
          <ac:spMkLst>
            <pc:docMk/>
            <pc:sldMk cId="3544226513" sldId="1354"/>
            <ac:spMk id="27" creationId="{7A8E8B51-88B6-4744-8106-B71272A8DA2B}"/>
          </ac:spMkLst>
        </pc:spChg>
        <pc:spChg chg="mod">
          <ac:chgData name="Rebecca Salles" userId="66a2db3d815e233f" providerId="LiveId" clId="{11ABB3F9-53FF-494B-9418-36F56E230C20}" dt="2021-01-19T22:16:48.697" v="5183" actId="403"/>
          <ac:spMkLst>
            <pc:docMk/>
            <pc:sldMk cId="3544226513" sldId="1354"/>
            <ac:spMk id="33" creationId="{A09EBFDC-9CE7-47C1-A419-7078B6077D15}"/>
          </ac:spMkLst>
        </pc:spChg>
        <pc:spChg chg="mod">
          <ac:chgData name="Rebecca Salles" userId="66a2db3d815e233f" providerId="LiveId" clId="{11ABB3F9-53FF-494B-9418-36F56E230C20}" dt="2021-01-19T22:16:48.697" v="5183" actId="403"/>
          <ac:spMkLst>
            <pc:docMk/>
            <pc:sldMk cId="3544226513" sldId="1354"/>
            <ac:spMk id="34" creationId="{2F94D05A-C449-49D0-8B5C-A157A233D026}"/>
          </ac:spMkLst>
        </pc:spChg>
        <pc:spChg chg="mod">
          <ac:chgData name="Rebecca Salles" userId="66a2db3d815e233f" providerId="LiveId" clId="{11ABB3F9-53FF-494B-9418-36F56E230C20}" dt="2021-01-19T22:16:48.697" v="5183" actId="403"/>
          <ac:spMkLst>
            <pc:docMk/>
            <pc:sldMk cId="3544226513" sldId="1354"/>
            <ac:spMk id="35" creationId="{11105DAA-1AF0-40F0-B009-53CE81CB708D}"/>
          </ac:spMkLst>
        </pc:spChg>
        <pc:spChg chg="mod">
          <ac:chgData name="Rebecca Salles" userId="66a2db3d815e233f" providerId="LiveId" clId="{11ABB3F9-53FF-494B-9418-36F56E230C20}" dt="2021-01-19T22:16:48.697" v="5183" actId="403"/>
          <ac:spMkLst>
            <pc:docMk/>
            <pc:sldMk cId="3544226513" sldId="1354"/>
            <ac:spMk id="36" creationId="{B889DDBF-C592-4E60-AB73-34F24204FBE8}"/>
          </ac:spMkLst>
        </pc:spChg>
        <pc:spChg chg="mod">
          <ac:chgData name="Rebecca Salles" userId="66a2db3d815e233f" providerId="LiveId" clId="{11ABB3F9-53FF-494B-9418-36F56E230C20}" dt="2021-01-19T22:16:48.697" v="5183" actId="403"/>
          <ac:spMkLst>
            <pc:docMk/>
            <pc:sldMk cId="3544226513" sldId="1354"/>
            <ac:spMk id="37" creationId="{7DAC69E6-6CE1-49C0-A268-66FF7160A021}"/>
          </ac:spMkLst>
        </pc:spChg>
        <pc:spChg chg="mod">
          <ac:chgData name="Rebecca Salles" userId="66a2db3d815e233f" providerId="LiveId" clId="{11ABB3F9-53FF-494B-9418-36F56E230C20}" dt="2021-01-19T22:16:48.697" v="5183" actId="403"/>
          <ac:spMkLst>
            <pc:docMk/>
            <pc:sldMk cId="3544226513" sldId="1354"/>
            <ac:spMk id="40" creationId="{255BCFC4-2BA9-46C4-8BEC-BE4A4F3C86C2}"/>
          </ac:spMkLst>
        </pc:spChg>
        <pc:spChg chg="mod">
          <ac:chgData name="Rebecca Salles" userId="66a2db3d815e233f" providerId="LiveId" clId="{11ABB3F9-53FF-494B-9418-36F56E230C20}" dt="2021-01-19T22:16:48.697" v="5183" actId="403"/>
          <ac:spMkLst>
            <pc:docMk/>
            <pc:sldMk cId="3544226513" sldId="1354"/>
            <ac:spMk id="42" creationId="{D1EC1E6A-4177-465F-BE71-C4EBC9E4C1FA}"/>
          </ac:spMkLst>
        </pc:spChg>
        <pc:spChg chg="mod">
          <ac:chgData name="Rebecca Salles" userId="66a2db3d815e233f" providerId="LiveId" clId="{11ABB3F9-53FF-494B-9418-36F56E230C20}" dt="2021-01-19T22:16:48.697" v="5183" actId="403"/>
          <ac:spMkLst>
            <pc:docMk/>
            <pc:sldMk cId="3544226513" sldId="1354"/>
            <ac:spMk id="44" creationId="{23AEB45D-3688-4D18-B837-0B8988F25206}"/>
          </ac:spMkLst>
        </pc:spChg>
        <pc:spChg chg="mod">
          <ac:chgData name="Rebecca Salles" userId="66a2db3d815e233f" providerId="LiveId" clId="{11ABB3F9-53FF-494B-9418-36F56E230C20}" dt="2021-01-19T22:16:48.697" v="5183" actId="403"/>
          <ac:spMkLst>
            <pc:docMk/>
            <pc:sldMk cId="3544226513" sldId="1354"/>
            <ac:spMk id="46" creationId="{2B7C38A1-8FF8-4E28-99AA-A92A4808AAAB}"/>
          </ac:spMkLst>
        </pc:spChg>
        <pc:spChg chg="mod">
          <ac:chgData name="Rebecca Salles" userId="66a2db3d815e233f" providerId="LiveId" clId="{11ABB3F9-53FF-494B-9418-36F56E230C20}" dt="2021-01-19T22:16:48.697" v="5183" actId="403"/>
          <ac:spMkLst>
            <pc:docMk/>
            <pc:sldMk cId="3544226513" sldId="1354"/>
            <ac:spMk id="48" creationId="{C0C8BC9C-4680-4B4E-8491-52DEB35153A1}"/>
          </ac:spMkLst>
        </pc:spChg>
        <pc:spChg chg="del mod">
          <ac:chgData name="Rebecca Salles" userId="66a2db3d815e233f" providerId="LiveId" clId="{11ABB3F9-53FF-494B-9418-36F56E230C20}" dt="2021-02-26T21:02:55.817" v="12386" actId="21"/>
          <ac:spMkLst>
            <pc:docMk/>
            <pc:sldMk cId="3544226513" sldId="1354"/>
            <ac:spMk id="50" creationId="{52C0FA95-6A09-4FE9-A30C-AD056E493269}"/>
          </ac:spMkLst>
        </pc:spChg>
        <pc:spChg chg="mod">
          <ac:chgData name="Rebecca Salles" userId="66a2db3d815e233f" providerId="LiveId" clId="{11ABB3F9-53FF-494B-9418-36F56E230C20}" dt="2021-02-26T21:02:07.111" v="12322"/>
          <ac:spMkLst>
            <pc:docMk/>
            <pc:sldMk cId="3544226513" sldId="1354"/>
            <ac:spMk id="51" creationId="{67711E44-8176-4ED6-9720-12C4CB0B4ACB}"/>
          </ac:spMkLst>
        </pc:spChg>
        <pc:spChg chg="mod">
          <ac:chgData name="Rebecca Salles" userId="66a2db3d815e233f" providerId="LiveId" clId="{11ABB3F9-53FF-494B-9418-36F56E230C20}" dt="2021-02-26T21:02:07.111" v="12322"/>
          <ac:spMkLst>
            <pc:docMk/>
            <pc:sldMk cId="3544226513" sldId="1354"/>
            <ac:spMk id="52" creationId="{446DB158-E497-4F64-AF0C-A3B0C158BB55}"/>
          </ac:spMkLst>
        </pc:spChg>
        <pc:spChg chg="mod">
          <ac:chgData name="Rebecca Salles" userId="66a2db3d815e233f" providerId="LiveId" clId="{11ABB3F9-53FF-494B-9418-36F56E230C20}" dt="2021-02-26T21:02:07.111" v="12322"/>
          <ac:spMkLst>
            <pc:docMk/>
            <pc:sldMk cId="3544226513" sldId="1354"/>
            <ac:spMk id="56" creationId="{EF1589FC-F14F-4A8E-A7C0-2C5EFA6528B4}"/>
          </ac:spMkLst>
        </pc:spChg>
        <pc:spChg chg="mod">
          <ac:chgData name="Rebecca Salles" userId="66a2db3d815e233f" providerId="LiveId" clId="{11ABB3F9-53FF-494B-9418-36F56E230C20}" dt="2021-02-26T21:02:07.111" v="12322"/>
          <ac:spMkLst>
            <pc:docMk/>
            <pc:sldMk cId="3544226513" sldId="1354"/>
            <ac:spMk id="58" creationId="{93E18AB0-A20B-45C3-BF2B-5EF892EE7F14}"/>
          </ac:spMkLst>
        </pc:spChg>
        <pc:spChg chg="mod">
          <ac:chgData name="Rebecca Salles" userId="66a2db3d815e233f" providerId="LiveId" clId="{11ABB3F9-53FF-494B-9418-36F56E230C20}" dt="2021-02-26T21:02:07.111" v="12322"/>
          <ac:spMkLst>
            <pc:docMk/>
            <pc:sldMk cId="3544226513" sldId="1354"/>
            <ac:spMk id="66" creationId="{48695427-EC44-4F7D-8F2B-1F06A68A68B1}"/>
          </ac:spMkLst>
        </pc:spChg>
        <pc:spChg chg="mod">
          <ac:chgData name="Rebecca Salles" userId="66a2db3d815e233f" providerId="LiveId" clId="{11ABB3F9-53FF-494B-9418-36F56E230C20}" dt="2021-02-26T21:02:07.111" v="12322"/>
          <ac:spMkLst>
            <pc:docMk/>
            <pc:sldMk cId="3544226513" sldId="1354"/>
            <ac:spMk id="67" creationId="{EFF2A43F-BFE0-45CD-9559-5B0BCA79DD5A}"/>
          </ac:spMkLst>
        </pc:spChg>
        <pc:spChg chg="mod">
          <ac:chgData name="Rebecca Salles" userId="66a2db3d815e233f" providerId="LiveId" clId="{11ABB3F9-53FF-494B-9418-36F56E230C20}" dt="2021-02-26T21:02:07.111" v="12322"/>
          <ac:spMkLst>
            <pc:docMk/>
            <pc:sldMk cId="3544226513" sldId="1354"/>
            <ac:spMk id="68" creationId="{85D9B57F-30D4-4C82-8192-A36D7067B9E0}"/>
          </ac:spMkLst>
        </pc:spChg>
        <pc:spChg chg="mod">
          <ac:chgData name="Rebecca Salles" userId="66a2db3d815e233f" providerId="LiveId" clId="{11ABB3F9-53FF-494B-9418-36F56E230C20}" dt="2021-02-26T21:02:07.111" v="12322"/>
          <ac:spMkLst>
            <pc:docMk/>
            <pc:sldMk cId="3544226513" sldId="1354"/>
            <ac:spMk id="69" creationId="{A6084259-A669-4DF3-806B-FC8CDCD5D346}"/>
          </ac:spMkLst>
        </pc:spChg>
        <pc:spChg chg="mod">
          <ac:chgData name="Rebecca Salles" userId="66a2db3d815e233f" providerId="LiveId" clId="{11ABB3F9-53FF-494B-9418-36F56E230C20}" dt="2021-02-26T21:02:07.111" v="12322"/>
          <ac:spMkLst>
            <pc:docMk/>
            <pc:sldMk cId="3544226513" sldId="1354"/>
            <ac:spMk id="70" creationId="{8E9AA668-8471-4007-A263-FAFD26CDDA6D}"/>
          </ac:spMkLst>
        </pc:spChg>
        <pc:spChg chg="mod">
          <ac:chgData name="Rebecca Salles" userId="66a2db3d815e233f" providerId="LiveId" clId="{11ABB3F9-53FF-494B-9418-36F56E230C20}" dt="2021-02-26T21:02:07.111" v="12322"/>
          <ac:spMkLst>
            <pc:docMk/>
            <pc:sldMk cId="3544226513" sldId="1354"/>
            <ac:spMk id="73" creationId="{C6570547-6994-4C8D-B2C8-091277CBB38D}"/>
          </ac:spMkLst>
        </pc:spChg>
        <pc:spChg chg="mod">
          <ac:chgData name="Rebecca Salles" userId="66a2db3d815e233f" providerId="LiveId" clId="{11ABB3F9-53FF-494B-9418-36F56E230C20}" dt="2021-02-26T21:02:07.111" v="12322"/>
          <ac:spMkLst>
            <pc:docMk/>
            <pc:sldMk cId="3544226513" sldId="1354"/>
            <ac:spMk id="74" creationId="{926BB790-6132-421C-87EE-BE1890C4ACB9}"/>
          </ac:spMkLst>
        </pc:spChg>
        <pc:spChg chg="mod">
          <ac:chgData name="Rebecca Salles" userId="66a2db3d815e233f" providerId="LiveId" clId="{11ABB3F9-53FF-494B-9418-36F56E230C20}" dt="2021-02-26T21:02:07.111" v="12322"/>
          <ac:spMkLst>
            <pc:docMk/>
            <pc:sldMk cId="3544226513" sldId="1354"/>
            <ac:spMk id="76" creationId="{2DD76DB6-4D22-490C-9372-D0E3998881ED}"/>
          </ac:spMkLst>
        </pc:spChg>
        <pc:spChg chg="mod">
          <ac:chgData name="Rebecca Salles" userId="66a2db3d815e233f" providerId="LiveId" clId="{11ABB3F9-53FF-494B-9418-36F56E230C20}" dt="2021-02-26T21:02:07.111" v="12322"/>
          <ac:spMkLst>
            <pc:docMk/>
            <pc:sldMk cId="3544226513" sldId="1354"/>
            <ac:spMk id="78" creationId="{FD6791DB-31FB-442C-A693-927CA3AB8554}"/>
          </ac:spMkLst>
        </pc:spChg>
        <pc:spChg chg="mod">
          <ac:chgData name="Rebecca Salles" userId="66a2db3d815e233f" providerId="LiveId" clId="{11ABB3F9-53FF-494B-9418-36F56E230C20}" dt="2021-02-26T21:02:07.111" v="12322"/>
          <ac:spMkLst>
            <pc:docMk/>
            <pc:sldMk cId="3544226513" sldId="1354"/>
            <ac:spMk id="80" creationId="{CE65C1D6-8ABB-4B96-818B-29AA621CE44A}"/>
          </ac:spMkLst>
        </pc:spChg>
        <pc:spChg chg="mod">
          <ac:chgData name="Rebecca Salles" userId="66a2db3d815e233f" providerId="LiveId" clId="{11ABB3F9-53FF-494B-9418-36F56E230C20}" dt="2021-02-26T21:02:07.111" v="12322"/>
          <ac:spMkLst>
            <pc:docMk/>
            <pc:sldMk cId="3544226513" sldId="1354"/>
            <ac:spMk id="82" creationId="{D7DD7207-99D2-4FC4-9B87-06EEC01EE080}"/>
          </ac:spMkLst>
        </pc:spChg>
        <pc:spChg chg="add mod">
          <ac:chgData name="Rebecca Salles" userId="66a2db3d815e233f" providerId="LiveId" clId="{11ABB3F9-53FF-494B-9418-36F56E230C20}" dt="2021-02-26T23:19:18.680" v="12744" actId="1076"/>
          <ac:spMkLst>
            <pc:docMk/>
            <pc:sldMk cId="3544226513" sldId="1354"/>
            <ac:spMk id="83" creationId="{D713C097-3D14-41EE-BD4B-24C251F3F3DF}"/>
          </ac:spMkLst>
        </pc:spChg>
        <pc:spChg chg="add del mod">
          <ac:chgData name="Rebecca Salles" userId="66a2db3d815e233f" providerId="LiveId" clId="{11ABB3F9-53FF-494B-9418-36F56E230C20}" dt="2021-02-26T23:18:39.790" v="12731" actId="478"/>
          <ac:spMkLst>
            <pc:docMk/>
            <pc:sldMk cId="3544226513" sldId="1354"/>
            <ac:spMk id="84" creationId="{8CCD3D8E-E664-4D18-9CF5-16BBA2F4C2C5}"/>
          </ac:spMkLst>
        </pc:spChg>
        <pc:grpChg chg="mod">
          <ac:chgData name="Rebecca Salles" userId="66a2db3d815e233f" providerId="LiveId" clId="{11ABB3F9-53FF-494B-9418-36F56E230C20}" dt="2021-01-19T22:16:48.697" v="5183" actId="403"/>
          <ac:grpSpMkLst>
            <pc:docMk/>
            <pc:sldMk cId="3544226513" sldId="1354"/>
            <ac:grpSpMk id="2" creationId="{9A5CB19C-A33A-45D6-8903-0AA2CE5A580D}"/>
          </ac:grpSpMkLst>
        </pc:grpChg>
        <pc:grpChg chg="del mod">
          <ac:chgData name="Rebecca Salles" userId="66a2db3d815e233f" providerId="LiveId" clId="{11ABB3F9-53FF-494B-9418-36F56E230C20}" dt="2021-02-26T21:02:59.426" v="12388" actId="478"/>
          <ac:grpSpMkLst>
            <pc:docMk/>
            <pc:sldMk cId="3544226513" sldId="1354"/>
            <ac:grpSpMk id="3" creationId="{2026886A-3678-4242-AB86-78021FADB8BD}"/>
          </ac:grpSpMkLst>
        </pc:grpChg>
        <pc:grpChg chg="mod">
          <ac:chgData name="Rebecca Salles" userId="66a2db3d815e233f" providerId="LiveId" clId="{11ABB3F9-53FF-494B-9418-36F56E230C20}" dt="2021-01-19T22:16:48.697" v="5183" actId="403"/>
          <ac:grpSpMkLst>
            <pc:docMk/>
            <pc:sldMk cId="3544226513" sldId="1354"/>
            <ac:grpSpMk id="13" creationId="{6F756AAB-2AF9-4657-9694-699B3F584ACA}"/>
          </ac:grpSpMkLst>
        </pc:grpChg>
        <pc:grpChg chg="mod">
          <ac:chgData name="Rebecca Salles" userId="66a2db3d815e233f" providerId="LiveId" clId="{11ABB3F9-53FF-494B-9418-36F56E230C20}" dt="2021-01-19T22:16:48.697" v="5183" actId="403"/>
          <ac:grpSpMkLst>
            <pc:docMk/>
            <pc:sldMk cId="3544226513" sldId="1354"/>
            <ac:grpSpMk id="18" creationId="{B86021AC-BC63-4D67-879D-68AF7489D5C0}"/>
          </ac:grpSpMkLst>
        </pc:grpChg>
        <pc:grpChg chg="add del mod">
          <ac:chgData name="Rebecca Salles" userId="66a2db3d815e233f" providerId="LiveId" clId="{11ABB3F9-53FF-494B-9418-36F56E230C20}" dt="2021-02-26T21:02:17.704" v="12384"/>
          <ac:grpSpMkLst>
            <pc:docMk/>
            <pc:sldMk cId="3544226513" sldId="1354"/>
            <ac:grpSpMk id="49" creationId="{5F91A297-35A7-4290-AA4B-850D5B862685}"/>
          </ac:grpSpMkLst>
        </pc:grpChg>
        <pc:grpChg chg="mod">
          <ac:chgData name="Rebecca Salles" userId="66a2db3d815e233f" providerId="LiveId" clId="{11ABB3F9-53FF-494B-9418-36F56E230C20}" dt="2021-02-26T21:02:07.111" v="12322"/>
          <ac:grpSpMkLst>
            <pc:docMk/>
            <pc:sldMk cId="3544226513" sldId="1354"/>
            <ac:grpSpMk id="53" creationId="{64AE0E79-4501-4436-A864-957C2C4258E4}"/>
          </ac:grpSpMkLst>
        </pc:grpChg>
        <pc:grpChg chg="mod">
          <ac:chgData name="Rebecca Salles" userId="66a2db3d815e233f" providerId="LiveId" clId="{11ABB3F9-53FF-494B-9418-36F56E230C20}" dt="2021-02-26T21:02:07.111" v="12322"/>
          <ac:grpSpMkLst>
            <pc:docMk/>
            <pc:sldMk cId="3544226513" sldId="1354"/>
            <ac:grpSpMk id="54" creationId="{8328C8C0-C1D4-42FC-8261-9086BD455DF4}"/>
          </ac:grpSpMkLst>
        </pc:grpChg>
        <pc:grpChg chg="del">
          <ac:chgData name="Rebecca Salles" userId="66a2db3d815e233f" providerId="LiveId" clId="{11ABB3F9-53FF-494B-9418-36F56E230C20}" dt="2021-01-19T22:15:49.719" v="5140" actId="478"/>
          <ac:grpSpMkLst>
            <pc:docMk/>
            <pc:sldMk cId="3544226513" sldId="1354"/>
            <ac:grpSpMk id="92" creationId="{C7768AF7-6F28-4D6D-9A5E-8584185BEEDA}"/>
          </ac:grpSpMkLst>
        </pc:grpChg>
        <pc:cxnChg chg="mod">
          <ac:chgData name="Rebecca Salles" userId="66a2db3d815e233f" providerId="LiveId" clId="{11ABB3F9-53FF-494B-9418-36F56E230C20}" dt="2021-01-19T22:16:48.697" v="5183" actId="403"/>
          <ac:cxnSpMkLst>
            <pc:docMk/>
            <pc:sldMk cId="3544226513" sldId="1354"/>
            <ac:cxnSpMk id="6" creationId="{12CD3ABC-1ED7-4C2C-85CC-91E65DA6EAE2}"/>
          </ac:cxnSpMkLst>
        </pc:cxnChg>
        <pc:cxnChg chg="mod">
          <ac:chgData name="Rebecca Salles" userId="66a2db3d815e233f" providerId="LiveId" clId="{11ABB3F9-53FF-494B-9418-36F56E230C20}" dt="2021-01-19T22:16:48.697" v="5183" actId="403"/>
          <ac:cxnSpMkLst>
            <pc:docMk/>
            <pc:sldMk cId="3544226513" sldId="1354"/>
            <ac:cxnSpMk id="7" creationId="{87A855F5-2093-43BC-AC90-49EF6AA4FBE0}"/>
          </ac:cxnSpMkLst>
        </pc:cxnChg>
        <pc:cxnChg chg="mod">
          <ac:chgData name="Rebecca Salles" userId="66a2db3d815e233f" providerId="LiveId" clId="{11ABB3F9-53FF-494B-9418-36F56E230C20}" dt="2021-01-19T22:16:48.697" v="5183" actId="403"/>
          <ac:cxnSpMkLst>
            <pc:docMk/>
            <pc:sldMk cId="3544226513" sldId="1354"/>
            <ac:cxnSpMk id="8" creationId="{622F8961-7233-4499-9D39-46C2AB1CBF23}"/>
          </ac:cxnSpMkLst>
        </pc:cxnChg>
        <pc:cxnChg chg="mod">
          <ac:chgData name="Rebecca Salles" userId="66a2db3d815e233f" providerId="LiveId" clId="{11ABB3F9-53FF-494B-9418-36F56E230C20}" dt="2021-01-19T22:16:48.697" v="5183" actId="403"/>
          <ac:cxnSpMkLst>
            <pc:docMk/>
            <pc:sldMk cId="3544226513" sldId="1354"/>
            <ac:cxnSpMk id="11" creationId="{6344E8F5-A038-4034-AB4E-2B86490CEDE4}"/>
          </ac:cxnSpMkLst>
        </pc:cxnChg>
        <pc:cxnChg chg="mod">
          <ac:chgData name="Rebecca Salles" userId="66a2db3d815e233f" providerId="LiveId" clId="{11ABB3F9-53FF-494B-9418-36F56E230C20}" dt="2021-01-19T22:16:48.697" v="5183" actId="403"/>
          <ac:cxnSpMkLst>
            <pc:docMk/>
            <pc:sldMk cId="3544226513" sldId="1354"/>
            <ac:cxnSpMk id="14" creationId="{9F80C2C1-6E68-46FC-949C-DD0813823153}"/>
          </ac:cxnSpMkLst>
        </pc:cxnChg>
        <pc:cxnChg chg="mod">
          <ac:chgData name="Rebecca Salles" userId="66a2db3d815e233f" providerId="LiveId" clId="{11ABB3F9-53FF-494B-9418-36F56E230C20}" dt="2021-01-19T22:16:48.697" v="5183" actId="403"/>
          <ac:cxnSpMkLst>
            <pc:docMk/>
            <pc:sldMk cId="3544226513" sldId="1354"/>
            <ac:cxnSpMk id="15" creationId="{374E45DC-91A4-4558-9A1D-783755FE5014}"/>
          </ac:cxnSpMkLst>
        </pc:cxnChg>
        <pc:cxnChg chg="mod">
          <ac:chgData name="Rebecca Salles" userId="66a2db3d815e233f" providerId="LiveId" clId="{11ABB3F9-53FF-494B-9418-36F56E230C20}" dt="2021-01-19T22:16:48.697" v="5183" actId="403"/>
          <ac:cxnSpMkLst>
            <pc:docMk/>
            <pc:sldMk cId="3544226513" sldId="1354"/>
            <ac:cxnSpMk id="16" creationId="{E3C523AA-FF64-4A59-86F7-FF0880E4AB32}"/>
          </ac:cxnSpMkLst>
        </pc:cxnChg>
        <pc:cxnChg chg="mod">
          <ac:chgData name="Rebecca Salles" userId="66a2db3d815e233f" providerId="LiveId" clId="{11ABB3F9-53FF-494B-9418-36F56E230C20}" dt="2021-01-19T22:16:48.697" v="5183" actId="403"/>
          <ac:cxnSpMkLst>
            <pc:docMk/>
            <pc:sldMk cId="3544226513" sldId="1354"/>
            <ac:cxnSpMk id="17" creationId="{A8C522A3-B01C-4FF3-A163-78B49CA41AD7}"/>
          </ac:cxnSpMkLst>
        </pc:cxnChg>
        <pc:cxnChg chg="mod">
          <ac:chgData name="Rebecca Salles" userId="66a2db3d815e233f" providerId="LiveId" clId="{11ABB3F9-53FF-494B-9418-36F56E230C20}" dt="2021-01-19T22:16:48.697" v="5183" actId="403"/>
          <ac:cxnSpMkLst>
            <pc:docMk/>
            <pc:sldMk cId="3544226513" sldId="1354"/>
            <ac:cxnSpMk id="19" creationId="{6357BE53-FE7A-4792-9D76-7D59DDD113E7}"/>
          </ac:cxnSpMkLst>
        </pc:cxnChg>
        <pc:cxnChg chg="mod">
          <ac:chgData name="Rebecca Salles" userId="66a2db3d815e233f" providerId="LiveId" clId="{11ABB3F9-53FF-494B-9418-36F56E230C20}" dt="2021-01-19T22:16:48.697" v="5183" actId="403"/>
          <ac:cxnSpMkLst>
            <pc:docMk/>
            <pc:sldMk cId="3544226513" sldId="1354"/>
            <ac:cxnSpMk id="20" creationId="{C0C1351A-04D9-4D2F-89E2-2C34C4CB0043}"/>
          </ac:cxnSpMkLst>
        </pc:cxnChg>
        <pc:cxnChg chg="mod">
          <ac:chgData name="Rebecca Salles" userId="66a2db3d815e233f" providerId="LiveId" clId="{11ABB3F9-53FF-494B-9418-36F56E230C20}" dt="2021-01-19T22:16:48.697" v="5183" actId="403"/>
          <ac:cxnSpMkLst>
            <pc:docMk/>
            <pc:sldMk cId="3544226513" sldId="1354"/>
            <ac:cxnSpMk id="21" creationId="{35A60BD5-28E7-4CC9-AB82-9BBE617B183C}"/>
          </ac:cxnSpMkLst>
        </pc:cxnChg>
        <pc:cxnChg chg="mod">
          <ac:chgData name="Rebecca Salles" userId="66a2db3d815e233f" providerId="LiveId" clId="{11ABB3F9-53FF-494B-9418-36F56E230C20}" dt="2021-01-19T22:16:48.697" v="5183" actId="403"/>
          <ac:cxnSpMkLst>
            <pc:docMk/>
            <pc:sldMk cId="3544226513" sldId="1354"/>
            <ac:cxnSpMk id="22" creationId="{1E26B436-B511-411D-A62D-70A6B7084416}"/>
          </ac:cxnSpMkLst>
        </pc:cxnChg>
        <pc:cxnChg chg="mod">
          <ac:chgData name="Rebecca Salles" userId="66a2db3d815e233f" providerId="LiveId" clId="{11ABB3F9-53FF-494B-9418-36F56E230C20}" dt="2021-01-19T22:16:48.697" v="5183" actId="403"/>
          <ac:cxnSpMkLst>
            <pc:docMk/>
            <pc:sldMk cId="3544226513" sldId="1354"/>
            <ac:cxnSpMk id="23" creationId="{750B125B-4FE1-4569-9C95-3FA5167EB39E}"/>
          </ac:cxnSpMkLst>
        </pc:cxnChg>
        <pc:cxnChg chg="mod">
          <ac:chgData name="Rebecca Salles" userId="66a2db3d815e233f" providerId="LiveId" clId="{11ABB3F9-53FF-494B-9418-36F56E230C20}" dt="2021-01-19T22:16:48.697" v="5183" actId="403"/>
          <ac:cxnSpMkLst>
            <pc:docMk/>
            <pc:sldMk cId="3544226513" sldId="1354"/>
            <ac:cxnSpMk id="38" creationId="{DADCB227-661C-4A1C-8C70-F2F8EFDA5ED8}"/>
          </ac:cxnSpMkLst>
        </pc:cxnChg>
        <pc:cxnChg chg="mod">
          <ac:chgData name="Rebecca Salles" userId="66a2db3d815e233f" providerId="LiveId" clId="{11ABB3F9-53FF-494B-9418-36F56E230C20}" dt="2021-01-19T22:16:48.697" v="5183" actId="403"/>
          <ac:cxnSpMkLst>
            <pc:docMk/>
            <pc:sldMk cId="3544226513" sldId="1354"/>
            <ac:cxnSpMk id="39" creationId="{90AC1076-6D1E-4877-AC81-34212FF003F7}"/>
          </ac:cxnSpMkLst>
        </pc:cxnChg>
        <pc:cxnChg chg="mod">
          <ac:chgData name="Rebecca Salles" userId="66a2db3d815e233f" providerId="LiveId" clId="{11ABB3F9-53FF-494B-9418-36F56E230C20}" dt="2021-01-19T22:16:48.697" v="5183" actId="403"/>
          <ac:cxnSpMkLst>
            <pc:docMk/>
            <pc:sldMk cId="3544226513" sldId="1354"/>
            <ac:cxnSpMk id="41" creationId="{7E254114-55C4-435D-B311-F811239F68F4}"/>
          </ac:cxnSpMkLst>
        </pc:cxnChg>
        <pc:cxnChg chg="mod">
          <ac:chgData name="Rebecca Salles" userId="66a2db3d815e233f" providerId="LiveId" clId="{11ABB3F9-53FF-494B-9418-36F56E230C20}" dt="2021-01-19T22:16:48.697" v="5183" actId="403"/>
          <ac:cxnSpMkLst>
            <pc:docMk/>
            <pc:sldMk cId="3544226513" sldId="1354"/>
            <ac:cxnSpMk id="43" creationId="{B3B2198F-0D77-4AC0-B232-0DF0040E904A}"/>
          </ac:cxnSpMkLst>
        </pc:cxnChg>
        <pc:cxnChg chg="mod">
          <ac:chgData name="Rebecca Salles" userId="66a2db3d815e233f" providerId="LiveId" clId="{11ABB3F9-53FF-494B-9418-36F56E230C20}" dt="2021-01-19T22:16:48.697" v="5183" actId="403"/>
          <ac:cxnSpMkLst>
            <pc:docMk/>
            <pc:sldMk cId="3544226513" sldId="1354"/>
            <ac:cxnSpMk id="45" creationId="{EE63D463-A810-446D-A638-6C1FE11A9F04}"/>
          </ac:cxnSpMkLst>
        </pc:cxnChg>
        <pc:cxnChg chg="mod">
          <ac:chgData name="Rebecca Salles" userId="66a2db3d815e233f" providerId="LiveId" clId="{11ABB3F9-53FF-494B-9418-36F56E230C20}" dt="2021-01-19T22:16:48.697" v="5183" actId="403"/>
          <ac:cxnSpMkLst>
            <pc:docMk/>
            <pc:sldMk cId="3544226513" sldId="1354"/>
            <ac:cxnSpMk id="47" creationId="{2C123186-E255-4CD9-9013-0AE2EE0BF18E}"/>
          </ac:cxnSpMkLst>
        </pc:cxnChg>
        <pc:cxnChg chg="mod">
          <ac:chgData name="Rebecca Salles" userId="66a2db3d815e233f" providerId="LiveId" clId="{11ABB3F9-53FF-494B-9418-36F56E230C20}" dt="2021-02-26T21:02:07.111" v="12322"/>
          <ac:cxnSpMkLst>
            <pc:docMk/>
            <pc:sldMk cId="3544226513" sldId="1354"/>
            <ac:cxnSpMk id="55" creationId="{5FA9D11A-23D9-47C8-97AC-D90D357AF899}"/>
          </ac:cxnSpMkLst>
        </pc:cxnChg>
        <pc:cxnChg chg="mod">
          <ac:chgData name="Rebecca Salles" userId="66a2db3d815e233f" providerId="LiveId" clId="{11ABB3F9-53FF-494B-9418-36F56E230C20}" dt="2021-02-26T21:02:07.111" v="12322"/>
          <ac:cxnSpMkLst>
            <pc:docMk/>
            <pc:sldMk cId="3544226513" sldId="1354"/>
            <ac:cxnSpMk id="57" creationId="{DED37EBB-DA1D-4A27-BC76-B79A4C4472C5}"/>
          </ac:cxnSpMkLst>
        </pc:cxnChg>
        <pc:cxnChg chg="mod">
          <ac:chgData name="Rebecca Salles" userId="66a2db3d815e233f" providerId="LiveId" clId="{11ABB3F9-53FF-494B-9418-36F56E230C20}" dt="2021-02-26T21:02:07.111" v="12322"/>
          <ac:cxnSpMkLst>
            <pc:docMk/>
            <pc:sldMk cId="3544226513" sldId="1354"/>
            <ac:cxnSpMk id="59" creationId="{0C5E8240-986C-4338-B5CF-AE01C9C1C45B}"/>
          </ac:cxnSpMkLst>
        </pc:cxnChg>
        <pc:cxnChg chg="mod">
          <ac:chgData name="Rebecca Salles" userId="66a2db3d815e233f" providerId="LiveId" clId="{11ABB3F9-53FF-494B-9418-36F56E230C20}" dt="2021-02-26T21:02:07.111" v="12322"/>
          <ac:cxnSpMkLst>
            <pc:docMk/>
            <pc:sldMk cId="3544226513" sldId="1354"/>
            <ac:cxnSpMk id="60" creationId="{06FE5AC9-2B8C-402F-AB94-EA294102E064}"/>
          </ac:cxnSpMkLst>
        </pc:cxnChg>
        <pc:cxnChg chg="mod">
          <ac:chgData name="Rebecca Salles" userId="66a2db3d815e233f" providerId="LiveId" clId="{11ABB3F9-53FF-494B-9418-36F56E230C20}" dt="2021-02-26T21:02:07.111" v="12322"/>
          <ac:cxnSpMkLst>
            <pc:docMk/>
            <pc:sldMk cId="3544226513" sldId="1354"/>
            <ac:cxnSpMk id="61" creationId="{81DE1A52-C519-4B1C-A31E-6D6EE0504681}"/>
          </ac:cxnSpMkLst>
        </pc:cxnChg>
        <pc:cxnChg chg="mod">
          <ac:chgData name="Rebecca Salles" userId="66a2db3d815e233f" providerId="LiveId" clId="{11ABB3F9-53FF-494B-9418-36F56E230C20}" dt="2021-02-26T21:02:07.111" v="12322"/>
          <ac:cxnSpMkLst>
            <pc:docMk/>
            <pc:sldMk cId="3544226513" sldId="1354"/>
            <ac:cxnSpMk id="62" creationId="{75EE86A5-69AC-4D6D-9799-9A3BDC533CFE}"/>
          </ac:cxnSpMkLst>
        </pc:cxnChg>
        <pc:cxnChg chg="mod">
          <ac:chgData name="Rebecca Salles" userId="66a2db3d815e233f" providerId="LiveId" clId="{11ABB3F9-53FF-494B-9418-36F56E230C20}" dt="2021-02-26T21:02:07.111" v="12322"/>
          <ac:cxnSpMkLst>
            <pc:docMk/>
            <pc:sldMk cId="3544226513" sldId="1354"/>
            <ac:cxnSpMk id="63" creationId="{B6239EEA-0348-4646-81EE-908D882E7301}"/>
          </ac:cxnSpMkLst>
        </pc:cxnChg>
        <pc:cxnChg chg="mod">
          <ac:chgData name="Rebecca Salles" userId="66a2db3d815e233f" providerId="LiveId" clId="{11ABB3F9-53FF-494B-9418-36F56E230C20}" dt="2021-02-26T21:02:07.111" v="12322"/>
          <ac:cxnSpMkLst>
            <pc:docMk/>
            <pc:sldMk cId="3544226513" sldId="1354"/>
            <ac:cxnSpMk id="64" creationId="{3A481D9C-F7F5-4FBC-B787-04173739533C}"/>
          </ac:cxnSpMkLst>
        </pc:cxnChg>
        <pc:cxnChg chg="mod">
          <ac:chgData name="Rebecca Salles" userId="66a2db3d815e233f" providerId="LiveId" clId="{11ABB3F9-53FF-494B-9418-36F56E230C20}" dt="2021-02-26T21:02:07.111" v="12322"/>
          <ac:cxnSpMkLst>
            <pc:docMk/>
            <pc:sldMk cId="3544226513" sldId="1354"/>
            <ac:cxnSpMk id="65" creationId="{BB052386-0998-4EEA-9A1A-A977588BD674}"/>
          </ac:cxnSpMkLst>
        </pc:cxnChg>
        <pc:cxnChg chg="mod">
          <ac:chgData name="Rebecca Salles" userId="66a2db3d815e233f" providerId="LiveId" clId="{11ABB3F9-53FF-494B-9418-36F56E230C20}" dt="2021-02-26T21:02:07.111" v="12322"/>
          <ac:cxnSpMkLst>
            <pc:docMk/>
            <pc:sldMk cId="3544226513" sldId="1354"/>
            <ac:cxnSpMk id="71" creationId="{F7637551-72AB-40D3-8B8D-B229540CFF9D}"/>
          </ac:cxnSpMkLst>
        </pc:cxnChg>
        <pc:cxnChg chg="mod">
          <ac:chgData name="Rebecca Salles" userId="66a2db3d815e233f" providerId="LiveId" clId="{11ABB3F9-53FF-494B-9418-36F56E230C20}" dt="2021-02-26T21:02:07.111" v="12322"/>
          <ac:cxnSpMkLst>
            <pc:docMk/>
            <pc:sldMk cId="3544226513" sldId="1354"/>
            <ac:cxnSpMk id="72" creationId="{2827599A-9F14-41F9-8E62-5F4D7D65103F}"/>
          </ac:cxnSpMkLst>
        </pc:cxnChg>
        <pc:cxnChg chg="mod">
          <ac:chgData name="Rebecca Salles" userId="66a2db3d815e233f" providerId="LiveId" clId="{11ABB3F9-53FF-494B-9418-36F56E230C20}" dt="2021-02-26T21:02:07.111" v="12322"/>
          <ac:cxnSpMkLst>
            <pc:docMk/>
            <pc:sldMk cId="3544226513" sldId="1354"/>
            <ac:cxnSpMk id="75" creationId="{5B2E4EC5-57E9-4364-9232-C71E9CE92545}"/>
          </ac:cxnSpMkLst>
        </pc:cxnChg>
        <pc:cxnChg chg="mod">
          <ac:chgData name="Rebecca Salles" userId="66a2db3d815e233f" providerId="LiveId" clId="{11ABB3F9-53FF-494B-9418-36F56E230C20}" dt="2021-02-26T21:02:07.111" v="12322"/>
          <ac:cxnSpMkLst>
            <pc:docMk/>
            <pc:sldMk cId="3544226513" sldId="1354"/>
            <ac:cxnSpMk id="77" creationId="{6381CF79-5FB6-489B-9B8F-54E6829BBC8C}"/>
          </ac:cxnSpMkLst>
        </pc:cxnChg>
        <pc:cxnChg chg="mod">
          <ac:chgData name="Rebecca Salles" userId="66a2db3d815e233f" providerId="LiveId" clId="{11ABB3F9-53FF-494B-9418-36F56E230C20}" dt="2021-02-26T21:02:07.111" v="12322"/>
          <ac:cxnSpMkLst>
            <pc:docMk/>
            <pc:sldMk cId="3544226513" sldId="1354"/>
            <ac:cxnSpMk id="79" creationId="{B42C04BA-7747-421E-87A5-3879E93EAF02}"/>
          </ac:cxnSpMkLst>
        </pc:cxnChg>
        <pc:cxnChg chg="mod">
          <ac:chgData name="Rebecca Salles" userId="66a2db3d815e233f" providerId="LiveId" clId="{11ABB3F9-53FF-494B-9418-36F56E230C20}" dt="2021-02-26T21:02:07.111" v="12322"/>
          <ac:cxnSpMkLst>
            <pc:docMk/>
            <pc:sldMk cId="3544226513" sldId="1354"/>
            <ac:cxnSpMk id="81" creationId="{103EDE53-5D54-4796-9931-53EF5080FAA5}"/>
          </ac:cxnSpMkLst>
        </pc:cxnChg>
      </pc:sldChg>
      <pc:sldChg chg="modSp add mod modNotesTx">
        <pc:chgData name="Rebecca Salles" userId="66a2db3d815e233f" providerId="LiveId" clId="{11ABB3F9-53FF-494B-9418-36F56E230C20}" dt="2021-01-20T13:19:19.847" v="7591" actId="20577"/>
        <pc:sldMkLst>
          <pc:docMk/>
          <pc:sldMk cId="3295019751" sldId="1355"/>
        </pc:sldMkLst>
        <pc:graphicFrameChg chg="modGraphic">
          <ac:chgData name="Rebecca Salles" userId="66a2db3d815e233f" providerId="LiveId" clId="{11ABB3F9-53FF-494B-9418-36F56E230C20}" dt="2021-01-19T22:51:06.437" v="5571" actId="122"/>
          <ac:graphicFrameMkLst>
            <pc:docMk/>
            <pc:sldMk cId="3295019751" sldId="1355"/>
            <ac:graphicFrameMk id="40" creationId="{0D10AC00-49F9-4E6B-BB0A-C04AFE0B0372}"/>
          </ac:graphicFrameMkLst>
        </pc:graphicFrameChg>
      </pc:sldChg>
      <pc:sldChg chg="add modNotesTx">
        <pc:chgData name="Rebecca Salles" userId="66a2db3d815e233f" providerId="LiveId" clId="{11ABB3F9-53FF-494B-9418-36F56E230C20}" dt="2021-01-20T13:29:24.513" v="8153" actId="20577"/>
        <pc:sldMkLst>
          <pc:docMk/>
          <pc:sldMk cId="2402397208" sldId="1356"/>
        </pc:sldMkLst>
      </pc:sldChg>
      <pc:sldChg chg="addSp delSp modSp add mod ord modNotesTx">
        <pc:chgData name="Rebecca Salles" userId="66a2db3d815e233f" providerId="LiveId" clId="{11ABB3F9-53FF-494B-9418-36F56E230C20}" dt="2021-02-26T20:59:25.345" v="12321" actId="20577"/>
        <pc:sldMkLst>
          <pc:docMk/>
          <pc:sldMk cId="4233710401" sldId="1357"/>
        </pc:sldMkLst>
        <pc:spChg chg="del">
          <ac:chgData name="Rebecca Salles" userId="66a2db3d815e233f" providerId="LiveId" clId="{11ABB3F9-53FF-494B-9418-36F56E230C20}" dt="2021-01-19T22:33:16.229" v="5292" actId="478"/>
          <ac:spMkLst>
            <pc:docMk/>
            <pc:sldMk cId="4233710401" sldId="1357"/>
            <ac:spMk id="6" creationId="{EDA9C882-ED80-4944-A03F-D7A86A6D8689}"/>
          </ac:spMkLst>
        </pc:spChg>
        <pc:spChg chg="mod">
          <ac:chgData name="Rebecca Salles" userId="66a2db3d815e233f" providerId="LiveId" clId="{11ABB3F9-53FF-494B-9418-36F56E230C20}" dt="2021-02-26T20:59:14.678" v="12303" actId="20577"/>
          <ac:spMkLst>
            <pc:docMk/>
            <pc:sldMk cId="4233710401" sldId="1357"/>
            <ac:spMk id="10" creationId="{793225F8-65C1-4E6A-B066-20F661C6A5F9}"/>
          </ac:spMkLst>
        </pc:spChg>
        <pc:spChg chg="add mod">
          <ac:chgData name="Rebecca Salles" userId="66a2db3d815e233f" providerId="LiveId" clId="{11ABB3F9-53FF-494B-9418-36F56E230C20}" dt="2021-02-26T20:59:25.345" v="12321" actId="20577"/>
          <ac:spMkLst>
            <pc:docMk/>
            <pc:sldMk cId="4233710401" sldId="1357"/>
            <ac:spMk id="30" creationId="{39208B53-47FF-4C23-B634-4ED846EA3F4C}"/>
          </ac:spMkLst>
        </pc:spChg>
        <pc:spChg chg="del">
          <ac:chgData name="Rebecca Salles" userId="66a2db3d815e233f" providerId="LiveId" clId="{11ABB3F9-53FF-494B-9418-36F56E230C20}" dt="2021-01-19T22:33:16.229" v="5292" actId="478"/>
          <ac:spMkLst>
            <pc:docMk/>
            <pc:sldMk cId="4233710401" sldId="1357"/>
            <ac:spMk id="37" creationId="{96D514CB-97AF-4EC4-88B5-DCA4714D7C11}"/>
          </ac:spMkLst>
        </pc:spChg>
        <pc:graphicFrameChg chg="mod modGraphic">
          <ac:chgData name="Rebecca Salles" userId="66a2db3d815e233f" providerId="LiveId" clId="{11ABB3F9-53FF-494B-9418-36F56E230C20}" dt="2021-02-26T20:58:55.573" v="12286" actId="6549"/>
          <ac:graphicFrameMkLst>
            <pc:docMk/>
            <pc:sldMk cId="4233710401" sldId="1357"/>
            <ac:graphicFrameMk id="40" creationId="{0D10AC00-49F9-4E6B-BB0A-C04AFE0B0372}"/>
          </ac:graphicFrameMkLst>
        </pc:graphicFrameChg>
      </pc:sldChg>
      <pc:sldChg chg="addSp delSp modSp add mod ord modNotesTx">
        <pc:chgData name="Rebecca Salles" userId="66a2db3d815e233f" providerId="LiveId" clId="{11ABB3F9-53FF-494B-9418-36F56E230C20}" dt="2021-02-26T23:13:32.214" v="12729" actId="1076"/>
        <pc:sldMkLst>
          <pc:docMk/>
          <pc:sldMk cId="3253681118" sldId="1358"/>
        </pc:sldMkLst>
        <pc:spChg chg="mod">
          <ac:chgData name="Rebecca Salles" userId="66a2db3d815e233f" providerId="LiveId" clId="{11ABB3F9-53FF-494B-9418-36F56E230C20}" dt="2021-01-20T12:12:25.286" v="6556" actId="20577"/>
          <ac:spMkLst>
            <pc:docMk/>
            <pc:sldMk cId="3253681118" sldId="1358"/>
            <ac:spMk id="10" creationId="{793225F8-65C1-4E6A-B066-20F661C6A5F9}"/>
          </ac:spMkLst>
        </pc:spChg>
        <pc:spChg chg="add del mod">
          <ac:chgData name="Rebecca Salles" userId="66a2db3d815e233f" providerId="LiveId" clId="{11ABB3F9-53FF-494B-9418-36F56E230C20}" dt="2021-02-26T22:38:06.103" v="12494" actId="478"/>
          <ac:spMkLst>
            <pc:docMk/>
            <pc:sldMk cId="3253681118" sldId="1358"/>
            <ac:spMk id="13" creationId="{BF9F9090-78D1-4C07-AD82-6ACF98D5191D}"/>
          </ac:spMkLst>
        </pc:spChg>
        <pc:spChg chg="del mod">
          <ac:chgData name="Rebecca Salles" userId="66a2db3d815e233f" providerId="LiveId" clId="{11ABB3F9-53FF-494B-9418-36F56E230C20}" dt="2021-01-20T21:05:52.050" v="10554" actId="478"/>
          <ac:spMkLst>
            <pc:docMk/>
            <pc:sldMk cId="3253681118" sldId="1358"/>
            <ac:spMk id="13" creationId="{DC6EF595-7C65-46FA-A780-33073A57C74A}"/>
          </ac:spMkLst>
        </pc:spChg>
        <pc:spChg chg="add del mod">
          <ac:chgData name="Rebecca Salles" userId="66a2db3d815e233f" providerId="LiveId" clId="{11ABB3F9-53FF-494B-9418-36F56E230C20}" dt="2021-02-26T21:47:57.791" v="12413" actId="478"/>
          <ac:spMkLst>
            <pc:docMk/>
            <pc:sldMk cId="3253681118" sldId="1358"/>
            <ac:spMk id="14" creationId="{540FC104-0CAF-41A6-AE75-35005D079EA9}"/>
          </ac:spMkLst>
        </pc:spChg>
        <pc:spChg chg="del mod topLvl">
          <ac:chgData name="Rebecca Salles" userId="66a2db3d815e233f" providerId="LiveId" clId="{11ABB3F9-53FF-494B-9418-36F56E230C20}" dt="2021-02-26T20:29:08.460" v="12281" actId="478"/>
          <ac:spMkLst>
            <pc:docMk/>
            <pc:sldMk cId="3253681118" sldId="1358"/>
            <ac:spMk id="14" creationId="{B6D59F4E-FE2F-4140-806D-E0E8864E828C}"/>
          </ac:spMkLst>
        </pc:spChg>
        <pc:spChg chg="mod topLvl">
          <ac:chgData name="Rebecca Salles" userId="66a2db3d815e233f" providerId="LiveId" clId="{11ABB3F9-53FF-494B-9418-36F56E230C20}" dt="2021-02-26T20:29:18.230" v="12282" actId="1076"/>
          <ac:spMkLst>
            <pc:docMk/>
            <pc:sldMk cId="3253681118" sldId="1358"/>
            <ac:spMk id="15" creationId="{C4812EFB-05D0-44EF-8DF7-51E080578A55}"/>
          </ac:spMkLst>
        </pc:spChg>
        <pc:spChg chg="add mod">
          <ac:chgData name="Rebecca Salles" userId="66a2db3d815e233f" providerId="LiveId" clId="{11ABB3F9-53FF-494B-9418-36F56E230C20}" dt="2021-02-26T23:12:42.031" v="12716" actId="1076"/>
          <ac:spMkLst>
            <pc:docMk/>
            <pc:sldMk cId="3253681118" sldId="1358"/>
            <ac:spMk id="17" creationId="{CEFA0D47-9D7D-45EF-B97C-94773D0164AA}"/>
          </ac:spMkLst>
        </pc:spChg>
        <pc:spChg chg="add del mod">
          <ac:chgData name="Rebecca Salles" userId="66a2db3d815e233f" providerId="LiveId" clId="{11ABB3F9-53FF-494B-9418-36F56E230C20}" dt="2021-02-26T22:03:23.193" v="12430"/>
          <ac:spMkLst>
            <pc:docMk/>
            <pc:sldMk cId="3253681118" sldId="1358"/>
            <ac:spMk id="18" creationId="{1C7A3B6A-FE06-4D9F-A751-31E2977D01BC}"/>
          </ac:spMkLst>
        </pc:spChg>
        <pc:spChg chg="add mod">
          <ac:chgData name="Rebecca Salles" userId="66a2db3d815e233f" providerId="LiveId" clId="{11ABB3F9-53FF-494B-9418-36F56E230C20}" dt="2021-02-26T23:12:38.831" v="12715" actId="1076"/>
          <ac:spMkLst>
            <pc:docMk/>
            <pc:sldMk cId="3253681118" sldId="1358"/>
            <ac:spMk id="19" creationId="{B6590DCE-2426-42C4-B5C3-330573B2F6DC}"/>
          </ac:spMkLst>
        </pc:spChg>
        <pc:spChg chg="add del mod">
          <ac:chgData name="Rebecca Salles" userId="66a2db3d815e233f" providerId="LiveId" clId="{11ABB3F9-53FF-494B-9418-36F56E230C20}" dt="2021-02-26T22:41:53.721" v="12512"/>
          <ac:spMkLst>
            <pc:docMk/>
            <pc:sldMk cId="3253681118" sldId="1358"/>
            <ac:spMk id="20" creationId="{8312EC7E-B08B-454F-811A-02987974117E}"/>
          </ac:spMkLst>
        </pc:spChg>
        <pc:spChg chg="add mod">
          <ac:chgData name="Rebecca Salles" userId="66a2db3d815e233f" providerId="LiveId" clId="{11ABB3F9-53FF-494B-9418-36F56E230C20}" dt="2021-02-26T23:13:32.214" v="12729" actId="1076"/>
          <ac:spMkLst>
            <pc:docMk/>
            <pc:sldMk cId="3253681118" sldId="1358"/>
            <ac:spMk id="21" creationId="{C35C2A6E-F625-4D8D-8BE7-DEF5615A245A}"/>
          </ac:spMkLst>
        </pc:spChg>
        <pc:spChg chg="del">
          <ac:chgData name="Rebecca Salles" userId="66a2db3d815e233f" providerId="LiveId" clId="{11ABB3F9-53FF-494B-9418-36F56E230C20}" dt="2021-01-19T22:46:49.810" v="5486" actId="478"/>
          <ac:spMkLst>
            <pc:docMk/>
            <pc:sldMk cId="3253681118" sldId="1358"/>
            <ac:spMk id="28" creationId="{87E85DC1-9EC3-4F3F-A9DD-F94AE3940788}"/>
          </ac:spMkLst>
        </pc:spChg>
        <pc:spChg chg="del">
          <ac:chgData name="Rebecca Salles" userId="66a2db3d815e233f" providerId="LiveId" clId="{11ABB3F9-53FF-494B-9418-36F56E230C20}" dt="2021-01-19T22:46:49.810" v="5486" actId="478"/>
          <ac:spMkLst>
            <pc:docMk/>
            <pc:sldMk cId="3253681118" sldId="1358"/>
            <ac:spMk id="29" creationId="{3BB0091A-36FA-471E-9D3D-7C75771778FE}"/>
          </ac:spMkLst>
        </pc:spChg>
        <pc:spChg chg="del">
          <ac:chgData name="Rebecca Salles" userId="66a2db3d815e233f" providerId="LiveId" clId="{11ABB3F9-53FF-494B-9418-36F56E230C20}" dt="2021-01-19T22:46:49.810" v="5486" actId="478"/>
          <ac:spMkLst>
            <pc:docMk/>
            <pc:sldMk cId="3253681118" sldId="1358"/>
            <ac:spMk id="30" creationId="{9AAF328F-4DE6-4F5E-8469-408D9B7530AF}"/>
          </ac:spMkLst>
        </pc:spChg>
        <pc:spChg chg="del">
          <ac:chgData name="Rebecca Salles" userId="66a2db3d815e233f" providerId="LiveId" clId="{11ABB3F9-53FF-494B-9418-36F56E230C20}" dt="2021-01-19T22:46:49.810" v="5486" actId="478"/>
          <ac:spMkLst>
            <pc:docMk/>
            <pc:sldMk cId="3253681118" sldId="1358"/>
            <ac:spMk id="31" creationId="{5A3A56AD-08A7-457C-9536-6B276E2E7847}"/>
          </ac:spMkLst>
        </pc:spChg>
        <pc:spChg chg="del">
          <ac:chgData name="Rebecca Salles" userId="66a2db3d815e233f" providerId="LiveId" clId="{11ABB3F9-53FF-494B-9418-36F56E230C20}" dt="2021-01-19T22:46:49.810" v="5486" actId="478"/>
          <ac:spMkLst>
            <pc:docMk/>
            <pc:sldMk cId="3253681118" sldId="1358"/>
            <ac:spMk id="49" creationId="{AEC47826-9284-4573-B834-FA1757E783C0}"/>
          </ac:spMkLst>
        </pc:spChg>
        <pc:spChg chg="del">
          <ac:chgData name="Rebecca Salles" userId="66a2db3d815e233f" providerId="LiveId" clId="{11ABB3F9-53FF-494B-9418-36F56E230C20}" dt="2021-01-19T22:46:49.810" v="5486" actId="478"/>
          <ac:spMkLst>
            <pc:docMk/>
            <pc:sldMk cId="3253681118" sldId="1358"/>
            <ac:spMk id="51" creationId="{802F3874-D4D8-4420-AC7A-CD8BEF473349}"/>
          </ac:spMkLst>
        </pc:spChg>
        <pc:spChg chg="del mod topLvl">
          <ac:chgData name="Rebecca Salles" userId="66a2db3d815e233f" providerId="LiveId" clId="{11ABB3F9-53FF-494B-9418-36F56E230C20}" dt="2021-01-20T21:05:54.435" v="10555" actId="478"/>
          <ac:spMkLst>
            <pc:docMk/>
            <pc:sldMk cId="3253681118" sldId="1358"/>
            <ac:spMk id="53" creationId="{8A66ED96-2F2E-4E62-A0E8-4E0E02FF6E05}"/>
          </ac:spMkLst>
        </pc:spChg>
        <pc:spChg chg="mod topLvl">
          <ac:chgData name="Rebecca Salles" userId="66a2db3d815e233f" providerId="LiveId" clId="{11ABB3F9-53FF-494B-9418-36F56E230C20}" dt="2021-02-26T20:29:18.230" v="12282" actId="1076"/>
          <ac:spMkLst>
            <pc:docMk/>
            <pc:sldMk cId="3253681118" sldId="1358"/>
            <ac:spMk id="54" creationId="{7551BD8E-1968-4A66-82BF-DCC9E3C6AB2A}"/>
          </ac:spMkLst>
        </pc:spChg>
        <pc:spChg chg="del mod">
          <ac:chgData name="Rebecca Salles" userId="66a2db3d815e233f" providerId="LiveId" clId="{11ABB3F9-53FF-494B-9418-36F56E230C20}" dt="2021-01-19T23:06:20.477" v="5797" actId="478"/>
          <ac:spMkLst>
            <pc:docMk/>
            <pc:sldMk cId="3253681118" sldId="1358"/>
            <ac:spMk id="55" creationId="{F75CBAA5-102C-4A43-AD62-2F29D39BE275}"/>
          </ac:spMkLst>
        </pc:spChg>
        <pc:grpChg chg="add del mod">
          <ac:chgData name="Rebecca Salles" userId="66a2db3d815e233f" providerId="LiveId" clId="{11ABB3F9-53FF-494B-9418-36F56E230C20}" dt="2021-02-26T20:29:08.460" v="12281" actId="478"/>
          <ac:grpSpMkLst>
            <pc:docMk/>
            <pc:sldMk cId="3253681118" sldId="1358"/>
            <ac:grpSpMk id="11" creationId="{869E40BF-95E3-4413-B893-27DADB1F0926}"/>
          </ac:grpSpMkLst>
        </pc:grpChg>
        <pc:grpChg chg="del mod">
          <ac:chgData name="Rebecca Salles" userId="66a2db3d815e233f" providerId="LiveId" clId="{11ABB3F9-53FF-494B-9418-36F56E230C20}" dt="2021-01-20T20:50:53.234" v="10440" actId="165"/>
          <ac:grpSpMkLst>
            <pc:docMk/>
            <pc:sldMk cId="3253681118" sldId="1358"/>
            <ac:grpSpMk id="52" creationId="{79040C62-4B72-4045-A6DF-2C09B028231F}"/>
          </ac:grpSpMkLst>
        </pc:grpChg>
        <pc:grpChg chg="add del">
          <ac:chgData name="Rebecca Salles" userId="66a2db3d815e233f" providerId="LiveId" clId="{11ABB3F9-53FF-494B-9418-36F56E230C20}" dt="2021-01-19T23:04:00.694" v="5750" actId="478"/>
          <ac:grpSpMkLst>
            <pc:docMk/>
            <pc:sldMk cId="3253681118" sldId="1358"/>
            <ac:grpSpMk id="56" creationId="{FE79FA1D-50BA-4043-A050-61C7FF2F8008}"/>
          </ac:grpSpMkLst>
        </pc:grpChg>
        <pc:graphicFrameChg chg="add mod modGraphic">
          <ac:chgData name="Rebecca Salles" userId="66a2db3d815e233f" providerId="LiveId" clId="{11ABB3F9-53FF-494B-9418-36F56E230C20}" dt="2021-02-26T23:12:59.635" v="12720" actId="1076"/>
          <ac:graphicFrameMkLst>
            <pc:docMk/>
            <pc:sldMk cId="3253681118" sldId="1358"/>
            <ac:graphicFrameMk id="16" creationId="{CDCE2A05-31EE-4C92-901B-8D84C957566C}"/>
          </ac:graphicFrameMkLst>
        </pc:graphicFrameChg>
        <pc:graphicFrameChg chg="add del mod">
          <ac:chgData name="Rebecca Salles" userId="66a2db3d815e233f" providerId="LiveId" clId="{11ABB3F9-53FF-494B-9418-36F56E230C20}" dt="2021-01-19T22:47:08.771" v="5490" actId="478"/>
          <ac:graphicFrameMkLst>
            <pc:docMk/>
            <pc:sldMk cId="3253681118" sldId="1358"/>
            <ac:graphicFrameMk id="94" creationId="{A6F0454B-C992-4EEF-8D98-6822279FFAEF}"/>
          </ac:graphicFrameMkLst>
        </pc:graphicFrameChg>
        <pc:graphicFrameChg chg="add del mod modGraphic">
          <ac:chgData name="Rebecca Salles" userId="66a2db3d815e233f" providerId="LiveId" clId="{11ABB3F9-53FF-494B-9418-36F56E230C20}" dt="2021-01-20T21:06:44.571" v="10597" actId="478"/>
          <ac:graphicFrameMkLst>
            <pc:docMk/>
            <pc:sldMk cId="3253681118" sldId="1358"/>
            <ac:graphicFrameMk id="95" creationId="{B120510E-1CA1-433B-9620-CE1C45B58F20}"/>
          </ac:graphicFrameMkLst>
        </pc:graphicFrameChg>
        <pc:picChg chg="add del mod">
          <ac:chgData name="Rebecca Salles" userId="66a2db3d815e233f" providerId="LiveId" clId="{11ABB3F9-53FF-494B-9418-36F56E230C20}" dt="2021-01-19T23:02:58.380" v="5748"/>
          <ac:picMkLst>
            <pc:docMk/>
            <pc:sldMk cId="3253681118" sldId="1358"/>
            <ac:picMk id="2" creationId="{E3A3556B-0E07-4C9E-846B-AD6FAAC4D240}"/>
          </ac:picMkLst>
        </pc:picChg>
        <pc:cxnChg chg="del">
          <ac:chgData name="Rebecca Salles" userId="66a2db3d815e233f" providerId="LiveId" clId="{11ABB3F9-53FF-494B-9418-36F56E230C20}" dt="2021-01-19T22:46:49.810" v="5486" actId="478"/>
          <ac:cxnSpMkLst>
            <pc:docMk/>
            <pc:sldMk cId="3253681118" sldId="1358"/>
            <ac:cxnSpMk id="32" creationId="{4773BFEB-1D81-4A80-8BA3-3DB3BC06CC24}"/>
          </ac:cxnSpMkLst>
        </pc:cxnChg>
      </pc:sldChg>
      <pc:sldChg chg="add del">
        <pc:chgData name="Rebecca Salles" userId="66a2db3d815e233f" providerId="LiveId" clId="{11ABB3F9-53FF-494B-9418-36F56E230C20}" dt="2021-01-19T23:08:28.166" v="5835" actId="47"/>
        <pc:sldMkLst>
          <pc:docMk/>
          <pc:sldMk cId="123616287" sldId="1359"/>
        </pc:sldMkLst>
      </pc:sldChg>
      <pc:sldChg chg="delSp modSp add del mod ord modShow modNotesTx">
        <pc:chgData name="Rebecca Salles" userId="66a2db3d815e233f" providerId="LiveId" clId="{11ABB3F9-53FF-494B-9418-36F56E230C20}" dt="2021-01-22T18:32:51.201" v="10752" actId="2696"/>
        <pc:sldMkLst>
          <pc:docMk/>
          <pc:sldMk cId="3104115312" sldId="1360"/>
        </pc:sldMkLst>
        <pc:spChg chg="mod">
          <ac:chgData name="Rebecca Salles" userId="66a2db3d815e233f" providerId="LiveId" clId="{11ABB3F9-53FF-494B-9418-36F56E230C20}" dt="2021-01-20T12:12:15.279" v="6555" actId="20577"/>
          <ac:spMkLst>
            <pc:docMk/>
            <pc:sldMk cId="3104115312" sldId="1360"/>
            <ac:spMk id="10" creationId="{793225F8-65C1-4E6A-B066-20F661C6A5F9}"/>
          </ac:spMkLst>
        </pc:spChg>
        <pc:spChg chg="del">
          <ac:chgData name="Rebecca Salles" userId="66a2db3d815e233f" providerId="LiveId" clId="{11ABB3F9-53FF-494B-9418-36F56E230C20}" dt="2021-01-20T21:05:23.235" v="10553" actId="478"/>
          <ac:spMkLst>
            <pc:docMk/>
            <pc:sldMk cId="3104115312" sldId="1360"/>
            <ac:spMk id="53" creationId="{8A66ED96-2F2E-4E62-A0E8-4E0E02FF6E05}"/>
          </ac:spMkLst>
        </pc:spChg>
        <pc:graphicFrameChg chg="mod">
          <ac:chgData name="Rebecca Salles" userId="66a2db3d815e233f" providerId="LiveId" clId="{11ABB3F9-53FF-494B-9418-36F56E230C20}" dt="2021-01-20T18:09:02.629" v="10015" actId="1036"/>
          <ac:graphicFrameMkLst>
            <pc:docMk/>
            <pc:sldMk cId="3104115312" sldId="1360"/>
            <ac:graphicFrameMk id="95" creationId="{B120510E-1CA1-433B-9620-CE1C45B58F20}"/>
          </ac:graphicFrameMkLst>
        </pc:graphicFrameChg>
      </pc:sldChg>
      <pc:sldChg chg="addSp delSp modSp add mod ord">
        <pc:chgData name="Rebecca Salles" userId="66a2db3d815e233f" providerId="LiveId" clId="{11ABB3F9-53FF-494B-9418-36F56E230C20}" dt="2021-01-22T18:48:39.495" v="10850"/>
        <pc:sldMkLst>
          <pc:docMk/>
          <pc:sldMk cId="3217895333" sldId="1361"/>
        </pc:sldMkLst>
        <pc:spChg chg="del mod">
          <ac:chgData name="Rebecca Salles" userId="66a2db3d815e233f" providerId="LiveId" clId="{11ABB3F9-53FF-494B-9418-36F56E230C20}" dt="2021-01-20T17:36:36.686" v="9484" actId="478"/>
          <ac:spMkLst>
            <pc:docMk/>
            <pc:sldMk cId="3217895333" sldId="1361"/>
            <ac:spMk id="7" creationId="{D47777CD-3404-456C-A620-CFDF8BD49185}"/>
          </ac:spMkLst>
        </pc:spChg>
        <pc:spChg chg="add mod topLvl">
          <ac:chgData name="Rebecca Salles" userId="66a2db3d815e233f" providerId="LiveId" clId="{11ABB3F9-53FF-494B-9418-36F56E230C20}" dt="2021-01-22T18:46:57.449" v="10834" actId="1036"/>
          <ac:spMkLst>
            <pc:docMk/>
            <pc:sldMk cId="3217895333" sldId="1361"/>
            <ac:spMk id="8" creationId="{19739147-8E42-4693-B106-C04F6E3CEBE6}"/>
          </ac:spMkLst>
        </pc:spChg>
        <pc:spChg chg="mod">
          <ac:chgData name="Rebecca Salles" userId="66a2db3d815e233f" providerId="LiveId" clId="{11ABB3F9-53FF-494B-9418-36F56E230C20}" dt="2021-01-20T17:50:44.432" v="9860"/>
          <ac:spMkLst>
            <pc:docMk/>
            <pc:sldMk cId="3217895333" sldId="1361"/>
            <ac:spMk id="10" creationId="{793225F8-65C1-4E6A-B066-20F661C6A5F9}"/>
          </ac:spMkLst>
        </pc:spChg>
        <pc:spChg chg="del">
          <ac:chgData name="Rebecca Salles" userId="66a2db3d815e233f" providerId="LiveId" clId="{11ABB3F9-53FF-494B-9418-36F56E230C20}" dt="2021-01-20T17:29:08.794" v="9397" actId="478"/>
          <ac:spMkLst>
            <pc:docMk/>
            <pc:sldMk cId="3217895333" sldId="1361"/>
            <ac:spMk id="11" creationId="{67AF68E1-8A7C-4F9D-BDAB-F75A06981807}"/>
          </ac:spMkLst>
        </pc:spChg>
        <pc:spChg chg="add mod topLvl">
          <ac:chgData name="Rebecca Salles" userId="66a2db3d815e233f" providerId="LiveId" clId="{11ABB3F9-53FF-494B-9418-36F56E230C20}" dt="2021-01-22T18:48:39.495" v="10850"/>
          <ac:spMkLst>
            <pc:docMk/>
            <pc:sldMk cId="3217895333" sldId="1361"/>
            <ac:spMk id="13" creationId="{3C8F5A11-6905-49F3-AC51-32E552E6AFF2}"/>
          </ac:spMkLst>
        </pc:spChg>
        <pc:spChg chg="mod topLvl">
          <ac:chgData name="Rebecca Salles" userId="66a2db3d815e233f" providerId="LiveId" clId="{11ABB3F9-53FF-494B-9418-36F56E230C20}" dt="2021-01-22T18:46:57.449" v="10834" actId="1036"/>
          <ac:spMkLst>
            <pc:docMk/>
            <pc:sldMk cId="3217895333" sldId="1361"/>
            <ac:spMk id="15" creationId="{684BAEB6-AC94-471E-ABC1-17484C7BC9D2}"/>
          </ac:spMkLst>
        </pc:spChg>
        <pc:spChg chg="mod topLvl">
          <ac:chgData name="Rebecca Salles" userId="66a2db3d815e233f" providerId="LiveId" clId="{11ABB3F9-53FF-494B-9418-36F56E230C20}" dt="2021-01-22T18:46:57.449" v="10834" actId="1036"/>
          <ac:spMkLst>
            <pc:docMk/>
            <pc:sldMk cId="3217895333" sldId="1361"/>
            <ac:spMk id="16" creationId="{35DE10BC-A237-476C-9FF9-8C2FE195EF21}"/>
          </ac:spMkLst>
        </pc:spChg>
        <pc:spChg chg="mod topLvl">
          <ac:chgData name="Rebecca Salles" userId="66a2db3d815e233f" providerId="LiveId" clId="{11ABB3F9-53FF-494B-9418-36F56E230C20}" dt="2021-01-22T18:46:57.449" v="10834" actId="1036"/>
          <ac:spMkLst>
            <pc:docMk/>
            <pc:sldMk cId="3217895333" sldId="1361"/>
            <ac:spMk id="17" creationId="{9940F98F-88FF-4290-A1C9-1901FD385B55}"/>
          </ac:spMkLst>
        </pc:spChg>
        <pc:spChg chg="mod topLvl">
          <ac:chgData name="Rebecca Salles" userId="66a2db3d815e233f" providerId="LiveId" clId="{11ABB3F9-53FF-494B-9418-36F56E230C20}" dt="2021-01-22T18:46:57.449" v="10834" actId="1036"/>
          <ac:spMkLst>
            <pc:docMk/>
            <pc:sldMk cId="3217895333" sldId="1361"/>
            <ac:spMk id="18" creationId="{FD66DE22-7E11-4D0F-9BA5-57C1A9FC2220}"/>
          </ac:spMkLst>
        </pc:spChg>
        <pc:spChg chg="mod topLvl">
          <ac:chgData name="Rebecca Salles" userId="66a2db3d815e233f" providerId="LiveId" clId="{11ABB3F9-53FF-494B-9418-36F56E230C20}" dt="2021-01-22T18:46:57.449" v="10834" actId="1036"/>
          <ac:spMkLst>
            <pc:docMk/>
            <pc:sldMk cId="3217895333" sldId="1361"/>
            <ac:spMk id="19" creationId="{79679189-EA9C-4612-9D26-AFF1E1891A3D}"/>
          </ac:spMkLst>
        </pc:spChg>
        <pc:spChg chg="mod topLvl">
          <ac:chgData name="Rebecca Salles" userId="66a2db3d815e233f" providerId="LiveId" clId="{11ABB3F9-53FF-494B-9418-36F56E230C20}" dt="2021-01-22T18:46:57.449" v="10834" actId="1036"/>
          <ac:spMkLst>
            <pc:docMk/>
            <pc:sldMk cId="3217895333" sldId="1361"/>
            <ac:spMk id="20" creationId="{35C4A2D2-03A3-40A6-97CC-8004B6FC797C}"/>
          </ac:spMkLst>
        </pc:spChg>
        <pc:spChg chg="mod topLvl">
          <ac:chgData name="Rebecca Salles" userId="66a2db3d815e233f" providerId="LiveId" clId="{11ABB3F9-53FF-494B-9418-36F56E230C20}" dt="2021-01-20T20:40:48.514" v="10394" actId="165"/>
          <ac:spMkLst>
            <pc:docMk/>
            <pc:sldMk cId="3217895333" sldId="1361"/>
            <ac:spMk id="26" creationId="{4667EECF-A379-4AAA-9773-4F076CAE48A2}"/>
          </ac:spMkLst>
        </pc:spChg>
        <pc:spChg chg="mod topLvl">
          <ac:chgData name="Rebecca Salles" userId="66a2db3d815e233f" providerId="LiveId" clId="{11ABB3F9-53FF-494B-9418-36F56E230C20}" dt="2021-01-20T20:40:48.514" v="10394" actId="165"/>
          <ac:spMkLst>
            <pc:docMk/>
            <pc:sldMk cId="3217895333" sldId="1361"/>
            <ac:spMk id="27" creationId="{E2A6ACC3-D393-4648-A7EB-867C15868FC2}"/>
          </ac:spMkLst>
        </pc:spChg>
        <pc:spChg chg="mod topLvl">
          <ac:chgData name="Rebecca Salles" userId="66a2db3d815e233f" providerId="LiveId" clId="{11ABB3F9-53FF-494B-9418-36F56E230C20}" dt="2021-01-20T20:40:48.514" v="10394" actId="165"/>
          <ac:spMkLst>
            <pc:docMk/>
            <pc:sldMk cId="3217895333" sldId="1361"/>
            <ac:spMk id="28" creationId="{C7219C78-6629-43AC-BB31-915D00128F9D}"/>
          </ac:spMkLst>
        </pc:spChg>
        <pc:spChg chg="mod topLvl">
          <ac:chgData name="Rebecca Salles" userId="66a2db3d815e233f" providerId="LiveId" clId="{11ABB3F9-53FF-494B-9418-36F56E230C20}" dt="2021-01-20T20:40:48.514" v="10394" actId="165"/>
          <ac:spMkLst>
            <pc:docMk/>
            <pc:sldMk cId="3217895333" sldId="1361"/>
            <ac:spMk id="29" creationId="{B955D52D-4959-43A2-820C-E66993FF1DEF}"/>
          </ac:spMkLst>
        </pc:spChg>
        <pc:spChg chg="mod topLvl">
          <ac:chgData name="Rebecca Salles" userId="66a2db3d815e233f" providerId="LiveId" clId="{11ABB3F9-53FF-494B-9418-36F56E230C20}" dt="2021-01-20T20:40:48.514" v="10394" actId="165"/>
          <ac:spMkLst>
            <pc:docMk/>
            <pc:sldMk cId="3217895333" sldId="1361"/>
            <ac:spMk id="30" creationId="{32230146-B736-426E-A237-5DA7E4D927DD}"/>
          </ac:spMkLst>
        </pc:spChg>
        <pc:spChg chg="mod topLvl">
          <ac:chgData name="Rebecca Salles" userId="66a2db3d815e233f" providerId="LiveId" clId="{11ABB3F9-53FF-494B-9418-36F56E230C20}" dt="2021-01-20T20:40:48.514" v="10394" actId="165"/>
          <ac:spMkLst>
            <pc:docMk/>
            <pc:sldMk cId="3217895333" sldId="1361"/>
            <ac:spMk id="31" creationId="{89520ABC-B78B-4BE6-B9C2-D335D014A74F}"/>
          </ac:spMkLst>
        </pc:spChg>
        <pc:spChg chg="mod topLvl">
          <ac:chgData name="Rebecca Salles" userId="66a2db3d815e233f" providerId="LiveId" clId="{11ABB3F9-53FF-494B-9418-36F56E230C20}" dt="2021-01-20T20:40:48.514" v="10394" actId="165"/>
          <ac:spMkLst>
            <pc:docMk/>
            <pc:sldMk cId="3217895333" sldId="1361"/>
            <ac:spMk id="32" creationId="{A0874443-BAB0-42F5-B586-02FAEEB3FA3F}"/>
          </ac:spMkLst>
        </pc:spChg>
        <pc:spChg chg="mod topLvl">
          <ac:chgData name="Rebecca Salles" userId="66a2db3d815e233f" providerId="LiveId" clId="{11ABB3F9-53FF-494B-9418-36F56E230C20}" dt="2021-01-20T20:40:48.514" v="10394" actId="165"/>
          <ac:spMkLst>
            <pc:docMk/>
            <pc:sldMk cId="3217895333" sldId="1361"/>
            <ac:spMk id="33" creationId="{0C71216D-924A-47FA-B455-5C682AEEDAE9}"/>
          </ac:spMkLst>
        </pc:spChg>
        <pc:spChg chg="mod topLvl">
          <ac:chgData name="Rebecca Salles" userId="66a2db3d815e233f" providerId="LiveId" clId="{11ABB3F9-53FF-494B-9418-36F56E230C20}" dt="2021-01-20T20:40:48.514" v="10394" actId="165"/>
          <ac:spMkLst>
            <pc:docMk/>
            <pc:sldMk cId="3217895333" sldId="1361"/>
            <ac:spMk id="34" creationId="{CE7E2DEE-D0E3-4D2E-9623-9A7CBCB4D066}"/>
          </ac:spMkLst>
        </pc:spChg>
        <pc:spChg chg="mod topLvl">
          <ac:chgData name="Rebecca Salles" userId="66a2db3d815e233f" providerId="LiveId" clId="{11ABB3F9-53FF-494B-9418-36F56E230C20}" dt="2021-01-20T20:40:48.514" v="10394" actId="165"/>
          <ac:spMkLst>
            <pc:docMk/>
            <pc:sldMk cId="3217895333" sldId="1361"/>
            <ac:spMk id="35" creationId="{D785C78D-9DDF-4128-ACEE-58545472FF07}"/>
          </ac:spMkLst>
        </pc:spChg>
        <pc:spChg chg="mod topLvl">
          <ac:chgData name="Rebecca Salles" userId="66a2db3d815e233f" providerId="LiveId" clId="{11ABB3F9-53FF-494B-9418-36F56E230C20}" dt="2021-01-20T20:40:48.514" v="10394" actId="165"/>
          <ac:spMkLst>
            <pc:docMk/>
            <pc:sldMk cId="3217895333" sldId="1361"/>
            <ac:spMk id="36" creationId="{1FDC3015-14A2-497A-9F9D-BE0E01B8055B}"/>
          </ac:spMkLst>
        </pc:spChg>
        <pc:spChg chg="mod topLvl">
          <ac:chgData name="Rebecca Salles" userId="66a2db3d815e233f" providerId="LiveId" clId="{11ABB3F9-53FF-494B-9418-36F56E230C20}" dt="2021-01-20T20:40:48.514" v="10394" actId="165"/>
          <ac:spMkLst>
            <pc:docMk/>
            <pc:sldMk cId="3217895333" sldId="1361"/>
            <ac:spMk id="37" creationId="{D16CF4FE-8DEC-4C6F-BC07-21CA43633E75}"/>
          </ac:spMkLst>
        </pc:spChg>
        <pc:spChg chg="mod topLvl">
          <ac:chgData name="Rebecca Salles" userId="66a2db3d815e233f" providerId="LiveId" clId="{11ABB3F9-53FF-494B-9418-36F56E230C20}" dt="2021-01-20T20:40:48.514" v="10394" actId="165"/>
          <ac:spMkLst>
            <pc:docMk/>
            <pc:sldMk cId="3217895333" sldId="1361"/>
            <ac:spMk id="38" creationId="{999278D5-D464-4B28-98D1-1F9CB76F4B88}"/>
          </ac:spMkLst>
        </pc:spChg>
        <pc:spChg chg="mod topLvl">
          <ac:chgData name="Rebecca Salles" userId="66a2db3d815e233f" providerId="LiveId" clId="{11ABB3F9-53FF-494B-9418-36F56E230C20}" dt="2021-01-20T20:40:48.514" v="10394" actId="165"/>
          <ac:spMkLst>
            <pc:docMk/>
            <pc:sldMk cId="3217895333" sldId="1361"/>
            <ac:spMk id="39" creationId="{C928A536-7B7B-45C6-82AD-51BB92EB2C2B}"/>
          </ac:spMkLst>
        </pc:spChg>
        <pc:spChg chg="mod topLvl">
          <ac:chgData name="Rebecca Salles" userId="66a2db3d815e233f" providerId="LiveId" clId="{11ABB3F9-53FF-494B-9418-36F56E230C20}" dt="2021-01-20T20:40:48.514" v="10394" actId="165"/>
          <ac:spMkLst>
            <pc:docMk/>
            <pc:sldMk cId="3217895333" sldId="1361"/>
            <ac:spMk id="40" creationId="{76B3ED6B-9F2C-484A-8E39-2AF4F00BCB14}"/>
          </ac:spMkLst>
        </pc:spChg>
        <pc:spChg chg="mod topLvl">
          <ac:chgData name="Rebecca Salles" userId="66a2db3d815e233f" providerId="LiveId" clId="{11ABB3F9-53FF-494B-9418-36F56E230C20}" dt="2021-01-20T20:40:48.514" v="10394" actId="165"/>
          <ac:spMkLst>
            <pc:docMk/>
            <pc:sldMk cId="3217895333" sldId="1361"/>
            <ac:spMk id="41" creationId="{5D486F46-0B25-4E0B-95D5-B2AEADBCAD70}"/>
          </ac:spMkLst>
        </pc:spChg>
        <pc:spChg chg="mod topLvl">
          <ac:chgData name="Rebecca Salles" userId="66a2db3d815e233f" providerId="LiveId" clId="{11ABB3F9-53FF-494B-9418-36F56E230C20}" dt="2021-01-20T20:40:48.514" v="10394" actId="165"/>
          <ac:spMkLst>
            <pc:docMk/>
            <pc:sldMk cId="3217895333" sldId="1361"/>
            <ac:spMk id="42" creationId="{B8165B38-76BD-43EE-B36C-C27FF4013EA0}"/>
          </ac:spMkLst>
        </pc:spChg>
        <pc:spChg chg="mod topLvl">
          <ac:chgData name="Rebecca Salles" userId="66a2db3d815e233f" providerId="LiveId" clId="{11ABB3F9-53FF-494B-9418-36F56E230C20}" dt="2021-01-20T20:40:48.514" v="10394" actId="165"/>
          <ac:spMkLst>
            <pc:docMk/>
            <pc:sldMk cId="3217895333" sldId="1361"/>
            <ac:spMk id="43" creationId="{3D03AC90-AC51-43FD-99A6-6895BE77ECFA}"/>
          </ac:spMkLst>
        </pc:spChg>
        <pc:spChg chg="mod topLvl">
          <ac:chgData name="Rebecca Salles" userId="66a2db3d815e233f" providerId="LiveId" clId="{11ABB3F9-53FF-494B-9418-36F56E230C20}" dt="2021-01-20T20:40:48.514" v="10394" actId="165"/>
          <ac:spMkLst>
            <pc:docMk/>
            <pc:sldMk cId="3217895333" sldId="1361"/>
            <ac:spMk id="44" creationId="{57653E8E-A9F5-4240-B163-C455C50CD9D1}"/>
          </ac:spMkLst>
        </pc:spChg>
        <pc:spChg chg="add del mod">
          <ac:chgData name="Rebecca Salles" userId="66a2db3d815e233f" providerId="LiveId" clId="{11ABB3F9-53FF-494B-9418-36F56E230C20}" dt="2021-01-20T17:36:25.568" v="9480" actId="478"/>
          <ac:spMkLst>
            <pc:docMk/>
            <pc:sldMk cId="3217895333" sldId="1361"/>
            <ac:spMk id="45" creationId="{5A7F08C5-48ED-4BF3-90E4-E663C566694E}"/>
          </ac:spMkLst>
        </pc:spChg>
        <pc:spChg chg="add del mod">
          <ac:chgData name="Rebecca Salles" userId="66a2db3d815e233f" providerId="LiveId" clId="{11ABB3F9-53FF-494B-9418-36F56E230C20}" dt="2021-01-20T17:36:25.568" v="9480" actId="478"/>
          <ac:spMkLst>
            <pc:docMk/>
            <pc:sldMk cId="3217895333" sldId="1361"/>
            <ac:spMk id="46" creationId="{5D6CB044-F4EC-4BC4-B128-8C4517140528}"/>
          </ac:spMkLst>
        </pc:spChg>
        <pc:spChg chg="add del mod">
          <ac:chgData name="Rebecca Salles" userId="66a2db3d815e233f" providerId="LiveId" clId="{11ABB3F9-53FF-494B-9418-36F56E230C20}" dt="2021-01-20T17:36:25.568" v="9480" actId="478"/>
          <ac:spMkLst>
            <pc:docMk/>
            <pc:sldMk cId="3217895333" sldId="1361"/>
            <ac:spMk id="47" creationId="{8A7451A5-EA75-46A9-AC31-F29F71EE1325}"/>
          </ac:spMkLst>
        </pc:spChg>
        <pc:spChg chg="add del mod">
          <ac:chgData name="Rebecca Salles" userId="66a2db3d815e233f" providerId="LiveId" clId="{11ABB3F9-53FF-494B-9418-36F56E230C20}" dt="2021-01-20T17:36:25.568" v="9480" actId="478"/>
          <ac:spMkLst>
            <pc:docMk/>
            <pc:sldMk cId="3217895333" sldId="1361"/>
            <ac:spMk id="48" creationId="{490FC430-C760-4ACE-883E-F4F55A877DEB}"/>
          </ac:spMkLst>
        </pc:spChg>
        <pc:spChg chg="add del mod">
          <ac:chgData name="Rebecca Salles" userId="66a2db3d815e233f" providerId="LiveId" clId="{11ABB3F9-53FF-494B-9418-36F56E230C20}" dt="2021-01-20T17:36:25.568" v="9480" actId="478"/>
          <ac:spMkLst>
            <pc:docMk/>
            <pc:sldMk cId="3217895333" sldId="1361"/>
            <ac:spMk id="49" creationId="{5B3EBE97-0BA1-41B4-8DE5-824FEEEB2E9D}"/>
          </ac:spMkLst>
        </pc:spChg>
        <pc:spChg chg="add del mod">
          <ac:chgData name="Rebecca Salles" userId="66a2db3d815e233f" providerId="LiveId" clId="{11ABB3F9-53FF-494B-9418-36F56E230C20}" dt="2021-01-20T17:36:25.568" v="9480" actId="478"/>
          <ac:spMkLst>
            <pc:docMk/>
            <pc:sldMk cId="3217895333" sldId="1361"/>
            <ac:spMk id="50" creationId="{66DC4234-94D5-4AD7-A483-5C9DD24A3700}"/>
          </ac:spMkLst>
        </pc:spChg>
        <pc:spChg chg="add del mod">
          <ac:chgData name="Rebecca Salles" userId="66a2db3d815e233f" providerId="LiveId" clId="{11ABB3F9-53FF-494B-9418-36F56E230C20}" dt="2021-01-20T17:36:25.568" v="9480" actId="478"/>
          <ac:spMkLst>
            <pc:docMk/>
            <pc:sldMk cId="3217895333" sldId="1361"/>
            <ac:spMk id="51" creationId="{E19D9811-20F1-4C04-BF7A-97F2C3B17DE1}"/>
          </ac:spMkLst>
        </pc:spChg>
        <pc:spChg chg="add del mod">
          <ac:chgData name="Rebecca Salles" userId="66a2db3d815e233f" providerId="LiveId" clId="{11ABB3F9-53FF-494B-9418-36F56E230C20}" dt="2021-01-20T17:36:25.568" v="9480" actId="478"/>
          <ac:spMkLst>
            <pc:docMk/>
            <pc:sldMk cId="3217895333" sldId="1361"/>
            <ac:spMk id="52" creationId="{B2CAA11B-304A-4418-905C-79CF762889B3}"/>
          </ac:spMkLst>
        </pc:spChg>
        <pc:spChg chg="add del mod">
          <ac:chgData name="Rebecca Salles" userId="66a2db3d815e233f" providerId="LiveId" clId="{11ABB3F9-53FF-494B-9418-36F56E230C20}" dt="2021-01-20T17:36:27.947" v="9481" actId="478"/>
          <ac:spMkLst>
            <pc:docMk/>
            <pc:sldMk cId="3217895333" sldId="1361"/>
            <ac:spMk id="53" creationId="{E22CA162-3C7F-4995-94C6-D4159C4769CD}"/>
          </ac:spMkLst>
        </pc:spChg>
        <pc:spChg chg="add del mod">
          <ac:chgData name="Rebecca Salles" userId="66a2db3d815e233f" providerId="LiveId" clId="{11ABB3F9-53FF-494B-9418-36F56E230C20}" dt="2021-01-20T17:35:13.611" v="9463"/>
          <ac:spMkLst>
            <pc:docMk/>
            <pc:sldMk cId="3217895333" sldId="1361"/>
            <ac:spMk id="54" creationId="{064EFA68-7626-4FCA-9F42-B9FB53B98947}"/>
          </ac:spMkLst>
        </pc:spChg>
        <pc:spChg chg="add del mod topLvl">
          <ac:chgData name="Rebecca Salles" userId="66a2db3d815e233f" providerId="LiveId" clId="{11ABB3F9-53FF-494B-9418-36F56E230C20}" dt="2021-01-20T21:09:58.290" v="10677" actId="478"/>
          <ac:spMkLst>
            <pc:docMk/>
            <pc:sldMk cId="3217895333" sldId="1361"/>
            <ac:spMk id="59" creationId="{B4715E99-030F-4F3C-8482-C64D87781C45}"/>
          </ac:spMkLst>
        </pc:spChg>
        <pc:grpChg chg="add del mod">
          <ac:chgData name="Rebecca Salles" userId="66a2db3d815e233f" providerId="LiveId" clId="{11ABB3F9-53FF-494B-9418-36F56E230C20}" dt="2021-01-20T17:46:51.110" v="9672" actId="165"/>
          <ac:grpSpMkLst>
            <pc:docMk/>
            <pc:sldMk cId="3217895333" sldId="1361"/>
            <ac:grpSpMk id="6" creationId="{19EB8F62-F3FE-4E48-887D-520C032F5407}"/>
          </ac:grpSpMkLst>
        </pc:grpChg>
        <pc:grpChg chg="add del mod topLvl">
          <ac:chgData name="Rebecca Salles" userId="66a2db3d815e233f" providerId="LiveId" clId="{11ABB3F9-53FF-494B-9418-36F56E230C20}" dt="2021-01-20T17:46:59.791" v="9673" actId="165"/>
          <ac:grpSpMkLst>
            <pc:docMk/>
            <pc:sldMk cId="3217895333" sldId="1361"/>
            <ac:grpSpMk id="14" creationId="{6F57C57D-489A-4814-A8C3-068BE15E47CB}"/>
          </ac:grpSpMkLst>
        </pc:grpChg>
        <pc:grpChg chg="del mod topLvl">
          <ac:chgData name="Rebecca Salles" userId="66a2db3d815e233f" providerId="LiveId" clId="{11ABB3F9-53FF-494B-9418-36F56E230C20}" dt="2021-01-20T17:47:16.567" v="9690" actId="165"/>
          <ac:grpSpMkLst>
            <pc:docMk/>
            <pc:sldMk cId="3217895333" sldId="1361"/>
            <ac:grpSpMk id="21" creationId="{3AFD0162-C8E4-4786-936F-AC603D969A0F}"/>
          </ac:grpSpMkLst>
        </pc:grpChg>
        <pc:grpChg chg="add mod topLvl">
          <ac:chgData name="Rebecca Salles" userId="66a2db3d815e233f" providerId="LiveId" clId="{11ABB3F9-53FF-494B-9418-36F56E230C20}" dt="2021-01-22T18:46:57.449" v="10834" actId="1036"/>
          <ac:grpSpMkLst>
            <pc:docMk/>
            <pc:sldMk cId="3217895333" sldId="1361"/>
            <ac:grpSpMk id="57" creationId="{7A45C191-9552-476A-923D-059CC0991A38}"/>
          </ac:grpSpMkLst>
        </pc:grpChg>
        <pc:grpChg chg="add del mod">
          <ac:chgData name="Rebecca Salles" userId="66a2db3d815e233f" providerId="LiveId" clId="{11ABB3F9-53FF-494B-9418-36F56E230C20}" dt="2021-01-20T20:40:48.514" v="10394" actId="165"/>
          <ac:grpSpMkLst>
            <pc:docMk/>
            <pc:sldMk cId="3217895333" sldId="1361"/>
            <ac:grpSpMk id="58" creationId="{560F38A0-A933-4783-9115-F0DC0838BD1B}"/>
          </ac:grpSpMkLst>
        </pc:grpChg>
        <pc:grpChg chg="add del mod">
          <ac:chgData name="Rebecca Salles" userId="66a2db3d815e233f" providerId="LiveId" clId="{11ABB3F9-53FF-494B-9418-36F56E230C20}" dt="2021-01-20T21:09:58.290" v="10677" actId="478"/>
          <ac:grpSpMkLst>
            <pc:docMk/>
            <pc:sldMk cId="3217895333" sldId="1361"/>
            <ac:grpSpMk id="60" creationId="{869C855F-B5F8-4AD6-A84D-3CA79DF8E359}"/>
          </ac:grpSpMkLst>
        </pc:grpChg>
        <pc:graphicFrameChg chg="add del mod modGraphic">
          <ac:chgData name="Rebecca Salles" userId="66a2db3d815e233f" providerId="LiveId" clId="{11ABB3F9-53FF-494B-9418-36F56E230C20}" dt="2021-01-20T17:42:19.210" v="9525" actId="478"/>
          <ac:graphicFrameMkLst>
            <pc:docMk/>
            <pc:sldMk cId="3217895333" sldId="1361"/>
            <ac:graphicFrameMk id="4" creationId="{237AD244-6F7E-4B7D-8DF3-900AFADA85E9}"/>
          </ac:graphicFrameMkLst>
        </pc:graphicFrameChg>
        <pc:graphicFrameChg chg="add del mod">
          <ac:chgData name="Rebecca Salles" userId="66a2db3d815e233f" providerId="LiveId" clId="{11ABB3F9-53FF-494B-9418-36F56E230C20}" dt="2021-01-20T17:43:41.013" v="9562"/>
          <ac:graphicFrameMkLst>
            <pc:docMk/>
            <pc:sldMk cId="3217895333" sldId="1361"/>
            <ac:graphicFrameMk id="55" creationId="{FB85228F-509C-4923-84D4-A1FEBFFE74BB}"/>
          </ac:graphicFrameMkLst>
        </pc:graphicFrameChg>
        <pc:graphicFrameChg chg="add mod modGraphic">
          <ac:chgData name="Rebecca Salles" userId="66a2db3d815e233f" providerId="LiveId" clId="{11ABB3F9-53FF-494B-9418-36F56E230C20}" dt="2021-01-22T18:47:30.490" v="10847" actId="1036"/>
          <ac:graphicFrameMkLst>
            <pc:docMk/>
            <pc:sldMk cId="3217895333" sldId="1361"/>
            <ac:graphicFrameMk id="56" creationId="{FB81BC1F-24F7-4B96-867B-222D023D9DA2}"/>
          </ac:graphicFrameMkLst>
        </pc:graphicFrameChg>
        <pc:cxnChg chg="add del mod">
          <ac:chgData name="Rebecca Salles" userId="66a2db3d815e233f" providerId="LiveId" clId="{11ABB3F9-53FF-494B-9418-36F56E230C20}" dt="2021-01-20T17:33:08.793" v="9434" actId="478"/>
          <ac:cxnSpMkLst>
            <pc:docMk/>
            <pc:sldMk cId="3217895333" sldId="1361"/>
            <ac:cxnSpMk id="3" creationId="{96736DB5-478F-489E-8818-9CBC1358F6CF}"/>
          </ac:cxnSpMkLst>
        </pc:cxnChg>
        <pc:cxnChg chg="mod topLvl">
          <ac:chgData name="Rebecca Salles" userId="66a2db3d815e233f" providerId="LiveId" clId="{11ABB3F9-53FF-494B-9418-36F56E230C20}" dt="2021-01-22T18:46:57.449" v="10834" actId="1036"/>
          <ac:cxnSpMkLst>
            <pc:docMk/>
            <pc:sldMk cId="3217895333" sldId="1361"/>
            <ac:cxnSpMk id="22" creationId="{BFD55CE6-B839-4CBE-8FFB-4CA6A97DD182}"/>
          </ac:cxnSpMkLst>
        </pc:cxnChg>
        <pc:cxnChg chg="mod topLvl">
          <ac:chgData name="Rebecca Salles" userId="66a2db3d815e233f" providerId="LiveId" clId="{11ABB3F9-53FF-494B-9418-36F56E230C20}" dt="2021-01-22T18:46:57.449" v="10834" actId="1036"/>
          <ac:cxnSpMkLst>
            <pc:docMk/>
            <pc:sldMk cId="3217895333" sldId="1361"/>
            <ac:cxnSpMk id="23" creationId="{4D26426E-2647-4FAB-B5CD-A5B63F0E64C9}"/>
          </ac:cxnSpMkLst>
        </pc:cxnChg>
        <pc:cxnChg chg="mod topLvl">
          <ac:chgData name="Rebecca Salles" userId="66a2db3d815e233f" providerId="LiveId" clId="{11ABB3F9-53FF-494B-9418-36F56E230C20}" dt="2021-01-22T18:46:57.449" v="10834" actId="1036"/>
          <ac:cxnSpMkLst>
            <pc:docMk/>
            <pc:sldMk cId="3217895333" sldId="1361"/>
            <ac:cxnSpMk id="24" creationId="{8D603F5D-EB6C-4D05-ABB7-CA99A53343A4}"/>
          </ac:cxnSpMkLst>
        </pc:cxnChg>
        <pc:cxnChg chg="mod topLvl">
          <ac:chgData name="Rebecca Salles" userId="66a2db3d815e233f" providerId="LiveId" clId="{11ABB3F9-53FF-494B-9418-36F56E230C20}" dt="2021-01-22T18:46:57.449" v="10834" actId="1036"/>
          <ac:cxnSpMkLst>
            <pc:docMk/>
            <pc:sldMk cId="3217895333" sldId="1361"/>
            <ac:cxnSpMk id="25" creationId="{A9269920-49A8-42B6-B04D-E3A42C6C8CD8}"/>
          </ac:cxnSpMkLst>
        </pc:cxnChg>
      </pc:sldChg>
      <pc:sldChg chg="addSp delSp modSp add mod">
        <pc:chgData name="Rebecca Salles" userId="66a2db3d815e233f" providerId="LiveId" clId="{11ABB3F9-53FF-494B-9418-36F56E230C20}" dt="2021-01-20T18:01:10.153" v="9967" actId="1076"/>
        <pc:sldMkLst>
          <pc:docMk/>
          <pc:sldMk cId="816153246" sldId="1362"/>
        </pc:sldMkLst>
        <pc:spChg chg="del">
          <ac:chgData name="Rebecca Salles" userId="66a2db3d815e233f" providerId="LiveId" clId="{11ABB3F9-53FF-494B-9418-36F56E230C20}" dt="2021-01-20T17:55:30.909" v="9912" actId="478"/>
          <ac:spMkLst>
            <pc:docMk/>
            <pc:sldMk cId="816153246" sldId="1362"/>
            <ac:spMk id="7" creationId="{D47777CD-3404-456C-A620-CFDF8BD49185}"/>
          </ac:spMkLst>
        </pc:spChg>
        <pc:spChg chg="mod">
          <ac:chgData name="Rebecca Salles" userId="66a2db3d815e233f" providerId="LiveId" clId="{11ABB3F9-53FF-494B-9418-36F56E230C20}" dt="2021-01-20T17:54:59.564" v="9910" actId="20577"/>
          <ac:spMkLst>
            <pc:docMk/>
            <pc:sldMk cId="816153246" sldId="1362"/>
            <ac:spMk id="10" creationId="{793225F8-65C1-4E6A-B066-20F661C6A5F9}"/>
          </ac:spMkLst>
        </pc:spChg>
        <pc:spChg chg="del">
          <ac:chgData name="Rebecca Salles" userId="66a2db3d815e233f" providerId="LiveId" clId="{11ABB3F9-53FF-494B-9418-36F56E230C20}" dt="2021-01-20T17:55:28.781" v="9911" actId="478"/>
          <ac:spMkLst>
            <pc:docMk/>
            <pc:sldMk cId="816153246" sldId="1362"/>
            <ac:spMk id="11" creationId="{67AF68E1-8A7C-4F9D-BDAB-F75A06981807}"/>
          </ac:spMkLst>
        </pc:spChg>
        <pc:graphicFrameChg chg="add mod modGraphic">
          <ac:chgData name="Rebecca Salles" userId="66a2db3d815e233f" providerId="LiveId" clId="{11ABB3F9-53FF-494B-9418-36F56E230C20}" dt="2021-01-20T18:01:10.153" v="9967" actId="1076"/>
          <ac:graphicFrameMkLst>
            <pc:docMk/>
            <pc:sldMk cId="816153246" sldId="1362"/>
            <ac:graphicFrameMk id="8" creationId="{743C9F86-BB61-444E-9E2F-EA1FC6BBB90C}"/>
          </ac:graphicFrameMkLst>
        </pc:graphicFrameChg>
      </pc:sldChg>
      <pc:sldChg chg="modSp add mod">
        <pc:chgData name="Rebecca Salles" userId="66a2db3d815e233f" providerId="LiveId" clId="{11ABB3F9-53FF-494B-9418-36F56E230C20}" dt="2021-02-26T20:27:20.838" v="12274"/>
        <pc:sldMkLst>
          <pc:docMk/>
          <pc:sldMk cId="4087066211" sldId="1363"/>
        </pc:sldMkLst>
        <pc:spChg chg="mod">
          <ac:chgData name="Rebecca Salles" userId="66a2db3d815e233f" providerId="LiveId" clId="{11ABB3F9-53FF-494B-9418-36F56E230C20}" dt="2021-01-20T19:41:13.146" v="10055"/>
          <ac:spMkLst>
            <pc:docMk/>
            <pc:sldMk cId="4087066211" sldId="1363"/>
            <ac:spMk id="8" creationId="{19739147-8E42-4693-B106-C04F6E3CEBE6}"/>
          </ac:spMkLst>
        </pc:spChg>
        <pc:spChg chg="mod">
          <ac:chgData name="Rebecca Salles" userId="66a2db3d815e233f" providerId="LiveId" clId="{11ABB3F9-53FF-494B-9418-36F56E230C20}" dt="2021-01-22T18:50:23.405" v="10851"/>
          <ac:spMkLst>
            <pc:docMk/>
            <pc:sldMk cId="4087066211" sldId="1363"/>
            <ac:spMk id="13" creationId="{3C8F5A11-6905-49F3-AC51-32E552E6AFF2}"/>
          </ac:spMkLst>
        </pc:spChg>
        <pc:spChg chg="mod">
          <ac:chgData name="Rebecca Salles" userId="66a2db3d815e233f" providerId="LiveId" clId="{11ABB3F9-53FF-494B-9418-36F56E230C20}" dt="2021-01-20T19:41:13.146" v="10055"/>
          <ac:spMkLst>
            <pc:docMk/>
            <pc:sldMk cId="4087066211" sldId="1363"/>
            <ac:spMk id="15" creationId="{684BAEB6-AC94-471E-ABC1-17484C7BC9D2}"/>
          </ac:spMkLst>
        </pc:spChg>
        <pc:spChg chg="mod">
          <ac:chgData name="Rebecca Salles" userId="66a2db3d815e233f" providerId="LiveId" clId="{11ABB3F9-53FF-494B-9418-36F56E230C20}" dt="2021-01-20T19:41:13.146" v="10055"/>
          <ac:spMkLst>
            <pc:docMk/>
            <pc:sldMk cId="4087066211" sldId="1363"/>
            <ac:spMk id="16" creationId="{35DE10BC-A237-476C-9FF9-8C2FE195EF21}"/>
          </ac:spMkLst>
        </pc:spChg>
        <pc:spChg chg="mod">
          <ac:chgData name="Rebecca Salles" userId="66a2db3d815e233f" providerId="LiveId" clId="{11ABB3F9-53FF-494B-9418-36F56E230C20}" dt="2021-01-20T19:41:13.146" v="10055"/>
          <ac:spMkLst>
            <pc:docMk/>
            <pc:sldMk cId="4087066211" sldId="1363"/>
            <ac:spMk id="17" creationId="{9940F98F-88FF-4290-A1C9-1901FD385B55}"/>
          </ac:spMkLst>
        </pc:spChg>
        <pc:spChg chg="mod">
          <ac:chgData name="Rebecca Salles" userId="66a2db3d815e233f" providerId="LiveId" clId="{11ABB3F9-53FF-494B-9418-36F56E230C20}" dt="2021-01-20T19:41:13.146" v="10055"/>
          <ac:spMkLst>
            <pc:docMk/>
            <pc:sldMk cId="4087066211" sldId="1363"/>
            <ac:spMk id="18" creationId="{FD66DE22-7E11-4D0F-9BA5-57C1A9FC2220}"/>
          </ac:spMkLst>
        </pc:spChg>
        <pc:spChg chg="mod">
          <ac:chgData name="Rebecca Salles" userId="66a2db3d815e233f" providerId="LiveId" clId="{11ABB3F9-53FF-494B-9418-36F56E230C20}" dt="2021-01-20T19:44:51.467" v="10056"/>
          <ac:spMkLst>
            <pc:docMk/>
            <pc:sldMk cId="4087066211" sldId="1363"/>
            <ac:spMk id="19" creationId="{79679189-EA9C-4612-9D26-AFF1E1891A3D}"/>
          </ac:spMkLst>
        </pc:spChg>
        <pc:spChg chg="mod">
          <ac:chgData name="Rebecca Salles" userId="66a2db3d815e233f" providerId="LiveId" clId="{11ABB3F9-53FF-494B-9418-36F56E230C20}" dt="2021-01-20T19:41:13.146" v="10055"/>
          <ac:spMkLst>
            <pc:docMk/>
            <pc:sldMk cId="4087066211" sldId="1363"/>
            <ac:spMk id="20" creationId="{35C4A2D2-03A3-40A6-97CC-8004B6FC797C}"/>
          </ac:spMkLst>
        </pc:spChg>
        <pc:spChg chg="mod">
          <ac:chgData name="Rebecca Salles" userId="66a2db3d815e233f" providerId="LiveId" clId="{11ABB3F9-53FF-494B-9418-36F56E230C20}" dt="2021-01-20T19:41:13.146" v="10055"/>
          <ac:spMkLst>
            <pc:docMk/>
            <pc:sldMk cId="4087066211" sldId="1363"/>
            <ac:spMk id="26" creationId="{4667EECF-A379-4AAA-9773-4F076CAE48A2}"/>
          </ac:spMkLst>
        </pc:spChg>
        <pc:spChg chg="mod">
          <ac:chgData name="Rebecca Salles" userId="66a2db3d815e233f" providerId="LiveId" clId="{11ABB3F9-53FF-494B-9418-36F56E230C20}" dt="2021-01-20T19:41:13.146" v="10055"/>
          <ac:spMkLst>
            <pc:docMk/>
            <pc:sldMk cId="4087066211" sldId="1363"/>
            <ac:spMk id="27" creationId="{E2A6ACC3-D393-4648-A7EB-867C15868FC2}"/>
          </ac:spMkLst>
        </pc:spChg>
        <pc:spChg chg="mod">
          <ac:chgData name="Rebecca Salles" userId="66a2db3d815e233f" providerId="LiveId" clId="{11ABB3F9-53FF-494B-9418-36F56E230C20}" dt="2021-01-20T19:41:13.146" v="10055"/>
          <ac:spMkLst>
            <pc:docMk/>
            <pc:sldMk cId="4087066211" sldId="1363"/>
            <ac:spMk id="28" creationId="{C7219C78-6629-43AC-BB31-915D00128F9D}"/>
          </ac:spMkLst>
        </pc:spChg>
        <pc:spChg chg="mod">
          <ac:chgData name="Rebecca Salles" userId="66a2db3d815e233f" providerId="LiveId" clId="{11ABB3F9-53FF-494B-9418-36F56E230C20}" dt="2021-01-20T19:41:13.146" v="10055"/>
          <ac:spMkLst>
            <pc:docMk/>
            <pc:sldMk cId="4087066211" sldId="1363"/>
            <ac:spMk id="29" creationId="{B955D52D-4959-43A2-820C-E66993FF1DEF}"/>
          </ac:spMkLst>
        </pc:spChg>
        <pc:spChg chg="mod">
          <ac:chgData name="Rebecca Salles" userId="66a2db3d815e233f" providerId="LiveId" clId="{11ABB3F9-53FF-494B-9418-36F56E230C20}" dt="2021-01-20T19:41:13.146" v="10055"/>
          <ac:spMkLst>
            <pc:docMk/>
            <pc:sldMk cId="4087066211" sldId="1363"/>
            <ac:spMk id="30" creationId="{32230146-B736-426E-A237-5DA7E4D927DD}"/>
          </ac:spMkLst>
        </pc:spChg>
        <pc:spChg chg="mod">
          <ac:chgData name="Rebecca Salles" userId="66a2db3d815e233f" providerId="LiveId" clId="{11ABB3F9-53FF-494B-9418-36F56E230C20}" dt="2021-01-20T19:41:13.146" v="10055"/>
          <ac:spMkLst>
            <pc:docMk/>
            <pc:sldMk cId="4087066211" sldId="1363"/>
            <ac:spMk id="31" creationId="{89520ABC-B78B-4BE6-B9C2-D335D014A74F}"/>
          </ac:spMkLst>
        </pc:spChg>
        <pc:spChg chg="mod">
          <ac:chgData name="Rebecca Salles" userId="66a2db3d815e233f" providerId="LiveId" clId="{11ABB3F9-53FF-494B-9418-36F56E230C20}" dt="2021-01-20T19:41:13.146" v="10055"/>
          <ac:spMkLst>
            <pc:docMk/>
            <pc:sldMk cId="4087066211" sldId="1363"/>
            <ac:spMk id="32" creationId="{A0874443-BAB0-42F5-B586-02FAEEB3FA3F}"/>
          </ac:spMkLst>
        </pc:spChg>
        <pc:spChg chg="mod">
          <ac:chgData name="Rebecca Salles" userId="66a2db3d815e233f" providerId="LiveId" clId="{11ABB3F9-53FF-494B-9418-36F56E230C20}" dt="2021-01-20T19:41:13.146" v="10055"/>
          <ac:spMkLst>
            <pc:docMk/>
            <pc:sldMk cId="4087066211" sldId="1363"/>
            <ac:spMk id="33" creationId="{0C71216D-924A-47FA-B455-5C682AEEDAE9}"/>
          </ac:spMkLst>
        </pc:spChg>
        <pc:spChg chg="mod">
          <ac:chgData name="Rebecca Salles" userId="66a2db3d815e233f" providerId="LiveId" clId="{11ABB3F9-53FF-494B-9418-36F56E230C20}" dt="2021-01-20T19:41:13.146" v="10055"/>
          <ac:spMkLst>
            <pc:docMk/>
            <pc:sldMk cId="4087066211" sldId="1363"/>
            <ac:spMk id="34" creationId="{CE7E2DEE-D0E3-4D2E-9623-9A7CBCB4D066}"/>
          </ac:spMkLst>
        </pc:spChg>
        <pc:spChg chg="mod">
          <ac:chgData name="Rebecca Salles" userId="66a2db3d815e233f" providerId="LiveId" clId="{11ABB3F9-53FF-494B-9418-36F56E230C20}" dt="2021-01-20T19:41:13.146" v="10055"/>
          <ac:spMkLst>
            <pc:docMk/>
            <pc:sldMk cId="4087066211" sldId="1363"/>
            <ac:spMk id="35" creationId="{D785C78D-9DDF-4128-ACEE-58545472FF07}"/>
          </ac:spMkLst>
        </pc:spChg>
        <pc:spChg chg="mod">
          <ac:chgData name="Rebecca Salles" userId="66a2db3d815e233f" providerId="LiveId" clId="{11ABB3F9-53FF-494B-9418-36F56E230C20}" dt="2021-01-20T19:41:13.146" v="10055"/>
          <ac:spMkLst>
            <pc:docMk/>
            <pc:sldMk cId="4087066211" sldId="1363"/>
            <ac:spMk id="36" creationId="{1FDC3015-14A2-497A-9F9D-BE0E01B8055B}"/>
          </ac:spMkLst>
        </pc:spChg>
        <pc:spChg chg="mod">
          <ac:chgData name="Rebecca Salles" userId="66a2db3d815e233f" providerId="LiveId" clId="{11ABB3F9-53FF-494B-9418-36F56E230C20}" dt="2021-01-20T19:41:13.146" v="10055"/>
          <ac:spMkLst>
            <pc:docMk/>
            <pc:sldMk cId="4087066211" sldId="1363"/>
            <ac:spMk id="37" creationId="{D16CF4FE-8DEC-4C6F-BC07-21CA43633E75}"/>
          </ac:spMkLst>
        </pc:spChg>
        <pc:spChg chg="mod">
          <ac:chgData name="Rebecca Salles" userId="66a2db3d815e233f" providerId="LiveId" clId="{11ABB3F9-53FF-494B-9418-36F56E230C20}" dt="2021-01-20T19:41:13.146" v="10055"/>
          <ac:spMkLst>
            <pc:docMk/>
            <pc:sldMk cId="4087066211" sldId="1363"/>
            <ac:spMk id="38" creationId="{999278D5-D464-4B28-98D1-1F9CB76F4B88}"/>
          </ac:spMkLst>
        </pc:spChg>
        <pc:spChg chg="mod">
          <ac:chgData name="Rebecca Salles" userId="66a2db3d815e233f" providerId="LiveId" clId="{11ABB3F9-53FF-494B-9418-36F56E230C20}" dt="2021-01-20T19:41:13.146" v="10055"/>
          <ac:spMkLst>
            <pc:docMk/>
            <pc:sldMk cId="4087066211" sldId="1363"/>
            <ac:spMk id="39" creationId="{C928A536-7B7B-45C6-82AD-51BB92EB2C2B}"/>
          </ac:spMkLst>
        </pc:spChg>
        <pc:spChg chg="mod">
          <ac:chgData name="Rebecca Salles" userId="66a2db3d815e233f" providerId="LiveId" clId="{11ABB3F9-53FF-494B-9418-36F56E230C20}" dt="2021-01-20T19:41:13.146" v="10055"/>
          <ac:spMkLst>
            <pc:docMk/>
            <pc:sldMk cId="4087066211" sldId="1363"/>
            <ac:spMk id="40" creationId="{76B3ED6B-9F2C-484A-8E39-2AF4F00BCB14}"/>
          </ac:spMkLst>
        </pc:spChg>
        <pc:spChg chg="mod">
          <ac:chgData name="Rebecca Salles" userId="66a2db3d815e233f" providerId="LiveId" clId="{11ABB3F9-53FF-494B-9418-36F56E230C20}" dt="2021-01-20T19:41:13.146" v="10055"/>
          <ac:spMkLst>
            <pc:docMk/>
            <pc:sldMk cId="4087066211" sldId="1363"/>
            <ac:spMk id="41" creationId="{5D486F46-0B25-4E0B-95D5-B2AEADBCAD70}"/>
          </ac:spMkLst>
        </pc:spChg>
        <pc:spChg chg="mod">
          <ac:chgData name="Rebecca Salles" userId="66a2db3d815e233f" providerId="LiveId" clId="{11ABB3F9-53FF-494B-9418-36F56E230C20}" dt="2021-01-20T19:41:13.146" v="10055"/>
          <ac:spMkLst>
            <pc:docMk/>
            <pc:sldMk cId="4087066211" sldId="1363"/>
            <ac:spMk id="42" creationId="{B8165B38-76BD-43EE-B36C-C27FF4013EA0}"/>
          </ac:spMkLst>
        </pc:spChg>
        <pc:spChg chg="mod">
          <ac:chgData name="Rebecca Salles" userId="66a2db3d815e233f" providerId="LiveId" clId="{11ABB3F9-53FF-494B-9418-36F56E230C20}" dt="2021-01-20T19:41:13.146" v="10055"/>
          <ac:spMkLst>
            <pc:docMk/>
            <pc:sldMk cId="4087066211" sldId="1363"/>
            <ac:spMk id="43" creationId="{3D03AC90-AC51-43FD-99A6-6895BE77ECFA}"/>
          </ac:spMkLst>
        </pc:spChg>
        <pc:spChg chg="mod">
          <ac:chgData name="Rebecca Salles" userId="66a2db3d815e233f" providerId="LiveId" clId="{11ABB3F9-53FF-494B-9418-36F56E230C20}" dt="2021-01-20T19:41:13.146" v="10055"/>
          <ac:spMkLst>
            <pc:docMk/>
            <pc:sldMk cId="4087066211" sldId="1363"/>
            <ac:spMk id="44" creationId="{57653E8E-A9F5-4240-B163-C455C50CD9D1}"/>
          </ac:spMkLst>
        </pc:spChg>
        <pc:grpChg chg="mod">
          <ac:chgData name="Rebecca Salles" userId="66a2db3d815e233f" providerId="LiveId" clId="{11ABB3F9-53FF-494B-9418-36F56E230C20}" dt="2021-01-20T21:37:02.194" v="10751" actId="1037"/>
          <ac:grpSpMkLst>
            <pc:docMk/>
            <pc:sldMk cId="4087066211" sldId="1363"/>
            <ac:grpSpMk id="6" creationId="{19EB8F62-F3FE-4E48-887D-520C032F5407}"/>
          </ac:grpSpMkLst>
        </pc:grpChg>
        <pc:grpChg chg="mod">
          <ac:chgData name="Rebecca Salles" userId="66a2db3d815e233f" providerId="LiveId" clId="{11ABB3F9-53FF-494B-9418-36F56E230C20}" dt="2021-01-20T19:41:13.146" v="10055"/>
          <ac:grpSpMkLst>
            <pc:docMk/>
            <pc:sldMk cId="4087066211" sldId="1363"/>
            <ac:grpSpMk id="14" creationId="{6F57C57D-489A-4814-A8C3-068BE15E47CB}"/>
          </ac:grpSpMkLst>
        </pc:grpChg>
        <pc:grpChg chg="mod">
          <ac:chgData name="Rebecca Salles" userId="66a2db3d815e233f" providerId="LiveId" clId="{11ABB3F9-53FF-494B-9418-36F56E230C20}" dt="2021-01-20T19:41:13.146" v="10055"/>
          <ac:grpSpMkLst>
            <pc:docMk/>
            <pc:sldMk cId="4087066211" sldId="1363"/>
            <ac:grpSpMk id="21" creationId="{3AFD0162-C8E4-4786-936F-AC603D969A0F}"/>
          </ac:grpSpMkLst>
        </pc:grpChg>
        <pc:graphicFrameChg chg="mod modGraphic">
          <ac:chgData name="Rebecca Salles" userId="66a2db3d815e233f" providerId="LiveId" clId="{11ABB3F9-53FF-494B-9418-36F56E230C20}" dt="2021-02-26T20:27:20.838" v="12274"/>
          <ac:graphicFrameMkLst>
            <pc:docMk/>
            <pc:sldMk cId="4087066211" sldId="1363"/>
            <ac:graphicFrameMk id="4" creationId="{237AD244-6F7E-4B7D-8DF3-900AFADA85E9}"/>
          </ac:graphicFrameMkLst>
        </pc:graphicFrameChg>
        <pc:cxnChg chg="mod">
          <ac:chgData name="Rebecca Salles" userId="66a2db3d815e233f" providerId="LiveId" clId="{11ABB3F9-53FF-494B-9418-36F56E230C20}" dt="2021-01-20T19:41:13.146" v="10055"/>
          <ac:cxnSpMkLst>
            <pc:docMk/>
            <pc:sldMk cId="4087066211" sldId="1363"/>
            <ac:cxnSpMk id="22" creationId="{BFD55CE6-B839-4CBE-8FFB-4CA6A97DD182}"/>
          </ac:cxnSpMkLst>
        </pc:cxnChg>
        <pc:cxnChg chg="mod">
          <ac:chgData name="Rebecca Salles" userId="66a2db3d815e233f" providerId="LiveId" clId="{11ABB3F9-53FF-494B-9418-36F56E230C20}" dt="2021-01-20T19:41:13.146" v="10055"/>
          <ac:cxnSpMkLst>
            <pc:docMk/>
            <pc:sldMk cId="4087066211" sldId="1363"/>
            <ac:cxnSpMk id="23" creationId="{4D26426E-2647-4FAB-B5CD-A5B63F0E64C9}"/>
          </ac:cxnSpMkLst>
        </pc:cxnChg>
        <pc:cxnChg chg="mod">
          <ac:chgData name="Rebecca Salles" userId="66a2db3d815e233f" providerId="LiveId" clId="{11ABB3F9-53FF-494B-9418-36F56E230C20}" dt="2021-01-20T19:41:13.146" v="10055"/>
          <ac:cxnSpMkLst>
            <pc:docMk/>
            <pc:sldMk cId="4087066211" sldId="1363"/>
            <ac:cxnSpMk id="24" creationId="{8D603F5D-EB6C-4D05-ABB7-CA99A53343A4}"/>
          </ac:cxnSpMkLst>
        </pc:cxnChg>
        <pc:cxnChg chg="mod">
          <ac:chgData name="Rebecca Salles" userId="66a2db3d815e233f" providerId="LiveId" clId="{11ABB3F9-53FF-494B-9418-36F56E230C20}" dt="2021-01-20T19:41:13.146" v="10055"/>
          <ac:cxnSpMkLst>
            <pc:docMk/>
            <pc:sldMk cId="4087066211" sldId="1363"/>
            <ac:cxnSpMk id="25" creationId="{A9269920-49A8-42B6-B04D-E3A42C6C8CD8}"/>
          </ac:cxnSpMkLst>
        </pc:cxnChg>
      </pc:sldChg>
      <pc:sldChg chg="addSp delSp modSp add mod">
        <pc:chgData name="Rebecca Salles" userId="66a2db3d815e233f" providerId="LiveId" clId="{11ABB3F9-53FF-494B-9418-36F56E230C20}" dt="2021-02-26T23:04:34.176" v="12678"/>
        <pc:sldMkLst>
          <pc:docMk/>
          <pc:sldMk cId="240314648" sldId="1364"/>
        </pc:sldMkLst>
        <pc:spChg chg="del">
          <ac:chgData name="Rebecca Salles" userId="66a2db3d815e233f" providerId="LiveId" clId="{11ABB3F9-53FF-494B-9418-36F56E230C20}" dt="2021-01-20T21:23:43.282" v="10687" actId="478"/>
          <ac:spMkLst>
            <pc:docMk/>
            <pc:sldMk cId="240314648" sldId="1364"/>
            <ac:spMk id="13" creationId="{3C8F5A11-6905-49F3-AC51-32E552E6AFF2}"/>
          </ac:spMkLst>
        </pc:spChg>
        <pc:spChg chg="add mod">
          <ac:chgData name="Rebecca Salles" userId="66a2db3d815e233f" providerId="LiveId" clId="{11ABB3F9-53FF-494B-9418-36F56E230C20}" dt="2021-01-22T18:50:27.183" v="10852"/>
          <ac:spMkLst>
            <pc:docMk/>
            <pc:sldMk cId="240314648" sldId="1364"/>
            <ac:spMk id="45" creationId="{E9EAA10F-14A0-486F-8D6F-7FF823E79BFE}"/>
          </ac:spMkLst>
        </pc:spChg>
        <pc:spChg chg="mod">
          <ac:chgData name="Rebecca Salles" userId="66a2db3d815e233f" providerId="LiveId" clId="{11ABB3F9-53FF-494B-9418-36F56E230C20}" dt="2021-01-20T21:23:43.752" v="10688"/>
          <ac:spMkLst>
            <pc:docMk/>
            <pc:sldMk cId="240314648" sldId="1364"/>
            <ac:spMk id="47" creationId="{C40CFBB8-3984-4406-859F-FA113F43EEF7}"/>
          </ac:spMkLst>
        </pc:spChg>
        <pc:spChg chg="mod">
          <ac:chgData name="Rebecca Salles" userId="66a2db3d815e233f" providerId="LiveId" clId="{11ABB3F9-53FF-494B-9418-36F56E230C20}" dt="2021-01-20T21:23:43.752" v="10688"/>
          <ac:spMkLst>
            <pc:docMk/>
            <pc:sldMk cId="240314648" sldId="1364"/>
            <ac:spMk id="49" creationId="{DFA77EDA-DC4C-4906-99FB-32FBFA2E3E31}"/>
          </ac:spMkLst>
        </pc:spChg>
        <pc:spChg chg="mod">
          <ac:chgData name="Rebecca Salles" userId="66a2db3d815e233f" providerId="LiveId" clId="{11ABB3F9-53FF-494B-9418-36F56E230C20}" dt="2021-01-20T21:23:43.752" v="10688"/>
          <ac:spMkLst>
            <pc:docMk/>
            <pc:sldMk cId="240314648" sldId="1364"/>
            <ac:spMk id="50" creationId="{125BC109-05A5-4969-99CD-1C66BB6D0C12}"/>
          </ac:spMkLst>
        </pc:spChg>
        <pc:spChg chg="mod">
          <ac:chgData name="Rebecca Salles" userId="66a2db3d815e233f" providerId="LiveId" clId="{11ABB3F9-53FF-494B-9418-36F56E230C20}" dt="2021-01-20T21:23:43.752" v="10688"/>
          <ac:spMkLst>
            <pc:docMk/>
            <pc:sldMk cId="240314648" sldId="1364"/>
            <ac:spMk id="51" creationId="{280403E3-0674-4723-A38D-6340E87685ED}"/>
          </ac:spMkLst>
        </pc:spChg>
        <pc:spChg chg="mod">
          <ac:chgData name="Rebecca Salles" userId="66a2db3d815e233f" providerId="LiveId" clId="{11ABB3F9-53FF-494B-9418-36F56E230C20}" dt="2021-01-20T21:23:43.752" v="10688"/>
          <ac:spMkLst>
            <pc:docMk/>
            <pc:sldMk cId="240314648" sldId="1364"/>
            <ac:spMk id="52" creationId="{34EE78FD-C78C-4676-8E6A-0AED52339CE9}"/>
          </ac:spMkLst>
        </pc:spChg>
        <pc:spChg chg="mod">
          <ac:chgData name="Rebecca Salles" userId="66a2db3d815e233f" providerId="LiveId" clId="{11ABB3F9-53FF-494B-9418-36F56E230C20}" dt="2021-01-20T21:23:43.752" v="10688"/>
          <ac:spMkLst>
            <pc:docMk/>
            <pc:sldMk cId="240314648" sldId="1364"/>
            <ac:spMk id="53" creationId="{9800DE65-D9A0-4F68-A0EE-5AA1194D3B88}"/>
          </ac:spMkLst>
        </pc:spChg>
        <pc:spChg chg="mod">
          <ac:chgData name="Rebecca Salles" userId="66a2db3d815e233f" providerId="LiveId" clId="{11ABB3F9-53FF-494B-9418-36F56E230C20}" dt="2021-01-20T21:23:43.752" v="10688"/>
          <ac:spMkLst>
            <pc:docMk/>
            <pc:sldMk cId="240314648" sldId="1364"/>
            <ac:spMk id="54" creationId="{182DDEF6-6638-47F3-868A-06E90635CDB5}"/>
          </ac:spMkLst>
        </pc:spChg>
        <pc:spChg chg="mod">
          <ac:chgData name="Rebecca Salles" userId="66a2db3d815e233f" providerId="LiveId" clId="{11ABB3F9-53FF-494B-9418-36F56E230C20}" dt="2021-01-20T21:23:43.752" v="10688"/>
          <ac:spMkLst>
            <pc:docMk/>
            <pc:sldMk cId="240314648" sldId="1364"/>
            <ac:spMk id="60" creationId="{4FF26D00-E1FC-49D8-87F3-7B7947BD9BE3}"/>
          </ac:spMkLst>
        </pc:spChg>
        <pc:spChg chg="mod">
          <ac:chgData name="Rebecca Salles" userId="66a2db3d815e233f" providerId="LiveId" clId="{11ABB3F9-53FF-494B-9418-36F56E230C20}" dt="2021-01-20T21:23:43.752" v="10688"/>
          <ac:spMkLst>
            <pc:docMk/>
            <pc:sldMk cId="240314648" sldId="1364"/>
            <ac:spMk id="61" creationId="{7E294BAF-C6A8-4F04-9976-DACE5C833720}"/>
          </ac:spMkLst>
        </pc:spChg>
        <pc:spChg chg="mod">
          <ac:chgData name="Rebecca Salles" userId="66a2db3d815e233f" providerId="LiveId" clId="{11ABB3F9-53FF-494B-9418-36F56E230C20}" dt="2021-01-20T21:23:43.752" v="10688"/>
          <ac:spMkLst>
            <pc:docMk/>
            <pc:sldMk cId="240314648" sldId="1364"/>
            <ac:spMk id="62" creationId="{8221EC56-40E9-4DC4-9217-BA853E59664D}"/>
          </ac:spMkLst>
        </pc:spChg>
        <pc:spChg chg="mod">
          <ac:chgData name="Rebecca Salles" userId="66a2db3d815e233f" providerId="LiveId" clId="{11ABB3F9-53FF-494B-9418-36F56E230C20}" dt="2021-01-20T21:23:43.752" v="10688"/>
          <ac:spMkLst>
            <pc:docMk/>
            <pc:sldMk cId="240314648" sldId="1364"/>
            <ac:spMk id="63" creationId="{8B1469C7-B745-4182-BA25-CC48306A6FD5}"/>
          </ac:spMkLst>
        </pc:spChg>
        <pc:spChg chg="mod">
          <ac:chgData name="Rebecca Salles" userId="66a2db3d815e233f" providerId="LiveId" clId="{11ABB3F9-53FF-494B-9418-36F56E230C20}" dt="2021-01-20T21:23:43.752" v="10688"/>
          <ac:spMkLst>
            <pc:docMk/>
            <pc:sldMk cId="240314648" sldId="1364"/>
            <ac:spMk id="64" creationId="{4062CF79-5927-4614-8D89-40900A872BA0}"/>
          </ac:spMkLst>
        </pc:spChg>
        <pc:spChg chg="mod">
          <ac:chgData name="Rebecca Salles" userId="66a2db3d815e233f" providerId="LiveId" clId="{11ABB3F9-53FF-494B-9418-36F56E230C20}" dt="2021-01-20T21:23:43.752" v="10688"/>
          <ac:spMkLst>
            <pc:docMk/>
            <pc:sldMk cId="240314648" sldId="1364"/>
            <ac:spMk id="65" creationId="{7F07E4D8-A361-4A26-AD62-1D50B347890D}"/>
          </ac:spMkLst>
        </pc:spChg>
        <pc:spChg chg="mod">
          <ac:chgData name="Rebecca Salles" userId="66a2db3d815e233f" providerId="LiveId" clId="{11ABB3F9-53FF-494B-9418-36F56E230C20}" dt="2021-01-20T21:23:43.752" v="10688"/>
          <ac:spMkLst>
            <pc:docMk/>
            <pc:sldMk cId="240314648" sldId="1364"/>
            <ac:spMk id="66" creationId="{5E1E57C4-0B73-46B3-B445-8696E48C8413}"/>
          </ac:spMkLst>
        </pc:spChg>
        <pc:spChg chg="mod">
          <ac:chgData name="Rebecca Salles" userId="66a2db3d815e233f" providerId="LiveId" clId="{11ABB3F9-53FF-494B-9418-36F56E230C20}" dt="2021-01-20T21:23:43.752" v="10688"/>
          <ac:spMkLst>
            <pc:docMk/>
            <pc:sldMk cId="240314648" sldId="1364"/>
            <ac:spMk id="67" creationId="{DD5BF375-1457-4329-918D-7D73FC8831E3}"/>
          </ac:spMkLst>
        </pc:spChg>
        <pc:spChg chg="mod">
          <ac:chgData name="Rebecca Salles" userId="66a2db3d815e233f" providerId="LiveId" clId="{11ABB3F9-53FF-494B-9418-36F56E230C20}" dt="2021-01-20T21:23:43.752" v="10688"/>
          <ac:spMkLst>
            <pc:docMk/>
            <pc:sldMk cId="240314648" sldId="1364"/>
            <ac:spMk id="68" creationId="{4A1016E1-48D8-4351-871F-929182062AC5}"/>
          </ac:spMkLst>
        </pc:spChg>
        <pc:spChg chg="mod">
          <ac:chgData name="Rebecca Salles" userId="66a2db3d815e233f" providerId="LiveId" clId="{11ABB3F9-53FF-494B-9418-36F56E230C20}" dt="2021-01-20T21:23:43.752" v="10688"/>
          <ac:spMkLst>
            <pc:docMk/>
            <pc:sldMk cId="240314648" sldId="1364"/>
            <ac:spMk id="69" creationId="{92F536E4-B5DB-4345-9841-C6D1792F640E}"/>
          </ac:spMkLst>
        </pc:spChg>
        <pc:spChg chg="mod">
          <ac:chgData name="Rebecca Salles" userId="66a2db3d815e233f" providerId="LiveId" clId="{11ABB3F9-53FF-494B-9418-36F56E230C20}" dt="2021-01-20T21:23:43.752" v="10688"/>
          <ac:spMkLst>
            <pc:docMk/>
            <pc:sldMk cId="240314648" sldId="1364"/>
            <ac:spMk id="70" creationId="{1C14BC38-C79A-46B1-B819-B0858A65D1E6}"/>
          </ac:spMkLst>
        </pc:spChg>
        <pc:spChg chg="mod">
          <ac:chgData name="Rebecca Salles" userId="66a2db3d815e233f" providerId="LiveId" clId="{11ABB3F9-53FF-494B-9418-36F56E230C20}" dt="2021-01-20T21:23:43.752" v="10688"/>
          <ac:spMkLst>
            <pc:docMk/>
            <pc:sldMk cId="240314648" sldId="1364"/>
            <ac:spMk id="71" creationId="{8C9F5B37-7F66-42E2-B800-E4DCA3A3ED14}"/>
          </ac:spMkLst>
        </pc:spChg>
        <pc:spChg chg="mod">
          <ac:chgData name="Rebecca Salles" userId="66a2db3d815e233f" providerId="LiveId" clId="{11ABB3F9-53FF-494B-9418-36F56E230C20}" dt="2021-01-20T21:23:43.752" v="10688"/>
          <ac:spMkLst>
            <pc:docMk/>
            <pc:sldMk cId="240314648" sldId="1364"/>
            <ac:spMk id="72" creationId="{9D5D3560-AD75-459B-8911-7408DFDDD547}"/>
          </ac:spMkLst>
        </pc:spChg>
        <pc:spChg chg="mod">
          <ac:chgData name="Rebecca Salles" userId="66a2db3d815e233f" providerId="LiveId" clId="{11ABB3F9-53FF-494B-9418-36F56E230C20}" dt="2021-01-20T21:23:43.752" v="10688"/>
          <ac:spMkLst>
            <pc:docMk/>
            <pc:sldMk cId="240314648" sldId="1364"/>
            <ac:spMk id="73" creationId="{CCDC2329-4FAB-4B2F-A338-C574EFE6FA26}"/>
          </ac:spMkLst>
        </pc:spChg>
        <pc:spChg chg="mod">
          <ac:chgData name="Rebecca Salles" userId="66a2db3d815e233f" providerId="LiveId" clId="{11ABB3F9-53FF-494B-9418-36F56E230C20}" dt="2021-01-20T21:23:43.752" v="10688"/>
          <ac:spMkLst>
            <pc:docMk/>
            <pc:sldMk cId="240314648" sldId="1364"/>
            <ac:spMk id="74" creationId="{85165E92-6D49-48D2-8256-EBDFFB68625E}"/>
          </ac:spMkLst>
        </pc:spChg>
        <pc:spChg chg="mod">
          <ac:chgData name="Rebecca Salles" userId="66a2db3d815e233f" providerId="LiveId" clId="{11ABB3F9-53FF-494B-9418-36F56E230C20}" dt="2021-01-20T21:23:43.752" v="10688"/>
          <ac:spMkLst>
            <pc:docMk/>
            <pc:sldMk cId="240314648" sldId="1364"/>
            <ac:spMk id="75" creationId="{4839F68E-3E0D-499A-8610-D24C4763A64A}"/>
          </ac:spMkLst>
        </pc:spChg>
        <pc:spChg chg="mod">
          <ac:chgData name="Rebecca Salles" userId="66a2db3d815e233f" providerId="LiveId" clId="{11ABB3F9-53FF-494B-9418-36F56E230C20}" dt="2021-01-20T21:23:43.752" v="10688"/>
          <ac:spMkLst>
            <pc:docMk/>
            <pc:sldMk cId="240314648" sldId="1364"/>
            <ac:spMk id="76" creationId="{87C7F04A-8761-4613-8EE1-0572E3BBA9FC}"/>
          </ac:spMkLst>
        </pc:spChg>
        <pc:spChg chg="mod">
          <ac:chgData name="Rebecca Salles" userId="66a2db3d815e233f" providerId="LiveId" clId="{11ABB3F9-53FF-494B-9418-36F56E230C20}" dt="2021-01-20T21:23:43.752" v="10688"/>
          <ac:spMkLst>
            <pc:docMk/>
            <pc:sldMk cId="240314648" sldId="1364"/>
            <ac:spMk id="77" creationId="{A966996D-6ED5-452D-9EEE-E3AF73388DAB}"/>
          </ac:spMkLst>
        </pc:spChg>
        <pc:spChg chg="mod">
          <ac:chgData name="Rebecca Salles" userId="66a2db3d815e233f" providerId="LiveId" clId="{11ABB3F9-53FF-494B-9418-36F56E230C20}" dt="2021-01-20T21:23:43.752" v="10688"/>
          <ac:spMkLst>
            <pc:docMk/>
            <pc:sldMk cId="240314648" sldId="1364"/>
            <ac:spMk id="78" creationId="{92E88B31-CBEB-41D9-8012-23CCF4CA7994}"/>
          </ac:spMkLst>
        </pc:spChg>
        <pc:grpChg chg="del">
          <ac:chgData name="Rebecca Salles" userId="66a2db3d815e233f" providerId="LiveId" clId="{11ABB3F9-53FF-494B-9418-36F56E230C20}" dt="2021-01-20T21:23:43.282" v="10687" actId="478"/>
          <ac:grpSpMkLst>
            <pc:docMk/>
            <pc:sldMk cId="240314648" sldId="1364"/>
            <ac:grpSpMk id="6" creationId="{19EB8F62-F3FE-4E48-887D-520C032F5407}"/>
          </ac:grpSpMkLst>
        </pc:grpChg>
        <pc:grpChg chg="add mod">
          <ac:chgData name="Rebecca Salles" userId="66a2db3d815e233f" providerId="LiveId" clId="{11ABB3F9-53FF-494B-9418-36F56E230C20}" dt="2021-01-20T21:36:45.128" v="10729" actId="1037"/>
          <ac:grpSpMkLst>
            <pc:docMk/>
            <pc:sldMk cId="240314648" sldId="1364"/>
            <ac:grpSpMk id="46" creationId="{C5545F62-AC4F-4418-AB37-D8A72C36746A}"/>
          </ac:grpSpMkLst>
        </pc:grpChg>
        <pc:grpChg chg="mod">
          <ac:chgData name="Rebecca Salles" userId="66a2db3d815e233f" providerId="LiveId" clId="{11ABB3F9-53FF-494B-9418-36F56E230C20}" dt="2021-01-20T21:23:43.752" v="10688"/>
          <ac:grpSpMkLst>
            <pc:docMk/>
            <pc:sldMk cId="240314648" sldId="1364"/>
            <ac:grpSpMk id="48" creationId="{DF60C28B-04E3-4DE8-BB67-6DD2D2B40A4F}"/>
          </ac:grpSpMkLst>
        </pc:grpChg>
        <pc:grpChg chg="mod">
          <ac:chgData name="Rebecca Salles" userId="66a2db3d815e233f" providerId="LiveId" clId="{11ABB3F9-53FF-494B-9418-36F56E230C20}" dt="2021-01-20T21:23:43.752" v="10688"/>
          <ac:grpSpMkLst>
            <pc:docMk/>
            <pc:sldMk cId="240314648" sldId="1364"/>
            <ac:grpSpMk id="55" creationId="{C892172A-B8B8-457D-BBC4-F599D631FE38}"/>
          </ac:grpSpMkLst>
        </pc:grpChg>
        <pc:graphicFrameChg chg="mod modGraphic">
          <ac:chgData name="Rebecca Salles" userId="66a2db3d815e233f" providerId="LiveId" clId="{11ABB3F9-53FF-494B-9418-36F56E230C20}" dt="2021-02-26T23:04:34.176" v="12678"/>
          <ac:graphicFrameMkLst>
            <pc:docMk/>
            <pc:sldMk cId="240314648" sldId="1364"/>
            <ac:graphicFrameMk id="4" creationId="{237AD244-6F7E-4B7D-8DF3-900AFADA85E9}"/>
          </ac:graphicFrameMkLst>
        </pc:graphicFrameChg>
        <pc:cxnChg chg="mod">
          <ac:chgData name="Rebecca Salles" userId="66a2db3d815e233f" providerId="LiveId" clId="{11ABB3F9-53FF-494B-9418-36F56E230C20}" dt="2021-01-20T21:23:43.752" v="10688"/>
          <ac:cxnSpMkLst>
            <pc:docMk/>
            <pc:sldMk cId="240314648" sldId="1364"/>
            <ac:cxnSpMk id="56" creationId="{BD0C912D-C4E6-47D4-A433-3993E8DA1BDD}"/>
          </ac:cxnSpMkLst>
        </pc:cxnChg>
        <pc:cxnChg chg="mod">
          <ac:chgData name="Rebecca Salles" userId="66a2db3d815e233f" providerId="LiveId" clId="{11ABB3F9-53FF-494B-9418-36F56E230C20}" dt="2021-01-20T21:23:43.752" v="10688"/>
          <ac:cxnSpMkLst>
            <pc:docMk/>
            <pc:sldMk cId="240314648" sldId="1364"/>
            <ac:cxnSpMk id="57" creationId="{33E7E4E2-AC9F-4BDB-9AE9-818F4E68C297}"/>
          </ac:cxnSpMkLst>
        </pc:cxnChg>
        <pc:cxnChg chg="mod">
          <ac:chgData name="Rebecca Salles" userId="66a2db3d815e233f" providerId="LiveId" clId="{11ABB3F9-53FF-494B-9418-36F56E230C20}" dt="2021-01-20T21:23:43.752" v="10688"/>
          <ac:cxnSpMkLst>
            <pc:docMk/>
            <pc:sldMk cId="240314648" sldId="1364"/>
            <ac:cxnSpMk id="58" creationId="{C077708E-9065-4C80-BC02-4F1718D7DA88}"/>
          </ac:cxnSpMkLst>
        </pc:cxnChg>
        <pc:cxnChg chg="mod">
          <ac:chgData name="Rebecca Salles" userId="66a2db3d815e233f" providerId="LiveId" clId="{11ABB3F9-53FF-494B-9418-36F56E230C20}" dt="2021-01-20T21:23:43.752" v="10688"/>
          <ac:cxnSpMkLst>
            <pc:docMk/>
            <pc:sldMk cId="240314648" sldId="1364"/>
            <ac:cxnSpMk id="59" creationId="{C9A8BD33-D318-4D42-8CAC-5B42F45508F6}"/>
          </ac:cxnSpMkLst>
        </pc:cxnChg>
      </pc:sldChg>
      <pc:sldChg chg="addSp delSp modSp add mod ord modShow">
        <pc:chgData name="Rebecca Salles" userId="66a2db3d815e233f" providerId="LiveId" clId="{11ABB3F9-53FF-494B-9418-36F56E230C20}" dt="2021-02-26T19:39:03.303" v="12236"/>
        <pc:sldMkLst>
          <pc:docMk/>
          <pc:sldMk cId="1358341428" sldId="1365"/>
        </pc:sldMkLst>
        <pc:spChg chg="mod">
          <ac:chgData name="Rebecca Salles" userId="66a2db3d815e233f" providerId="LiveId" clId="{11ABB3F9-53FF-494B-9418-36F56E230C20}" dt="2021-02-26T19:39:03.303" v="12236"/>
          <ac:spMkLst>
            <pc:docMk/>
            <pc:sldMk cId="1358341428" sldId="1365"/>
            <ac:spMk id="10" creationId="{793225F8-65C1-4E6A-B066-20F661C6A5F9}"/>
          </ac:spMkLst>
        </pc:spChg>
        <pc:spChg chg="del mod">
          <ac:chgData name="Rebecca Salles" userId="66a2db3d815e233f" providerId="LiveId" clId="{11ABB3F9-53FF-494B-9418-36F56E230C20}" dt="2021-01-22T19:37:32.316" v="11606" actId="478"/>
          <ac:spMkLst>
            <pc:docMk/>
            <pc:sldMk cId="1358341428" sldId="1365"/>
            <ac:spMk id="30" creationId="{C44AC8E8-383E-46A0-976E-5A2897413E5B}"/>
          </ac:spMkLst>
        </pc:spChg>
        <pc:spChg chg="del mod">
          <ac:chgData name="Rebecca Salles" userId="66a2db3d815e233f" providerId="LiveId" clId="{11ABB3F9-53FF-494B-9418-36F56E230C20}" dt="2021-01-22T19:37:32.316" v="11606" actId="478"/>
          <ac:spMkLst>
            <pc:docMk/>
            <pc:sldMk cId="1358341428" sldId="1365"/>
            <ac:spMk id="31" creationId="{D3B6E8A5-1BCF-499C-A2BF-85848742DCB6}"/>
          </ac:spMkLst>
        </pc:spChg>
        <pc:spChg chg="del mod">
          <ac:chgData name="Rebecca Salles" userId="66a2db3d815e233f" providerId="LiveId" clId="{11ABB3F9-53FF-494B-9418-36F56E230C20}" dt="2021-01-22T19:23:16.359" v="11323" actId="478"/>
          <ac:spMkLst>
            <pc:docMk/>
            <pc:sldMk cId="1358341428" sldId="1365"/>
            <ac:spMk id="32" creationId="{90949C1E-046B-4E90-B4CD-F688F61E6FAE}"/>
          </ac:spMkLst>
        </pc:spChg>
        <pc:spChg chg="del mod">
          <ac:chgData name="Rebecca Salles" userId="66a2db3d815e233f" providerId="LiveId" clId="{11ABB3F9-53FF-494B-9418-36F56E230C20}" dt="2021-01-22T19:48:58.928" v="11729" actId="478"/>
          <ac:spMkLst>
            <pc:docMk/>
            <pc:sldMk cId="1358341428" sldId="1365"/>
            <ac:spMk id="35" creationId="{3F4EEBB0-38A8-409B-A340-7B1B2FDA43FC}"/>
          </ac:spMkLst>
        </pc:spChg>
        <pc:spChg chg="del mod">
          <ac:chgData name="Rebecca Salles" userId="66a2db3d815e233f" providerId="LiveId" clId="{11ABB3F9-53FF-494B-9418-36F56E230C20}" dt="2021-01-22T19:37:32.316" v="11606" actId="478"/>
          <ac:spMkLst>
            <pc:docMk/>
            <pc:sldMk cId="1358341428" sldId="1365"/>
            <ac:spMk id="43" creationId="{31EB8FA3-6F62-4743-AAB6-75636AC77582}"/>
          </ac:spMkLst>
        </pc:spChg>
        <pc:spChg chg="add mod">
          <ac:chgData name="Rebecca Salles" userId="66a2db3d815e233f" providerId="LiveId" clId="{11ABB3F9-53FF-494B-9418-36F56E230C20}" dt="2021-01-22T19:52:41.668" v="11785" actId="1036"/>
          <ac:spMkLst>
            <pc:docMk/>
            <pc:sldMk cId="1358341428" sldId="1365"/>
            <ac:spMk id="51" creationId="{6667BA26-E4DB-4F1C-B912-ABC05CCAF305}"/>
          </ac:spMkLst>
        </pc:spChg>
        <pc:spChg chg="add del mod">
          <ac:chgData name="Rebecca Salles" userId="66a2db3d815e233f" providerId="LiveId" clId="{11ABB3F9-53FF-494B-9418-36F56E230C20}" dt="2021-01-22T19:05:06.138" v="11069" actId="478"/>
          <ac:spMkLst>
            <pc:docMk/>
            <pc:sldMk cId="1358341428" sldId="1365"/>
            <ac:spMk id="52" creationId="{3DBF1DEF-1964-4F9A-9126-590371BBD3E4}"/>
          </ac:spMkLst>
        </pc:spChg>
        <pc:spChg chg="add del mod">
          <ac:chgData name="Rebecca Salles" userId="66a2db3d815e233f" providerId="LiveId" clId="{11ABB3F9-53FF-494B-9418-36F56E230C20}" dt="2021-01-22T19:05:06.138" v="11069" actId="478"/>
          <ac:spMkLst>
            <pc:docMk/>
            <pc:sldMk cId="1358341428" sldId="1365"/>
            <ac:spMk id="53" creationId="{D4118EDF-F529-42AC-992E-01F2693D945B}"/>
          </ac:spMkLst>
        </pc:spChg>
        <pc:spChg chg="add del mod">
          <ac:chgData name="Rebecca Salles" userId="66a2db3d815e233f" providerId="LiveId" clId="{11ABB3F9-53FF-494B-9418-36F56E230C20}" dt="2021-01-22T19:05:06.138" v="11069" actId="478"/>
          <ac:spMkLst>
            <pc:docMk/>
            <pc:sldMk cId="1358341428" sldId="1365"/>
            <ac:spMk id="54" creationId="{AC476719-D737-4298-A7FE-9F40B0102478}"/>
          </ac:spMkLst>
        </pc:spChg>
        <pc:spChg chg="add del mod">
          <ac:chgData name="Rebecca Salles" userId="66a2db3d815e233f" providerId="LiveId" clId="{11ABB3F9-53FF-494B-9418-36F56E230C20}" dt="2021-01-22T19:05:06.138" v="11069" actId="478"/>
          <ac:spMkLst>
            <pc:docMk/>
            <pc:sldMk cId="1358341428" sldId="1365"/>
            <ac:spMk id="55" creationId="{D27370BE-1760-4781-91A7-FD748BD898DB}"/>
          </ac:spMkLst>
        </pc:spChg>
        <pc:spChg chg="add del mod">
          <ac:chgData name="Rebecca Salles" userId="66a2db3d815e233f" providerId="LiveId" clId="{11ABB3F9-53FF-494B-9418-36F56E230C20}" dt="2021-01-22T19:05:06.138" v="11069" actId="478"/>
          <ac:spMkLst>
            <pc:docMk/>
            <pc:sldMk cId="1358341428" sldId="1365"/>
            <ac:spMk id="56" creationId="{614465C6-366A-4D76-AF4E-8D88621749BA}"/>
          </ac:spMkLst>
        </pc:spChg>
        <pc:spChg chg="add del mod">
          <ac:chgData name="Rebecca Salles" userId="66a2db3d815e233f" providerId="LiveId" clId="{11ABB3F9-53FF-494B-9418-36F56E230C20}" dt="2021-01-22T19:05:06.138" v="11069" actId="478"/>
          <ac:spMkLst>
            <pc:docMk/>
            <pc:sldMk cId="1358341428" sldId="1365"/>
            <ac:spMk id="57" creationId="{0D2442E1-F7FA-46A4-A442-6D7212477198}"/>
          </ac:spMkLst>
        </pc:spChg>
        <pc:spChg chg="add del mod">
          <ac:chgData name="Rebecca Salles" userId="66a2db3d815e233f" providerId="LiveId" clId="{11ABB3F9-53FF-494B-9418-36F56E230C20}" dt="2021-01-20T20:19:56.049" v="10311" actId="478"/>
          <ac:spMkLst>
            <pc:docMk/>
            <pc:sldMk cId="1358341428" sldId="1365"/>
            <ac:spMk id="59" creationId="{A83D1E76-C262-46C7-A7D8-B84D1CF7B810}"/>
          </ac:spMkLst>
        </pc:spChg>
        <pc:spChg chg="add mod">
          <ac:chgData name="Rebecca Salles" userId="66a2db3d815e233f" providerId="LiveId" clId="{11ABB3F9-53FF-494B-9418-36F56E230C20}" dt="2021-01-22T19:52:41.668" v="11785" actId="1036"/>
          <ac:spMkLst>
            <pc:docMk/>
            <pc:sldMk cId="1358341428" sldId="1365"/>
            <ac:spMk id="63" creationId="{E46F023D-949C-467C-BB5D-2B1F0D089C27}"/>
          </ac:spMkLst>
        </pc:spChg>
        <pc:spChg chg="add mod">
          <ac:chgData name="Rebecca Salles" userId="66a2db3d815e233f" providerId="LiveId" clId="{11ABB3F9-53FF-494B-9418-36F56E230C20}" dt="2021-01-22T19:52:41.668" v="11785" actId="1036"/>
          <ac:spMkLst>
            <pc:docMk/>
            <pc:sldMk cId="1358341428" sldId="1365"/>
            <ac:spMk id="64" creationId="{786D1588-A502-486A-BCF6-AFC2C7944559}"/>
          </ac:spMkLst>
        </pc:spChg>
        <pc:spChg chg="add del mod">
          <ac:chgData name="Rebecca Salles" userId="66a2db3d815e233f" providerId="LiveId" clId="{11ABB3F9-53FF-494B-9418-36F56E230C20}" dt="2021-01-22T19:03:52.730" v="11020" actId="478"/>
          <ac:spMkLst>
            <pc:docMk/>
            <pc:sldMk cId="1358341428" sldId="1365"/>
            <ac:spMk id="65" creationId="{0E158F27-5CAB-49C4-B237-3B36BAD4D885}"/>
          </ac:spMkLst>
        </pc:spChg>
        <pc:spChg chg="add mod">
          <ac:chgData name="Rebecca Salles" userId="66a2db3d815e233f" providerId="LiveId" clId="{11ABB3F9-53FF-494B-9418-36F56E230C20}" dt="2021-01-22T19:52:41.668" v="11785" actId="1036"/>
          <ac:spMkLst>
            <pc:docMk/>
            <pc:sldMk cId="1358341428" sldId="1365"/>
            <ac:spMk id="67" creationId="{9FF437FA-52EE-49FB-8073-FBE9BA910E9C}"/>
          </ac:spMkLst>
        </pc:spChg>
        <pc:spChg chg="add mod">
          <ac:chgData name="Rebecca Salles" userId="66a2db3d815e233f" providerId="LiveId" clId="{11ABB3F9-53FF-494B-9418-36F56E230C20}" dt="2021-01-22T19:52:41.668" v="11785" actId="1036"/>
          <ac:spMkLst>
            <pc:docMk/>
            <pc:sldMk cId="1358341428" sldId="1365"/>
            <ac:spMk id="68" creationId="{A99D753E-AFE8-4D49-BDCF-040740B49C3A}"/>
          </ac:spMkLst>
        </pc:spChg>
        <pc:spChg chg="add mod">
          <ac:chgData name="Rebecca Salles" userId="66a2db3d815e233f" providerId="LiveId" clId="{11ABB3F9-53FF-494B-9418-36F56E230C20}" dt="2021-01-22T19:52:41.668" v="11785" actId="1036"/>
          <ac:spMkLst>
            <pc:docMk/>
            <pc:sldMk cId="1358341428" sldId="1365"/>
            <ac:spMk id="69" creationId="{C47D8254-E093-4BED-B823-10389436FC1F}"/>
          </ac:spMkLst>
        </pc:spChg>
        <pc:spChg chg="add mod">
          <ac:chgData name="Rebecca Salles" userId="66a2db3d815e233f" providerId="LiveId" clId="{11ABB3F9-53FF-494B-9418-36F56E230C20}" dt="2021-01-22T20:00:43.339" v="11858" actId="1035"/>
          <ac:spMkLst>
            <pc:docMk/>
            <pc:sldMk cId="1358341428" sldId="1365"/>
            <ac:spMk id="70" creationId="{FB73C4A8-6517-4951-B50E-46471D26BFAA}"/>
          </ac:spMkLst>
        </pc:spChg>
        <pc:spChg chg="add mod">
          <ac:chgData name="Rebecca Salles" userId="66a2db3d815e233f" providerId="LiveId" clId="{11ABB3F9-53FF-494B-9418-36F56E230C20}" dt="2021-01-22T20:00:43.339" v="11858" actId="1035"/>
          <ac:spMkLst>
            <pc:docMk/>
            <pc:sldMk cId="1358341428" sldId="1365"/>
            <ac:spMk id="71" creationId="{CDE6280D-F3E8-4239-BD5F-3763C680C822}"/>
          </ac:spMkLst>
        </pc:spChg>
        <pc:spChg chg="add del mod">
          <ac:chgData name="Rebecca Salles" userId="66a2db3d815e233f" providerId="LiveId" clId="{11ABB3F9-53FF-494B-9418-36F56E230C20}" dt="2021-01-22T19:06:47.914" v="11129" actId="478"/>
          <ac:spMkLst>
            <pc:docMk/>
            <pc:sldMk cId="1358341428" sldId="1365"/>
            <ac:spMk id="72" creationId="{590FAC8E-F8F6-4316-A5EF-5257F31516C1}"/>
          </ac:spMkLst>
        </pc:spChg>
        <pc:spChg chg="add del mod">
          <ac:chgData name="Rebecca Salles" userId="66a2db3d815e233f" providerId="LiveId" clId="{11ABB3F9-53FF-494B-9418-36F56E230C20}" dt="2021-01-22T19:36:46.896" v="11527" actId="478"/>
          <ac:spMkLst>
            <pc:docMk/>
            <pc:sldMk cId="1358341428" sldId="1365"/>
            <ac:spMk id="73" creationId="{340A459D-1DB5-45FF-AC9C-41463BBA56D2}"/>
          </ac:spMkLst>
        </pc:spChg>
        <pc:spChg chg="add del mod">
          <ac:chgData name="Rebecca Salles" userId="66a2db3d815e233f" providerId="LiveId" clId="{11ABB3F9-53FF-494B-9418-36F56E230C20}" dt="2021-01-22T19:35:28.365" v="11490" actId="478"/>
          <ac:spMkLst>
            <pc:docMk/>
            <pc:sldMk cId="1358341428" sldId="1365"/>
            <ac:spMk id="74" creationId="{8DF7FCEE-DC9C-4932-B853-ACA541CE74BB}"/>
          </ac:spMkLst>
        </pc:spChg>
        <pc:spChg chg="add mod">
          <ac:chgData name="Rebecca Salles" userId="66a2db3d815e233f" providerId="LiveId" clId="{11ABB3F9-53FF-494B-9418-36F56E230C20}" dt="2021-01-22T20:00:43.339" v="11858" actId="1035"/>
          <ac:spMkLst>
            <pc:docMk/>
            <pc:sldMk cId="1358341428" sldId="1365"/>
            <ac:spMk id="75" creationId="{961C8CC1-D577-4FB7-A0FE-EFD96CE74540}"/>
          </ac:spMkLst>
        </pc:spChg>
        <pc:spChg chg="add del mod">
          <ac:chgData name="Rebecca Salles" userId="66a2db3d815e233f" providerId="LiveId" clId="{11ABB3F9-53FF-494B-9418-36F56E230C20}" dt="2021-01-22T19:36:45.428" v="11526" actId="478"/>
          <ac:spMkLst>
            <pc:docMk/>
            <pc:sldMk cId="1358341428" sldId="1365"/>
            <ac:spMk id="76" creationId="{E97F4F41-85CB-4B9A-94E3-D2F906646D67}"/>
          </ac:spMkLst>
        </pc:spChg>
        <pc:spChg chg="add mod">
          <ac:chgData name="Rebecca Salles" userId="66a2db3d815e233f" providerId="LiveId" clId="{11ABB3F9-53FF-494B-9418-36F56E230C20}" dt="2021-01-22T20:00:43.339" v="11858" actId="1035"/>
          <ac:spMkLst>
            <pc:docMk/>
            <pc:sldMk cId="1358341428" sldId="1365"/>
            <ac:spMk id="77" creationId="{7B856F1F-3C8A-46F4-B132-3CE9C2320FEF}"/>
          </ac:spMkLst>
        </pc:spChg>
        <pc:spChg chg="add mod">
          <ac:chgData name="Rebecca Salles" userId="66a2db3d815e233f" providerId="LiveId" clId="{11ABB3F9-53FF-494B-9418-36F56E230C20}" dt="2021-01-22T20:00:43.339" v="11858" actId="1035"/>
          <ac:spMkLst>
            <pc:docMk/>
            <pc:sldMk cId="1358341428" sldId="1365"/>
            <ac:spMk id="78" creationId="{29A19241-C9FA-4176-B13E-A248EA438DAC}"/>
          </ac:spMkLst>
        </pc:spChg>
        <pc:spChg chg="del mod">
          <ac:chgData name="Rebecca Salles" userId="66a2db3d815e233f" providerId="LiveId" clId="{11ABB3F9-53FF-494B-9418-36F56E230C20}" dt="2021-01-22T19:23:18.850" v="11324" actId="478"/>
          <ac:spMkLst>
            <pc:docMk/>
            <pc:sldMk cId="1358341428" sldId="1365"/>
            <ac:spMk id="79" creationId="{0CC952BF-62BA-4AD6-A367-D222532F12FD}"/>
          </ac:spMkLst>
        </pc:spChg>
        <pc:spChg chg="del mod">
          <ac:chgData name="Rebecca Salles" userId="66a2db3d815e233f" providerId="LiveId" clId="{11ABB3F9-53FF-494B-9418-36F56E230C20}" dt="2021-01-22T19:37:32.316" v="11606" actId="478"/>
          <ac:spMkLst>
            <pc:docMk/>
            <pc:sldMk cId="1358341428" sldId="1365"/>
            <ac:spMk id="80" creationId="{4ED601AA-1362-479F-A481-4982255D3C12}"/>
          </ac:spMkLst>
        </pc:spChg>
        <pc:spChg chg="del mod">
          <ac:chgData name="Rebecca Salles" userId="66a2db3d815e233f" providerId="LiveId" clId="{11ABB3F9-53FF-494B-9418-36F56E230C20}" dt="2021-01-22T19:37:32.316" v="11606" actId="478"/>
          <ac:spMkLst>
            <pc:docMk/>
            <pc:sldMk cId="1358341428" sldId="1365"/>
            <ac:spMk id="81" creationId="{8082E9C8-D4B3-4C0A-82DA-436BEFEB8A7B}"/>
          </ac:spMkLst>
        </pc:spChg>
        <pc:spChg chg="add del mod">
          <ac:chgData name="Rebecca Salles" userId="66a2db3d815e233f" providerId="LiveId" clId="{11ABB3F9-53FF-494B-9418-36F56E230C20}" dt="2021-01-22T19:06:58.411" v="11144" actId="478"/>
          <ac:spMkLst>
            <pc:docMk/>
            <pc:sldMk cId="1358341428" sldId="1365"/>
            <ac:spMk id="82" creationId="{B56A98AD-4DEC-4D66-B4A3-1AFDA44D86F1}"/>
          </ac:spMkLst>
        </pc:spChg>
        <pc:spChg chg="mod topLvl">
          <ac:chgData name="Rebecca Salles" userId="66a2db3d815e233f" providerId="LiveId" clId="{11ABB3F9-53FF-494B-9418-36F56E230C20}" dt="2021-01-22T19:52:41.668" v="11785" actId="1036"/>
          <ac:spMkLst>
            <pc:docMk/>
            <pc:sldMk cId="1358341428" sldId="1365"/>
            <ac:spMk id="83" creationId="{D0BEA03B-DF32-42AC-A264-BCEB88BB4901}"/>
          </ac:spMkLst>
        </pc:spChg>
        <pc:spChg chg="mod topLvl">
          <ac:chgData name="Rebecca Salles" userId="66a2db3d815e233f" providerId="LiveId" clId="{11ABB3F9-53FF-494B-9418-36F56E230C20}" dt="2021-01-22T19:52:41.668" v="11785" actId="1036"/>
          <ac:spMkLst>
            <pc:docMk/>
            <pc:sldMk cId="1358341428" sldId="1365"/>
            <ac:spMk id="84" creationId="{F78959A8-B51B-4E59-9868-450D88FE0C99}"/>
          </ac:spMkLst>
        </pc:spChg>
        <pc:spChg chg="add del mod">
          <ac:chgData name="Rebecca Salles" userId="66a2db3d815e233f" providerId="LiveId" clId="{11ABB3F9-53FF-494B-9418-36F56E230C20}" dt="2021-01-22T19:36:49.532" v="11530" actId="478"/>
          <ac:spMkLst>
            <pc:docMk/>
            <pc:sldMk cId="1358341428" sldId="1365"/>
            <ac:spMk id="85" creationId="{4642BA0D-FC73-4947-AF79-A8D6AC22BB93}"/>
          </ac:spMkLst>
        </pc:spChg>
        <pc:spChg chg="add del mod">
          <ac:chgData name="Rebecca Salles" userId="66a2db3d815e233f" providerId="LiveId" clId="{11ABB3F9-53FF-494B-9418-36F56E230C20}" dt="2021-01-22T19:06:09.131" v="11077" actId="478"/>
          <ac:spMkLst>
            <pc:docMk/>
            <pc:sldMk cId="1358341428" sldId="1365"/>
            <ac:spMk id="86" creationId="{32E4A31C-FF45-4E68-8661-6786311ABD16}"/>
          </ac:spMkLst>
        </pc:spChg>
        <pc:spChg chg="del mod topLvl">
          <ac:chgData name="Rebecca Salles" userId="66a2db3d815e233f" providerId="LiveId" clId="{11ABB3F9-53FF-494B-9418-36F56E230C20}" dt="2021-01-22T19:03:43.199" v="11018" actId="478"/>
          <ac:spMkLst>
            <pc:docMk/>
            <pc:sldMk cId="1358341428" sldId="1365"/>
            <ac:spMk id="88" creationId="{4D8A3D6E-09A0-48CF-85C2-0AD6D8E12159}"/>
          </ac:spMkLst>
        </pc:spChg>
        <pc:spChg chg="del mod topLvl">
          <ac:chgData name="Rebecca Salles" userId="66a2db3d815e233f" providerId="LiveId" clId="{11ABB3F9-53FF-494B-9418-36F56E230C20}" dt="2021-01-22T19:03:37.573" v="11016" actId="478"/>
          <ac:spMkLst>
            <pc:docMk/>
            <pc:sldMk cId="1358341428" sldId="1365"/>
            <ac:spMk id="90" creationId="{E9CC44C5-F223-438A-817E-BCD5982CF6B4}"/>
          </ac:spMkLst>
        </pc:spChg>
        <pc:spChg chg="add del mod">
          <ac:chgData name="Rebecca Salles" userId="66a2db3d815e233f" providerId="LiveId" clId="{11ABB3F9-53FF-494B-9418-36F56E230C20}" dt="2021-01-22T19:36:47.778" v="11528" actId="478"/>
          <ac:spMkLst>
            <pc:docMk/>
            <pc:sldMk cId="1358341428" sldId="1365"/>
            <ac:spMk id="95" creationId="{82BABCE2-EE87-4AAA-BD37-E6F547ED377D}"/>
          </ac:spMkLst>
        </pc:spChg>
        <pc:spChg chg="add mod">
          <ac:chgData name="Rebecca Salles" userId="66a2db3d815e233f" providerId="LiveId" clId="{11ABB3F9-53FF-494B-9418-36F56E230C20}" dt="2021-01-22T20:00:43.339" v="11858" actId="1035"/>
          <ac:spMkLst>
            <pc:docMk/>
            <pc:sldMk cId="1358341428" sldId="1365"/>
            <ac:spMk id="97" creationId="{EF633302-1E20-46CF-BF8E-9A51A7174FD2}"/>
          </ac:spMkLst>
        </pc:spChg>
        <pc:spChg chg="del mod topLvl">
          <ac:chgData name="Rebecca Salles" userId="66a2db3d815e233f" providerId="LiveId" clId="{11ABB3F9-53FF-494B-9418-36F56E230C20}" dt="2021-01-20T20:19:57.831" v="10312" actId="478"/>
          <ac:spMkLst>
            <pc:docMk/>
            <pc:sldMk cId="1358341428" sldId="1365"/>
            <ac:spMk id="98" creationId="{38AE4F23-AC26-4F92-9340-048351C67726}"/>
          </ac:spMkLst>
        </pc:spChg>
        <pc:spChg chg="add del mod">
          <ac:chgData name="Rebecca Salles" userId="66a2db3d815e233f" providerId="LiveId" clId="{11ABB3F9-53FF-494B-9418-36F56E230C20}" dt="2021-01-22T19:35:30.520" v="11491" actId="478"/>
          <ac:spMkLst>
            <pc:docMk/>
            <pc:sldMk cId="1358341428" sldId="1365"/>
            <ac:spMk id="98" creationId="{CFD85513-DBC6-4E0E-8F2B-BC1BF98A8EB3}"/>
          </ac:spMkLst>
        </pc:spChg>
        <pc:spChg chg="mod topLvl">
          <ac:chgData name="Rebecca Salles" userId="66a2db3d815e233f" providerId="LiveId" clId="{11ABB3F9-53FF-494B-9418-36F56E230C20}" dt="2021-01-22T19:52:41.668" v="11785" actId="1036"/>
          <ac:spMkLst>
            <pc:docMk/>
            <pc:sldMk cId="1358341428" sldId="1365"/>
            <ac:spMk id="99" creationId="{B67B5F1C-8188-439B-8ADA-06E08F0F68BA}"/>
          </ac:spMkLst>
        </pc:spChg>
        <pc:spChg chg="del mod topLvl">
          <ac:chgData name="Rebecca Salles" userId="66a2db3d815e233f" providerId="LiveId" clId="{11ABB3F9-53FF-494B-9418-36F56E230C20}" dt="2021-01-20T20:20:25.655" v="10348" actId="478"/>
          <ac:spMkLst>
            <pc:docMk/>
            <pc:sldMk cId="1358341428" sldId="1365"/>
            <ac:spMk id="100" creationId="{19BE408A-C395-4A2C-B1F2-B38C5A5E3096}"/>
          </ac:spMkLst>
        </pc:spChg>
        <pc:spChg chg="add mod">
          <ac:chgData name="Rebecca Salles" userId="66a2db3d815e233f" providerId="LiveId" clId="{11ABB3F9-53FF-494B-9418-36F56E230C20}" dt="2021-01-22T20:00:43.339" v="11858" actId="1035"/>
          <ac:spMkLst>
            <pc:docMk/>
            <pc:sldMk cId="1358341428" sldId="1365"/>
            <ac:spMk id="100" creationId="{FD9A625B-50E1-4B2D-A9ED-C150C3D7C5E5}"/>
          </ac:spMkLst>
        </pc:spChg>
        <pc:spChg chg="mod topLvl">
          <ac:chgData name="Rebecca Salles" userId="66a2db3d815e233f" providerId="LiveId" clId="{11ABB3F9-53FF-494B-9418-36F56E230C20}" dt="2021-01-22T19:52:41.668" v="11785" actId="1036"/>
          <ac:spMkLst>
            <pc:docMk/>
            <pc:sldMk cId="1358341428" sldId="1365"/>
            <ac:spMk id="101" creationId="{66146095-E6B2-49CE-9D51-5C9A0619A302}"/>
          </ac:spMkLst>
        </pc:spChg>
        <pc:spChg chg="mod topLvl">
          <ac:chgData name="Rebecca Salles" userId="66a2db3d815e233f" providerId="LiveId" clId="{11ABB3F9-53FF-494B-9418-36F56E230C20}" dt="2021-01-22T19:52:41.668" v="11785" actId="1036"/>
          <ac:spMkLst>
            <pc:docMk/>
            <pc:sldMk cId="1358341428" sldId="1365"/>
            <ac:spMk id="102" creationId="{149F055C-F815-42C3-B96D-D4C2A2F7D1E1}"/>
          </ac:spMkLst>
        </pc:spChg>
        <pc:spChg chg="mod topLvl">
          <ac:chgData name="Rebecca Salles" userId="66a2db3d815e233f" providerId="LiveId" clId="{11ABB3F9-53FF-494B-9418-36F56E230C20}" dt="2021-01-22T19:52:41.668" v="11785" actId="1036"/>
          <ac:spMkLst>
            <pc:docMk/>
            <pc:sldMk cId="1358341428" sldId="1365"/>
            <ac:spMk id="105" creationId="{39981CDE-9B3B-4FDC-BB60-8AFA07673A2F}"/>
          </ac:spMkLst>
        </pc:spChg>
        <pc:spChg chg="mod topLvl">
          <ac:chgData name="Rebecca Salles" userId="66a2db3d815e233f" providerId="LiveId" clId="{11ABB3F9-53FF-494B-9418-36F56E230C20}" dt="2021-01-22T19:52:41.668" v="11785" actId="1036"/>
          <ac:spMkLst>
            <pc:docMk/>
            <pc:sldMk cId="1358341428" sldId="1365"/>
            <ac:spMk id="106" creationId="{9C7B39C7-263A-4586-BD89-389F67EF42A8}"/>
          </ac:spMkLst>
        </pc:spChg>
        <pc:spChg chg="mod topLvl">
          <ac:chgData name="Rebecca Salles" userId="66a2db3d815e233f" providerId="LiveId" clId="{11ABB3F9-53FF-494B-9418-36F56E230C20}" dt="2021-01-22T19:52:41.668" v="11785" actId="1036"/>
          <ac:spMkLst>
            <pc:docMk/>
            <pc:sldMk cId="1358341428" sldId="1365"/>
            <ac:spMk id="108" creationId="{D31DFA00-AA5B-4E21-B71A-90F041B465F1}"/>
          </ac:spMkLst>
        </pc:spChg>
        <pc:spChg chg="mod topLvl">
          <ac:chgData name="Rebecca Salles" userId="66a2db3d815e233f" providerId="LiveId" clId="{11ABB3F9-53FF-494B-9418-36F56E230C20}" dt="2021-01-22T19:52:41.668" v="11785" actId="1036"/>
          <ac:spMkLst>
            <pc:docMk/>
            <pc:sldMk cId="1358341428" sldId="1365"/>
            <ac:spMk id="110" creationId="{6BCCFD23-F368-44DE-86E6-4599E6B41EEE}"/>
          </ac:spMkLst>
        </pc:spChg>
        <pc:spChg chg="mod topLvl">
          <ac:chgData name="Rebecca Salles" userId="66a2db3d815e233f" providerId="LiveId" clId="{11ABB3F9-53FF-494B-9418-36F56E230C20}" dt="2021-01-22T19:52:41.668" v="11785" actId="1036"/>
          <ac:spMkLst>
            <pc:docMk/>
            <pc:sldMk cId="1358341428" sldId="1365"/>
            <ac:spMk id="112" creationId="{2866D007-7C1E-44A4-9A08-670D7263EF6F}"/>
          </ac:spMkLst>
        </pc:spChg>
        <pc:spChg chg="del mod topLvl">
          <ac:chgData name="Rebecca Salles" userId="66a2db3d815e233f" providerId="LiveId" clId="{11ABB3F9-53FF-494B-9418-36F56E230C20}" dt="2021-01-22T19:03:55.154" v="11021" actId="478"/>
          <ac:spMkLst>
            <pc:docMk/>
            <pc:sldMk cId="1358341428" sldId="1365"/>
            <ac:spMk id="114" creationId="{B6C9CC43-BA73-4276-AF45-E721B753491D}"/>
          </ac:spMkLst>
        </pc:spChg>
        <pc:spChg chg="add mod">
          <ac:chgData name="Rebecca Salles" userId="66a2db3d815e233f" providerId="LiveId" clId="{11ABB3F9-53FF-494B-9418-36F56E230C20}" dt="2021-01-22T20:00:43.339" v="11858" actId="1035"/>
          <ac:spMkLst>
            <pc:docMk/>
            <pc:sldMk cId="1358341428" sldId="1365"/>
            <ac:spMk id="115" creationId="{E31CCCA6-3631-450B-AD38-17076B6A0E36}"/>
          </ac:spMkLst>
        </pc:spChg>
        <pc:spChg chg="add mod">
          <ac:chgData name="Rebecca Salles" userId="66a2db3d815e233f" providerId="LiveId" clId="{11ABB3F9-53FF-494B-9418-36F56E230C20}" dt="2021-01-22T20:00:43.339" v="11858" actId="1035"/>
          <ac:spMkLst>
            <pc:docMk/>
            <pc:sldMk cId="1358341428" sldId="1365"/>
            <ac:spMk id="116" creationId="{1061900D-080B-48FE-9986-5FE4004F22A3}"/>
          </ac:spMkLst>
        </pc:spChg>
        <pc:spChg chg="add mod">
          <ac:chgData name="Rebecca Salles" userId="66a2db3d815e233f" providerId="LiveId" clId="{11ABB3F9-53FF-494B-9418-36F56E230C20}" dt="2021-01-22T20:00:43.339" v="11858" actId="1035"/>
          <ac:spMkLst>
            <pc:docMk/>
            <pc:sldMk cId="1358341428" sldId="1365"/>
            <ac:spMk id="117" creationId="{8C04404F-53F8-4FF4-89EC-58EF56B80EAB}"/>
          </ac:spMkLst>
        </pc:spChg>
        <pc:spChg chg="add del mod">
          <ac:chgData name="Rebecca Salles" userId="66a2db3d815e233f" providerId="LiveId" clId="{11ABB3F9-53FF-494B-9418-36F56E230C20}" dt="2021-01-22T19:37:32.316" v="11606" actId="478"/>
          <ac:spMkLst>
            <pc:docMk/>
            <pc:sldMk cId="1358341428" sldId="1365"/>
            <ac:spMk id="118" creationId="{CD5256C0-8CFA-43F1-A649-5AF90F864441}"/>
          </ac:spMkLst>
        </pc:spChg>
        <pc:spChg chg="add del mod">
          <ac:chgData name="Rebecca Salles" userId="66a2db3d815e233f" providerId="LiveId" clId="{11ABB3F9-53FF-494B-9418-36F56E230C20}" dt="2021-01-22T19:37:32.316" v="11606" actId="478"/>
          <ac:spMkLst>
            <pc:docMk/>
            <pc:sldMk cId="1358341428" sldId="1365"/>
            <ac:spMk id="119" creationId="{6569E7CE-22DB-40C2-AC56-C6759002A878}"/>
          </ac:spMkLst>
        </pc:spChg>
        <pc:spChg chg="add del mod">
          <ac:chgData name="Rebecca Salles" userId="66a2db3d815e233f" providerId="LiveId" clId="{11ABB3F9-53FF-494B-9418-36F56E230C20}" dt="2021-01-22T19:37:32.316" v="11606" actId="478"/>
          <ac:spMkLst>
            <pc:docMk/>
            <pc:sldMk cId="1358341428" sldId="1365"/>
            <ac:spMk id="120" creationId="{46847ED1-1A4C-47EB-937B-77C72AFF9B75}"/>
          </ac:spMkLst>
        </pc:spChg>
        <pc:spChg chg="add del mod">
          <ac:chgData name="Rebecca Salles" userId="66a2db3d815e233f" providerId="LiveId" clId="{11ABB3F9-53FF-494B-9418-36F56E230C20}" dt="2021-01-22T19:37:32.316" v="11606" actId="478"/>
          <ac:spMkLst>
            <pc:docMk/>
            <pc:sldMk cId="1358341428" sldId="1365"/>
            <ac:spMk id="121" creationId="{7173A3BC-9606-41CE-A5F4-5D28498D93F1}"/>
          </ac:spMkLst>
        </pc:spChg>
        <pc:spChg chg="add mod">
          <ac:chgData name="Rebecca Salles" userId="66a2db3d815e233f" providerId="LiveId" clId="{11ABB3F9-53FF-494B-9418-36F56E230C20}" dt="2021-01-22T20:01:57.259" v="11894" actId="1035"/>
          <ac:spMkLst>
            <pc:docMk/>
            <pc:sldMk cId="1358341428" sldId="1365"/>
            <ac:spMk id="122" creationId="{8B0A13A6-2BF9-466C-B75C-3A2D777BCF54}"/>
          </ac:spMkLst>
        </pc:spChg>
        <pc:spChg chg="add mod">
          <ac:chgData name="Rebecca Salles" userId="66a2db3d815e233f" providerId="LiveId" clId="{11ABB3F9-53FF-494B-9418-36F56E230C20}" dt="2021-01-22T20:01:57.259" v="11894" actId="1035"/>
          <ac:spMkLst>
            <pc:docMk/>
            <pc:sldMk cId="1358341428" sldId="1365"/>
            <ac:spMk id="123" creationId="{0ABA8652-D47E-46BC-93DD-DC5EFCA06EC9}"/>
          </ac:spMkLst>
        </pc:spChg>
        <pc:spChg chg="add mod">
          <ac:chgData name="Rebecca Salles" userId="66a2db3d815e233f" providerId="LiveId" clId="{11ABB3F9-53FF-494B-9418-36F56E230C20}" dt="2021-01-22T20:02:06.274" v="11909" actId="1035"/>
          <ac:spMkLst>
            <pc:docMk/>
            <pc:sldMk cId="1358341428" sldId="1365"/>
            <ac:spMk id="124" creationId="{B4D0C9B5-C332-4186-B357-CED7DDE8EBA0}"/>
          </ac:spMkLst>
        </pc:spChg>
        <pc:spChg chg="add mod">
          <ac:chgData name="Rebecca Salles" userId="66a2db3d815e233f" providerId="LiveId" clId="{11ABB3F9-53FF-494B-9418-36F56E230C20}" dt="2021-01-22T20:02:06.274" v="11909" actId="1035"/>
          <ac:spMkLst>
            <pc:docMk/>
            <pc:sldMk cId="1358341428" sldId="1365"/>
            <ac:spMk id="125" creationId="{D6A4BEED-BEF3-4C57-9DF7-C076F7618DA7}"/>
          </ac:spMkLst>
        </pc:spChg>
        <pc:spChg chg="add del mod">
          <ac:chgData name="Rebecca Salles" userId="66a2db3d815e233f" providerId="LiveId" clId="{11ABB3F9-53FF-494B-9418-36F56E230C20}" dt="2021-01-22T19:52:17.419" v="11756" actId="478"/>
          <ac:spMkLst>
            <pc:docMk/>
            <pc:sldMk cId="1358341428" sldId="1365"/>
            <ac:spMk id="126" creationId="{AA43ABC0-5007-43C4-AA92-CB2F7950AB0D}"/>
          </ac:spMkLst>
        </pc:spChg>
        <pc:spChg chg="add mod">
          <ac:chgData name="Rebecca Salles" userId="66a2db3d815e233f" providerId="LiveId" clId="{11ABB3F9-53FF-494B-9418-36F56E230C20}" dt="2021-01-22T20:18:31.524" v="11979" actId="207"/>
          <ac:spMkLst>
            <pc:docMk/>
            <pc:sldMk cId="1358341428" sldId="1365"/>
            <ac:spMk id="127" creationId="{E1BB63C7-0DED-4502-B81F-91CDDEAB1D41}"/>
          </ac:spMkLst>
        </pc:spChg>
        <pc:spChg chg="add del mod">
          <ac:chgData name="Rebecca Salles" userId="66a2db3d815e233f" providerId="LiveId" clId="{11ABB3F9-53FF-494B-9418-36F56E230C20}" dt="2021-01-22T20:14:42.061" v="11963" actId="478"/>
          <ac:spMkLst>
            <pc:docMk/>
            <pc:sldMk cId="1358341428" sldId="1365"/>
            <ac:spMk id="128" creationId="{05CC7F8B-E31E-4A68-ACD2-99CB998B09D6}"/>
          </ac:spMkLst>
        </pc:spChg>
        <pc:grpChg chg="del">
          <ac:chgData name="Rebecca Salles" userId="66a2db3d815e233f" providerId="LiveId" clId="{11ABB3F9-53FF-494B-9418-36F56E230C20}" dt="2021-01-20T20:14:38.882" v="10108" actId="165"/>
          <ac:grpSpMkLst>
            <pc:docMk/>
            <pc:sldMk cId="1358341428" sldId="1365"/>
            <ac:grpSpMk id="82" creationId="{CDFCCFEB-8050-4456-B381-9B462801E850}"/>
          </ac:grpSpMkLst>
        </pc:grpChg>
        <pc:grpChg chg="del mod topLvl">
          <ac:chgData name="Rebecca Salles" userId="66a2db3d815e233f" providerId="LiveId" clId="{11ABB3F9-53FF-494B-9418-36F56E230C20}" dt="2021-01-20T20:14:43.920" v="10109" actId="165"/>
          <ac:grpSpMkLst>
            <pc:docMk/>
            <pc:sldMk cId="1358341428" sldId="1365"/>
            <ac:grpSpMk id="85" creationId="{3B6798D1-4C4C-4E66-8DBE-92325AE93A62}"/>
          </ac:grpSpMkLst>
        </pc:grpChg>
        <pc:grpChg chg="del mod topLvl">
          <ac:chgData name="Rebecca Salles" userId="66a2db3d815e233f" providerId="LiveId" clId="{11ABB3F9-53FF-494B-9418-36F56E230C20}" dt="2021-01-20T20:14:49.639" v="10110" actId="165"/>
          <ac:grpSpMkLst>
            <pc:docMk/>
            <pc:sldMk cId="1358341428" sldId="1365"/>
            <ac:grpSpMk id="86" creationId="{BEFB40A0-0AC4-4A43-A6B3-89149C3C2C6E}"/>
          </ac:grpSpMkLst>
        </pc:grpChg>
        <pc:cxnChg chg="mod">
          <ac:chgData name="Rebecca Salles" userId="66a2db3d815e233f" providerId="LiveId" clId="{11ABB3F9-53FF-494B-9418-36F56E230C20}" dt="2021-01-22T19:52:41.668" v="11785" actId="1036"/>
          <ac:cxnSpMkLst>
            <pc:docMk/>
            <pc:sldMk cId="1358341428" sldId="1365"/>
            <ac:cxnSpMk id="48" creationId="{AB092173-39F2-4580-8D6C-0213E252DC36}"/>
          </ac:cxnSpMkLst>
        </pc:cxnChg>
        <pc:cxnChg chg="add mod ord">
          <ac:chgData name="Rebecca Salles" userId="66a2db3d815e233f" providerId="LiveId" clId="{11ABB3F9-53FF-494B-9418-36F56E230C20}" dt="2021-01-22T19:52:41.668" v="11785" actId="1036"/>
          <ac:cxnSpMkLst>
            <pc:docMk/>
            <pc:sldMk cId="1358341428" sldId="1365"/>
            <ac:cxnSpMk id="49" creationId="{EA199E4D-0060-4E20-BF87-27B660DC3FC4}"/>
          </ac:cxnSpMkLst>
        </pc:cxnChg>
        <pc:cxnChg chg="add mod">
          <ac:chgData name="Rebecca Salles" userId="66a2db3d815e233f" providerId="LiveId" clId="{11ABB3F9-53FF-494B-9418-36F56E230C20}" dt="2021-01-22T19:52:41.668" v="11785" actId="1036"/>
          <ac:cxnSpMkLst>
            <pc:docMk/>
            <pc:sldMk cId="1358341428" sldId="1365"/>
            <ac:cxnSpMk id="50" creationId="{F83199C3-A7A4-4EFC-9579-8310EC6DC4EF}"/>
          </ac:cxnSpMkLst>
        </pc:cxnChg>
        <pc:cxnChg chg="add mod">
          <ac:chgData name="Rebecca Salles" userId="66a2db3d815e233f" providerId="LiveId" clId="{11ABB3F9-53FF-494B-9418-36F56E230C20}" dt="2021-01-22T19:52:41.668" v="11785" actId="1036"/>
          <ac:cxnSpMkLst>
            <pc:docMk/>
            <pc:sldMk cId="1358341428" sldId="1365"/>
            <ac:cxnSpMk id="58" creationId="{5997B9E9-448C-47D5-8BC3-A73AB16E92FB}"/>
          </ac:cxnSpMkLst>
        </pc:cxnChg>
        <pc:cxnChg chg="add del mod">
          <ac:chgData name="Rebecca Salles" userId="66a2db3d815e233f" providerId="LiveId" clId="{11ABB3F9-53FF-494B-9418-36F56E230C20}" dt="2021-01-22T18:58:50.810" v="10896" actId="478"/>
          <ac:cxnSpMkLst>
            <pc:docMk/>
            <pc:sldMk cId="1358341428" sldId="1365"/>
            <ac:cxnSpMk id="59" creationId="{E54A214E-9DB3-42D5-BFB9-A84910571DA1}"/>
          </ac:cxnSpMkLst>
        </pc:cxnChg>
        <pc:cxnChg chg="add del mod">
          <ac:chgData name="Rebecca Salles" userId="66a2db3d815e233f" providerId="LiveId" clId="{11ABB3F9-53FF-494B-9418-36F56E230C20}" dt="2021-01-20T20:20:39.689" v="10358"/>
          <ac:cxnSpMkLst>
            <pc:docMk/>
            <pc:sldMk cId="1358341428" sldId="1365"/>
            <ac:cxnSpMk id="60" creationId="{19FA79F1-D9FE-4FC4-80F3-5B73D7929D66}"/>
          </ac:cxnSpMkLst>
        </pc:cxnChg>
        <pc:cxnChg chg="add mod">
          <ac:chgData name="Rebecca Salles" userId="66a2db3d815e233f" providerId="LiveId" clId="{11ABB3F9-53FF-494B-9418-36F56E230C20}" dt="2021-01-22T19:52:41.668" v="11785" actId="1036"/>
          <ac:cxnSpMkLst>
            <pc:docMk/>
            <pc:sldMk cId="1358341428" sldId="1365"/>
            <ac:cxnSpMk id="60" creationId="{ADC7868B-AC6B-4A54-9DD8-EF8EB718622B}"/>
          </ac:cxnSpMkLst>
        </pc:cxnChg>
        <pc:cxnChg chg="add mod">
          <ac:chgData name="Rebecca Salles" userId="66a2db3d815e233f" providerId="LiveId" clId="{11ABB3F9-53FF-494B-9418-36F56E230C20}" dt="2021-01-22T19:52:41.668" v="11785" actId="1036"/>
          <ac:cxnSpMkLst>
            <pc:docMk/>
            <pc:sldMk cId="1358341428" sldId="1365"/>
            <ac:cxnSpMk id="61" creationId="{A4BF6B78-8113-48AA-9B79-7E52F2E4A68D}"/>
          </ac:cxnSpMkLst>
        </pc:cxnChg>
        <pc:cxnChg chg="add del mod">
          <ac:chgData name="Rebecca Salles" userId="66a2db3d815e233f" providerId="LiveId" clId="{11ABB3F9-53FF-494B-9418-36F56E230C20}" dt="2021-01-22T19:03:57.811" v="11022" actId="478"/>
          <ac:cxnSpMkLst>
            <pc:docMk/>
            <pc:sldMk cId="1358341428" sldId="1365"/>
            <ac:cxnSpMk id="62" creationId="{7559B3F8-74B6-4602-AECF-EDC6FFBCA577}"/>
          </ac:cxnSpMkLst>
        </pc:cxnChg>
        <pc:cxnChg chg="add mod">
          <ac:chgData name="Rebecca Salles" userId="66a2db3d815e233f" providerId="LiveId" clId="{11ABB3F9-53FF-494B-9418-36F56E230C20}" dt="2021-01-22T19:52:41.668" v="11785" actId="1036"/>
          <ac:cxnSpMkLst>
            <pc:docMk/>
            <pc:sldMk cId="1358341428" sldId="1365"/>
            <ac:cxnSpMk id="66" creationId="{D7BA587E-0DDB-48D6-AAD9-ED1FF9DD9F0E}"/>
          </ac:cxnSpMkLst>
        </pc:cxnChg>
        <pc:cxnChg chg="del mod topLvl">
          <ac:chgData name="Rebecca Salles" userId="66a2db3d815e233f" providerId="LiveId" clId="{11ABB3F9-53FF-494B-9418-36F56E230C20}" dt="2021-01-22T19:03:40.091" v="11017" actId="478"/>
          <ac:cxnSpMkLst>
            <pc:docMk/>
            <pc:sldMk cId="1358341428" sldId="1365"/>
            <ac:cxnSpMk id="87" creationId="{C05B5CA7-F0BA-4A9E-9DE2-A2AD4FC203C3}"/>
          </ac:cxnSpMkLst>
        </pc:cxnChg>
        <pc:cxnChg chg="del mod topLvl">
          <ac:chgData name="Rebecca Salles" userId="66a2db3d815e233f" providerId="LiveId" clId="{11ABB3F9-53FF-494B-9418-36F56E230C20}" dt="2021-01-22T19:03:45.693" v="11019" actId="478"/>
          <ac:cxnSpMkLst>
            <pc:docMk/>
            <pc:sldMk cId="1358341428" sldId="1365"/>
            <ac:cxnSpMk id="89" creationId="{105B5CF3-FE58-45B9-989F-BB0D9D7DCA0F}"/>
          </ac:cxnSpMkLst>
        </pc:cxnChg>
        <pc:cxnChg chg="mod topLvl">
          <ac:chgData name="Rebecca Salles" userId="66a2db3d815e233f" providerId="LiveId" clId="{11ABB3F9-53FF-494B-9418-36F56E230C20}" dt="2021-01-22T19:52:41.668" v="11785" actId="1036"/>
          <ac:cxnSpMkLst>
            <pc:docMk/>
            <pc:sldMk cId="1358341428" sldId="1365"/>
            <ac:cxnSpMk id="91" creationId="{4D443F43-1364-455B-BA87-0F3734318A75}"/>
          </ac:cxnSpMkLst>
        </pc:cxnChg>
        <pc:cxnChg chg="mod topLvl">
          <ac:chgData name="Rebecca Salles" userId="66a2db3d815e233f" providerId="LiveId" clId="{11ABB3F9-53FF-494B-9418-36F56E230C20}" dt="2021-01-22T19:52:41.668" v="11785" actId="1036"/>
          <ac:cxnSpMkLst>
            <pc:docMk/>
            <pc:sldMk cId="1358341428" sldId="1365"/>
            <ac:cxnSpMk id="92" creationId="{23CD739C-CC96-4397-901E-94014E12DC89}"/>
          </ac:cxnSpMkLst>
        </pc:cxnChg>
        <pc:cxnChg chg="mod topLvl">
          <ac:chgData name="Rebecca Salles" userId="66a2db3d815e233f" providerId="LiveId" clId="{11ABB3F9-53FF-494B-9418-36F56E230C20}" dt="2021-01-22T19:52:41.668" v="11785" actId="1036"/>
          <ac:cxnSpMkLst>
            <pc:docMk/>
            <pc:sldMk cId="1358341428" sldId="1365"/>
            <ac:cxnSpMk id="93" creationId="{BD1B273D-5255-4C5A-ACA0-F1A61484CAD9}"/>
          </ac:cxnSpMkLst>
        </pc:cxnChg>
        <pc:cxnChg chg="mod topLvl">
          <ac:chgData name="Rebecca Salles" userId="66a2db3d815e233f" providerId="LiveId" clId="{11ABB3F9-53FF-494B-9418-36F56E230C20}" dt="2021-01-22T19:52:41.668" v="11785" actId="1036"/>
          <ac:cxnSpMkLst>
            <pc:docMk/>
            <pc:sldMk cId="1358341428" sldId="1365"/>
            <ac:cxnSpMk id="94" creationId="{2C965B00-2858-4A25-BDBC-004D221C2867}"/>
          </ac:cxnSpMkLst>
        </pc:cxnChg>
        <pc:cxnChg chg="del mod topLvl">
          <ac:chgData name="Rebecca Salles" userId="66a2db3d815e233f" providerId="LiveId" clId="{11ABB3F9-53FF-494B-9418-36F56E230C20}" dt="2021-01-20T20:19:59.559" v="10313" actId="478"/>
          <ac:cxnSpMkLst>
            <pc:docMk/>
            <pc:sldMk cId="1358341428" sldId="1365"/>
            <ac:cxnSpMk id="95" creationId="{358F062C-0621-4C95-83D5-C0CE539D19DC}"/>
          </ac:cxnSpMkLst>
        </pc:cxnChg>
        <pc:cxnChg chg="del mod topLvl">
          <ac:chgData name="Rebecca Salles" userId="66a2db3d815e233f" providerId="LiveId" clId="{11ABB3F9-53FF-494B-9418-36F56E230C20}" dt="2021-01-20T20:20:01.735" v="10314" actId="478"/>
          <ac:cxnSpMkLst>
            <pc:docMk/>
            <pc:sldMk cId="1358341428" sldId="1365"/>
            <ac:cxnSpMk id="96" creationId="{551E6B10-66EC-45B8-8008-AA4A159C4BC8}"/>
          </ac:cxnSpMkLst>
        </pc:cxnChg>
        <pc:cxnChg chg="add mod">
          <ac:chgData name="Rebecca Salles" userId="66a2db3d815e233f" providerId="LiveId" clId="{11ABB3F9-53FF-494B-9418-36F56E230C20}" dt="2021-01-22T20:00:43.339" v="11858" actId="1035"/>
          <ac:cxnSpMkLst>
            <pc:docMk/>
            <pc:sldMk cId="1358341428" sldId="1365"/>
            <ac:cxnSpMk id="96" creationId="{E8BBB389-90FA-4393-B402-5CE848007A52}"/>
          </ac:cxnSpMkLst>
        </pc:cxnChg>
        <pc:cxnChg chg="del mod topLvl">
          <ac:chgData name="Rebecca Salles" userId="66a2db3d815e233f" providerId="LiveId" clId="{11ABB3F9-53FF-494B-9418-36F56E230C20}" dt="2021-01-20T20:20:27.455" v="10349" actId="478"/>
          <ac:cxnSpMkLst>
            <pc:docMk/>
            <pc:sldMk cId="1358341428" sldId="1365"/>
            <ac:cxnSpMk id="97" creationId="{08EE05F9-DEC8-44E0-A421-97D3CBB096B3}"/>
          </ac:cxnSpMkLst>
        </pc:cxnChg>
        <pc:cxnChg chg="mod topLvl">
          <ac:chgData name="Rebecca Salles" userId="66a2db3d815e233f" providerId="LiveId" clId="{11ABB3F9-53FF-494B-9418-36F56E230C20}" dt="2021-01-22T19:52:41.668" v="11785" actId="1036"/>
          <ac:cxnSpMkLst>
            <pc:docMk/>
            <pc:sldMk cId="1358341428" sldId="1365"/>
            <ac:cxnSpMk id="103" creationId="{3BB5FFAE-6A97-4E33-9D16-311742FB9AFF}"/>
          </ac:cxnSpMkLst>
        </pc:cxnChg>
        <pc:cxnChg chg="mod topLvl">
          <ac:chgData name="Rebecca Salles" userId="66a2db3d815e233f" providerId="LiveId" clId="{11ABB3F9-53FF-494B-9418-36F56E230C20}" dt="2021-01-22T19:52:41.668" v="11785" actId="1036"/>
          <ac:cxnSpMkLst>
            <pc:docMk/>
            <pc:sldMk cId="1358341428" sldId="1365"/>
            <ac:cxnSpMk id="104" creationId="{A2A2E9A1-E54C-4094-81D4-FDB647A4C5CB}"/>
          </ac:cxnSpMkLst>
        </pc:cxnChg>
        <pc:cxnChg chg="mod topLvl">
          <ac:chgData name="Rebecca Salles" userId="66a2db3d815e233f" providerId="LiveId" clId="{11ABB3F9-53FF-494B-9418-36F56E230C20}" dt="2021-01-22T19:52:41.668" v="11785" actId="1036"/>
          <ac:cxnSpMkLst>
            <pc:docMk/>
            <pc:sldMk cId="1358341428" sldId="1365"/>
            <ac:cxnSpMk id="107" creationId="{BCFA7D11-5023-4E2E-8099-B00DBA68BB77}"/>
          </ac:cxnSpMkLst>
        </pc:cxnChg>
        <pc:cxnChg chg="mod topLvl">
          <ac:chgData name="Rebecca Salles" userId="66a2db3d815e233f" providerId="LiveId" clId="{11ABB3F9-53FF-494B-9418-36F56E230C20}" dt="2021-01-22T19:52:41.668" v="11785" actId="1036"/>
          <ac:cxnSpMkLst>
            <pc:docMk/>
            <pc:sldMk cId="1358341428" sldId="1365"/>
            <ac:cxnSpMk id="109" creationId="{EC165D7D-B7BB-4954-AF45-BBD1992E1F06}"/>
          </ac:cxnSpMkLst>
        </pc:cxnChg>
        <pc:cxnChg chg="mod topLvl">
          <ac:chgData name="Rebecca Salles" userId="66a2db3d815e233f" providerId="LiveId" clId="{11ABB3F9-53FF-494B-9418-36F56E230C20}" dt="2021-01-22T19:52:41.668" v="11785" actId="1036"/>
          <ac:cxnSpMkLst>
            <pc:docMk/>
            <pc:sldMk cId="1358341428" sldId="1365"/>
            <ac:cxnSpMk id="111" creationId="{D2A5183A-8F97-4BD5-86FC-265B76C5217B}"/>
          </ac:cxnSpMkLst>
        </pc:cxnChg>
        <pc:cxnChg chg="del mod topLvl">
          <ac:chgData name="Rebecca Salles" userId="66a2db3d815e233f" providerId="LiveId" clId="{11ABB3F9-53FF-494B-9418-36F56E230C20}" dt="2021-01-22T19:04:00.646" v="11023" actId="478"/>
          <ac:cxnSpMkLst>
            <pc:docMk/>
            <pc:sldMk cId="1358341428" sldId="1365"/>
            <ac:cxnSpMk id="113" creationId="{53555356-006F-45F5-8CBB-5E60100F285E}"/>
          </ac:cxnSpMkLst>
        </pc:cxnChg>
      </pc:sldChg>
      <pc:sldChg chg="add del ord">
        <pc:chgData name="Rebecca Salles" userId="66a2db3d815e233f" providerId="LiveId" clId="{11ABB3F9-53FF-494B-9418-36F56E230C20}" dt="2021-01-22T20:24:16.633" v="11988" actId="47"/>
        <pc:sldMkLst>
          <pc:docMk/>
          <pc:sldMk cId="4146595580" sldId="1366"/>
        </pc:sldMkLst>
      </pc:sldChg>
      <pc:sldChg chg="add del">
        <pc:chgData name="Rebecca Salles" userId="66a2db3d815e233f" providerId="LiveId" clId="{11ABB3F9-53FF-494B-9418-36F56E230C20}" dt="2021-01-22T19:42:25.018" v="11627" actId="47"/>
        <pc:sldMkLst>
          <pc:docMk/>
          <pc:sldMk cId="287322045" sldId="1367"/>
        </pc:sldMkLst>
      </pc:sldChg>
      <pc:sldChg chg="modSp add del">
        <pc:chgData name="Rebecca Salles" userId="66a2db3d815e233f" providerId="LiveId" clId="{11ABB3F9-53FF-494B-9418-36F56E230C20}" dt="2021-01-22T19:52:55.094" v="11786" actId="47"/>
        <pc:sldMkLst>
          <pc:docMk/>
          <pc:sldMk cId="2158834537" sldId="1367"/>
        </pc:sldMkLst>
        <pc:spChg chg="mod">
          <ac:chgData name="Rebecca Salles" userId="66a2db3d815e233f" providerId="LiveId" clId="{11ABB3F9-53FF-494B-9418-36F56E230C20}" dt="2021-01-22T19:51:22.911" v="11736" actId="20577"/>
          <ac:spMkLst>
            <pc:docMk/>
            <pc:sldMk cId="2158834537" sldId="1367"/>
            <ac:spMk id="117" creationId="{8C04404F-53F8-4FF4-89EC-58EF56B80EAB}"/>
          </ac:spMkLst>
        </pc:spChg>
      </pc:sldChg>
      <pc:sldChg chg="modSp add del mod">
        <pc:chgData name="Rebecca Salles" userId="66a2db3d815e233f" providerId="LiveId" clId="{11ABB3F9-53FF-494B-9418-36F56E230C20}" dt="2021-01-22T20:06:06.270" v="11955" actId="47"/>
        <pc:sldMkLst>
          <pc:docMk/>
          <pc:sldMk cId="4031927898" sldId="1367"/>
        </pc:sldMkLst>
        <pc:spChg chg="mod">
          <ac:chgData name="Rebecca Salles" userId="66a2db3d815e233f" providerId="LiveId" clId="{11ABB3F9-53FF-494B-9418-36F56E230C20}" dt="2021-01-22T19:58:23.487" v="11804" actId="113"/>
          <ac:spMkLst>
            <pc:docMk/>
            <pc:sldMk cId="4031927898" sldId="1367"/>
            <ac:spMk id="117" creationId="{8C04404F-53F8-4FF4-89EC-58EF56B80EAB}"/>
          </ac:spMkLst>
        </pc:spChg>
        <pc:spChg chg="mod">
          <ac:chgData name="Rebecca Salles" userId="66a2db3d815e233f" providerId="LiveId" clId="{11ABB3F9-53FF-494B-9418-36F56E230C20}" dt="2021-01-22T19:58:26.951" v="11805" actId="113"/>
          <ac:spMkLst>
            <pc:docMk/>
            <pc:sldMk cId="4031927898" sldId="1367"/>
            <ac:spMk id="123" creationId="{0ABA8652-D47E-46BC-93DD-DC5EFCA06EC9}"/>
          </ac:spMkLst>
        </pc:spChg>
        <pc:spChg chg="mod">
          <ac:chgData name="Rebecca Salles" userId="66a2db3d815e233f" providerId="LiveId" clId="{11ABB3F9-53FF-494B-9418-36F56E230C20}" dt="2021-01-22T19:58:31.064" v="11806" actId="113"/>
          <ac:spMkLst>
            <pc:docMk/>
            <pc:sldMk cId="4031927898" sldId="1367"/>
            <ac:spMk id="125" creationId="{D6A4BEED-BEF3-4C57-9DF7-C076F7618DA7}"/>
          </ac:spMkLst>
        </pc:spChg>
      </pc:sldChg>
      <pc:sldChg chg="delSp modSp add del mod">
        <pc:chgData name="Rebecca Salles" userId="66a2db3d815e233f" providerId="LiveId" clId="{11ABB3F9-53FF-494B-9418-36F56E230C20}" dt="2021-01-22T20:20:13.663" v="11987" actId="47"/>
        <pc:sldMkLst>
          <pc:docMk/>
          <pc:sldMk cId="541753024" sldId="1368"/>
        </pc:sldMkLst>
        <pc:spChg chg="mod">
          <ac:chgData name="Rebecca Salles" userId="66a2db3d815e233f" providerId="LiveId" clId="{11ABB3F9-53FF-494B-9418-36F56E230C20}" dt="2021-01-22T20:05:28.714" v="11941" actId="20577"/>
          <ac:spMkLst>
            <pc:docMk/>
            <pc:sldMk cId="541753024" sldId="1368"/>
            <ac:spMk id="117" creationId="{8C04404F-53F8-4FF4-89EC-58EF56B80EAB}"/>
          </ac:spMkLst>
        </pc:spChg>
        <pc:spChg chg="mod">
          <ac:chgData name="Rebecca Salles" userId="66a2db3d815e233f" providerId="LiveId" clId="{11ABB3F9-53FF-494B-9418-36F56E230C20}" dt="2021-01-22T20:05:36.476" v="11952" actId="1037"/>
          <ac:spMkLst>
            <pc:docMk/>
            <pc:sldMk cId="541753024" sldId="1368"/>
            <ac:spMk id="123" creationId="{0ABA8652-D47E-46BC-93DD-DC5EFCA06EC9}"/>
          </ac:spMkLst>
        </pc:spChg>
        <pc:spChg chg="mod">
          <ac:chgData name="Rebecca Salles" userId="66a2db3d815e233f" providerId="LiveId" clId="{11ABB3F9-53FF-494B-9418-36F56E230C20}" dt="2021-01-22T20:05:56.546" v="11954" actId="207"/>
          <ac:spMkLst>
            <pc:docMk/>
            <pc:sldMk cId="541753024" sldId="1368"/>
            <ac:spMk id="125" creationId="{D6A4BEED-BEF3-4C57-9DF7-C076F7618DA7}"/>
          </ac:spMkLst>
        </pc:spChg>
        <pc:spChg chg="mod">
          <ac:chgData name="Rebecca Salles" userId="66a2db3d815e233f" providerId="LiveId" clId="{11ABB3F9-53FF-494B-9418-36F56E230C20}" dt="2021-01-22T20:18:35.957" v="11980" actId="207"/>
          <ac:spMkLst>
            <pc:docMk/>
            <pc:sldMk cId="541753024" sldId="1368"/>
            <ac:spMk id="127" creationId="{E1BB63C7-0DED-4502-B81F-91CDDEAB1D41}"/>
          </ac:spMkLst>
        </pc:spChg>
        <pc:spChg chg="del">
          <ac:chgData name="Rebecca Salles" userId="66a2db3d815e233f" providerId="LiveId" clId="{11ABB3F9-53FF-494B-9418-36F56E230C20}" dt="2021-01-22T20:14:46.157" v="11964" actId="478"/>
          <ac:spMkLst>
            <pc:docMk/>
            <pc:sldMk cId="541753024" sldId="1368"/>
            <ac:spMk id="128" creationId="{05CC7F8B-E31E-4A68-ACD2-99CB998B09D6}"/>
          </ac:spMkLst>
        </pc:spChg>
      </pc:sldChg>
      <pc:sldChg chg="addSp delSp modSp add mod ord">
        <pc:chgData name="Rebecca Salles" userId="66a2db3d815e233f" providerId="LiveId" clId="{11ABB3F9-53FF-494B-9418-36F56E230C20}" dt="2021-02-26T19:38:55.771" v="12234"/>
        <pc:sldMkLst>
          <pc:docMk/>
          <pc:sldMk cId="3821196506" sldId="1369"/>
        </pc:sldMkLst>
        <pc:spChg chg="mod">
          <ac:chgData name="Rebecca Salles" userId="66a2db3d815e233f" providerId="LiveId" clId="{11ABB3F9-53FF-494B-9418-36F56E230C20}" dt="2021-02-26T19:38:55.771" v="12234"/>
          <ac:spMkLst>
            <pc:docMk/>
            <pc:sldMk cId="3821196506" sldId="1369"/>
            <ac:spMk id="10" creationId="{793225F8-65C1-4E6A-B066-20F661C6A5F9}"/>
          </ac:spMkLst>
        </pc:spChg>
        <pc:spChg chg="add mod">
          <ac:chgData name="Rebecca Salles" userId="66a2db3d815e233f" providerId="LiveId" clId="{11ABB3F9-53FF-494B-9418-36F56E230C20}" dt="2021-01-22T20:52:48.479" v="12154"/>
          <ac:spMkLst>
            <pc:docMk/>
            <pc:sldMk cId="3821196506" sldId="1369"/>
            <ac:spMk id="54" creationId="{B2202767-D180-4CFE-A539-3E6AF1985597}"/>
          </ac:spMkLst>
        </pc:spChg>
        <pc:spChg chg="del">
          <ac:chgData name="Rebecca Salles" userId="66a2db3d815e233f" providerId="LiveId" clId="{11ABB3F9-53FF-494B-9418-36F56E230C20}" dt="2021-01-22T20:52:47.997" v="12153" actId="478"/>
          <ac:spMkLst>
            <pc:docMk/>
            <pc:sldMk cId="3821196506" sldId="1369"/>
            <ac:spMk id="75" creationId="{961C8CC1-D577-4FB7-A0FE-EFD96CE74540}"/>
          </ac:spMkLst>
        </pc:spChg>
        <pc:spChg chg="mod">
          <ac:chgData name="Rebecca Salles" userId="66a2db3d815e233f" providerId="LiveId" clId="{11ABB3F9-53FF-494B-9418-36F56E230C20}" dt="2021-01-22T20:18:53.793" v="11981" actId="207"/>
          <ac:spMkLst>
            <pc:docMk/>
            <pc:sldMk cId="3821196506" sldId="1369"/>
            <ac:spMk id="97" creationId="{EF633302-1E20-46CF-BF8E-9A51A7174FD2}"/>
          </ac:spMkLst>
        </pc:spChg>
        <pc:spChg chg="mod">
          <ac:chgData name="Rebecca Salles" userId="66a2db3d815e233f" providerId="LiveId" clId="{11ABB3F9-53FF-494B-9418-36F56E230C20}" dt="2021-01-22T20:51:55.310" v="12137" actId="113"/>
          <ac:spMkLst>
            <pc:docMk/>
            <pc:sldMk cId="3821196506" sldId="1369"/>
            <ac:spMk id="117" creationId="{8C04404F-53F8-4FF4-89EC-58EF56B80EAB}"/>
          </ac:spMkLst>
        </pc:spChg>
        <pc:spChg chg="mod">
          <ac:chgData name="Rebecca Salles" userId="66a2db3d815e233f" providerId="LiveId" clId="{11ABB3F9-53FF-494B-9418-36F56E230C20}" dt="2021-01-22T20:16:10.742" v="11975"/>
          <ac:spMkLst>
            <pc:docMk/>
            <pc:sldMk cId="3821196506" sldId="1369"/>
            <ac:spMk id="122" creationId="{8B0A13A6-2BF9-466C-B75C-3A2D777BCF54}"/>
          </ac:spMkLst>
        </pc:spChg>
        <pc:spChg chg="mod">
          <ac:chgData name="Rebecca Salles" userId="66a2db3d815e233f" providerId="LiveId" clId="{11ABB3F9-53FF-494B-9418-36F56E230C20}" dt="2021-01-22T20:51:59.278" v="12139" actId="113"/>
          <ac:spMkLst>
            <pc:docMk/>
            <pc:sldMk cId="3821196506" sldId="1369"/>
            <ac:spMk id="123" creationId="{0ABA8652-D47E-46BC-93DD-DC5EFCA06EC9}"/>
          </ac:spMkLst>
        </pc:spChg>
        <pc:spChg chg="mod">
          <ac:chgData name="Rebecca Salles" userId="66a2db3d815e233f" providerId="LiveId" clId="{11ABB3F9-53FF-494B-9418-36F56E230C20}" dt="2021-01-22T20:52:04.970" v="12141" actId="113"/>
          <ac:spMkLst>
            <pc:docMk/>
            <pc:sldMk cId="3821196506" sldId="1369"/>
            <ac:spMk id="125" creationId="{D6A4BEED-BEF3-4C57-9DF7-C076F7618DA7}"/>
          </ac:spMkLst>
        </pc:spChg>
        <pc:spChg chg="mod">
          <ac:chgData name="Rebecca Salles" userId="66a2db3d815e233f" providerId="LiveId" clId="{11ABB3F9-53FF-494B-9418-36F56E230C20}" dt="2021-01-22T20:50:26.436" v="12134" actId="207"/>
          <ac:spMkLst>
            <pc:docMk/>
            <pc:sldMk cId="3821196506" sldId="1369"/>
            <ac:spMk id="127" creationId="{E1BB63C7-0DED-4502-B81F-91CDDEAB1D41}"/>
          </ac:spMkLst>
        </pc:spChg>
        <pc:cxnChg chg="del">
          <ac:chgData name="Rebecca Salles" userId="66a2db3d815e233f" providerId="LiveId" clId="{11ABB3F9-53FF-494B-9418-36F56E230C20}" dt="2021-01-22T20:55:34.400" v="12157" actId="478"/>
          <ac:cxnSpMkLst>
            <pc:docMk/>
            <pc:sldMk cId="3821196506" sldId="1369"/>
            <ac:cxnSpMk id="48" creationId="{AB092173-39F2-4580-8D6C-0213E252DC36}"/>
          </ac:cxnSpMkLst>
        </pc:cxnChg>
        <pc:cxnChg chg="mod">
          <ac:chgData name="Rebecca Salles" userId="66a2db3d815e233f" providerId="LiveId" clId="{11ABB3F9-53FF-494B-9418-36F56E230C20}" dt="2021-01-22T20:18:59.439" v="11982" actId="208"/>
          <ac:cxnSpMkLst>
            <pc:docMk/>
            <pc:sldMk cId="3821196506" sldId="1369"/>
            <ac:cxnSpMk id="96" creationId="{E8BBB389-90FA-4393-B402-5CE848007A52}"/>
          </ac:cxnSpMkLst>
        </pc:cxnChg>
      </pc:sldChg>
      <pc:sldChg chg="addSp delSp modSp add mod">
        <pc:chgData name="Rebecca Salles" userId="66a2db3d815e233f" providerId="LiveId" clId="{11ABB3F9-53FF-494B-9418-36F56E230C20}" dt="2021-02-26T19:38:45.228" v="12233" actId="20577"/>
        <pc:sldMkLst>
          <pc:docMk/>
          <pc:sldMk cId="4222152627" sldId="1370"/>
        </pc:sldMkLst>
        <pc:spChg chg="mod">
          <ac:chgData name="Rebecca Salles" userId="66a2db3d815e233f" providerId="LiveId" clId="{11ABB3F9-53FF-494B-9418-36F56E230C20}" dt="2021-02-26T19:38:45.228" v="12233" actId="20577"/>
          <ac:spMkLst>
            <pc:docMk/>
            <pc:sldMk cId="4222152627" sldId="1370"/>
            <ac:spMk id="10" creationId="{793225F8-65C1-4E6A-B066-20F661C6A5F9}"/>
          </ac:spMkLst>
        </pc:spChg>
        <pc:spChg chg="mod">
          <ac:chgData name="Rebecca Salles" userId="66a2db3d815e233f" providerId="LiveId" clId="{11ABB3F9-53FF-494B-9418-36F56E230C20}" dt="2021-01-22T20:26:00.113" v="12014" actId="1036"/>
          <ac:spMkLst>
            <pc:docMk/>
            <pc:sldMk cId="4222152627" sldId="1370"/>
            <ac:spMk id="64" creationId="{786D1588-A502-486A-BCF6-AFC2C7944559}"/>
          </ac:spMkLst>
        </pc:spChg>
        <pc:spChg chg="mod">
          <ac:chgData name="Rebecca Salles" userId="66a2db3d815e233f" providerId="LiveId" clId="{11ABB3F9-53FF-494B-9418-36F56E230C20}" dt="2021-01-22T20:52:38.959" v="12152" actId="14100"/>
          <ac:spMkLst>
            <pc:docMk/>
            <pc:sldMk cId="4222152627" sldId="1370"/>
            <ac:spMk id="75" creationId="{961C8CC1-D577-4FB7-A0FE-EFD96CE74540}"/>
          </ac:spMkLst>
        </pc:spChg>
        <pc:spChg chg="mod">
          <ac:chgData name="Rebecca Salles" userId="66a2db3d815e233f" providerId="LiveId" clId="{11ABB3F9-53FF-494B-9418-36F56E230C20}" dt="2021-01-22T20:27:45.352" v="12029" actId="20577"/>
          <ac:spMkLst>
            <pc:docMk/>
            <pc:sldMk cId="4222152627" sldId="1370"/>
            <ac:spMk id="77" creationId="{7B856F1F-3C8A-46F4-B132-3CE9C2320FEF}"/>
          </ac:spMkLst>
        </pc:spChg>
        <pc:spChg chg="mod">
          <ac:chgData name="Rebecca Salles" userId="66a2db3d815e233f" providerId="LiveId" clId="{11ABB3F9-53FF-494B-9418-36F56E230C20}" dt="2021-01-22T20:39:49.387" v="12030" actId="20577"/>
          <ac:spMkLst>
            <pc:docMk/>
            <pc:sldMk cId="4222152627" sldId="1370"/>
            <ac:spMk id="78" creationId="{29A19241-C9FA-4176-B13E-A248EA438DAC}"/>
          </ac:spMkLst>
        </pc:spChg>
        <pc:spChg chg="del">
          <ac:chgData name="Rebecca Salles" userId="66a2db3d815e233f" providerId="LiveId" clId="{11ABB3F9-53FF-494B-9418-36F56E230C20}" dt="2021-01-22T20:40:16.145" v="12032" actId="478"/>
          <ac:spMkLst>
            <pc:docMk/>
            <pc:sldMk cId="4222152627" sldId="1370"/>
            <ac:spMk id="97" creationId="{EF633302-1E20-46CF-BF8E-9A51A7174FD2}"/>
          </ac:spMkLst>
        </pc:spChg>
        <pc:spChg chg="add del mod">
          <ac:chgData name="Rebecca Salles" userId="66a2db3d815e233f" providerId="LiveId" clId="{11ABB3F9-53FF-494B-9418-36F56E230C20}" dt="2021-01-22T20:50:00.115" v="12131" actId="1036"/>
          <ac:spMkLst>
            <pc:docMk/>
            <pc:sldMk cId="4222152627" sldId="1370"/>
            <ac:spMk id="99" creationId="{B67B5F1C-8188-439B-8ADA-06E08F0F68BA}"/>
          </ac:spMkLst>
        </pc:spChg>
        <pc:spChg chg="mod">
          <ac:chgData name="Rebecca Salles" userId="66a2db3d815e233f" providerId="LiveId" clId="{11ABB3F9-53FF-494B-9418-36F56E230C20}" dt="2021-01-22T20:25:32.690" v="11997" actId="1038"/>
          <ac:spMkLst>
            <pc:docMk/>
            <pc:sldMk cId="4222152627" sldId="1370"/>
            <ac:spMk id="112" creationId="{2866D007-7C1E-44A4-9A08-670D7263EF6F}"/>
          </ac:spMkLst>
        </pc:spChg>
        <pc:spChg chg="mod">
          <ac:chgData name="Rebecca Salles" userId="66a2db3d815e233f" providerId="LiveId" clId="{11ABB3F9-53FF-494B-9418-36F56E230C20}" dt="2021-01-22T20:40:07.776" v="12031" actId="20577"/>
          <ac:spMkLst>
            <pc:docMk/>
            <pc:sldMk cId="4222152627" sldId="1370"/>
            <ac:spMk id="115" creationId="{E31CCCA6-3631-450B-AD38-17076B6A0E36}"/>
          </ac:spMkLst>
        </pc:spChg>
        <pc:spChg chg="mod">
          <ac:chgData name="Rebecca Salles" userId="66a2db3d815e233f" providerId="LiveId" clId="{11ABB3F9-53FF-494B-9418-36F56E230C20}" dt="2021-01-22T20:40:40.059" v="12037" actId="20577"/>
          <ac:spMkLst>
            <pc:docMk/>
            <pc:sldMk cId="4222152627" sldId="1370"/>
            <ac:spMk id="117" creationId="{8C04404F-53F8-4FF4-89EC-58EF56B80EAB}"/>
          </ac:spMkLst>
        </pc:spChg>
        <pc:spChg chg="mod">
          <ac:chgData name="Rebecca Salles" userId="66a2db3d815e233f" providerId="LiveId" clId="{11ABB3F9-53FF-494B-9418-36F56E230C20}" dt="2021-01-22T20:49:28.424" v="12125" actId="113"/>
          <ac:spMkLst>
            <pc:docMk/>
            <pc:sldMk cId="4222152627" sldId="1370"/>
            <ac:spMk id="123" creationId="{0ABA8652-D47E-46BC-93DD-DC5EFCA06EC9}"/>
          </ac:spMkLst>
        </pc:spChg>
        <pc:spChg chg="mod">
          <ac:chgData name="Rebecca Salles" userId="66a2db3d815e233f" providerId="LiveId" clId="{11ABB3F9-53FF-494B-9418-36F56E230C20}" dt="2021-01-22T20:49:31.078" v="12126" actId="113"/>
          <ac:spMkLst>
            <pc:docMk/>
            <pc:sldMk cId="4222152627" sldId="1370"/>
            <ac:spMk id="125" creationId="{D6A4BEED-BEF3-4C57-9DF7-C076F7618DA7}"/>
          </ac:spMkLst>
        </pc:spChg>
        <pc:spChg chg="mod">
          <ac:chgData name="Rebecca Salles" userId="66a2db3d815e233f" providerId="LiveId" clId="{11ABB3F9-53FF-494B-9418-36F56E230C20}" dt="2021-01-22T20:49:18.288" v="12124" actId="207"/>
          <ac:spMkLst>
            <pc:docMk/>
            <pc:sldMk cId="4222152627" sldId="1370"/>
            <ac:spMk id="127" creationId="{E1BB63C7-0DED-4502-B81F-91CDDEAB1D41}"/>
          </ac:spMkLst>
        </pc:spChg>
        <pc:cxnChg chg="mod">
          <ac:chgData name="Rebecca Salles" userId="66a2db3d815e233f" providerId="LiveId" clId="{11ABB3F9-53FF-494B-9418-36F56E230C20}" dt="2021-01-22T20:25:32.690" v="11997" actId="1038"/>
          <ac:cxnSpMkLst>
            <pc:docMk/>
            <pc:sldMk cId="4222152627" sldId="1370"/>
            <ac:cxnSpMk id="61" creationId="{A4BF6B78-8113-48AA-9B79-7E52F2E4A68D}"/>
          </ac:cxnSpMkLst>
        </pc:cxnChg>
        <pc:cxnChg chg="del">
          <ac:chgData name="Rebecca Salles" userId="66a2db3d815e233f" providerId="LiveId" clId="{11ABB3F9-53FF-494B-9418-36F56E230C20}" dt="2021-01-22T20:40:16.990" v="12033" actId="478"/>
          <ac:cxnSpMkLst>
            <pc:docMk/>
            <pc:sldMk cId="4222152627" sldId="1370"/>
            <ac:cxnSpMk id="96" creationId="{E8BBB389-90FA-4393-B402-5CE848007A52}"/>
          </ac:cxnSpMkLst>
        </pc:cxnChg>
        <pc:cxnChg chg="mod">
          <ac:chgData name="Rebecca Salles" userId="66a2db3d815e233f" providerId="LiveId" clId="{11ABB3F9-53FF-494B-9418-36F56E230C20}" dt="2021-01-22T20:25:32.690" v="11997" actId="1038"/>
          <ac:cxnSpMkLst>
            <pc:docMk/>
            <pc:sldMk cId="4222152627" sldId="1370"/>
            <ac:cxnSpMk id="111" creationId="{D2A5183A-8F97-4BD5-86FC-265B76C5217B}"/>
          </ac:cxnSpMkLst>
        </pc:cxnChg>
      </pc:sldChg>
      <pc:sldChg chg="addSp delSp modSp add mod">
        <pc:chgData name="Rebecca Salles" userId="66a2db3d815e233f" providerId="LiveId" clId="{11ABB3F9-53FF-494B-9418-36F56E230C20}" dt="2021-02-26T19:39:00.308" v="12235"/>
        <pc:sldMkLst>
          <pc:docMk/>
          <pc:sldMk cId="1300368673" sldId="1371"/>
        </pc:sldMkLst>
        <pc:spChg chg="mod">
          <ac:chgData name="Rebecca Salles" userId="66a2db3d815e233f" providerId="LiveId" clId="{11ABB3F9-53FF-494B-9418-36F56E230C20}" dt="2021-02-26T19:39:00.308" v="12235"/>
          <ac:spMkLst>
            <pc:docMk/>
            <pc:sldMk cId="1300368673" sldId="1371"/>
            <ac:spMk id="10" creationId="{793225F8-65C1-4E6A-B066-20F661C6A5F9}"/>
          </ac:spMkLst>
        </pc:spChg>
        <pc:spChg chg="add mod">
          <ac:chgData name="Rebecca Salles" userId="66a2db3d815e233f" providerId="LiveId" clId="{11ABB3F9-53FF-494B-9418-36F56E230C20}" dt="2021-01-22T20:52:53.594" v="12156"/>
          <ac:spMkLst>
            <pc:docMk/>
            <pc:sldMk cId="1300368673" sldId="1371"/>
            <ac:spMk id="52" creationId="{602F4346-106E-4BEF-8F26-9290DA2F695E}"/>
          </ac:spMkLst>
        </pc:spChg>
        <pc:spChg chg="mod">
          <ac:chgData name="Rebecca Salles" userId="66a2db3d815e233f" providerId="LiveId" clId="{11ABB3F9-53FF-494B-9418-36F56E230C20}" dt="2021-01-22T20:44:30.828" v="12094" actId="1037"/>
          <ac:spMkLst>
            <pc:docMk/>
            <pc:sldMk cId="1300368673" sldId="1371"/>
            <ac:spMk id="64" creationId="{786D1588-A502-486A-BCF6-AFC2C7944559}"/>
          </ac:spMkLst>
        </pc:spChg>
        <pc:spChg chg="del">
          <ac:chgData name="Rebecca Salles" userId="66a2db3d815e233f" providerId="LiveId" clId="{11ABB3F9-53FF-494B-9418-36F56E230C20}" dt="2021-01-22T20:52:53.159" v="12155" actId="478"/>
          <ac:spMkLst>
            <pc:docMk/>
            <pc:sldMk cId="1300368673" sldId="1371"/>
            <ac:spMk id="75" creationId="{961C8CC1-D577-4FB7-A0FE-EFD96CE74540}"/>
          </ac:spMkLst>
        </pc:spChg>
        <pc:spChg chg="mod">
          <ac:chgData name="Rebecca Salles" userId="66a2db3d815e233f" providerId="LiveId" clId="{11ABB3F9-53FF-494B-9418-36F56E230C20}" dt="2021-01-22T20:45:15.981" v="12098" actId="20577"/>
          <ac:spMkLst>
            <pc:docMk/>
            <pc:sldMk cId="1300368673" sldId="1371"/>
            <ac:spMk id="77" creationId="{7B856F1F-3C8A-46F4-B132-3CE9C2320FEF}"/>
          </ac:spMkLst>
        </pc:spChg>
        <pc:spChg chg="mod">
          <ac:chgData name="Rebecca Salles" userId="66a2db3d815e233f" providerId="LiveId" clId="{11ABB3F9-53FF-494B-9418-36F56E230C20}" dt="2021-01-22T20:45:18.872" v="12099" actId="20577"/>
          <ac:spMkLst>
            <pc:docMk/>
            <pc:sldMk cId="1300368673" sldId="1371"/>
            <ac:spMk id="78" creationId="{29A19241-C9FA-4176-B13E-A248EA438DAC}"/>
          </ac:spMkLst>
        </pc:spChg>
        <pc:spChg chg="mod">
          <ac:chgData name="Rebecca Salles" userId="66a2db3d815e233f" providerId="LiveId" clId="{11ABB3F9-53FF-494B-9418-36F56E230C20}" dt="2021-01-22T20:44:50.759" v="12097" actId="1036"/>
          <ac:spMkLst>
            <pc:docMk/>
            <pc:sldMk cId="1300368673" sldId="1371"/>
            <ac:spMk id="99" creationId="{B67B5F1C-8188-439B-8ADA-06E08F0F68BA}"/>
          </ac:spMkLst>
        </pc:spChg>
        <pc:spChg chg="mod">
          <ac:chgData name="Rebecca Salles" userId="66a2db3d815e233f" providerId="LiveId" clId="{11ABB3F9-53FF-494B-9418-36F56E230C20}" dt="2021-01-22T20:44:30.828" v="12094" actId="1037"/>
          <ac:spMkLst>
            <pc:docMk/>
            <pc:sldMk cId="1300368673" sldId="1371"/>
            <ac:spMk id="112" creationId="{2866D007-7C1E-44A4-9A08-670D7263EF6F}"/>
          </ac:spMkLst>
        </pc:spChg>
        <pc:spChg chg="mod">
          <ac:chgData name="Rebecca Salles" userId="66a2db3d815e233f" providerId="LiveId" clId="{11ABB3F9-53FF-494B-9418-36F56E230C20}" dt="2021-01-22T20:45:27.869" v="12100" actId="20577"/>
          <ac:spMkLst>
            <pc:docMk/>
            <pc:sldMk cId="1300368673" sldId="1371"/>
            <ac:spMk id="117" creationId="{8C04404F-53F8-4FF4-89EC-58EF56B80EAB}"/>
          </ac:spMkLst>
        </pc:spChg>
        <pc:spChg chg="mod">
          <ac:chgData name="Rebecca Salles" userId="66a2db3d815e233f" providerId="LiveId" clId="{11ABB3F9-53FF-494B-9418-36F56E230C20}" dt="2021-01-22T20:49:38.188" v="12127" actId="113"/>
          <ac:spMkLst>
            <pc:docMk/>
            <pc:sldMk cId="1300368673" sldId="1371"/>
            <ac:spMk id="123" creationId="{0ABA8652-D47E-46BC-93DD-DC5EFCA06EC9}"/>
          </ac:spMkLst>
        </pc:spChg>
        <pc:spChg chg="mod">
          <ac:chgData name="Rebecca Salles" userId="66a2db3d815e233f" providerId="LiveId" clId="{11ABB3F9-53FF-494B-9418-36F56E230C20}" dt="2021-01-22T20:47:10.997" v="12110" actId="20577"/>
          <ac:spMkLst>
            <pc:docMk/>
            <pc:sldMk cId="1300368673" sldId="1371"/>
            <ac:spMk id="125" creationId="{D6A4BEED-BEF3-4C57-9DF7-C076F7618DA7}"/>
          </ac:spMkLst>
        </pc:spChg>
        <pc:spChg chg="mod">
          <ac:chgData name="Rebecca Salles" userId="66a2db3d815e233f" providerId="LiveId" clId="{11ABB3F9-53FF-494B-9418-36F56E230C20}" dt="2021-01-22T20:47:41.339" v="12113" actId="207"/>
          <ac:spMkLst>
            <pc:docMk/>
            <pc:sldMk cId="1300368673" sldId="1371"/>
            <ac:spMk id="127" creationId="{E1BB63C7-0DED-4502-B81F-91CDDEAB1D41}"/>
          </ac:spMkLst>
        </pc:spChg>
        <pc:cxnChg chg="add mod">
          <ac:chgData name="Rebecca Salles" userId="66a2db3d815e233f" providerId="LiveId" clId="{11ABB3F9-53FF-494B-9418-36F56E230C20}" dt="2021-01-22T20:56:13.423" v="12202" actId="1037"/>
          <ac:cxnSpMkLst>
            <pc:docMk/>
            <pc:sldMk cId="1300368673" sldId="1371"/>
            <ac:cxnSpMk id="53" creationId="{8F0E20A9-34C7-41F8-882B-771E4CB00BD3}"/>
          </ac:cxnSpMkLst>
        </pc:cxnChg>
        <pc:cxnChg chg="mod">
          <ac:chgData name="Rebecca Salles" userId="66a2db3d815e233f" providerId="LiveId" clId="{11ABB3F9-53FF-494B-9418-36F56E230C20}" dt="2021-01-22T20:44:30.828" v="12094" actId="1037"/>
          <ac:cxnSpMkLst>
            <pc:docMk/>
            <pc:sldMk cId="1300368673" sldId="1371"/>
            <ac:cxnSpMk id="61" creationId="{A4BF6B78-8113-48AA-9B79-7E52F2E4A68D}"/>
          </ac:cxnSpMkLst>
        </pc:cxnChg>
        <pc:cxnChg chg="mod">
          <ac:chgData name="Rebecca Salles" userId="66a2db3d815e233f" providerId="LiveId" clId="{11ABB3F9-53FF-494B-9418-36F56E230C20}" dt="2021-01-22T20:44:30.828" v="12094" actId="1037"/>
          <ac:cxnSpMkLst>
            <pc:docMk/>
            <pc:sldMk cId="1300368673" sldId="1371"/>
            <ac:cxnSpMk id="111" creationId="{D2A5183A-8F97-4BD5-86FC-265B76C5217B}"/>
          </ac:cxnSpMkLst>
        </pc:cxnChg>
      </pc:sldChg>
      <pc:sldChg chg="add">
        <pc:chgData name="Rebecca Salles" userId="66a2db3d815e233f" providerId="LiveId" clId="{11ABB3F9-53FF-494B-9418-36F56E230C20}" dt="2021-02-26T21:02:50.704" v="12385" actId="2890"/>
        <pc:sldMkLst>
          <pc:docMk/>
          <pc:sldMk cId="3150476000" sldId="1372"/>
        </pc:sldMkLst>
      </pc:sldChg>
    </pc:docChg>
  </pc:docChgLst>
  <pc:docChgLst>
    <pc:chgData name="Rebecca Salles" userId="66a2db3d815e233f" providerId="LiveId" clId="{1D79670D-E126-4301-8078-8C381F083B12}"/>
    <pc:docChg chg="undo custSel modSld">
      <pc:chgData name="Rebecca Salles" userId="66a2db3d815e233f" providerId="LiveId" clId="{1D79670D-E126-4301-8078-8C381F083B12}" dt="2020-05-06T15:49:25.514" v="9" actId="20577"/>
      <pc:docMkLst>
        <pc:docMk/>
      </pc:docMkLst>
      <pc:sldChg chg="modSp mod">
        <pc:chgData name="Rebecca Salles" userId="66a2db3d815e233f" providerId="LiveId" clId="{1D79670D-E126-4301-8078-8C381F083B12}" dt="2020-05-06T15:49:25.514" v="9" actId="20577"/>
        <pc:sldMkLst>
          <pc:docMk/>
          <pc:sldMk cId="1483654122" sldId="1050"/>
        </pc:sldMkLst>
        <pc:spChg chg="mod">
          <ac:chgData name="Rebecca Salles" userId="66a2db3d815e233f" providerId="LiveId" clId="{1D79670D-E126-4301-8078-8C381F083B12}" dt="2020-05-06T15:49:25.514" v="9" actId="20577"/>
          <ac:spMkLst>
            <pc:docMk/>
            <pc:sldMk cId="1483654122" sldId="1050"/>
            <ac:spMk id="14" creationId="{435AA4BC-9530-462E-B13E-C39E1C9895E8}"/>
          </ac:spMkLst>
        </pc:spChg>
      </pc:sldChg>
    </pc:docChg>
  </pc:docChgLst>
  <pc:docChgLst>
    <pc:chgData name="Rebecca Salles" userId="66a2db3d815e233f" providerId="LiveId" clId="{C1EBF9B7-71E0-4CC2-B50F-123EA095D050}"/>
    <pc:docChg chg="undo custSel addSld delSld modSld sldOrd">
      <pc:chgData name="Rebecca Salles" userId="66a2db3d815e233f" providerId="LiveId" clId="{C1EBF9B7-71E0-4CC2-B50F-123EA095D050}" dt="2019-09-12T01:44:44.833" v="1436" actId="1076"/>
      <pc:docMkLst>
        <pc:docMk/>
      </pc:docMkLst>
      <pc:sldChg chg="modSp">
        <pc:chgData name="Rebecca Salles" userId="66a2db3d815e233f" providerId="LiveId" clId="{C1EBF9B7-71E0-4CC2-B50F-123EA095D050}" dt="2019-09-12T00:08:00.557" v="118" actId="20577"/>
        <pc:sldMkLst>
          <pc:docMk/>
          <pc:sldMk cId="364109873" sldId="256"/>
        </pc:sldMkLst>
        <pc:spChg chg="mod">
          <ac:chgData name="Rebecca Salles" userId="66a2db3d815e233f" providerId="LiveId" clId="{C1EBF9B7-71E0-4CC2-B50F-123EA095D050}" dt="2019-09-11T23:58:08.409" v="26" actId="6549"/>
          <ac:spMkLst>
            <pc:docMk/>
            <pc:sldMk cId="364109873" sldId="256"/>
            <ac:spMk id="2" creationId="{00000000-0000-0000-0000-000000000000}"/>
          </ac:spMkLst>
        </pc:spChg>
        <pc:spChg chg="mod">
          <ac:chgData name="Rebecca Salles" userId="66a2db3d815e233f" providerId="LiveId" clId="{C1EBF9B7-71E0-4CC2-B50F-123EA095D050}" dt="2019-09-12T00:08:00.557" v="118" actId="20577"/>
          <ac:spMkLst>
            <pc:docMk/>
            <pc:sldMk cId="364109873" sldId="256"/>
            <ac:spMk id="3" creationId="{00000000-0000-0000-0000-000000000000}"/>
          </ac:spMkLst>
        </pc:spChg>
        <pc:spChg chg="mod">
          <ac:chgData name="Rebecca Salles" userId="66a2db3d815e233f" providerId="LiveId" clId="{C1EBF9B7-71E0-4CC2-B50F-123EA095D050}" dt="2019-09-12T00:07:31.196" v="84" actId="20577"/>
          <ac:spMkLst>
            <pc:docMk/>
            <pc:sldMk cId="364109873" sldId="256"/>
            <ac:spMk id="9" creationId="{00000000-0000-0000-0000-000000000000}"/>
          </ac:spMkLst>
        </pc:spChg>
      </pc:sldChg>
      <pc:sldChg chg="del">
        <pc:chgData name="Rebecca Salles" userId="66a2db3d815e233f" providerId="LiveId" clId="{C1EBF9B7-71E0-4CC2-B50F-123EA095D050}" dt="2019-09-12T00:03:10.790" v="40" actId="2696"/>
        <pc:sldMkLst>
          <pc:docMk/>
          <pc:sldMk cId="2580940323" sldId="368"/>
        </pc:sldMkLst>
      </pc:sldChg>
      <pc:sldChg chg="del">
        <pc:chgData name="Rebecca Salles" userId="66a2db3d815e233f" providerId="LiveId" clId="{C1EBF9B7-71E0-4CC2-B50F-123EA095D050}" dt="2019-09-12T00:03:10.790" v="39" actId="2696"/>
        <pc:sldMkLst>
          <pc:docMk/>
          <pc:sldMk cId="1115045095" sldId="376"/>
        </pc:sldMkLst>
      </pc:sldChg>
      <pc:sldChg chg="modSp ord">
        <pc:chgData name="Rebecca Salles" userId="66a2db3d815e233f" providerId="LiveId" clId="{C1EBF9B7-71E0-4CC2-B50F-123EA095D050}" dt="2019-09-12T00:08:21.084" v="128" actId="27636"/>
        <pc:sldMkLst>
          <pc:docMk/>
          <pc:sldMk cId="2165316815" sldId="1022"/>
        </pc:sldMkLst>
        <pc:spChg chg="mod">
          <ac:chgData name="Rebecca Salles" userId="66a2db3d815e233f" providerId="LiveId" clId="{C1EBF9B7-71E0-4CC2-B50F-123EA095D050}" dt="2019-09-12T00:08:21.084" v="128" actId="27636"/>
          <ac:spMkLst>
            <pc:docMk/>
            <pc:sldMk cId="2165316815" sldId="1022"/>
            <ac:spMk id="11" creationId="{E4919AD2-0C09-4175-85CB-E5EA485074BD}"/>
          </ac:spMkLst>
        </pc:spChg>
      </pc:sldChg>
      <pc:sldChg chg="delSp add del">
        <pc:chgData name="Rebecca Salles" userId="66a2db3d815e233f" providerId="LiveId" clId="{C1EBF9B7-71E0-4CC2-B50F-123EA095D050}" dt="2019-09-12T00:57:56.926" v="1014" actId="2696"/>
        <pc:sldMkLst>
          <pc:docMk/>
          <pc:sldMk cId="1415173803" sldId="1031"/>
        </pc:sldMkLst>
        <pc:spChg chg="del">
          <ac:chgData name="Rebecca Salles" userId="66a2db3d815e233f" providerId="LiveId" clId="{C1EBF9B7-71E0-4CC2-B50F-123EA095D050}" dt="2019-09-12T00:57:18.417" v="1010"/>
          <ac:spMkLst>
            <pc:docMk/>
            <pc:sldMk cId="1415173803" sldId="1031"/>
            <ac:spMk id="12" creationId="{3FD504A4-F88B-432F-B8D1-697E490710A4}"/>
          </ac:spMkLst>
        </pc:spChg>
        <pc:picChg chg="del">
          <ac:chgData name="Rebecca Salles" userId="66a2db3d815e233f" providerId="LiveId" clId="{C1EBF9B7-71E0-4CC2-B50F-123EA095D050}" dt="2019-09-12T00:57:18.417" v="1010"/>
          <ac:picMkLst>
            <pc:docMk/>
            <pc:sldMk cId="1415173803" sldId="1031"/>
            <ac:picMk id="3" creationId="{A3EAE5B2-1279-4E09-AE93-20EA83AB0E6F}"/>
          </ac:picMkLst>
        </pc:picChg>
        <pc:picChg chg="del">
          <ac:chgData name="Rebecca Salles" userId="66a2db3d815e233f" providerId="LiveId" clId="{C1EBF9B7-71E0-4CC2-B50F-123EA095D050}" dt="2019-09-12T00:57:18.417" v="1010"/>
          <ac:picMkLst>
            <pc:docMk/>
            <pc:sldMk cId="1415173803" sldId="1031"/>
            <ac:picMk id="6" creationId="{BB040E2E-93C3-47E6-AF5E-4551BFDFDBE6}"/>
          </ac:picMkLst>
        </pc:picChg>
        <pc:picChg chg="del">
          <ac:chgData name="Rebecca Salles" userId="66a2db3d815e233f" providerId="LiveId" clId="{C1EBF9B7-71E0-4CC2-B50F-123EA095D050}" dt="2019-09-12T00:57:18.417" v="1010"/>
          <ac:picMkLst>
            <pc:docMk/>
            <pc:sldMk cId="1415173803" sldId="1031"/>
            <ac:picMk id="10" creationId="{A48025E6-FD0D-42EE-9455-CAF973753EC7}"/>
          </ac:picMkLst>
        </pc:picChg>
        <pc:picChg chg="del">
          <ac:chgData name="Rebecca Salles" userId="66a2db3d815e233f" providerId="LiveId" clId="{C1EBF9B7-71E0-4CC2-B50F-123EA095D050}" dt="2019-09-12T00:57:18.417" v="1010"/>
          <ac:picMkLst>
            <pc:docMk/>
            <pc:sldMk cId="1415173803" sldId="1031"/>
            <ac:picMk id="13" creationId="{7C041ED4-795F-4463-B037-CF7CB3B18BA4}"/>
          </ac:picMkLst>
        </pc:picChg>
      </pc:sldChg>
      <pc:sldChg chg="del">
        <pc:chgData name="Rebecca Salles" userId="66a2db3d815e233f" providerId="LiveId" clId="{C1EBF9B7-71E0-4CC2-B50F-123EA095D050}" dt="2019-09-12T00:03:15.648" v="41" actId="2696"/>
        <pc:sldMkLst>
          <pc:docMk/>
          <pc:sldMk cId="518626037" sldId="1035"/>
        </pc:sldMkLst>
      </pc:sldChg>
      <pc:sldChg chg="del">
        <pc:chgData name="Rebecca Salles" userId="66a2db3d815e233f" providerId="LiveId" clId="{C1EBF9B7-71E0-4CC2-B50F-123EA095D050}" dt="2019-09-12T00:04:00.700" v="43" actId="2696"/>
        <pc:sldMkLst>
          <pc:docMk/>
          <pc:sldMk cId="3706635729" sldId="1041"/>
        </pc:sldMkLst>
      </pc:sldChg>
      <pc:sldChg chg="addSp delSp modSp">
        <pc:chgData name="Rebecca Salles" userId="66a2db3d815e233f" providerId="LiveId" clId="{C1EBF9B7-71E0-4CC2-B50F-123EA095D050}" dt="2019-09-12T01:44:44.833" v="1436" actId="1076"/>
        <pc:sldMkLst>
          <pc:docMk/>
          <pc:sldMk cId="992841617" sldId="1045"/>
        </pc:sldMkLst>
        <pc:spChg chg="mod">
          <ac:chgData name="Rebecca Salles" userId="66a2db3d815e233f" providerId="LiveId" clId="{C1EBF9B7-71E0-4CC2-B50F-123EA095D050}" dt="2019-09-12T01:18:01.438" v="1225" actId="20577"/>
          <ac:spMkLst>
            <pc:docMk/>
            <pc:sldMk cId="992841617" sldId="1045"/>
            <ac:spMk id="13" creationId="{B45E6090-B17F-4C66-9698-08EF388AFCFD}"/>
          </ac:spMkLst>
        </pc:spChg>
        <pc:spChg chg="del mod">
          <ac:chgData name="Rebecca Salles" userId="66a2db3d815e233f" providerId="LiveId" clId="{C1EBF9B7-71E0-4CC2-B50F-123EA095D050}" dt="2019-09-12T01:44:19.948" v="1433" actId="478"/>
          <ac:spMkLst>
            <pc:docMk/>
            <pc:sldMk cId="992841617" sldId="1045"/>
            <ac:spMk id="66" creationId="{65A675C9-7F1D-4C02-AF2B-707BA4D8E5E8}"/>
          </ac:spMkLst>
        </pc:spChg>
        <pc:graphicFrameChg chg="add mod">
          <ac:chgData name="Rebecca Salles" userId="66a2db3d815e233f" providerId="LiveId" clId="{C1EBF9B7-71E0-4CC2-B50F-123EA095D050}" dt="2019-09-12T01:44:44.833" v="1436" actId="1076"/>
          <ac:graphicFrameMkLst>
            <pc:docMk/>
            <pc:sldMk cId="992841617" sldId="1045"/>
            <ac:graphicFrameMk id="2" creationId="{376C91C3-ACE6-4946-AA4F-827F0271BEF7}"/>
          </ac:graphicFrameMkLst>
        </pc:graphicFrameChg>
      </pc:sldChg>
      <pc:sldChg chg="del">
        <pc:chgData name="Rebecca Salles" userId="66a2db3d815e233f" providerId="LiveId" clId="{C1EBF9B7-71E0-4CC2-B50F-123EA095D050}" dt="2019-09-12T00:06:51.484" v="73" actId="2696"/>
        <pc:sldMkLst>
          <pc:docMk/>
          <pc:sldMk cId="504347836" sldId="1048"/>
        </pc:sldMkLst>
      </pc:sldChg>
      <pc:sldChg chg="addSp delSp modSp">
        <pc:chgData name="Rebecca Salles" userId="66a2db3d815e233f" providerId="LiveId" clId="{C1EBF9B7-71E0-4CC2-B50F-123EA095D050}" dt="2019-09-12T00:39:24.545" v="754" actId="14100"/>
        <pc:sldMkLst>
          <pc:docMk/>
          <pc:sldMk cId="2475580870" sldId="1049"/>
        </pc:sldMkLst>
        <pc:graphicFrameChg chg="del">
          <ac:chgData name="Rebecca Salles" userId="66a2db3d815e233f" providerId="LiveId" clId="{C1EBF9B7-71E0-4CC2-B50F-123EA095D050}" dt="2019-09-12T00:39:16.284" v="751" actId="478"/>
          <ac:graphicFrameMkLst>
            <pc:docMk/>
            <pc:sldMk cId="2475580870" sldId="1049"/>
            <ac:graphicFrameMk id="12" creationId="{DC78F04A-588B-461B-83B5-0A48DFF3C036}"/>
          </ac:graphicFrameMkLst>
        </pc:graphicFrameChg>
        <pc:graphicFrameChg chg="add mod">
          <ac:chgData name="Rebecca Salles" userId="66a2db3d815e233f" providerId="LiveId" clId="{C1EBF9B7-71E0-4CC2-B50F-123EA095D050}" dt="2019-09-12T00:39:24.545" v="754" actId="14100"/>
          <ac:graphicFrameMkLst>
            <pc:docMk/>
            <pc:sldMk cId="2475580870" sldId="1049"/>
            <ac:graphicFrameMk id="13" creationId="{B4690B22-8842-46D6-BF7E-19CF62E1DBA2}"/>
          </ac:graphicFrameMkLst>
        </pc:graphicFrameChg>
      </pc:sldChg>
      <pc:sldChg chg="del">
        <pc:chgData name="Rebecca Salles" userId="66a2db3d815e233f" providerId="LiveId" clId="{C1EBF9B7-71E0-4CC2-B50F-123EA095D050}" dt="2019-09-12T00:04:15.862" v="47" actId="2696"/>
        <pc:sldMkLst>
          <pc:docMk/>
          <pc:sldMk cId="1023706339" sldId="1050"/>
        </pc:sldMkLst>
      </pc:sldChg>
      <pc:sldChg chg="addSp delSp modSp add ord">
        <pc:chgData name="Rebecca Salles" userId="66a2db3d815e233f" providerId="LiveId" clId="{C1EBF9B7-71E0-4CC2-B50F-123EA095D050}" dt="2019-09-12T01:35:16.038" v="1430" actId="13239"/>
        <pc:sldMkLst>
          <pc:docMk/>
          <pc:sldMk cId="1483654122" sldId="1050"/>
        </pc:sldMkLst>
        <pc:spChg chg="mod">
          <ac:chgData name="Rebecca Salles" userId="66a2db3d815e233f" providerId="LiveId" clId="{C1EBF9B7-71E0-4CC2-B50F-123EA095D050}" dt="2019-09-12T01:18:55.937" v="1244" actId="20577"/>
          <ac:spMkLst>
            <pc:docMk/>
            <pc:sldMk cId="1483654122" sldId="1050"/>
            <ac:spMk id="13" creationId="{B45E6090-B17F-4C66-9698-08EF388AFCFD}"/>
          </ac:spMkLst>
        </pc:spChg>
        <pc:spChg chg="del mod">
          <ac:chgData name="Rebecca Salles" userId="66a2db3d815e233f" providerId="LiveId" clId="{C1EBF9B7-71E0-4CC2-B50F-123EA095D050}" dt="2019-09-12T00:38:12.645" v="737" actId="478"/>
          <ac:spMkLst>
            <pc:docMk/>
            <pc:sldMk cId="1483654122" sldId="1050"/>
            <ac:spMk id="66" creationId="{65A675C9-7F1D-4C02-AF2B-707BA4D8E5E8}"/>
          </ac:spMkLst>
        </pc:spChg>
        <pc:graphicFrameChg chg="add mod modGraphic">
          <ac:chgData name="Rebecca Salles" userId="66a2db3d815e233f" providerId="LiveId" clId="{C1EBF9B7-71E0-4CC2-B50F-123EA095D050}" dt="2019-09-12T01:35:16.038" v="1430" actId="13239"/>
          <ac:graphicFrameMkLst>
            <pc:docMk/>
            <pc:sldMk cId="1483654122" sldId="1050"/>
            <ac:graphicFrameMk id="2" creationId="{E98DFEED-11A0-4DE2-9C62-A67F4F348280}"/>
          </ac:graphicFrameMkLst>
        </pc:graphicFrameChg>
      </pc:sldChg>
      <pc:sldChg chg="modSp add del">
        <pc:chgData name="Rebecca Salles" userId="66a2db3d815e233f" providerId="LiveId" clId="{C1EBF9B7-71E0-4CC2-B50F-123EA095D050}" dt="2019-09-12T00:28:04.354" v="558" actId="2696"/>
        <pc:sldMkLst>
          <pc:docMk/>
          <pc:sldMk cId="2743485468" sldId="1050"/>
        </pc:sldMkLst>
        <pc:spChg chg="mod">
          <ac:chgData name="Rebecca Salles" userId="66a2db3d815e233f" providerId="LiveId" clId="{C1EBF9B7-71E0-4CC2-B50F-123EA095D050}" dt="2019-09-12T00:25:40.296" v="492" actId="20577"/>
          <ac:spMkLst>
            <pc:docMk/>
            <pc:sldMk cId="2743485468" sldId="1050"/>
            <ac:spMk id="13" creationId="{B45E6090-B17F-4C66-9698-08EF388AFCFD}"/>
          </ac:spMkLst>
        </pc:spChg>
        <pc:spChg chg="mod">
          <ac:chgData name="Rebecca Salles" userId="66a2db3d815e233f" providerId="LiveId" clId="{C1EBF9B7-71E0-4CC2-B50F-123EA095D050}" dt="2019-09-12T00:26:16.447" v="493" actId="20577"/>
          <ac:spMkLst>
            <pc:docMk/>
            <pc:sldMk cId="2743485468" sldId="1050"/>
            <ac:spMk id="66" creationId="{65A675C9-7F1D-4C02-AF2B-707BA4D8E5E8}"/>
          </ac:spMkLst>
        </pc:spChg>
      </pc:sldChg>
      <pc:sldChg chg="del">
        <pc:chgData name="Rebecca Salles" userId="66a2db3d815e233f" providerId="LiveId" clId="{C1EBF9B7-71E0-4CC2-B50F-123EA095D050}" dt="2019-09-12T00:03:18.491" v="42" actId="2696"/>
        <pc:sldMkLst>
          <pc:docMk/>
          <pc:sldMk cId="307273632" sldId="1051"/>
        </pc:sldMkLst>
      </pc:sldChg>
      <pc:sldChg chg="addSp delSp modSp add modTransition">
        <pc:chgData name="Rebecca Salles" userId="66a2db3d815e233f" providerId="LiveId" clId="{C1EBF9B7-71E0-4CC2-B50F-123EA095D050}" dt="2019-09-12T01:36:11.666" v="1431"/>
        <pc:sldMkLst>
          <pc:docMk/>
          <pc:sldMk cId="2569794842" sldId="1051"/>
        </pc:sldMkLst>
        <pc:spChg chg="add">
          <ac:chgData name="Rebecca Salles" userId="66a2db3d815e233f" providerId="LiveId" clId="{C1EBF9B7-71E0-4CC2-B50F-123EA095D050}" dt="2019-09-12T00:57:21.440" v="1011"/>
          <ac:spMkLst>
            <pc:docMk/>
            <pc:sldMk cId="2569794842" sldId="1051"/>
            <ac:spMk id="7" creationId="{279129C8-1160-4F2A-8979-67A5075BE62F}"/>
          </ac:spMkLst>
        </pc:spChg>
        <pc:spChg chg="mod">
          <ac:chgData name="Rebecca Salles" userId="66a2db3d815e233f" providerId="LiveId" clId="{C1EBF9B7-71E0-4CC2-B50F-123EA095D050}" dt="2019-09-12T01:19:01.813" v="1245" actId="20577"/>
          <ac:spMkLst>
            <pc:docMk/>
            <pc:sldMk cId="2569794842" sldId="1051"/>
            <ac:spMk id="13" creationId="{B45E6090-B17F-4C66-9698-08EF388AFCFD}"/>
          </ac:spMkLst>
        </pc:spChg>
        <pc:spChg chg="del">
          <ac:chgData name="Rebecca Salles" userId="66a2db3d815e233f" providerId="LiveId" clId="{C1EBF9B7-71E0-4CC2-B50F-123EA095D050}" dt="2019-09-12T00:56:36.558" v="1008" actId="478"/>
          <ac:spMkLst>
            <pc:docMk/>
            <pc:sldMk cId="2569794842" sldId="1051"/>
            <ac:spMk id="66" creationId="{65A675C9-7F1D-4C02-AF2B-707BA4D8E5E8}"/>
          </ac:spMkLst>
        </pc:spChg>
        <pc:picChg chg="add">
          <ac:chgData name="Rebecca Salles" userId="66a2db3d815e233f" providerId="LiveId" clId="{C1EBF9B7-71E0-4CC2-B50F-123EA095D050}" dt="2019-09-12T00:57:21.440" v="1011"/>
          <ac:picMkLst>
            <pc:docMk/>
            <pc:sldMk cId="2569794842" sldId="1051"/>
            <ac:picMk id="8" creationId="{7FB932DA-4827-4836-9431-476252508984}"/>
          </ac:picMkLst>
        </pc:picChg>
        <pc:picChg chg="add">
          <ac:chgData name="Rebecca Salles" userId="66a2db3d815e233f" providerId="LiveId" clId="{C1EBF9B7-71E0-4CC2-B50F-123EA095D050}" dt="2019-09-12T00:57:21.440" v="1011"/>
          <ac:picMkLst>
            <pc:docMk/>
            <pc:sldMk cId="2569794842" sldId="1051"/>
            <ac:picMk id="10" creationId="{1BAC53BC-0FF4-45D1-B231-0260FF6F4656}"/>
          </ac:picMkLst>
        </pc:picChg>
        <pc:picChg chg="add">
          <ac:chgData name="Rebecca Salles" userId="66a2db3d815e233f" providerId="LiveId" clId="{C1EBF9B7-71E0-4CC2-B50F-123EA095D050}" dt="2019-09-12T00:57:21.440" v="1011"/>
          <ac:picMkLst>
            <pc:docMk/>
            <pc:sldMk cId="2569794842" sldId="1051"/>
            <ac:picMk id="11" creationId="{01C090A7-F886-4914-8A32-0CA258750495}"/>
          </ac:picMkLst>
        </pc:picChg>
        <pc:picChg chg="add">
          <ac:chgData name="Rebecca Salles" userId="66a2db3d815e233f" providerId="LiveId" clId="{C1EBF9B7-71E0-4CC2-B50F-123EA095D050}" dt="2019-09-12T00:57:21.440" v="1011"/>
          <ac:picMkLst>
            <pc:docMk/>
            <pc:sldMk cId="2569794842" sldId="1051"/>
            <ac:picMk id="14" creationId="{BECD25BF-9203-41FB-B0FD-BC63AC4EA0C0}"/>
          </ac:picMkLst>
        </pc:picChg>
      </pc:sldChg>
      <pc:sldChg chg="del">
        <pc:chgData name="Rebecca Salles" userId="66a2db3d815e233f" providerId="LiveId" clId="{C1EBF9B7-71E0-4CC2-B50F-123EA095D050}" dt="2019-09-12T00:04:09.885" v="45" actId="2696"/>
        <pc:sldMkLst>
          <pc:docMk/>
          <pc:sldMk cId="3904032566" sldId="1052"/>
        </pc:sldMkLst>
      </pc:sldChg>
      <pc:sldChg chg="del">
        <pc:chgData name="Rebecca Salles" userId="66a2db3d815e233f" providerId="LiveId" clId="{C1EBF9B7-71E0-4CC2-B50F-123EA095D050}" dt="2019-09-12T00:04:10.557" v="46" actId="2696"/>
        <pc:sldMkLst>
          <pc:docMk/>
          <pc:sldMk cId="3084459863" sldId="1053"/>
        </pc:sldMkLst>
      </pc:sldChg>
      <pc:sldChg chg="del">
        <pc:chgData name="Rebecca Salles" userId="66a2db3d815e233f" providerId="LiveId" clId="{C1EBF9B7-71E0-4CC2-B50F-123EA095D050}" dt="2019-09-12T00:04:27.203" v="48" actId="2696"/>
        <pc:sldMkLst>
          <pc:docMk/>
          <pc:sldMk cId="4003092879" sldId="1055"/>
        </pc:sldMkLst>
      </pc:sldChg>
      <pc:sldChg chg="del">
        <pc:chgData name="Rebecca Salles" userId="66a2db3d815e233f" providerId="LiveId" clId="{C1EBF9B7-71E0-4CC2-B50F-123EA095D050}" dt="2019-09-12T00:04:36.529" v="49" actId="2696"/>
        <pc:sldMkLst>
          <pc:docMk/>
          <pc:sldMk cId="3452955628" sldId="105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44AED-ECCA-4D4F-9563-AA29640BA1C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pt-BR"/>
        </a:p>
      </dgm:t>
    </dgm:pt>
    <dgm:pt modelId="{D2B7BE8D-EC34-4EE0-AC0C-4DD621A66EFF}">
      <dgm:prSet phldrT="[Texto]" custT="1"/>
      <dgm:spPr/>
      <dgm:t>
        <a:bodyPr/>
        <a:lstStyle/>
        <a:p>
          <a:pPr>
            <a:buFont typeface="Arial" panose="020B0604020202020204" pitchFamily="34" charset="0"/>
            <a:buChar char="•"/>
          </a:pPr>
          <a:r>
            <a:rPr lang="en-US" sz="2400" dirty="0">
              <a:latin typeface="Poppins Light" panose="00000400000000000000" pitchFamily="2" charset="0"/>
              <a:cs typeface="Poppins Light" panose="00000400000000000000" pitchFamily="2" charset="0"/>
            </a:rPr>
            <a:t>Soft computing </a:t>
          </a:r>
          <a:endParaRPr lang="pt-BR" sz="2400" dirty="0"/>
        </a:p>
      </dgm:t>
    </dgm:pt>
    <dgm:pt modelId="{4C4C43CC-7068-4A6E-8D64-CF3E1D77CF3F}" type="parTrans" cxnId="{FF28F409-2076-4F84-B685-84082B60CBE2}">
      <dgm:prSet/>
      <dgm:spPr/>
      <dgm:t>
        <a:bodyPr/>
        <a:lstStyle/>
        <a:p>
          <a:endParaRPr lang="pt-BR" sz="3200"/>
        </a:p>
      </dgm:t>
    </dgm:pt>
    <dgm:pt modelId="{9485E3F7-94E5-47CF-AB0B-5A5AE3CA6C3E}" type="sibTrans" cxnId="{FF28F409-2076-4F84-B685-84082B60CBE2}">
      <dgm:prSet/>
      <dgm:spPr/>
      <dgm:t>
        <a:bodyPr/>
        <a:lstStyle/>
        <a:p>
          <a:endParaRPr lang="pt-BR" sz="3200"/>
        </a:p>
      </dgm:t>
    </dgm:pt>
    <dgm:pt modelId="{D5C36490-8ED1-40B8-A136-507480B1B26A}">
      <dgm:prSet custT="1"/>
      <dgm:spPr/>
      <dgm:t>
        <a:bodyPr/>
        <a:lstStyle/>
        <a:p>
          <a:r>
            <a:rPr lang="pt-BR" sz="1400" b="1" dirty="0" err="1">
              <a:latin typeface="Poppins Light" panose="00000400000000000000" pitchFamily="2" charset="0"/>
              <a:cs typeface="Poppins Light" panose="00000400000000000000" pitchFamily="2" charset="0"/>
            </a:rPr>
            <a:t>Approximate</a:t>
          </a:r>
          <a:r>
            <a:rPr lang="en-US" sz="1400" dirty="0">
              <a:latin typeface="Poppins Light" panose="00000400000000000000" pitchFamily="2" charset="0"/>
              <a:cs typeface="Poppins Light" panose="00000400000000000000" pitchFamily="2" charset="0"/>
            </a:rPr>
            <a:t> </a:t>
          </a:r>
          <a:r>
            <a:rPr lang="pt-BR" sz="1400" dirty="0" err="1">
              <a:latin typeface="Poppins Light" panose="00000400000000000000" pitchFamily="2" charset="0"/>
              <a:cs typeface="Poppins Light" panose="00000400000000000000" pitchFamily="2" charset="0"/>
            </a:rPr>
            <a:t>reasoning</a:t>
          </a:r>
          <a:endParaRPr lang="pt-BR" sz="1400" dirty="0">
            <a:latin typeface="Poppins Light" panose="00000400000000000000" pitchFamily="2" charset="0"/>
            <a:cs typeface="Poppins Light" panose="00000400000000000000" pitchFamily="2" charset="0"/>
          </a:endParaRPr>
        </a:p>
      </dgm:t>
    </dgm:pt>
    <dgm:pt modelId="{05CB4FE3-8ABF-479A-83D4-1E9B5DE478B7}" type="parTrans" cxnId="{7247A14D-6BD3-4D5A-AE09-87561E49A35D}">
      <dgm:prSet/>
      <dgm:spPr/>
      <dgm:t>
        <a:bodyPr/>
        <a:lstStyle/>
        <a:p>
          <a:endParaRPr lang="pt-BR" sz="3200"/>
        </a:p>
      </dgm:t>
    </dgm:pt>
    <dgm:pt modelId="{F530BEBA-1DB9-4D9F-A790-898BBCE1936A}" type="sibTrans" cxnId="{7247A14D-6BD3-4D5A-AE09-87561E49A35D}">
      <dgm:prSet/>
      <dgm:spPr/>
      <dgm:t>
        <a:bodyPr/>
        <a:lstStyle/>
        <a:p>
          <a:endParaRPr lang="pt-BR" sz="3200"/>
        </a:p>
      </dgm:t>
    </dgm:pt>
    <dgm:pt modelId="{54CD362E-FCE7-477D-A448-C86F78C31AA8}">
      <dgm:prSet custT="1"/>
      <dgm:spPr/>
      <dgm:t>
        <a:bodyPr/>
        <a:lstStyle/>
        <a:p>
          <a:r>
            <a:rPr lang="pt-BR" sz="1400" b="1" dirty="0" err="1">
              <a:latin typeface="Poppins Light" panose="00000400000000000000" pitchFamily="2" charset="0"/>
              <a:cs typeface="Poppins Light" panose="00000400000000000000" pitchFamily="2" charset="0"/>
            </a:rPr>
            <a:t>Probabilistic</a:t>
          </a:r>
          <a:r>
            <a:rPr lang="pt-BR" sz="1400" dirty="0">
              <a:latin typeface="Poppins Light" panose="00000400000000000000" pitchFamily="2" charset="0"/>
              <a:cs typeface="Poppins Light" panose="00000400000000000000" pitchFamily="2" charset="0"/>
            </a:rPr>
            <a:t> models</a:t>
          </a:r>
        </a:p>
      </dgm:t>
    </dgm:pt>
    <dgm:pt modelId="{39C7CA38-0F85-4FC4-ADC7-5D696F38ABDA}" type="parTrans" cxnId="{3F77ED5B-2FA7-47F2-B29F-7993DB502DC4}">
      <dgm:prSet/>
      <dgm:spPr/>
      <dgm:t>
        <a:bodyPr/>
        <a:lstStyle/>
        <a:p>
          <a:endParaRPr lang="pt-BR" sz="3200"/>
        </a:p>
      </dgm:t>
    </dgm:pt>
    <dgm:pt modelId="{4BEFFE9F-6FA8-4765-861C-BDBBDA8BAD50}" type="sibTrans" cxnId="{3F77ED5B-2FA7-47F2-B29F-7993DB502DC4}">
      <dgm:prSet/>
      <dgm:spPr/>
      <dgm:t>
        <a:bodyPr/>
        <a:lstStyle/>
        <a:p>
          <a:endParaRPr lang="pt-BR" sz="3200"/>
        </a:p>
      </dgm:t>
    </dgm:pt>
    <dgm:pt modelId="{CAFC98F6-0AD8-4DEF-B7D3-8B93BF358797}">
      <dgm:prSet custT="1"/>
      <dgm:spPr/>
      <dgm:t>
        <a:bodyPr/>
        <a:lstStyle/>
        <a:p>
          <a:r>
            <a:rPr lang="pt-BR" sz="1400" b="1" dirty="0" err="1">
              <a:latin typeface="Poppins Light" panose="00000400000000000000" pitchFamily="2" charset="0"/>
              <a:cs typeface="Poppins Light" panose="00000400000000000000" pitchFamily="2" charset="0"/>
            </a:rPr>
            <a:t>Multivalued</a:t>
          </a:r>
          <a:r>
            <a:rPr lang="pt-BR" sz="1400" dirty="0">
              <a:latin typeface="Poppins Light" panose="00000400000000000000" pitchFamily="2" charset="0"/>
              <a:cs typeface="Poppins Light" panose="00000400000000000000" pitchFamily="2" charset="0"/>
            </a:rPr>
            <a:t> &amp; </a:t>
          </a:r>
          <a:r>
            <a:rPr lang="pt-BR" sz="1400" b="1" dirty="0">
              <a:latin typeface="Poppins Light" panose="00000400000000000000" pitchFamily="2" charset="0"/>
              <a:cs typeface="Poppins Light" panose="00000400000000000000" pitchFamily="2" charset="0"/>
            </a:rPr>
            <a:t>Fuzzy</a:t>
          </a:r>
          <a:r>
            <a:rPr lang="pt-BR" sz="1400" dirty="0">
              <a:latin typeface="Poppins Light" panose="00000400000000000000" pitchFamily="2" charset="0"/>
              <a:cs typeface="Poppins Light" panose="00000400000000000000" pitchFamily="2" charset="0"/>
            </a:rPr>
            <a:t> </a:t>
          </a:r>
          <a:r>
            <a:rPr lang="pt-BR" sz="1400" dirty="0" err="1">
              <a:latin typeface="Poppins Light" panose="00000400000000000000" pitchFamily="2" charset="0"/>
              <a:cs typeface="Poppins Light" panose="00000400000000000000" pitchFamily="2" charset="0"/>
            </a:rPr>
            <a:t>logics</a:t>
          </a:r>
          <a:endParaRPr lang="pt-BR" sz="1400" dirty="0">
            <a:latin typeface="Poppins Light" panose="00000400000000000000" pitchFamily="2" charset="0"/>
            <a:cs typeface="Poppins Light" panose="00000400000000000000" pitchFamily="2" charset="0"/>
          </a:endParaRPr>
        </a:p>
      </dgm:t>
    </dgm:pt>
    <dgm:pt modelId="{C704F04F-A848-4781-94E0-F38BDE2C10DD}" type="parTrans" cxnId="{7C4F94EF-3698-477E-80FD-94A76AB0261F}">
      <dgm:prSet/>
      <dgm:spPr/>
      <dgm:t>
        <a:bodyPr/>
        <a:lstStyle/>
        <a:p>
          <a:endParaRPr lang="pt-BR" sz="3200"/>
        </a:p>
      </dgm:t>
    </dgm:pt>
    <dgm:pt modelId="{746659BC-0767-4515-A9E1-9F8A682BB06B}" type="sibTrans" cxnId="{7C4F94EF-3698-477E-80FD-94A76AB0261F}">
      <dgm:prSet/>
      <dgm:spPr/>
      <dgm:t>
        <a:bodyPr/>
        <a:lstStyle/>
        <a:p>
          <a:endParaRPr lang="pt-BR" sz="3200"/>
        </a:p>
      </dgm:t>
    </dgm:pt>
    <dgm:pt modelId="{817FB339-409D-44B9-80A3-70693EDBE24A}">
      <dgm:prSet custT="1"/>
      <dgm:spPr/>
      <dgm:t>
        <a:bodyPr/>
        <a:lstStyle/>
        <a:p>
          <a:r>
            <a:rPr lang="pt-BR" sz="2400" dirty="0">
              <a:latin typeface="Poppins Light" panose="00000400000000000000" pitchFamily="2" charset="0"/>
              <a:cs typeface="Poppins Light" panose="00000400000000000000" pitchFamily="2" charset="0"/>
            </a:rPr>
            <a:t>Hard </a:t>
          </a:r>
          <a:r>
            <a:rPr lang="pt-BR" sz="2400" dirty="0" err="1">
              <a:latin typeface="Poppins Light" panose="00000400000000000000" pitchFamily="2" charset="0"/>
              <a:cs typeface="Poppins Light" panose="00000400000000000000" pitchFamily="2" charset="0"/>
            </a:rPr>
            <a:t>computing</a:t>
          </a:r>
          <a:endParaRPr lang="pt-BR" sz="2400" dirty="0">
            <a:latin typeface="Poppins Light" panose="00000400000000000000" pitchFamily="2" charset="0"/>
            <a:cs typeface="Poppins Light" panose="00000400000000000000" pitchFamily="2" charset="0"/>
          </a:endParaRPr>
        </a:p>
      </dgm:t>
    </dgm:pt>
    <dgm:pt modelId="{CACCBA0B-FF23-40FC-B069-6A522AA9FBF8}" type="parTrans" cxnId="{6FF07591-1E8A-44E8-9886-077D6FA4C293}">
      <dgm:prSet/>
      <dgm:spPr/>
      <dgm:t>
        <a:bodyPr/>
        <a:lstStyle/>
        <a:p>
          <a:endParaRPr lang="pt-BR" sz="3200"/>
        </a:p>
      </dgm:t>
    </dgm:pt>
    <dgm:pt modelId="{0DB37179-DAD6-4239-ADE9-00C368125F21}" type="sibTrans" cxnId="{6FF07591-1E8A-44E8-9886-077D6FA4C293}">
      <dgm:prSet/>
      <dgm:spPr/>
      <dgm:t>
        <a:bodyPr/>
        <a:lstStyle/>
        <a:p>
          <a:endParaRPr lang="pt-BR" sz="3200"/>
        </a:p>
      </dgm:t>
    </dgm:pt>
    <dgm:pt modelId="{3D985BC2-BF90-4C77-B4BA-345210F74806}">
      <dgm:prSet custT="1"/>
      <dgm:spPr/>
      <dgm:t>
        <a:bodyPr/>
        <a:lstStyle/>
        <a:p>
          <a:r>
            <a:rPr lang="pt-BR" sz="1400" b="1" dirty="0" err="1">
              <a:latin typeface="Poppins Light" panose="00000400000000000000" pitchFamily="2" charset="0"/>
              <a:cs typeface="Poppins Light" panose="00000400000000000000" pitchFamily="2" charset="0"/>
            </a:rPr>
            <a:t>Symbolic</a:t>
          </a:r>
          <a:r>
            <a:rPr lang="pt-BR" sz="1400" b="1" dirty="0">
              <a:latin typeface="Poppins Light" panose="00000400000000000000" pitchFamily="2" charset="0"/>
              <a:cs typeface="Poppins Light" panose="00000400000000000000" pitchFamily="2" charset="0"/>
            </a:rPr>
            <a:t> </a:t>
          </a:r>
          <a:r>
            <a:rPr lang="pt-BR" sz="1400" b="1" dirty="0" err="1">
              <a:latin typeface="Poppins Light" panose="00000400000000000000" pitchFamily="2" charset="0"/>
              <a:cs typeface="Poppins Light" panose="00000400000000000000" pitchFamily="2" charset="0"/>
            </a:rPr>
            <a:t>logic</a:t>
          </a:r>
          <a:r>
            <a:rPr lang="pt-BR" sz="1400" b="1" dirty="0">
              <a:latin typeface="Poppins Light" panose="00000400000000000000" pitchFamily="2" charset="0"/>
              <a:cs typeface="Poppins Light" panose="00000400000000000000" pitchFamily="2" charset="0"/>
            </a:rPr>
            <a:t> </a:t>
          </a:r>
          <a:r>
            <a:rPr lang="pt-BR" sz="1400" dirty="0" err="1">
              <a:latin typeface="Poppins Light" panose="00000400000000000000" pitchFamily="2" charset="0"/>
              <a:cs typeface="Poppins Light" panose="00000400000000000000" pitchFamily="2" charset="0"/>
            </a:rPr>
            <a:t>reasoning</a:t>
          </a:r>
          <a:endParaRPr lang="pt-BR" sz="1400" dirty="0">
            <a:latin typeface="Poppins Light" panose="00000400000000000000" pitchFamily="2" charset="0"/>
            <a:cs typeface="Poppins Light" panose="00000400000000000000" pitchFamily="2" charset="0"/>
          </a:endParaRPr>
        </a:p>
      </dgm:t>
    </dgm:pt>
    <dgm:pt modelId="{E6FA1B25-21DA-4CF2-9E7F-2F69BDA446C6}" type="parTrans" cxnId="{747791DF-8858-4C77-A50E-F3BD618D46B5}">
      <dgm:prSet/>
      <dgm:spPr/>
      <dgm:t>
        <a:bodyPr/>
        <a:lstStyle/>
        <a:p>
          <a:endParaRPr lang="pt-BR" sz="3200"/>
        </a:p>
      </dgm:t>
    </dgm:pt>
    <dgm:pt modelId="{875CC0A0-2883-4A61-89B4-0FA4A95846BE}" type="sibTrans" cxnId="{747791DF-8858-4C77-A50E-F3BD618D46B5}">
      <dgm:prSet/>
      <dgm:spPr/>
      <dgm:t>
        <a:bodyPr/>
        <a:lstStyle/>
        <a:p>
          <a:endParaRPr lang="pt-BR" sz="3200"/>
        </a:p>
      </dgm:t>
    </dgm:pt>
    <dgm:pt modelId="{C6D6762F-1862-4B15-B0AA-477A8D573F95}">
      <dgm:prSet custT="1"/>
      <dgm:spPr/>
      <dgm:t>
        <a:bodyPr/>
        <a:lstStyle/>
        <a:p>
          <a:r>
            <a:rPr lang="pt-BR" sz="1400" b="1" dirty="0" err="1">
              <a:latin typeface="Poppins Light" panose="00000400000000000000" pitchFamily="2" charset="0"/>
              <a:cs typeface="Poppins Light" panose="00000400000000000000" pitchFamily="2" charset="0"/>
            </a:rPr>
            <a:t>Numerical</a:t>
          </a:r>
          <a:r>
            <a:rPr lang="pt-BR" sz="1400" dirty="0">
              <a:latin typeface="Poppins Light" panose="00000400000000000000" pitchFamily="2" charset="0"/>
              <a:cs typeface="Poppins Light" panose="00000400000000000000" pitchFamily="2" charset="0"/>
            </a:rPr>
            <a:t> </a:t>
          </a:r>
          <a:r>
            <a:rPr lang="pt-BR" sz="1400" dirty="0" err="1">
              <a:latin typeface="Poppins Light" panose="00000400000000000000" pitchFamily="2" charset="0"/>
              <a:cs typeface="Poppins Light" panose="00000400000000000000" pitchFamily="2" charset="0"/>
            </a:rPr>
            <a:t>modeling</a:t>
          </a:r>
          <a:endParaRPr lang="pt-BR" sz="1400" dirty="0">
            <a:latin typeface="Poppins Light" panose="00000400000000000000" pitchFamily="2" charset="0"/>
            <a:cs typeface="Poppins Light" panose="00000400000000000000" pitchFamily="2" charset="0"/>
          </a:endParaRPr>
        </a:p>
      </dgm:t>
    </dgm:pt>
    <dgm:pt modelId="{19D60312-C944-4E19-BEF6-EEC9F12034D5}" type="parTrans" cxnId="{8DBCBA7A-1083-459C-BC75-C7B3D8C7474B}">
      <dgm:prSet/>
      <dgm:spPr/>
      <dgm:t>
        <a:bodyPr/>
        <a:lstStyle/>
        <a:p>
          <a:endParaRPr lang="pt-BR" sz="3200"/>
        </a:p>
      </dgm:t>
    </dgm:pt>
    <dgm:pt modelId="{AB4DB716-2A1E-4A52-8F4D-F3886F0E6DA6}" type="sibTrans" cxnId="{8DBCBA7A-1083-459C-BC75-C7B3D8C7474B}">
      <dgm:prSet/>
      <dgm:spPr/>
      <dgm:t>
        <a:bodyPr/>
        <a:lstStyle/>
        <a:p>
          <a:endParaRPr lang="pt-BR" sz="3200"/>
        </a:p>
      </dgm:t>
    </dgm:pt>
    <dgm:pt modelId="{B6A01DF4-75D2-4116-99C1-4086EA8E0437}">
      <dgm:prSet custT="1"/>
      <dgm:spPr/>
      <dgm:t>
        <a:bodyPr/>
        <a:lstStyle/>
        <a:p>
          <a:r>
            <a:rPr lang="pt-BR" sz="1400" b="1" dirty="0" err="1">
              <a:latin typeface="Poppins Light" panose="00000400000000000000" pitchFamily="2" charset="0"/>
              <a:cs typeface="Poppins Light" panose="00000400000000000000" pitchFamily="2" charset="0"/>
            </a:rPr>
            <a:t>Binary</a:t>
          </a:r>
          <a:r>
            <a:rPr lang="pt-BR" sz="1400" dirty="0">
              <a:latin typeface="Poppins Light" panose="00000400000000000000" pitchFamily="2" charset="0"/>
              <a:cs typeface="Poppins Light" panose="00000400000000000000" pitchFamily="2" charset="0"/>
            </a:rPr>
            <a:t> &amp; </a:t>
          </a:r>
          <a:r>
            <a:rPr lang="pt-BR" sz="1400" b="1" dirty="0">
              <a:latin typeface="Poppins Light" panose="00000400000000000000" pitchFamily="2" charset="0"/>
              <a:cs typeface="Poppins Light" panose="00000400000000000000" pitchFamily="2" charset="0"/>
            </a:rPr>
            <a:t>Crisp</a:t>
          </a:r>
          <a:r>
            <a:rPr lang="pt-BR" sz="1400" dirty="0">
              <a:latin typeface="Poppins Light" panose="00000400000000000000" pitchFamily="2" charset="0"/>
              <a:cs typeface="Poppins Light" panose="00000400000000000000" pitchFamily="2" charset="0"/>
            </a:rPr>
            <a:t> </a:t>
          </a:r>
          <a:r>
            <a:rPr lang="pt-BR" sz="1400" dirty="0" err="1">
              <a:latin typeface="Poppins Light" panose="00000400000000000000" pitchFamily="2" charset="0"/>
              <a:cs typeface="Poppins Light" panose="00000400000000000000" pitchFamily="2" charset="0"/>
            </a:rPr>
            <a:t>logic</a:t>
          </a:r>
          <a:endParaRPr lang="en-US" sz="1400" dirty="0">
            <a:latin typeface="Poppins Light" panose="00000400000000000000" pitchFamily="2" charset="0"/>
            <a:cs typeface="Poppins Light" panose="00000400000000000000" pitchFamily="2" charset="0"/>
          </a:endParaRPr>
        </a:p>
      </dgm:t>
    </dgm:pt>
    <dgm:pt modelId="{D279573C-3E8E-46A6-A6FE-3D7832A5069D}" type="parTrans" cxnId="{16985F44-0B57-4184-9538-55374323293F}">
      <dgm:prSet/>
      <dgm:spPr/>
      <dgm:t>
        <a:bodyPr/>
        <a:lstStyle/>
        <a:p>
          <a:endParaRPr lang="pt-BR" sz="3200"/>
        </a:p>
      </dgm:t>
    </dgm:pt>
    <dgm:pt modelId="{7DC162AB-B75C-46EF-857E-6AB5457F6D1F}" type="sibTrans" cxnId="{16985F44-0B57-4184-9538-55374323293F}">
      <dgm:prSet/>
      <dgm:spPr/>
      <dgm:t>
        <a:bodyPr/>
        <a:lstStyle/>
        <a:p>
          <a:endParaRPr lang="pt-BR" sz="3200"/>
        </a:p>
      </dgm:t>
    </dgm:pt>
    <dgm:pt modelId="{1A444267-1242-47D5-889E-18BC38B80439}" type="pres">
      <dgm:prSet presAssocID="{D8244AED-ECCA-4D4F-9563-AA29640BA1C8}" presName="Name0" presStyleCnt="0">
        <dgm:presLayoutVars>
          <dgm:orgChart val="1"/>
          <dgm:chPref val="1"/>
          <dgm:dir/>
          <dgm:animOne val="branch"/>
          <dgm:animLvl val="lvl"/>
          <dgm:resizeHandles/>
        </dgm:presLayoutVars>
      </dgm:prSet>
      <dgm:spPr/>
    </dgm:pt>
    <dgm:pt modelId="{D63499A4-A39F-4499-8F64-8974E5FCF425}" type="pres">
      <dgm:prSet presAssocID="{D2B7BE8D-EC34-4EE0-AC0C-4DD621A66EFF}" presName="hierRoot1" presStyleCnt="0">
        <dgm:presLayoutVars>
          <dgm:hierBranch val="init"/>
        </dgm:presLayoutVars>
      </dgm:prSet>
      <dgm:spPr/>
    </dgm:pt>
    <dgm:pt modelId="{EF02A178-9B4A-4958-9602-E8B108DE5FE0}" type="pres">
      <dgm:prSet presAssocID="{D2B7BE8D-EC34-4EE0-AC0C-4DD621A66EFF}" presName="rootComposite1" presStyleCnt="0"/>
      <dgm:spPr/>
    </dgm:pt>
    <dgm:pt modelId="{86F44C6D-8B06-47AE-96C3-841EC042E1A8}" type="pres">
      <dgm:prSet presAssocID="{D2B7BE8D-EC34-4EE0-AC0C-4DD621A66EFF}" presName="rootText1" presStyleLbl="alignAcc1" presStyleIdx="0" presStyleCnt="0" custScaleX="183082">
        <dgm:presLayoutVars>
          <dgm:chPref val="3"/>
        </dgm:presLayoutVars>
      </dgm:prSet>
      <dgm:spPr/>
    </dgm:pt>
    <dgm:pt modelId="{7215C7CA-43DC-43FC-96A5-8973C9A4FE4D}" type="pres">
      <dgm:prSet presAssocID="{D2B7BE8D-EC34-4EE0-AC0C-4DD621A66EFF}" presName="topArc1" presStyleLbl="parChTrans1D1" presStyleIdx="0" presStyleCnt="16"/>
      <dgm:spPr/>
    </dgm:pt>
    <dgm:pt modelId="{058C91CB-3523-4C82-BAD4-9A374E8CE97D}" type="pres">
      <dgm:prSet presAssocID="{D2B7BE8D-EC34-4EE0-AC0C-4DD621A66EFF}" presName="bottomArc1" presStyleLbl="parChTrans1D1" presStyleIdx="1" presStyleCnt="16"/>
      <dgm:spPr/>
    </dgm:pt>
    <dgm:pt modelId="{6E4AD8E4-71A2-40E1-A3B2-4635C861E317}" type="pres">
      <dgm:prSet presAssocID="{D2B7BE8D-EC34-4EE0-AC0C-4DD621A66EFF}" presName="topConnNode1" presStyleLbl="node1" presStyleIdx="0" presStyleCnt="0"/>
      <dgm:spPr/>
    </dgm:pt>
    <dgm:pt modelId="{4975EBDE-5E26-4E47-95F6-07CFD9FC30DF}" type="pres">
      <dgm:prSet presAssocID="{D2B7BE8D-EC34-4EE0-AC0C-4DD621A66EFF}" presName="hierChild2" presStyleCnt="0"/>
      <dgm:spPr/>
    </dgm:pt>
    <dgm:pt modelId="{90095241-E14D-4594-A976-162E47E13A4E}" type="pres">
      <dgm:prSet presAssocID="{05CB4FE3-8ABF-479A-83D4-1E9B5DE478B7}" presName="Name28" presStyleLbl="parChTrans1D2" presStyleIdx="0" presStyleCnt="6"/>
      <dgm:spPr/>
    </dgm:pt>
    <dgm:pt modelId="{3B7FAB8A-9280-460C-9813-8E8CB26AECBA}" type="pres">
      <dgm:prSet presAssocID="{D5C36490-8ED1-40B8-A136-507480B1B26A}" presName="hierRoot2" presStyleCnt="0">
        <dgm:presLayoutVars>
          <dgm:hierBranch val="init"/>
        </dgm:presLayoutVars>
      </dgm:prSet>
      <dgm:spPr/>
    </dgm:pt>
    <dgm:pt modelId="{336214F7-A649-4A91-852D-C00512443300}" type="pres">
      <dgm:prSet presAssocID="{D5C36490-8ED1-40B8-A136-507480B1B26A}" presName="rootComposite2" presStyleCnt="0"/>
      <dgm:spPr/>
    </dgm:pt>
    <dgm:pt modelId="{C813A4FF-E237-4B09-811E-3D51683DC6F4}" type="pres">
      <dgm:prSet presAssocID="{D5C36490-8ED1-40B8-A136-507480B1B26A}" presName="rootText2" presStyleLbl="alignAcc1" presStyleIdx="0" presStyleCnt="0">
        <dgm:presLayoutVars>
          <dgm:chPref val="3"/>
        </dgm:presLayoutVars>
      </dgm:prSet>
      <dgm:spPr/>
    </dgm:pt>
    <dgm:pt modelId="{87D644CA-0DBB-49B9-9F8D-75D08E8FF213}" type="pres">
      <dgm:prSet presAssocID="{D5C36490-8ED1-40B8-A136-507480B1B26A}" presName="topArc2" presStyleLbl="parChTrans1D1" presStyleIdx="2" presStyleCnt="16"/>
      <dgm:spPr/>
    </dgm:pt>
    <dgm:pt modelId="{9A9F2A01-CDFD-483B-8322-E8A06D1A6ACA}" type="pres">
      <dgm:prSet presAssocID="{D5C36490-8ED1-40B8-A136-507480B1B26A}" presName="bottomArc2" presStyleLbl="parChTrans1D1" presStyleIdx="3" presStyleCnt="16"/>
      <dgm:spPr/>
    </dgm:pt>
    <dgm:pt modelId="{9DCC76BD-C684-4127-B7B8-1DBB277F577F}" type="pres">
      <dgm:prSet presAssocID="{D5C36490-8ED1-40B8-A136-507480B1B26A}" presName="topConnNode2" presStyleLbl="node2" presStyleIdx="0" presStyleCnt="0"/>
      <dgm:spPr/>
    </dgm:pt>
    <dgm:pt modelId="{9522123C-26A6-404B-A5C5-83267C056B4D}" type="pres">
      <dgm:prSet presAssocID="{D5C36490-8ED1-40B8-A136-507480B1B26A}" presName="hierChild4" presStyleCnt="0"/>
      <dgm:spPr/>
    </dgm:pt>
    <dgm:pt modelId="{0DA7444C-184B-4805-AB27-605AB6AB8336}" type="pres">
      <dgm:prSet presAssocID="{D5C36490-8ED1-40B8-A136-507480B1B26A}" presName="hierChild5" presStyleCnt="0"/>
      <dgm:spPr/>
    </dgm:pt>
    <dgm:pt modelId="{90252847-20B8-4EA2-BC75-73D630E4445E}" type="pres">
      <dgm:prSet presAssocID="{39C7CA38-0F85-4FC4-ADC7-5D696F38ABDA}" presName="Name28" presStyleLbl="parChTrans1D2" presStyleIdx="1" presStyleCnt="6"/>
      <dgm:spPr/>
    </dgm:pt>
    <dgm:pt modelId="{9BE7575C-5F8F-4E6D-B17B-C365D27AE13E}" type="pres">
      <dgm:prSet presAssocID="{54CD362E-FCE7-477D-A448-C86F78C31AA8}" presName="hierRoot2" presStyleCnt="0">
        <dgm:presLayoutVars>
          <dgm:hierBranch val="init"/>
        </dgm:presLayoutVars>
      </dgm:prSet>
      <dgm:spPr/>
    </dgm:pt>
    <dgm:pt modelId="{004F2FBF-D676-4C0E-91CA-21669BA94A21}" type="pres">
      <dgm:prSet presAssocID="{54CD362E-FCE7-477D-A448-C86F78C31AA8}" presName="rootComposite2" presStyleCnt="0"/>
      <dgm:spPr/>
    </dgm:pt>
    <dgm:pt modelId="{57D976B1-2955-4483-A9F1-B6B8AD88A88E}" type="pres">
      <dgm:prSet presAssocID="{54CD362E-FCE7-477D-A448-C86F78C31AA8}" presName="rootText2" presStyleLbl="alignAcc1" presStyleIdx="0" presStyleCnt="0">
        <dgm:presLayoutVars>
          <dgm:chPref val="3"/>
        </dgm:presLayoutVars>
      </dgm:prSet>
      <dgm:spPr/>
    </dgm:pt>
    <dgm:pt modelId="{7F62CC9C-63C4-4BB0-A7F3-9DF77925A9A3}" type="pres">
      <dgm:prSet presAssocID="{54CD362E-FCE7-477D-A448-C86F78C31AA8}" presName="topArc2" presStyleLbl="parChTrans1D1" presStyleIdx="4" presStyleCnt="16"/>
      <dgm:spPr/>
    </dgm:pt>
    <dgm:pt modelId="{81C92C9C-C427-4926-9B8E-4CDB465F2B95}" type="pres">
      <dgm:prSet presAssocID="{54CD362E-FCE7-477D-A448-C86F78C31AA8}" presName="bottomArc2" presStyleLbl="parChTrans1D1" presStyleIdx="5" presStyleCnt="16"/>
      <dgm:spPr/>
    </dgm:pt>
    <dgm:pt modelId="{B824D19E-7382-4013-8A18-F1338372B34E}" type="pres">
      <dgm:prSet presAssocID="{54CD362E-FCE7-477D-A448-C86F78C31AA8}" presName="topConnNode2" presStyleLbl="node2" presStyleIdx="0" presStyleCnt="0"/>
      <dgm:spPr/>
    </dgm:pt>
    <dgm:pt modelId="{CD36A0AE-7DC7-4CEB-AF66-137B006201C0}" type="pres">
      <dgm:prSet presAssocID="{54CD362E-FCE7-477D-A448-C86F78C31AA8}" presName="hierChild4" presStyleCnt="0"/>
      <dgm:spPr/>
    </dgm:pt>
    <dgm:pt modelId="{A0640516-1165-43AC-BB56-5DBB72A55B7A}" type="pres">
      <dgm:prSet presAssocID="{54CD362E-FCE7-477D-A448-C86F78C31AA8}" presName="hierChild5" presStyleCnt="0"/>
      <dgm:spPr/>
    </dgm:pt>
    <dgm:pt modelId="{A55F914F-18D5-43CA-863A-5E3E0C4F470C}" type="pres">
      <dgm:prSet presAssocID="{C704F04F-A848-4781-94E0-F38BDE2C10DD}" presName="Name28" presStyleLbl="parChTrans1D2" presStyleIdx="2" presStyleCnt="6"/>
      <dgm:spPr/>
    </dgm:pt>
    <dgm:pt modelId="{D44AF248-95CA-4CA3-88B0-7C1F12945011}" type="pres">
      <dgm:prSet presAssocID="{CAFC98F6-0AD8-4DEF-B7D3-8B93BF358797}" presName="hierRoot2" presStyleCnt="0">
        <dgm:presLayoutVars>
          <dgm:hierBranch val="init"/>
        </dgm:presLayoutVars>
      </dgm:prSet>
      <dgm:spPr/>
    </dgm:pt>
    <dgm:pt modelId="{4D909356-6CCB-4162-834D-CF3F16F780AE}" type="pres">
      <dgm:prSet presAssocID="{CAFC98F6-0AD8-4DEF-B7D3-8B93BF358797}" presName="rootComposite2" presStyleCnt="0"/>
      <dgm:spPr/>
    </dgm:pt>
    <dgm:pt modelId="{FF8F8894-AB02-46DA-9A7C-22ABC7A3CBEF}" type="pres">
      <dgm:prSet presAssocID="{CAFC98F6-0AD8-4DEF-B7D3-8B93BF358797}" presName="rootText2" presStyleLbl="alignAcc1" presStyleIdx="0" presStyleCnt="0">
        <dgm:presLayoutVars>
          <dgm:chPref val="3"/>
        </dgm:presLayoutVars>
      </dgm:prSet>
      <dgm:spPr/>
    </dgm:pt>
    <dgm:pt modelId="{33F33E9F-BA7A-4BED-ABD5-2B73EAAE9946}" type="pres">
      <dgm:prSet presAssocID="{CAFC98F6-0AD8-4DEF-B7D3-8B93BF358797}" presName="topArc2" presStyleLbl="parChTrans1D1" presStyleIdx="6" presStyleCnt="16"/>
      <dgm:spPr/>
    </dgm:pt>
    <dgm:pt modelId="{5A64E0A9-3300-4858-AFD5-C8617A441A8F}" type="pres">
      <dgm:prSet presAssocID="{CAFC98F6-0AD8-4DEF-B7D3-8B93BF358797}" presName="bottomArc2" presStyleLbl="parChTrans1D1" presStyleIdx="7" presStyleCnt="16"/>
      <dgm:spPr/>
    </dgm:pt>
    <dgm:pt modelId="{8732EC51-C869-46B8-90AD-E46BF0D4325F}" type="pres">
      <dgm:prSet presAssocID="{CAFC98F6-0AD8-4DEF-B7D3-8B93BF358797}" presName="topConnNode2" presStyleLbl="node2" presStyleIdx="0" presStyleCnt="0"/>
      <dgm:spPr/>
    </dgm:pt>
    <dgm:pt modelId="{A758CAC2-368D-4F7B-985E-DE2E10BE1008}" type="pres">
      <dgm:prSet presAssocID="{CAFC98F6-0AD8-4DEF-B7D3-8B93BF358797}" presName="hierChild4" presStyleCnt="0"/>
      <dgm:spPr/>
    </dgm:pt>
    <dgm:pt modelId="{EA9BE1C3-BEFD-48E4-948A-828CE04AB1A3}" type="pres">
      <dgm:prSet presAssocID="{CAFC98F6-0AD8-4DEF-B7D3-8B93BF358797}" presName="hierChild5" presStyleCnt="0"/>
      <dgm:spPr/>
    </dgm:pt>
    <dgm:pt modelId="{1F76218D-8CF3-4B4D-8AD4-5C8B55D7587A}" type="pres">
      <dgm:prSet presAssocID="{D2B7BE8D-EC34-4EE0-AC0C-4DD621A66EFF}" presName="hierChild3" presStyleCnt="0"/>
      <dgm:spPr/>
    </dgm:pt>
    <dgm:pt modelId="{158E862C-9FC3-4405-A412-019C5F8B4ADE}" type="pres">
      <dgm:prSet presAssocID="{817FB339-409D-44B9-80A3-70693EDBE24A}" presName="hierRoot1" presStyleCnt="0">
        <dgm:presLayoutVars>
          <dgm:hierBranch val="init"/>
        </dgm:presLayoutVars>
      </dgm:prSet>
      <dgm:spPr/>
    </dgm:pt>
    <dgm:pt modelId="{1D7B7E07-54B3-4617-B9CD-F6AC27B2859A}" type="pres">
      <dgm:prSet presAssocID="{817FB339-409D-44B9-80A3-70693EDBE24A}" presName="rootComposite1" presStyleCnt="0"/>
      <dgm:spPr/>
    </dgm:pt>
    <dgm:pt modelId="{A7B98A43-A1F7-4F8A-A9B5-D80341E225E7}" type="pres">
      <dgm:prSet presAssocID="{817FB339-409D-44B9-80A3-70693EDBE24A}" presName="rootText1" presStyleLbl="alignAcc1" presStyleIdx="0" presStyleCnt="0" custScaleX="219890">
        <dgm:presLayoutVars>
          <dgm:chPref val="3"/>
        </dgm:presLayoutVars>
      </dgm:prSet>
      <dgm:spPr/>
    </dgm:pt>
    <dgm:pt modelId="{76488B48-26FF-4579-B770-52057D93D348}" type="pres">
      <dgm:prSet presAssocID="{817FB339-409D-44B9-80A3-70693EDBE24A}" presName="topArc1" presStyleLbl="parChTrans1D1" presStyleIdx="8" presStyleCnt="16"/>
      <dgm:spPr/>
    </dgm:pt>
    <dgm:pt modelId="{2DB8302F-D4BA-4657-9EDF-8EDD6CFC11E5}" type="pres">
      <dgm:prSet presAssocID="{817FB339-409D-44B9-80A3-70693EDBE24A}" presName="bottomArc1" presStyleLbl="parChTrans1D1" presStyleIdx="9" presStyleCnt="16"/>
      <dgm:spPr/>
    </dgm:pt>
    <dgm:pt modelId="{C168327E-CC85-4CCC-AE97-E7778966C901}" type="pres">
      <dgm:prSet presAssocID="{817FB339-409D-44B9-80A3-70693EDBE24A}" presName="topConnNode1" presStyleLbl="node1" presStyleIdx="0" presStyleCnt="0"/>
      <dgm:spPr/>
    </dgm:pt>
    <dgm:pt modelId="{B17293B4-994C-47E6-BA1B-73580B3C17FD}" type="pres">
      <dgm:prSet presAssocID="{817FB339-409D-44B9-80A3-70693EDBE24A}" presName="hierChild2" presStyleCnt="0"/>
      <dgm:spPr/>
    </dgm:pt>
    <dgm:pt modelId="{1C568403-60D5-473D-8D72-7AA31C7AD9D3}" type="pres">
      <dgm:prSet presAssocID="{E6FA1B25-21DA-4CF2-9E7F-2F69BDA446C6}" presName="Name28" presStyleLbl="parChTrans1D2" presStyleIdx="3" presStyleCnt="6"/>
      <dgm:spPr/>
    </dgm:pt>
    <dgm:pt modelId="{D1E3EBD2-4304-4A0A-862B-A768387D21C7}" type="pres">
      <dgm:prSet presAssocID="{3D985BC2-BF90-4C77-B4BA-345210F74806}" presName="hierRoot2" presStyleCnt="0">
        <dgm:presLayoutVars>
          <dgm:hierBranch val="init"/>
        </dgm:presLayoutVars>
      </dgm:prSet>
      <dgm:spPr/>
    </dgm:pt>
    <dgm:pt modelId="{07431664-05D8-4595-B464-80C8CAB845A8}" type="pres">
      <dgm:prSet presAssocID="{3D985BC2-BF90-4C77-B4BA-345210F74806}" presName="rootComposite2" presStyleCnt="0"/>
      <dgm:spPr/>
    </dgm:pt>
    <dgm:pt modelId="{389BC183-1DCD-4592-9CDB-4F814C466BA2}" type="pres">
      <dgm:prSet presAssocID="{3D985BC2-BF90-4C77-B4BA-345210F74806}" presName="rootText2" presStyleLbl="alignAcc1" presStyleIdx="0" presStyleCnt="0">
        <dgm:presLayoutVars>
          <dgm:chPref val="3"/>
        </dgm:presLayoutVars>
      </dgm:prSet>
      <dgm:spPr/>
    </dgm:pt>
    <dgm:pt modelId="{7ADB1B1F-B93D-498A-AC88-2F10E832672A}" type="pres">
      <dgm:prSet presAssocID="{3D985BC2-BF90-4C77-B4BA-345210F74806}" presName="topArc2" presStyleLbl="parChTrans1D1" presStyleIdx="10" presStyleCnt="16"/>
      <dgm:spPr/>
    </dgm:pt>
    <dgm:pt modelId="{75FFB673-AC76-4FDF-99C9-D4C4E48BF139}" type="pres">
      <dgm:prSet presAssocID="{3D985BC2-BF90-4C77-B4BA-345210F74806}" presName="bottomArc2" presStyleLbl="parChTrans1D1" presStyleIdx="11" presStyleCnt="16"/>
      <dgm:spPr/>
    </dgm:pt>
    <dgm:pt modelId="{E8FA6ACB-4E72-4080-9EF2-3F497D718E1C}" type="pres">
      <dgm:prSet presAssocID="{3D985BC2-BF90-4C77-B4BA-345210F74806}" presName="topConnNode2" presStyleLbl="node2" presStyleIdx="0" presStyleCnt="0"/>
      <dgm:spPr/>
    </dgm:pt>
    <dgm:pt modelId="{76479D65-64CE-40F8-8AF4-B5A84A72690A}" type="pres">
      <dgm:prSet presAssocID="{3D985BC2-BF90-4C77-B4BA-345210F74806}" presName="hierChild4" presStyleCnt="0"/>
      <dgm:spPr/>
    </dgm:pt>
    <dgm:pt modelId="{BE0581C6-AAF5-49B4-91F8-8779A33ABFA2}" type="pres">
      <dgm:prSet presAssocID="{3D985BC2-BF90-4C77-B4BA-345210F74806}" presName="hierChild5" presStyleCnt="0"/>
      <dgm:spPr/>
    </dgm:pt>
    <dgm:pt modelId="{E6A2D214-C8BF-44E8-946D-A86CEE3C96B2}" type="pres">
      <dgm:prSet presAssocID="{19D60312-C944-4E19-BEF6-EEC9F12034D5}" presName="Name28" presStyleLbl="parChTrans1D2" presStyleIdx="4" presStyleCnt="6"/>
      <dgm:spPr/>
    </dgm:pt>
    <dgm:pt modelId="{2248291D-D52E-4C36-B8EC-D33CC4C3AEE2}" type="pres">
      <dgm:prSet presAssocID="{C6D6762F-1862-4B15-B0AA-477A8D573F95}" presName="hierRoot2" presStyleCnt="0">
        <dgm:presLayoutVars>
          <dgm:hierBranch val="init"/>
        </dgm:presLayoutVars>
      </dgm:prSet>
      <dgm:spPr/>
    </dgm:pt>
    <dgm:pt modelId="{8D7D8713-8056-448C-9BD2-726C7F628B0A}" type="pres">
      <dgm:prSet presAssocID="{C6D6762F-1862-4B15-B0AA-477A8D573F95}" presName="rootComposite2" presStyleCnt="0"/>
      <dgm:spPr/>
    </dgm:pt>
    <dgm:pt modelId="{F8499CD1-09C0-4C78-9D06-0D803DAA92CB}" type="pres">
      <dgm:prSet presAssocID="{C6D6762F-1862-4B15-B0AA-477A8D573F95}" presName="rootText2" presStyleLbl="alignAcc1" presStyleIdx="0" presStyleCnt="0">
        <dgm:presLayoutVars>
          <dgm:chPref val="3"/>
        </dgm:presLayoutVars>
      </dgm:prSet>
      <dgm:spPr/>
    </dgm:pt>
    <dgm:pt modelId="{8495D2EF-C7DB-4D22-880B-6DB26B11BADB}" type="pres">
      <dgm:prSet presAssocID="{C6D6762F-1862-4B15-B0AA-477A8D573F95}" presName="topArc2" presStyleLbl="parChTrans1D1" presStyleIdx="12" presStyleCnt="16"/>
      <dgm:spPr/>
    </dgm:pt>
    <dgm:pt modelId="{834B6103-CD55-4329-A228-0FDDDB459EFF}" type="pres">
      <dgm:prSet presAssocID="{C6D6762F-1862-4B15-B0AA-477A8D573F95}" presName="bottomArc2" presStyleLbl="parChTrans1D1" presStyleIdx="13" presStyleCnt="16"/>
      <dgm:spPr/>
    </dgm:pt>
    <dgm:pt modelId="{B1D5FA82-C368-4525-80BC-B9FC3E615459}" type="pres">
      <dgm:prSet presAssocID="{C6D6762F-1862-4B15-B0AA-477A8D573F95}" presName="topConnNode2" presStyleLbl="node2" presStyleIdx="0" presStyleCnt="0"/>
      <dgm:spPr/>
    </dgm:pt>
    <dgm:pt modelId="{08921269-CEEE-4044-87DB-32E60AFE5374}" type="pres">
      <dgm:prSet presAssocID="{C6D6762F-1862-4B15-B0AA-477A8D573F95}" presName="hierChild4" presStyleCnt="0"/>
      <dgm:spPr/>
    </dgm:pt>
    <dgm:pt modelId="{F03E82C6-C03C-4E16-8315-7645F8A12ED5}" type="pres">
      <dgm:prSet presAssocID="{C6D6762F-1862-4B15-B0AA-477A8D573F95}" presName="hierChild5" presStyleCnt="0"/>
      <dgm:spPr/>
    </dgm:pt>
    <dgm:pt modelId="{F497AC8B-9DDB-486F-8861-058AD6FB3F1C}" type="pres">
      <dgm:prSet presAssocID="{D279573C-3E8E-46A6-A6FE-3D7832A5069D}" presName="Name28" presStyleLbl="parChTrans1D2" presStyleIdx="5" presStyleCnt="6"/>
      <dgm:spPr/>
    </dgm:pt>
    <dgm:pt modelId="{8D7C59BE-3E9F-4CE2-A4EE-BB228FA02D65}" type="pres">
      <dgm:prSet presAssocID="{B6A01DF4-75D2-4116-99C1-4086EA8E0437}" presName="hierRoot2" presStyleCnt="0">
        <dgm:presLayoutVars>
          <dgm:hierBranch val="init"/>
        </dgm:presLayoutVars>
      </dgm:prSet>
      <dgm:spPr/>
    </dgm:pt>
    <dgm:pt modelId="{A4432453-04C1-4BFA-AF02-F3146AF483DE}" type="pres">
      <dgm:prSet presAssocID="{B6A01DF4-75D2-4116-99C1-4086EA8E0437}" presName="rootComposite2" presStyleCnt="0"/>
      <dgm:spPr/>
    </dgm:pt>
    <dgm:pt modelId="{9CECC7A6-8DAF-4DA3-9BBB-18B4944ED50E}" type="pres">
      <dgm:prSet presAssocID="{B6A01DF4-75D2-4116-99C1-4086EA8E0437}" presName="rootText2" presStyleLbl="alignAcc1" presStyleIdx="0" presStyleCnt="0">
        <dgm:presLayoutVars>
          <dgm:chPref val="3"/>
        </dgm:presLayoutVars>
      </dgm:prSet>
      <dgm:spPr/>
    </dgm:pt>
    <dgm:pt modelId="{28CB7317-97BB-405F-8D04-2ECBFA941FCE}" type="pres">
      <dgm:prSet presAssocID="{B6A01DF4-75D2-4116-99C1-4086EA8E0437}" presName="topArc2" presStyleLbl="parChTrans1D1" presStyleIdx="14" presStyleCnt="16"/>
      <dgm:spPr/>
    </dgm:pt>
    <dgm:pt modelId="{D90B1CAA-2B92-4592-ABF8-E0406751C835}" type="pres">
      <dgm:prSet presAssocID="{B6A01DF4-75D2-4116-99C1-4086EA8E0437}" presName="bottomArc2" presStyleLbl="parChTrans1D1" presStyleIdx="15" presStyleCnt="16"/>
      <dgm:spPr/>
    </dgm:pt>
    <dgm:pt modelId="{96540A00-55A4-4A0B-9CA6-CE90427EC2DF}" type="pres">
      <dgm:prSet presAssocID="{B6A01DF4-75D2-4116-99C1-4086EA8E0437}" presName="topConnNode2" presStyleLbl="node2" presStyleIdx="0" presStyleCnt="0"/>
      <dgm:spPr/>
    </dgm:pt>
    <dgm:pt modelId="{751BBE24-A9CA-48F1-A207-469C82001417}" type="pres">
      <dgm:prSet presAssocID="{B6A01DF4-75D2-4116-99C1-4086EA8E0437}" presName="hierChild4" presStyleCnt="0"/>
      <dgm:spPr/>
    </dgm:pt>
    <dgm:pt modelId="{E9337F98-A229-4D20-9369-B1CBDFE343C9}" type="pres">
      <dgm:prSet presAssocID="{B6A01DF4-75D2-4116-99C1-4086EA8E0437}" presName="hierChild5" presStyleCnt="0"/>
      <dgm:spPr/>
    </dgm:pt>
    <dgm:pt modelId="{2D54DA7B-74BA-43E3-A328-B4600FA1C2BC}" type="pres">
      <dgm:prSet presAssocID="{817FB339-409D-44B9-80A3-70693EDBE24A}" presName="hierChild3" presStyleCnt="0"/>
      <dgm:spPr/>
    </dgm:pt>
  </dgm:ptLst>
  <dgm:cxnLst>
    <dgm:cxn modelId="{402B4400-3ADF-4C85-AEDB-9B385933132E}" type="presOf" srcId="{54CD362E-FCE7-477D-A448-C86F78C31AA8}" destId="{57D976B1-2955-4483-A9F1-B6B8AD88A88E}" srcOrd="0" destOrd="0" presId="urn:microsoft.com/office/officeart/2008/layout/HalfCircleOrganizationChart"/>
    <dgm:cxn modelId="{3E804D05-4E06-4F3C-97CD-820E89CD9FED}" type="presOf" srcId="{D8244AED-ECCA-4D4F-9563-AA29640BA1C8}" destId="{1A444267-1242-47D5-889E-18BC38B80439}" srcOrd="0" destOrd="0" presId="urn:microsoft.com/office/officeart/2008/layout/HalfCircleOrganizationChart"/>
    <dgm:cxn modelId="{CDD68408-D9D2-4DFA-BCB4-2E8D07402E29}" type="presOf" srcId="{817FB339-409D-44B9-80A3-70693EDBE24A}" destId="{C168327E-CC85-4CCC-AE97-E7778966C901}" srcOrd="1" destOrd="0" presId="urn:microsoft.com/office/officeart/2008/layout/HalfCircleOrganizationChart"/>
    <dgm:cxn modelId="{FF28F409-2076-4F84-B685-84082B60CBE2}" srcId="{D8244AED-ECCA-4D4F-9563-AA29640BA1C8}" destId="{D2B7BE8D-EC34-4EE0-AC0C-4DD621A66EFF}" srcOrd="0" destOrd="0" parTransId="{4C4C43CC-7068-4A6E-8D64-CF3E1D77CF3F}" sibTransId="{9485E3F7-94E5-47CF-AB0B-5A5AE3CA6C3E}"/>
    <dgm:cxn modelId="{2CDFC524-7A21-4141-9EFD-2347454D75AF}" type="presOf" srcId="{D5C36490-8ED1-40B8-A136-507480B1B26A}" destId="{C813A4FF-E237-4B09-811E-3D51683DC6F4}" srcOrd="0" destOrd="0" presId="urn:microsoft.com/office/officeart/2008/layout/HalfCircleOrganizationChart"/>
    <dgm:cxn modelId="{41571B27-1ACA-49C3-BCDD-6EB864625EB0}" type="presOf" srcId="{3D985BC2-BF90-4C77-B4BA-345210F74806}" destId="{389BC183-1DCD-4592-9CDB-4F814C466BA2}" srcOrd="0" destOrd="0" presId="urn:microsoft.com/office/officeart/2008/layout/HalfCircleOrganizationChart"/>
    <dgm:cxn modelId="{842FA632-71C0-4214-BC1B-CE02EE3DEA1D}" type="presOf" srcId="{D2B7BE8D-EC34-4EE0-AC0C-4DD621A66EFF}" destId="{86F44C6D-8B06-47AE-96C3-841EC042E1A8}" srcOrd="0" destOrd="0" presId="urn:microsoft.com/office/officeart/2008/layout/HalfCircleOrganizationChart"/>
    <dgm:cxn modelId="{96A88135-7032-4E98-B75C-CD798DF1C674}" type="presOf" srcId="{39C7CA38-0F85-4FC4-ADC7-5D696F38ABDA}" destId="{90252847-20B8-4EA2-BC75-73D630E4445E}" srcOrd="0" destOrd="0" presId="urn:microsoft.com/office/officeart/2008/layout/HalfCircleOrganizationChart"/>
    <dgm:cxn modelId="{8A323D40-4EB1-4340-AC6B-91CF3146A91A}" type="presOf" srcId="{19D60312-C944-4E19-BEF6-EEC9F12034D5}" destId="{E6A2D214-C8BF-44E8-946D-A86CEE3C96B2}" srcOrd="0" destOrd="0" presId="urn:microsoft.com/office/officeart/2008/layout/HalfCircleOrganizationChart"/>
    <dgm:cxn modelId="{E8BD135B-4E88-4424-8579-B563CFF713E8}" type="presOf" srcId="{C6D6762F-1862-4B15-B0AA-477A8D573F95}" destId="{B1D5FA82-C368-4525-80BC-B9FC3E615459}" srcOrd="1" destOrd="0" presId="urn:microsoft.com/office/officeart/2008/layout/HalfCircleOrganizationChart"/>
    <dgm:cxn modelId="{3F77ED5B-2FA7-47F2-B29F-7993DB502DC4}" srcId="{D2B7BE8D-EC34-4EE0-AC0C-4DD621A66EFF}" destId="{54CD362E-FCE7-477D-A448-C86F78C31AA8}" srcOrd="1" destOrd="0" parTransId="{39C7CA38-0F85-4FC4-ADC7-5D696F38ABDA}" sibTransId="{4BEFFE9F-6FA8-4765-861C-BDBBDA8BAD50}"/>
    <dgm:cxn modelId="{16985F44-0B57-4184-9538-55374323293F}" srcId="{817FB339-409D-44B9-80A3-70693EDBE24A}" destId="{B6A01DF4-75D2-4116-99C1-4086EA8E0437}" srcOrd="2" destOrd="0" parTransId="{D279573C-3E8E-46A6-A6FE-3D7832A5069D}" sibTransId="{7DC162AB-B75C-46EF-857E-6AB5457F6D1F}"/>
    <dgm:cxn modelId="{E39ACF6C-7AB0-4450-BFBE-D09768B3F729}" type="presOf" srcId="{CAFC98F6-0AD8-4DEF-B7D3-8B93BF358797}" destId="{8732EC51-C869-46B8-90AD-E46BF0D4325F}" srcOrd="1" destOrd="0" presId="urn:microsoft.com/office/officeart/2008/layout/HalfCircleOrganizationChart"/>
    <dgm:cxn modelId="{7247A14D-6BD3-4D5A-AE09-87561E49A35D}" srcId="{D2B7BE8D-EC34-4EE0-AC0C-4DD621A66EFF}" destId="{D5C36490-8ED1-40B8-A136-507480B1B26A}" srcOrd="0" destOrd="0" parTransId="{05CB4FE3-8ABF-479A-83D4-1E9B5DE478B7}" sibTransId="{F530BEBA-1DB9-4D9F-A790-898BBCE1936A}"/>
    <dgm:cxn modelId="{CE90766E-B0F4-4727-9E03-09B2A1BA1323}" type="presOf" srcId="{C6D6762F-1862-4B15-B0AA-477A8D573F95}" destId="{F8499CD1-09C0-4C78-9D06-0D803DAA92CB}" srcOrd="0" destOrd="0" presId="urn:microsoft.com/office/officeart/2008/layout/HalfCircleOrganizationChart"/>
    <dgm:cxn modelId="{5BF0BB4E-B7EA-42F3-A1B6-F3836B28F551}" type="presOf" srcId="{D5C36490-8ED1-40B8-A136-507480B1B26A}" destId="{9DCC76BD-C684-4127-B7B8-1DBB277F577F}" srcOrd="1" destOrd="0" presId="urn:microsoft.com/office/officeart/2008/layout/HalfCircleOrganizationChart"/>
    <dgm:cxn modelId="{CD75C471-173C-48A9-BDD3-8DB79726B949}" type="presOf" srcId="{05CB4FE3-8ABF-479A-83D4-1E9B5DE478B7}" destId="{90095241-E14D-4594-A976-162E47E13A4E}" srcOrd="0" destOrd="0" presId="urn:microsoft.com/office/officeart/2008/layout/HalfCircleOrganizationChart"/>
    <dgm:cxn modelId="{17639F56-49AC-4993-A04D-C8EF1B310C11}" type="presOf" srcId="{C704F04F-A848-4781-94E0-F38BDE2C10DD}" destId="{A55F914F-18D5-43CA-863A-5E3E0C4F470C}" srcOrd="0" destOrd="0" presId="urn:microsoft.com/office/officeart/2008/layout/HalfCircleOrganizationChart"/>
    <dgm:cxn modelId="{8DBCBA7A-1083-459C-BC75-C7B3D8C7474B}" srcId="{817FB339-409D-44B9-80A3-70693EDBE24A}" destId="{C6D6762F-1862-4B15-B0AA-477A8D573F95}" srcOrd="1" destOrd="0" parTransId="{19D60312-C944-4E19-BEF6-EEC9F12034D5}" sibTransId="{AB4DB716-2A1E-4A52-8F4D-F3886F0E6DA6}"/>
    <dgm:cxn modelId="{9ADE447D-1B4E-4B97-8EC7-F744D5BBCFF8}" type="presOf" srcId="{B6A01DF4-75D2-4116-99C1-4086EA8E0437}" destId="{96540A00-55A4-4A0B-9CA6-CE90427EC2DF}" srcOrd="1" destOrd="0" presId="urn:microsoft.com/office/officeart/2008/layout/HalfCircleOrganizationChart"/>
    <dgm:cxn modelId="{72C7718B-6C4D-4BA5-9B58-60CC3D34A584}" type="presOf" srcId="{D279573C-3E8E-46A6-A6FE-3D7832A5069D}" destId="{F497AC8B-9DDB-486F-8861-058AD6FB3F1C}" srcOrd="0" destOrd="0" presId="urn:microsoft.com/office/officeart/2008/layout/HalfCircleOrganizationChart"/>
    <dgm:cxn modelId="{864ADD8D-D55D-41DC-AABE-A0D0982CDD8A}" type="presOf" srcId="{E6FA1B25-21DA-4CF2-9E7F-2F69BDA446C6}" destId="{1C568403-60D5-473D-8D72-7AA31C7AD9D3}" srcOrd="0" destOrd="0" presId="urn:microsoft.com/office/officeart/2008/layout/HalfCircleOrganizationChart"/>
    <dgm:cxn modelId="{6FF07591-1E8A-44E8-9886-077D6FA4C293}" srcId="{D8244AED-ECCA-4D4F-9563-AA29640BA1C8}" destId="{817FB339-409D-44B9-80A3-70693EDBE24A}" srcOrd="1" destOrd="0" parTransId="{CACCBA0B-FF23-40FC-B069-6A522AA9FBF8}" sibTransId="{0DB37179-DAD6-4239-ADE9-00C368125F21}"/>
    <dgm:cxn modelId="{62C7B5A4-D668-49AD-B810-E9423E9F5805}" type="presOf" srcId="{817FB339-409D-44B9-80A3-70693EDBE24A}" destId="{A7B98A43-A1F7-4F8A-A9B5-D80341E225E7}" srcOrd="0" destOrd="0" presId="urn:microsoft.com/office/officeart/2008/layout/HalfCircleOrganizationChart"/>
    <dgm:cxn modelId="{6F69C7A5-697E-4E53-BFEA-08BADF2A93CE}" type="presOf" srcId="{B6A01DF4-75D2-4116-99C1-4086EA8E0437}" destId="{9CECC7A6-8DAF-4DA3-9BBB-18B4944ED50E}" srcOrd="0" destOrd="0" presId="urn:microsoft.com/office/officeart/2008/layout/HalfCircleOrganizationChart"/>
    <dgm:cxn modelId="{4F2AE1BD-90F2-47B7-A545-F011DE5AD8BB}" type="presOf" srcId="{D2B7BE8D-EC34-4EE0-AC0C-4DD621A66EFF}" destId="{6E4AD8E4-71A2-40E1-A3B2-4635C861E317}" srcOrd="1" destOrd="0" presId="urn:microsoft.com/office/officeart/2008/layout/HalfCircleOrganizationChart"/>
    <dgm:cxn modelId="{2A2CF7C5-770C-4A7D-8BDB-CF6993204563}" type="presOf" srcId="{54CD362E-FCE7-477D-A448-C86F78C31AA8}" destId="{B824D19E-7382-4013-8A18-F1338372B34E}" srcOrd="1" destOrd="0" presId="urn:microsoft.com/office/officeart/2008/layout/HalfCircleOrganizationChart"/>
    <dgm:cxn modelId="{64653DCA-404C-42B6-818E-DDAA336E58E8}" type="presOf" srcId="{CAFC98F6-0AD8-4DEF-B7D3-8B93BF358797}" destId="{FF8F8894-AB02-46DA-9A7C-22ABC7A3CBEF}" srcOrd="0" destOrd="0" presId="urn:microsoft.com/office/officeart/2008/layout/HalfCircleOrganizationChart"/>
    <dgm:cxn modelId="{747791DF-8858-4C77-A50E-F3BD618D46B5}" srcId="{817FB339-409D-44B9-80A3-70693EDBE24A}" destId="{3D985BC2-BF90-4C77-B4BA-345210F74806}" srcOrd="0" destOrd="0" parTransId="{E6FA1B25-21DA-4CF2-9E7F-2F69BDA446C6}" sibTransId="{875CC0A0-2883-4A61-89B4-0FA4A95846BE}"/>
    <dgm:cxn modelId="{9B66AAEC-CAF0-4FA2-BEB9-AA1928F19D19}" type="presOf" srcId="{3D985BC2-BF90-4C77-B4BA-345210F74806}" destId="{E8FA6ACB-4E72-4080-9EF2-3F497D718E1C}" srcOrd="1" destOrd="0" presId="urn:microsoft.com/office/officeart/2008/layout/HalfCircleOrganizationChart"/>
    <dgm:cxn modelId="{7C4F94EF-3698-477E-80FD-94A76AB0261F}" srcId="{D2B7BE8D-EC34-4EE0-AC0C-4DD621A66EFF}" destId="{CAFC98F6-0AD8-4DEF-B7D3-8B93BF358797}" srcOrd="2" destOrd="0" parTransId="{C704F04F-A848-4781-94E0-F38BDE2C10DD}" sibTransId="{746659BC-0767-4515-A9E1-9F8A682BB06B}"/>
    <dgm:cxn modelId="{521CEDF3-81D3-4449-9F83-236ABAD81724}" type="presParOf" srcId="{1A444267-1242-47D5-889E-18BC38B80439}" destId="{D63499A4-A39F-4499-8F64-8974E5FCF425}" srcOrd="0" destOrd="0" presId="urn:microsoft.com/office/officeart/2008/layout/HalfCircleOrganizationChart"/>
    <dgm:cxn modelId="{292F2744-80CD-4CDC-BF13-D31CE3F44F59}" type="presParOf" srcId="{D63499A4-A39F-4499-8F64-8974E5FCF425}" destId="{EF02A178-9B4A-4958-9602-E8B108DE5FE0}" srcOrd="0" destOrd="0" presId="urn:microsoft.com/office/officeart/2008/layout/HalfCircleOrganizationChart"/>
    <dgm:cxn modelId="{FE0E0A25-B180-4A19-96F0-4D6BA425D8AC}" type="presParOf" srcId="{EF02A178-9B4A-4958-9602-E8B108DE5FE0}" destId="{86F44C6D-8B06-47AE-96C3-841EC042E1A8}" srcOrd="0" destOrd="0" presId="urn:microsoft.com/office/officeart/2008/layout/HalfCircleOrganizationChart"/>
    <dgm:cxn modelId="{F0D3B975-593E-4436-BF3D-230BD3F6D5BF}" type="presParOf" srcId="{EF02A178-9B4A-4958-9602-E8B108DE5FE0}" destId="{7215C7CA-43DC-43FC-96A5-8973C9A4FE4D}" srcOrd="1" destOrd="0" presId="urn:microsoft.com/office/officeart/2008/layout/HalfCircleOrganizationChart"/>
    <dgm:cxn modelId="{C6D678FC-DF56-48B1-93C2-F3985CC51885}" type="presParOf" srcId="{EF02A178-9B4A-4958-9602-E8B108DE5FE0}" destId="{058C91CB-3523-4C82-BAD4-9A374E8CE97D}" srcOrd="2" destOrd="0" presId="urn:microsoft.com/office/officeart/2008/layout/HalfCircleOrganizationChart"/>
    <dgm:cxn modelId="{817D49C4-9653-44D2-981D-7D5B12433E13}" type="presParOf" srcId="{EF02A178-9B4A-4958-9602-E8B108DE5FE0}" destId="{6E4AD8E4-71A2-40E1-A3B2-4635C861E317}" srcOrd="3" destOrd="0" presId="urn:microsoft.com/office/officeart/2008/layout/HalfCircleOrganizationChart"/>
    <dgm:cxn modelId="{405CFB52-24AE-4B9B-A215-925EB9DCC6C8}" type="presParOf" srcId="{D63499A4-A39F-4499-8F64-8974E5FCF425}" destId="{4975EBDE-5E26-4E47-95F6-07CFD9FC30DF}" srcOrd="1" destOrd="0" presId="urn:microsoft.com/office/officeart/2008/layout/HalfCircleOrganizationChart"/>
    <dgm:cxn modelId="{B1B3F6C7-4448-45FC-B2B0-0650A5DAE82C}" type="presParOf" srcId="{4975EBDE-5E26-4E47-95F6-07CFD9FC30DF}" destId="{90095241-E14D-4594-A976-162E47E13A4E}" srcOrd="0" destOrd="0" presId="urn:microsoft.com/office/officeart/2008/layout/HalfCircleOrganizationChart"/>
    <dgm:cxn modelId="{2A00FE8A-AB4E-4747-8191-492F31C4CDCB}" type="presParOf" srcId="{4975EBDE-5E26-4E47-95F6-07CFD9FC30DF}" destId="{3B7FAB8A-9280-460C-9813-8E8CB26AECBA}" srcOrd="1" destOrd="0" presId="urn:microsoft.com/office/officeart/2008/layout/HalfCircleOrganizationChart"/>
    <dgm:cxn modelId="{5652229B-8F03-4CE4-B3AD-2F22BEA63911}" type="presParOf" srcId="{3B7FAB8A-9280-460C-9813-8E8CB26AECBA}" destId="{336214F7-A649-4A91-852D-C00512443300}" srcOrd="0" destOrd="0" presId="urn:microsoft.com/office/officeart/2008/layout/HalfCircleOrganizationChart"/>
    <dgm:cxn modelId="{EA0E64CF-22C7-4410-B9FA-E5404E124D04}" type="presParOf" srcId="{336214F7-A649-4A91-852D-C00512443300}" destId="{C813A4FF-E237-4B09-811E-3D51683DC6F4}" srcOrd="0" destOrd="0" presId="urn:microsoft.com/office/officeart/2008/layout/HalfCircleOrganizationChart"/>
    <dgm:cxn modelId="{D93FB3CF-FD15-4117-94C6-763532DC19E2}" type="presParOf" srcId="{336214F7-A649-4A91-852D-C00512443300}" destId="{87D644CA-0DBB-49B9-9F8D-75D08E8FF213}" srcOrd="1" destOrd="0" presId="urn:microsoft.com/office/officeart/2008/layout/HalfCircleOrganizationChart"/>
    <dgm:cxn modelId="{0DB6E0A0-9D3A-4666-88FF-7B6DAA60FECD}" type="presParOf" srcId="{336214F7-A649-4A91-852D-C00512443300}" destId="{9A9F2A01-CDFD-483B-8322-E8A06D1A6ACA}" srcOrd="2" destOrd="0" presId="urn:microsoft.com/office/officeart/2008/layout/HalfCircleOrganizationChart"/>
    <dgm:cxn modelId="{0B0B3FBC-5612-4F24-935D-386BE81D941A}" type="presParOf" srcId="{336214F7-A649-4A91-852D-C00512443300}" destId="{9DCC76BD-C684-4127-B7B8-1DBB277F577F}" srcOrd="3" destOrd="0" presId="urn:microsoft.com/office/officeart/2008/layout/HalfCircleOrganizationChart"/>
    <dgm:cxn modelId="{FFE8633F-1558-46F4-A7CC-554F198E1D10}" type="presParOf" srcId="{3B7FAB8A-9280-460C-9813-8E8CB26AECBA}" destId="{9522123C-26A6-404B-A5C5-83267C056B4D}" srcOrd="1" destOrd="0" presId="urn:microsoft.com/office/officeart/2008/layout/HalfCircleOrganizationChart"/>
    <dgm:cxn modelId="{D5520003-7EF8-455C-900F-B8F4026AC4B9}" type="presParOf" srcId="{3B7FAB8A-9280-460C-9813-8E8CB26AECBA}" destId="{0DA7444C-184B-4805-AB27-605AB6AB8336}" srcOrd="2" destOrd="0" presId="urn:microsoft.com/office/officeart/2008/layout/HalfCircleOrganizationChart"/>
    <dgm:cxn modelId="{749CCE60-C8E4-4642-A4D1-9C84660DB0B8}" type="presParOf" srcId="{4975EBDE-5E26-4E47-95F6-07CFD9FC30DF}" destId="{90252847-20B8-4EA2-BC75-73D630E4445E}" srcOrd="2" destOrd="0" presId="urn:microsoft.com/office/officeart/2008/layout/HalfCircleOrganizationChart"/>
    <dgm:cxn modelId="{ED18B363-9A1F-4A67-BD78-D1EC4D3FAAB6}" type="presParOf" srcId="{4975EBDE-5E26-4E47-95F6-07CFD9FC30DF}" destId="{9BE7575C-5F8F-4E6D-B17B-C365D27AE13E}" srcOrd="3" destOrd="0" presId="urn:microsoft.com/office/officeart/2008/layout/HalfCircleOrganizationChart"/>
    <dgm:cxn modelId="{31A534F5-FCBC-4B61-A31A-11689B11FE03}" type="presParOf" srcId="{9BE7575C-5F8F-4E6D-B17B-C365D27AE13E}" destId="{004F2FBF-D676-4C0E-91CA-21669BA94A21}" srcOrd="0" destOrd="0" presId="urn:microsoft.com/office/officeart/2008/layout/HalfCircleOrganizationChart"/>
    <dgm:cxn modelId="{650E7737-5D5A-4495-B063-6B51C9E9EE16}" type="presParOf" srcId="{004F2FBF-D676-4C0E-91CA-21669BA94A21}" destId="{57D976B1-2955-4483-A9F1-B6B8AD88A88E}" srcOrd="0" destOrd="0" presId="urn:microsoft.com/office/officeart/2008/layout/HalfCircleOrganizationChart"/>
    <dgm:cxn modelId="{F4732120-1E58-49A6-91EC-EAB4185A3A96}" type="presParOf" srcId="{004F2FBF-D676-4C0E-91CA-21669BA94A21}" destId="{7F62CC9C-63C4-4BB0-A7F3-9DF77925A9A3}" srcOrd="1" destOrd="0" presId="urn:microsoft.com/office/officeart/2008/layout/HalfCircleOrganizationChart"/>
    <dgm:cxn modelId="{AEB76898-DDEF-4870-8D49-1088B466C874}" type="presParOf" srcId="{004F2FBF-D676-4C0E-91CA-21669BA94A21}" destId="{81C92C9C-C427-4926-9B8E-4CDB465F2B95}" srcOrd="2" destOrd="0" presId="urn:microsoft.com/office/officeart/2008/layout/HalfCircleOrganizationChart"/>
    <dgm:cxn modelId="{A475A26C-0F7C-4B5C-A92B-02CBEE0B00EE}" type="presParOf" srcId="{004F2FBF-D676-4C0E-91CA-21669BA94A21}" destId="{B824D19E-7382-4013-8A18-F1338372B34E}" srcOrd="3" destOrd="0" presId="urn:microsoft.com/office/officeart/2008/layout/HalfCircleOrganizationChart"/>
    <dgm:cxn modelId="{5D7307E3-3080-4011-B89A-51264C5EB7BF}" type="presParOf" srcId="{9BE7575C-5F8F-4E6D-B17B-C365D27AE13E}" destId="{CD36A0AE-7DC7-4CEB-AF66-137B006201C0}" srcOrd="1" destOrd="0" presId="urn:microsoft.com/office/officeart/2008/layout/HalfCircleOrganizationChart"/>
    <dgm:cxn modelId="{59D406F2-CFD6-4589-BC01-59C778AAA42E}" type="presParOf" srcId="{9BE7575C-5F8F-4E6D-B17B-C365D27AE13E}" destId="{A0640516-1165-43AC-BB56-5DBB72A55B7A}" srcOrd="2" destOrd="0" presId="urn:microsoft.com/office/officeart/2008/layout/HalfCircleOrganizationChart"/>
    <dgm:cxn modelId="{F7AA1AF7-5103-46A0-9ACC-09873D4181AA}" type="presParOf" srcId="{4975EBDE-5E26-4E47-95F6-07CFD9FC30DF}" destId="{A55F914F-18D5-43CA-863A-5E3E0C4F470C}" srcOrd="4" destOrd="0" presId="urn:microsoft.com/office/officeart/2008/layout/HalfCircleOrganizationChart"/>
    <dgm:cxn modelId="{12DB6E49-7601-43BD-BCE4-40B740A47F6A}" type="presParOf" srcId="{4975EBDE-5E26-4E47-95F6-07CFD9FC30DF}" destId="{D44AF248-95CA-4CA3-88B0-7C1F12945011}" srcOrd="5" destOrd="0" presId="urn:microsoft.com/office/officeart/2008/layout/HalfCircleOrganizationChart"/>
    <dgm:cxn modelId="{10FCB62A-8FC0-4F41-AC8D-71DCA9C469AD}" type="presParOf" srcId="{D44AF248-95CA-4CA3-88B0-7C1F12945011}" destId="{4D909356-6CCB-4162-834D-CF3F16F780AE}" srcOrd="0" destOrd="0" presId="urn:microsoft.com/office/officeart/2008/layout/HalfCircleOrganizationChart"/>
    <dgm:cxn modelId="{A584BE6D-96C2-4DA7-88C3-036CEA242039}" type="presParOf" srcId="{4D909356-6CCB-4162-834D-CF3F16F780AE}" destId="{FF8F8894-AB02-46DA-9A7C-22ABC7A3CBEF}" srcOrd="0" destOrd="0" presId="urn:microsoft.com/office/officeart/2008/layout/HalfCircleOrganizationChart"/>
    <dgm:cxn modelId="{4EB54385-EE04-419F-8D45-8772622C2DC2}" type="presParOf" srcId="{4D909356-6CCB-4162-834D-CF3F16F780AE}" destId="{33F33E9F-BA7A-4BED-ABD5-2B73EAAE9946}" srcOrd="1" destOrd="0" presId="urn:microsoft.com/office/officeart/2008/layout/HalfCircleOrganizationChart"/>
    <dgm:cxn modelId="{768ECA7D-9B2C-44B3-B513-386A50978870}" type="presParOf" srcId="{4D909356-6CCB-4162-834D-CF3F16F780AE}" destId="{5A64E0A9-3300-4858-AFD5-C8617A441A8F}" srcOrd="2" destOrd="0" presId="urn:microsoft.com/office/officeart/2008/layout/HalfCircleOrganizationChart"/>
    <dgm:cxn modelId="{4D0AB384-FD4E-4154-8103-7574CC9EF6CE}" type="presParOf" srcId="{4D909356-6CCB-4162-834D-CF3F16F780AE}" destId="{8732EC51-C869-46B8-90AD-E46BF0D4325F}" srcOrd="3" destOrd="0" presId="urn:microsoft.com/office/officeart/2008/layout/HalfCircleOrganizationChart"/>
    <dgm:cxn modelId="{1E966DED-861B-41FD-8CE8-D5EE433F90D5}" type="presParOf" srcId="{D44AF248-95CA-4CA3-88B0-7C1F12945011}" destId="{A758CAC2-368D-4F7B-985E-DE2E10BE1008}" srcOrd="1" destOrd="0" presId="urn:microsoft.com/office/officeart/2008/layout/HalfCircleOrganizationChart"/>
    <dgm:cxn modelId="{8912664B-2E37-4C0F-B0DF-E6452B700D58}" type="presParOf" srcId="{D44AF248-95CA-4CA3-88B0-7C1F12945011}" destId="{EA9BE1C3-BEFD-48E4-948A-828CE04AB1A3}" srcOrd="2" destOrd="0" presId="urn:microsoft.com/office/officeart/2008/layout/HalfCircleOrganizationChart"/>
    <dgm:cxn modelId="{5E39C910-BE2A-4FCE-B6DD-F1747D08EF8D}" type="presParOf" srcId="{D63499A4-A39F-4499-8F64-8974E5FCF425}" destId="{1F76218D-8CF3-4B4D-8AD4-5C8B55D7587A}" srcOrd="2" destOrd="0" presId="urn:microsoft.com/office/officeart/2008/layout/HalfCircleOrganizationChart"/>
    <dgm:cxn modelId="{E7E78AEF-9B51-4B54-901B-C0CD8F2E0751}" type="presParOf" srcId="{1A444267-1242-47D5-889E-18BC38B80439}" destId="{158E862C-9FC3-4405-A412-019C5F8B4ADE}" srcOrd="1" destOrd="0" presId="urn:microsoft.com/office/officeart/2008/layout/HalfCircleOrganizationChart"/>
    <dgm:cxn modelId="{90BBBAE1-D909-42DC-8194-C6B46136592F}" type="presParOf" srcId="{158E862C-9FC3-4405-A412-019C5F8B4ADE}" destId="{1D7B7E07-54B3-4617-B9CD-F6AC27B2859A}" srcOrd="0" destOrd="0" presId="urn:microsoft.com/office/officeart/2008/layout/HalfCircleOrganizationChart"/>
    <dgm:cxn modelId="{1999240D-4E90-4E6D-9D0E-71B0A73F882D}" type="presParOf" srcId="{1D7B7E07-54B3-4617-B9CD-F6AC27B2859A}" destId="{A7B98A43-A1F7-4F8A-A9B5-D80341E225E7}" srcOrd="0" destOrd="0" presId="urn:microsoft.com/office/officeart/2008/layout/HalfCircleOrganizationChart"/>
    <dgm:cxn modelId="{F2522049-50CE-48F5-907B-6579CF5485EC}" type="presParOf" srcId="{1D7B7E07-54B3-4617-B9CD-F6AC27B2859A}" destId="{76488B48-26FF-4579-B770-52057D93D348}" srcOrd="1" destOrd="0" presId="urn:microsoft.com/office/officeart/2008/layout/HalfCircleOrganizationChart"/>
    <dgm:cxn modelId="{DE55E2D5-DE54-4ADC-B461-0488A5EB815D}" type="presParOf" srcId="{1D7B7E07-54B3-4617-B9CD-F6AC27B2859A}" destId="{2DB8302F-D4BA-4657-9EDF-8EDD6CFC11E5}" srcOrd="2" destOrd="0" presId="urn:microsoft.com/office/officeart/2008/layout/HalfCircleOrganizationChart"/>
    <dgm:cxn modelId="{DFCF4AB5-54CC-4B8C-803D-D9BC32F2D67E}" type="presParOf" srcId="{1D7B7E07-54B3-4617-B9CD-F6AC27B2859A}" destId="{C168327E-CC85-4CCC-AE97-E7778966C901}" srcOrd="3" destOrd="0" presId="urn:microsoft.com/office/officeart/2008/layout/HalfCircleOrganizationChart"/>
    <dgm:cxn modelId="{5E3BE848-9DEC-4C10-B95E-E7EFBF81AF7E}" type="presParOf" srcId="{158E862C-9FC3-4405-A412-019C5F8B4ADE}" destId="{B17293B4-994C-47E6-BA1B-73580B3C17FD}" srcOrd="1" destOrd="0" presId="urn:microsoft.com/office/officeart/2008/layout/HalfCircleOrganizationChart"/>
    <dgm:cxn modelId="{3C6D9C2C-490B-4F6A-BC12-20B24D3D40B3}" type="presParOf" srcId="{B17293B4-994C-47E6-BA1B-73580B3C17FD}" destId="{1C568403-60D5-473D-8D72-7AA31C7AD9D3}" srcOrd="0" destOrd="0" presId="urn:microsoft.com/office/officeart/2008/layout/HalfCircleOrganizationChart"/>
    <dgm:cxn modelId="{047187B1-24BF-4DB5-8ED9-AE7B4D653ADB}" type="presParOf" srcId="{B17293B4-994C-47E6-BA1B-73580B3C17FD}" destId="{D1E3EBD2-4304-4A0A-862B-A768387D21C7}" srcOrd="1" destOrd="0" presId="urn:microsoft.com/office/officeart/2008/layout/HalfCircleOrganizationChart"/>
    <dgm:cxn modelId="{8711FA32-91F3-4B67-B25D-F0413D822658}" type="presParOf" srcId="{D1E3EBD2-4304-4A0A-862B-A768387D21C7}" destId="{07431664-05D8-4595-B464-80C8CAB845A8}" srcOrd="0" destOrd="0" presId="urn:microsoft.com/office/officeart/2008/layout/HalfCircleOrganizationChart"/>
    <dgm:cxn modelId="{3A8843B6-211F-4D1B-A23F-8574FA21F164}" type="presParOf" srcId="{07431664-05D8-4595-B464-80C8CAB845A8}" destId="{389BC183-1DCD-4592-9CDB-4F814C466BA2}" srcOrd="0" destOrd="0" presId="urn:microsoft.com/office/officeart/2008/layout/HalfCircleOrganizationChart"/>
    <dgm:cxn modelId="{8D9AD336-9C03-491A-AA9C-B66BEA9D56B8}" type="presParOf" srcId="{07431664-05D8-4595-B464-80C8CAB845A8}" destId="{7ADB1B1F-B93D-498A-AC88-2F10E832672A}" srcOrd="1" destOrd="0" presId="urn:microsoft.com/office/officeart/2008/layout/HalfCircleOrganizationChart"/>
    <dgm:cxn modelId="{470FFF68-E852-4CBA-89D0-EF71DAF62879}" type="presParOf" srcId="{07431664-05D8-4595-B464-80C8CAB845A8}" destId="{75FFB673-AC76-4FDF-99C9-D4C4E48BF139}" srcOrd="2" destOrd="0" presId="urn:microsoft.com/office/officeart/2008/layout/HalfCircleOrganizationChart"/>
    <dgm:cxn modelId="{EEB0B4FD-5ED4-4D2E-BA89-27B7638E210D}" type="presParOf" srcId="{07431664-05D8-4595-B464-80C8CAB845A8}" destId="{E8FA6ACB-4E72-4080-9EF2-3F497D718E1C}" srcOrd="3" destOrd="0" presId="urn:microsoft.com/office/officeart/2008/layout/HalfCircleOrganizationChart"/>
    <dgm:cxn modelId="{474E2BC8-8F23-48AC-BF44-EA9E890E11CC}" type="presParOf" srcId="{D1E3EBD2-4304-4A0A-862B-A768387D21C7}" destId="{76479D65-64CE-40F8-8AF4-B5A84A72690A}" srcOrd="1" destOrd="0" presId="urn:microsoft.com/office/officeart/2008/layout/HalfCircleOrganizationChart"/>
    <dgm:cxn modelId="{024D962D-6C4C-4970-ABA0-4BCD704DD49B}" type="presParOf" srcId="{D1E3EBD2-4304-4A0A-862B-A768387D21C7}" destId="{BE0581C6-AAF5-49B4-91F8-8779A33ABFA2}" srcOrd="2" destOrd="0" presId="urn:microsoft.com/office/officeart/2008/layout/HalfCircleOrganizationChart"/>
    <dgm:cxn modelId="{CDDC764B-FBFE-4DE9-AE24-F9FB445000A0}" type="presParOf" srcId="{B17293B4-994C-47E6-BA1B-73580B3C17FD}" destId="{E6A2D214-C8BF-44E8-946D-A86CEE3C96B2}" srcOrd="2" destOrd="0" presId="urn:microsoft.com/office/officeart/2008/layout/HalfCircleOrganizationChart"/>
    <dgm:cxn modelId="{4372D859-61B4-44C9-9D36-63BD8A34A2CC}" type="presParOf" srcId="{B17293B4-994C-47E6-BA1B-73580B3C17FD}" destId="{2248291D-D52E-4C36-B8EC-D33CC4C3AEE2}" srcOrd="3" destOrd="0" presId="urn:microsoft.com/office/officeart/2008/layout/HalfCircleOrganizationChart"/>
    <dgm:cxn modelId="{D7BB8586-18D0-4503-80D9-101EDAA5F481}" type="presParOf" srcId="{2248291D-D52E-4C36-B8EC-D33CC4C3AEE2}" destId="{8D7D8713-8056-448C-9BD2-726C7F628B0A}" srcOrd="0" destOrd="0" presId="urn:microsoft.com/office/officeart/2008/layout/HalfCircleOrganizationChart"/>
    <dgm:cxn modelId="{1A91858F-E4AA-46B0-8324-ECCBCE8E97AD}" type="presParOf" srcId="{8D7D8713-8056-448C-9BD2-726C7F628B0A}" destId="{F8499CD1-09C0-4C78-9D06-0D803DAA92CB}" srcOrd="0" destOrd="0" presId="urn:microsoft.com/office/officeart/2008/layout/HalfCircleOrganizationChart"/>
    <dgm:cxn modelId="{54844F9C-0543-40F5-B19D-8C88D600EBEB}" type="presParOf" srcId="{8D7D8713-8056-448C-9BD2-726C7F628B0A}" destId="{8495D2EF-C7DB-4D22-880B-6DB26B11BADB}" srcOrd="1" destOrd="0" presId="urn:microsoft.com/office/officeart/2008/layout/HalfCircleOrganizationChart"/>
    <dgm:cxn modelId="{8BDD4D41-9F51-4830-9995-EC849AC10779}" type="presParOf" srcId="{8D7D8713-8056-448C-9BD2-726C7F628B0A}" destId="{834B6103-CD55-4329-A228-0FDDDB459EFF}" srcOrd="2" destOrd="0" presId="urn:microsoft.com/office/officeart/2008/layout/HalfCircleOrganizationChart"/>
    <dgm:cxn modelId="{347A6236-D6E4-460C-9EC6-5F21A121C9CD}" type="presParOf" srcId="{8D7D8713-8056-448C-9BD2-726C7F628B0A}" destId="{B1D5FA82-C368-4525-80BC-B9FC3E615459}" srcOrd="3" destOrd="0" presId="urn:microsoft.com/office/officeart/2008/layout/HalfCircleOrganizationChart"/>
    <dgm:cxn modelId="{FCAC190F-6C7C-4CC3-AC45-E3211CA64E7C}" type="presParOf" srcId="{2248291D-D52E-4C36-B8EC-D33CC4C3AEE2}" destId="{08921269-CEEE-4044-87DB-32E60AFE5374}" srcOrd="1" destOrd="0" presId="urn:microsoft.com/office/officeart/2008/layout/HalfCircleOrganizationChart"/>
    <dgm:cxn modelId="{44116752-F45B-45A9-AD69-91B325C6A9DD}" type="presParOf" srcId="{2248291D-D52E-4C36-B8EC-D33CC4C3AEE2}" destId="{F03E82C6-C03C-4E16-8315-7645F8A12ED5}" srcOrd="2" destOrd="0" presId="urn:microsoft.com/office/officeart/2008/layout/HalfCircleOrganizationChart"/>
    <dgm:cxn modelId="{1F29CE45-869E-4558-BA0D-7540A9983E4B}" type="presParOf" srcId="{B17293B4-994C-47E6-BA1B-73580B3C17FD}" destId="{F497AC8B-9DDB-486F-8861-058AD6FB3F1C}" srcOrd="4" destOrd="0" presId="urn:microsoft.com/office/officeart/2008/layout/HalfCircleOrganizationChart"/>
    <dgm:cxn modelId="{0DBD095A-D2A8-4F0A-928B-5D4E962FB217}" type="presParOf" srcId="{B17293B4-994C-47E6-BA1B-73580B3C17FD}" destId="{8D7C59BE-3E9F-4CE2-A4EE-BB228FA02D65}" srcOrd="5" destOrd="0" presId="urn:microsoft.com/office/officeart/2008/layout/HalfCircleOrganizationChart"/>
    <dgm:cxn modelId="{17C7EB7D-65AD-4AB8-86BA-FCF98AAE5891}" type="presParOf" srcId="{8D7C59BE-3E9F-4CE2-A4EE-BB228FA02D65}" destId="{A4432453-04C1-4BFA-AF02-F3146AF483DE}" srcOrd="0" destOrd="0" presId="urn:microsoft.com/office/officeart/2008/layout/HalfCircleOrganizationChart"/>
    <dgm:cxn modelId="{37D22358-6904-4203-9493-9C10C1D32A2A}" type="presParOf" srcId="{A4432453-04C1-4BFA-AF02-F3146AF483DE}" destId="{9CECC7A6-8DAF-4DA3-9BBB-18B4944ED50E}" srcOrd="0" destOrd="0" presId="urn:microsoft.com/office/officeart/2008/layout/HalfCircleOrganizationChart"/>
    <dgm:cxn modelId="{B02A8E24-DC9F-4944-9979-5240274E32F8}" type="presParOf" srcId="{A4432453-04C1-4BFA-AF02-F3146AF483DE}" destId="{28CB7317-97BB-405F-8D04-2ECBFA941FCE}" srcOrd="1" destOrd="0" presId="urn:microsoft.com/office/officeart/2008/layout/HalfCircleOrganizationChart"/>
    <dgm:cxn modelId="{CA76E0AF-CC81-4782-8A75-C18E8ECDAB1F}" type="presParOf" srcId="{A4432453-04C1-4BFA-AF02-F3146AF483DE}" destId="{D90B1CAA-2B92-4592-ABF8-E0406751C835}" srcOrd="2" destOrd="0" presId="urn:microsoft.com/office/officeart/2008/layout/HalfCircleOrganizationChart"/>
    <dgm:cxn modelId="{6B0D6978-9ECA-4737-835C-D708017C242D}" type="presParOf" srcId="{A4432453-04C1-4BFA-AF02-F3146AF483DE}" destId="{96540A00-55A4-4A0B-9CA6-CE90427EC2DF}" srcOrd="3" destOrd="0" presId="urn:microsoft.com/office/officeart/2008/layout/HalfCircleOrganizationChart"/>
    <dgm:cxn modelId="{D99FEAF3-084C-44C4-A0BF-CE9641C762D9}" type="presParOf" srcId="{8D7C59BE-3E9F-4CE2-A4EE-BB228FA02D65}" destId="{751BBE24-A9CA-48F1-A207-469C82001417}" srcOrd="1" destOrd="0" presId="urn:microsoft.com/office/officeart/2008/layout/HalfCircleOrganizationChart"/>
    <dgm:cxn modelId="{30471AC9-E20B-4D22-A858-441056EC9297}" type="presParOf" srcId="{8D7C59BE-3E9F-4CE2-A4EE-BB228FA02D65}" destId="{E9337F98-A229-4D20-9369-B1CBDFE343C9}" srcOrd="2" destOrd="0" presId="urn:microsoft.com/office/officeart/2008/layout/HalfCircleOrganizationChart"/>
    <dgm:cxn modelId="{602A698E-7ED8-49FF-A191-676EB0AB5BC0}" type="presParOf" srcId="{158E862C-9FC3-4405-A412-019C5F8B4ADE}" destId="{2D54DA7B-74BA-43E3-A328-B4600FA1C2BC}"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7AC8B-9DDB-486F-8861-058AD6FB3F1C}">
      <dsp:nvSpPr>
        <dsp:cNvPr id="0" name=""/>
        <dsp:cNvSpPr/>
      </dsp:nvSpPr>
      <dsp:spPr>
        <a:xfrm>
          <a:off x="8084913" y="1168826"/>
          <a:ext cx="1831208" cy="317813"/>
        </a:xfrm>
        <a:custGeom>
          <a:avLst/>
          <a:gdLst/>
          <a:ahLst/>
          <a:cxnLst/>
          <a:rect l="0" t="0" r="0" b="0"/>
          <a:pathLst>
            <a:path>
              <a:moveTo>
                <a:pt x="0" y="0"/>
              </a:moveTo>
              <a:lnTo>
                <a:pt x="0" y="158906"/>
              </a:lnTo>
              <a:lnTo>
                <a:pt x="1831208" y="158906"/>
              </a:lnTo>
              <a:lnTo>
                <a:pt x="1831208"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A2D214-C8BF-44E8-946D-A86CEE3C96B2}">
      <dsp:nvSpPr>
        <dsp:cNvPr id="0" name=""/>
        <dsp:cNvSpPr/>
      </dsp:nvSpPr>
      <dsp:spPr>
        <a:xfrm>
          <a:off x="8039193" y="1168826"/>
          <a:ext cx="91440" cy="317813"/>
        </a:xfrm>
        <a:custGeom>
          <a:avLst/>
          <a:gdLst/>
          <a:ahLst/>
          <a:cxnLst/>
          <a:rect l="0" t="0" r="0" b="0"/>
          <a:pathLst>
            <a:path>
              <a:moveTo>
                <a:pt x="45720" y="0"/>
              </a:moveTo>
              <a:lnTo>
                <a:pt x="45720"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68403-60D5-473D-8D72-7AA31C7AD9D3}">
      <dsp:nvSpPr>
        <dsp:cNvPr id="0" name=""/>
        <dsp:cNvSpPr/>
      </dsp:nvSpPr>
      <dsp:spPr>
        <a:xfrm>
          <a:off x="6253704" y="1168826"/>
          <a:ext cx="1831208" cy="317813"/>
        </a:xfrm>
        <a:custGeom>
          <a:avLst/>
          <a:gdLst/>
          <a:ahLst/>
          <a:cxnLst/>
          <a:rect l="0" t="0" r="0" b="0"/>
          <a:pathLst>
            <a:path>
              <a:moveTo>
                <a:pt x="1831208" y="0"/>
              </a:moveTo>
              <a:lnTo>
                <a:pt x="1831208" y="158906"/>
              </a:lnTo>
              <a:lnTo>
                <a:pt x="0" y="158906"/>
              </a:lnTo>
              <a:lnTo>
                <a:pt x="0"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5F914F-18D5-43CA-863A-5E3E0C4F470C}">
      <dsp:nvSpPr>
        <dsp:cNvPr id="0" name=""/>
        <dsp:cNvSpPr/>
      </dsp:nvSpPr>
      <dsp:spPr>
        <a:xfrm>
          <a:off x="2591286" y="1168826"/>
          <a:ext cx="1831208" cy="317813"/>
        </a:xfrm>
        <a:custGeom>
          <a:avLst/>
          <a:gdLst/>
          <a:ahLst/>
          <a:cxnLst/>
          <a:rect l="0" t="0" r="0" b="0"/>
          <a:pathLst>
            <a:path>
              <a:moveTo>
                <a:pt x="0" y="0"/>
              </a:moveTo>
              <a:lnTo>
                <a:pt x="0" y="158906"/>
              </a:lnTo>
              <a:lnTo>
                <a:pt x="1831208" y="158906"/>
              </a:lnTo>
              <a:lnTo>
                <a:pt x="1831208"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252847-20B8-4EA2-BC75-73D630E4445E}">
      <dsp:nvSpPr>
        <dsp:cNvPr id="0" name=""/>
        <dsp:cNvSpPr/>
      </dsp:nvSpPr>
      <dsp:spPr>
        <a:xfrm>
          <a:off x="2545566" y="1168826"/>
          <a:ext cx="91440" cy="317813"/>
        </a:xfrm>
        <a:custGeom>
          <a:avLst/>
          <a:gdLst/>
          <a:ahLst/>
          <a:cxnLst/>
          <a:rect l="0" t="0" r="0" b="0"/>
          <a:pathLst>
            <a:path>
              <a:moveTo>
                <a:pt x="45720" y="0"/>
              </a:moveTo>
              <a:lnTo>
                <a:pt x="45720"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095241-E14D-4594-A976-162E47E13A4E}">
      <dsp:nvSpPr>
        <dsp:cNvPr id="0" name=""/>
        <dsp:cNvSpPr/>
      </dsp:nvSpPr>
      <dsp:spPr>
        <a:xfrm>
          <a:off x="760078" y="1168826"/>
          <a:ext cx="1831208" cy="317813"/>
        </a:xfrm>
        <a:custGeom>
          <a:avLst/>
          <a:gdLst/>
          <a:ahLst/>
          <a:cxnLst/>
          <a:rect l="0" t="0" r="0" b="0"/>
          <a:pathLst>
            <a:path>
              <a:moveTo>
                <a:pt x="1831208" y="0"/>
              </a:moveTo>
              <a:lnTo>
                <a:pt x="1831208" y="158906"/>
              </a:lnTo>
              <a:lnTo>
                <a:pt x="0" y="158906"/>
              </a:lnTo>
              <a:lnTo>
                <a:pt x="0" y="3178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15C7CA-43DC-43FC-96A5-8973C9A4FE4D}">
      <dsp:nvSpPr>
        <dsp:cNvPr id="0" name=""/>
        <dsp:cNvSpPr/>
      </dsp:nvSpPr>
      <dsp:spPr>
        <a:xfrm>
          <a:off x="1898598" y="412129"/>
          <a:ext cx="138537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8C91CB-3523-4C82-BAD4-9A374E8CE97D}">
      <dsp:nvSpPr>
        <dsp:cNvPr id="0" name=""/>
        <dsp:cNvSpPr/>
      </dsp:nvSpPr>
      <dsp:spPr>
        <a:xfrm>
          <a:off x="1898598" y="412129"/>
          <a:ext cx="138537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44C6D-8B06-47AE-96C3-841EC042E1A8}">
      <dsp:nvSpPr>
        <dsp:cNvPr id="0" name=""/>
        <dsp:cNvSpPr/>
      </dsp:nvSpPr>
      <dsp:spPr>
        <a:xfrm>
          <a:off x="1205909" y="548334"/>
          <a:ext cx="277075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latin typeface="Poppins Light" panose="00000400000000000000" pitchFamily="2" charset="0"/>
              <a:cs typeface="Poppins Light" panose="00000400000000000000" pitchFamily="2" charset="0"/>
            </a:rPr>
            <a:t>Soft computing </a:t>
          </a:r>
          <a:endParaRPr lang="pt-BR" sz="2400" kern="1200" dirty="0"/>
        </a:p>
      </dsp:txBody>
      <dsp:txXfrm>
        <a:off x="1205909" y="548334"/>
        <a:ext cx="2770755" cy="484286"/>
      </dsp:txXfrm>
    </dsp:sp>
    <dsp:sp modelId="{87D644CA-0DBB-49B9-9F8D-75D08E8FF213}">
      <dsp:nvSpPr>
        <dsp:cNvPr id="0" name=""/>
        <dsp:cNvSpPr/>
      </dsp:nvSpPr>
      <dsp:spPr>
        <a:xfrm>
          <a:off x="381729"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F2A01-CDFD-483B-8322-E8A06D1A6ACA}">
      <dsp:nvSpPr>
        <dsp:cNvPr id="0" name=""/>
        <dsp:cNvSpPr/>
      </dsp:nvSpPr>
      <dsp:spPr>
        <a:xfrm>
          <a:off x="381729"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13A4FF-E237-4B09-811E-3D51683DC6F4}">
      <dsp:nvSpPr>
        <dsp:cNvPr id="0" name=""/>
        <dsp:cNvSpPr/>
      </dsp:nvSpPr>
      <dsp:spPr>
        <a:xfrm>
          <a:off x="3380"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Approximate</a:t>
          </a:r>
          <a:r>
            <a:rPr lang="en-US" sz="1400" kern="1200" dirty="0">
              <a:latin typeface="Poppins Light" panose="00000400000000000000" pitchFamily="2" charset="0"/>
              <a:cs typeface="Poppins Light" panose="00000400000000000000" pitchFamily="2" charset="0"/>
            </a:rPr>
            <a:t> </a:t>
          </a:r>
          <a:r>
            <a:rPr lang="pt-BR" sz="1400" kern="1200" dirty="0" err="1">
              <a:latin typeface="Poppins Light" panose="00000400000000000000" pitchFamily="2" charset="0"/>
              <a:cs typeface="Poppins Light" panose="00000400000000000000" pitchFamily="2" charset="0"/>
            </a:rPr>
            <a:t>reasoning</a:t>
          </a:r>
          <a:endParaRPr lang="pt-BR" sz="1400" kern="1200" dirty="0">
            <a:latin typeface="Poppins Light" panose="00000400000000000000" pitchFamily="2" charset="0"/>
            <a:cs typeface="Poppins Light" panose="00000400000000000000" pitchFamily="2" charset="0"/>
          </a:endParaRPr>
        </a:p>
      </dsp:txBody>
      <dsp:txXfrm>
        <a:off x="3380" y="1622845"/>
        <a:ext cx="1513395" cy="484286"/>
      </dsp:txXfrm>
    </dsp:sp>
    <dsp:sp modelId="{7F62CC9C-63C4-4BB0-A7F3-9DF77925A9A3}">
      <dsp:nvSpPr>
        <dsp:cNvPr id="0" name=""/>
        <dsp:cNvSpPr/>
      </dsp:nvSpPr>
      <dsp:spPr>
        <a:xfrm>
          <a:off x="2212937"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C92C9C-C427-4926-9B8E-4CDB465F2B95}">
      <dsp:nvSpPr>
        <dsp:cNvPr id="0" name=""/>
        <dsp:cNvSpPr/>
      </dsp:nvSpPr>
      <dsp:spPr>
        <a:xfrm>
          <a:off x="2212937"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D976B1-2955-4483-A9F1-B6B8AD88A88E}">
      <dsp:nvSpPr>
        <dsp:cNvPr id="0" name=""/>
        <dsp:cNvSpPr/>
      </dsp:nvSpPr>
      <dsp:spPr>
        <a:xfrm>
          <a:off x="1834589"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Probabilistic</a:t>
          </a:r>
          <a:r>
            <a:rPr lang="pt-BR" sz="1400" kern="1200" dirty="0">
              <a:latin typeface="Poppins Light" panose="00000400000000000000" pitchFamily="2" charset="0"/>
              <a:cs typeface="Poppins Light" panose="00000400000000000000" pitchFamily="2" charset="0"/>
            </a:rPr>
            <a:t> models</a:t>
          </a:r>
        </a:p>
      </dsp:txBody>
      <dsp:txXfrm>
        <a:off x="1834589" y="1622845"/>
        <a:ext cx="1513395" cy="484286"/>
      </dsp:txXfrm>
    </dsp:sp>
    <dsp:sp modelId="{33F33E9F-BA7A-4BED-ABD5-2B73EAAE9946}">
      <dsp:nvSpPr>
        <dsp:cNvPr id="0" name=""/>
        <dsp:cNvSpPr/>
      </dsp:nvSpPr>
      <dsp:spPr>
        <a:xfrm>
          <a:off x="4044146"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64E0A9-3300-4858-AFD5-C8617A441A8F}">
      <dsp:nvSpPr>
        <dsp:cNvPr id="0" name=""/>
        <dsp:cNvSpPr/>
      </dsp:nvSpPr>
      <dsp:spPr>
        <a:xfrm>
          <a:off x="4044146"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F8894-AB02-46DA-9A7C-22ABC7A3CBEF}">
      <dsp:nvSpPr>
        <dsp:cNvPr id="0" name=""/>
        <dsp:cNvSpPr/>
      </dsp:nvSpPr>
      <dsp:spPr>
        <a:xfrm>
          <a:off x="3665797"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Multivalued</a:t>
          </a:r>
          <a:r>
            <a:rPr lang="pt-BR" sz="1400" kern="1200" dirty="0">
              <a:latin typeface="Poppins Light" panose="00000400000000000000" pitchFamily="2" charset="0"/>
              <a:cs typeface="Poppins Light" panose="00000400000000000000" pitchFamily="2" charset="0"/>
            </a:rPr>
            <a:t> &amp; </a:t>
          </a:r>
          <a:r>
            <a:rPr lang="pt-BR" sz="1400" b="1" kern="1200" dirty="0">
              <a:latin typeface="Poppins Light" panose="00000400000000000000" pitchFamily="2" charset="0"/>
              <a:cs typeface="Poppins Light" panose="00000400000000000000" pitchFamily="2" charset="0"/>
            </a:rPr>
            <a:t>Fuzzy</a:t>
          </a:r>
          <a:r>
            <a:rPr lang="pt-BR" sz="1400" kern="1200" dirty="0">
              <a:latin typeface="Poppins Light" panose="00000400000000000000" pitchFamily="2" charset="0"/>
              <a:cs typeface="Poppins Light" panose="00000400000000000000" pitchFamily="2" charset="0"/>
            </a:rPr>
            <a:t> </a:t>
          </a:r>
          <a:r>
            <a:rPr lang="pt-BR" sz="1400" kern="1200" dirty="0" err="1">
              <a:latin typeface="Poppins Light" panose="00000400000000000000" pitchFamily="2" charset="0"/>
              <a:cs typeface="Poppins Light" panose="00000400000000000000" pitchFamily="2" charset="0"/>
            </a:rPr>
            <a:t>logics</a:t>
          </a:r>
          <a:endParaRPr lang="pt-BR" sz="1400" kern="1200" dirty="0">
            <a:latin typeface="Poppins Light" panose="00000400000000000000" pitchFamily="2" charset="0"/>
            <a:cs typeface="Poppins Light" panose="00000400000000000000" pitchFamily="2" charset="0"/>
          </a:endParaRPr>
        </a:p>
      </dsp:txBody>
      <dsp:txXfrm>
        <a:off x="3665797" y="1622845"/>
        <a:ext cx="1513395" cy="484286"/>
      </dsp:txXfrm>
    </dsp:sp>
    <dsp:sp modelId="{76488B48-26FF-4579-B770-52057D93D348}">
      <dsp:nvSpPr>
        <dsp:cNvPr id="0" name=""/>
        <dsp:cNvSpPr/>
      </dsp:nvSpPr>
      <dsp:spPr>
        <a:xfrm>
          <a:off x="7252961" y="412129"/>
          <a:ext cx="1663902"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B8302F-D4BA-4657-9EDF-8EDD6CFC11E5}">
      <dsp:nvSpPr>
        <dsp:cNvPr id="0" name=""/>
        <dsp:cNvSpPr/>
      </dsp:nvSpPr>
      <dsp:spPr>
        <a:xfrm>
          <a:off x="7252961" y="412129"/>
          <a:ext cx="1663902"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B98A43-A1F7-4F8A-A9B5-D80341E225E7}">
      <dsp:nvSpPr>
        <dsp:cNvPr id="0" name=""/>
        <dsp:cNvSpPr/>
      </dsp:nvSpPr>
      <dsp:spPr>
        <a:xfrm>
          <a:off x="6421010" y="548334"/>
          <a:ext cx="332780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pt-BR" sz="2400" kern="1200" dirty="0">
              <a:latin typeface="Poppins Light" panose="00000400000000000000" pitchFamily="2" charset="0"/>
              <a:cs typeface="Poppins Light" panose="00000400000000000000" pitchFamily="2" charset="0"/>
            </a:rPr>
            <a:t>Hard </a:t>
          </a:r>
          <a:r>
            <a:rPr lang="pt-BR" sz="2400" kern="1200" dirty="0" err="1">
              <a:latin typeface="Poppins Light" panose="00000400000000000000" pitchFamily="2" charset="0"/>
              <a:cs typeface="Poppins Light" panose="00000400000000000000" pitchFamily="2" charset="0"/>
            </a:rPr>
            <a:t>computing</a:t>
          </a:r>
          <a:endParaRPr lang="pt-BR" sz="2400" kern="1200" dirty="0">
            <a:latin typeface="Poppins Light" panose="00000400000000000000" pitchFamily="2" charset="0"/>
            <a:cs typeface="Poppins Light" panose="00000400000000000000" pitchFamily="2" charset="0"/>
          </a:endParaRPr>
        </a:p>
      </dsp:txBody>
      <dsp:txXfrm>
        <a:off x="6421010" y="548334"/>
        <a:ext cx="3327805" cy="484286"/>
      </dsp:txXfrm>
    </dsp:sp>
    <dsp:sp modelId="{7ADB1B1F-B93D-498A-AC88-2F10E832672A}">
      <dsp:nvSpPr>
        <dsp:cNvPr id="0" name=""/>
        <dsp:cNvSpPr/>
      </dsp:nvSpPr>
      <dsp:spPr>
        <a:xfrm>
          <a:off x="5875355"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FFB673-AC76-4FDF-99C9-D4C4E48BF139}">
      <dsp:nvSpPr>
        <dsp:cNvPr id="0" name=""/>
        <dsp:cNvSpPr/>
      </dsp:nvSpPr>
      <dsp:spPr>
        <a:xfrm>
          <a:off x="5875355"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9BC183-1DCD-4592-9CDB-4F814C466BA2}">
      <dsp:nvSpPr>
        <dsp:cNvPr id="0" name=""/>
        <dsp:cNvSpPr/>
      </dsp:nvSpPr>
      <dsp:spPr>
        <a:xfrm>
          <a:off x="5497006"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Symbolic</a:t>
          </a:r>
          <a:r>
            <a:rPr lang="pt-BR" sz="1400" b="1" kern="1200" dirty="0">
              <a:latin typeface="Poppins Light" panose="00000400000000000000" pitchFamily="2" charset="0"/>
              <a:cs typeface="Poppins Light" panose="00000400000000000000" pitchFamily="2" charset="0"/>
            </a:rPr>
            <a:t> </a:t>
          </a:r>
          <a:r>
            <a:rPr lang="pt-BR" sz="1400" b="1" kern="1200" dirty="0" err="1">
              <a:latin typeface="Poppins Light" panose="00000400000000000000" pitchFamily="2" charset="0"/>
              <a:cs typeface="Poppins Light" panose="00000400000000000000" pitchFamily="2" charset="0"/>
            </a:rPr>
            <a:t>logic</a:t>
          </a:r>
          <a:r>
            <a:rPr lang="pt-BR" sz="1400" b="1" kern="1200" dirty="0">
              <a:latin typeface="Poppins Light" panose="00000400000000000000" pitchFamily="2" charset="0"/>
              <a:cs typeface="Poppins Light" panose="00000400000000000000" pitchFamily="2" charset="0"/>
            </a:rPr>
            <a:t> </a:t>
          </a:r>
          <a:r>
            <a:rPr lang="pt-BR" sz="1400" kern="1200" dirty="0" err="1">
              <a:latin typeface="Poppins Light" panose="00000400000000000000" pitchFamily="2" charset="0"/>
              <a:cs typeface="Poppins Light" panose="00000400000000000000" pitchFamily="2" charset="0"/>
            </a:rPr>
            <a:t>reasoning</a:t>
          </a:r>
          <a:endParaRPr lang="pt-BR" sz="1400" kern="1200" dirty="0">
            <a:latin typeface="Poppins Light" panose="00000400000000000000" pitchFamily="2" charset="0"/>
            <a:cs typeface="Poppins Light" panose="00000400000000000000" pitchFamily="2" charset="0"/>
          </a:endParaRPr>
        </a:p>
      </dsp:txBody>
      <dsp:txXfrm>
        <a:off x="5497006" y="1622845"/>
        <a:ext cx="1513395" cy="484286"/>
      </dsp:txXfrm>
    </dsp:sp>
    <dsp:sp modelId="{8495D2EF-C7DB-4D22-880B-6DB26B11BADB}">
      <dsp:nvSpPr>
        <dsp:cNvPr id="0" name=""/>
        <dsp:cNvSpPr/>
      </dsp:nvSpPr>
      <dsp:spPr>
        <a:xfrm>
          <a:off x="7706564"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4B6103-CD55-4329-A228-0FDDDB459EFF}">
      <dsp:nvSpPr>
        <dsp:cNvPr id="0" name=""/>
        <dsp:cNvSpPr/>
      </dsp:nvSpPr>
      <dsp:spPr>
        <a:xfrm>
          <a:off x="7706564"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499CD1-09C0-4C78-9D06-0D803DAA92CB}">
      <dsp:nvSpPr>
        <dsp:cNvPr id="0" name=""/>
        <dsp:cNvSpPr/>
      </dsp:nvSpPr>
      <dsp:spPr>
        <a:xfrm>
          <a:off x="7328215"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Numerical</a:t>
          </a:r>
          <a:r>
            <a:rPr lang="pt-BR" sz="1400" kern="1200" dirty="0">
              <a:latin typeface="Poppins Light" panose="00000400000000000000" pitchFamily="2" charset="0"/>
              <a:cs typeface="Poppins Light" panose="00000400000000000000" pitchFamily="2" charset="0"/>
            </a:rPr>
            <a:t> </a:t>
          </a:r>
          <a:r>
            <a:rPr lang="pt-BR" sz="1400" kern="1200" dirty="0" err="1">
              <a:latin typeface="Poppins Light" panose="00000400000000000000" pitchFamily="2" charset="0"/>
              <a:cs typeface="Poppins Light" panose="00000400000000000000" pitchFamily="2" charset="0"/>
            </a:rPr>
            <a:t>modeling</a:t>
          </a:r>
          <a:endParaRPr lang="pt-BR" sz="1400" kern="1200" dirty="0">
            <a:latin typeface="Poppins Light" panose="00000400000000000000" pitchFamily="2" charset="0"/>
            <a:cs typeface="Poppins Light" panose="00000400000000000000" pitchFamily="2" charset="0"/>
          </a:endParaRPr>
        </a:p>
      </dsp:txBody>
      <dsp:txXfrm>
        <a:off x="7328215" y="1622845"/>
        <a:ext cx="1513395" cy="484286"/>
      </dsp:txXfrm>
    </dsp:sp>
    <dsp:sp modelId="{28CB7317-97BB-405F-8D04-2ECBFA941FCE}">
      <dsp:nvSpPr>
        <dsp:cNvPr id="0" name=""/>
        <dsp:cNvSpPr/>
      </dsp:nvSpPr>
      <dsp:spPr>
        <a:xfrm>
          <a:off x="9537772" y="1486640"/>
          <a:ext cx="756697" cy="75669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B1CAA-2B92-4592-ABF8-E0406751C835}">
      <dsp:nvSpPr>
        <dsp:cNvPr id="0" name=""/>
        <dsp:cNvSpPr/>
      </dsp:nvSpPr>
      <dsp:spPr>
        <a:xfrm>
          <a:off x="9537772" y="1486640"/>
          <a:ext cx="756697" cy="75669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ECC7A6-8DAF-4DA3-9BBB-18B4944ED50E}">
      <dsp:nvSpPr>
        <dsp:cNvPr id="0" name=""/>
        <dsp:cNvSpPr/>
      </dsp:nvSpPr>
      <dsp:spPr>
        <a:xfrm>
          <a:off x="9159424" y="1622845"/>
          <a:ext cx="1513395" cy="4842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b="1" kern="1200" dirty="0" err="1">
              <a:latin typeface="Poppins Light" panose="00000400000000000000" pitchFamily="2" charset="0"/>
              <a:cs typeface="Poppins Light" panose="00000400000000000000" pitchFamily="2" charset="0"/>
            </a:rPr>
            <a:t>Binary</a:t>
          </a:r>
          <a:r>
            <a:rPr lang="pt-BR" sz="1400" kern="1200" dirty="0">
              <a:latin typeface="Poppins Light" panose="00000400000000000000" pitchFamily="2" charset="0"/>
              <a:cs typeface="Poppins Light" panose="00000400000000000000" pitchFamily="2" charset="0"/>
            </a:rPr>
            <a:t> &amp; </a:t>
          </a:r>
          <a:r>
            <a:rPr lang="pt-BR" sz="1400" b="1" kern="1200" dirty="0">
              <a:latin typeface="Poppins Light" panose="00000400000000000000" pitchFamily="2" charset="0"/>
              <a:cs typeface="Poppins Light" panose="00000400000000000000" pitchFamily="2" charset="0"/>
            </a:rPr>
            <a:t>Crisp</a:t>
          </a:r>
          <a:r>
            <a:rPr lang="pt-BR" sz="1400" kern="1200" dirty="0">
              <a:latin typeface="Poppins Light" panose="00000400000000000000" pitchFamily="2" charset="0"/>
              <a:cs typeface="Poppins Light" panose="00000400000000000000" pitchFamily="2" charset="0"/>
            </a:rPr>
            <a:t> </a:t>
          </a:r>
          <a:r>
            <a:rPr lang="pt-BR" sz="1400" kern="1200" dirty="0" err="1">
              <a:latin typeface="Poppins Light" panose="00000400000000000000" pitchFamily="2" charset="0"/>
              <a:cs typeface="Poppins Light" panose="00000400000000000000" pitchFamily="2" charset="0"/>
            </a:rPr>
            <a:t>logic</a:t>
          </a:r>
          <a:endParaRPr lang="en-US" sz="1400" kern="1200" dirty="0">
            <a:latin typeface="Poppins Light" panose="00000400000000000000" pitchFamily="2" charset="0"/>
            <a:cs typeface="Poppins Light" panose="00000400000000000000" pitchFamily="2" charset="0"/>
          </a:endParaRPr>
        </a:p>
      </dsp:txBody>
      <dsp:txXfrm>
        <a:off x="9159424" y="1622845"/>
        <a:ext cx="1513395" cy="4842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CDB1A-F2D5-4341-B614-2D7EF75BD713}" type="datetimeFigureOut">
              <a:rPr lang="pt-BR" smtClean="0"/>
              <a:t>02/09/2022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ECF70-C1C7-4210-B7D5-F2EC458B5BAB}" type="slidenum">
              <a:rPr lang="pt-BR" smtClean="0"/>
              <a:t>‹nº›</a:t>
            </a:fld>
            <a:endParaRPr lang="pt-BR"/>
          </a:p>
        </p:txBody>
      </p:sp>
    </p:spTree>
    <p:extLst>
      <p:ext uri="{BB962C8B-B14F-4D97-AF65-F5344CB8AC3E}">
        <p14:creationId xmlns:p14="http://schemas.microsoft.com/office/powerpoint/2010/main" val="763897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journals.elsevier.com/applied-soft-computin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sz="120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ECF70-C1C7-4210-B7D5-F2EC458B5BA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65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So in order to “soften” the </a:t>
            </a:r>
            <a:r>
              <a:rPr lang="en-US" sz="1200" dirty="0">
                <a:latin typeface="Poppins Light" panose="00000400000000000000" pitchFamily="2" charset="0"/>
                <a:cs typeface="Poppins Light" panose="00000400000000000000" pitchFamily="2" charset="0"/>
              </a:rPr>
              <a:t>standard “</a:t>
            </a:r>
            <a:r>
              <a:rPr lang="en-US" sz="1200" b="1" dirty="0">
                <a:latin typeface="Poppins Light" panose="00000400000000000000" pitchFamily="2" charset="0"/>
                <a:cs typeface="Poppins Light" panose="00000400000000000000" pitchFamily="2" charset="0"/>
              </a:rPr>
              <a:t>hard metrics”</a:t>
            </a:r>
            <a:r>
              <a:rPr lang="en-US" sz="1200" b="0" dirty="0">
                <a:latin typeface="Poppins Light" panose="00000400000000000000" pitchFamily="2" charset="0"/>
                <a:cs typeface="Poppins Light" panose="00000400000000000000" pitchFamily="2" charset="0"/>
              </a:rPr>
              <a:t>, incorporate a </a:t>
            </a:r>
            <a:r>
              <a:rPr lang="en-US" dirty="0">
                <a:latin typeface="Poppins Light" panose="00000400000000000000" pitchFamily="2" charset="0"/>
                <a:cs typeface="Poppins Light" panose="00000400000000000000" pitchFamily="2" charset="0"/>
              </a:rPr>
              <a:t>distance-based </a:t>
            </a:r>
            <a:r>
              <a:rPr lang="en-US" sz="1200" b="1" dirty="0">
                <a:latin typeface="Poppins Light" panose="00000400000000000000" pitchFamily="2" charset="0"/>
                <a:cs typeface="Poppins Light" panose="00000400000000000000" pitchFamily="2" charset="0"/>
              </a:rPr>
              <a:t>time</a:t>
            </a:r>
            <a:r>
              <a:rPr lang="en-US" sz="1200" b="0" dirty="0">
                <a:latin typeface="Poppins Light" panose="00000400000000000000" pitchFamily="2" charset="0"/>
                <a:cs typeface="Poppins Light" panose="00000400000000000000" pitchFamily="2" charset="0"/>
              </a:rPr>
              <a:t> </a:t>
            </a:r>
            <a:r>
              <a:rPr lang="en-US" sz="1200" b="0" dirty="0">
                <a:latin typeface="Poppins SemiBold" panose="00000700000000000000" pitchFamily="2" charset="0"/>
                <a:cs typeface="Poppins SemiBold" panose="00000700000000000000" pitchFamily="2" charset="0"/>
              </a:rPr>
              <a:t>tolerance for event detection.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Poppins SemiBold" panose="00000700000000000000" pitchFamily="2" charset="0"/>
                <a:ea typeface="+mn-ea"/>
                <a:cs typeface="Poppins SemiBold" panose="00000700000000000000" pitchFamily="2" charset="0"/>
              </a:rPr>
              <a:t>And this can be done by </a:t>
            </a:r>
            <a:r>
              <a:rPr lang="en-US" sz="1200" b="0" kern="1200" dirty="0">
                <a:solidFill>
                  <a:schemeClr val="tx1"/>
                </a:solidFill>
                <a:latin typeface="Poppins Light" panose="00000400000000000000" pitchFamily="2" charset="0"/>
                <a:ea typeface="+mn-ea"/>
                <a:cs typeface="Poppins Light" panose="00000400000000000000" pitchFamily="2" charset="0"/>
              </a:rPr>
              <a:t>d</a:t>
            </a:r>
            <a:r>
              <a:rPr lang="en-US" dirty="0">
                <a:latin typeface="Poppins Light" panose="00000400000000000000" pitchFamily="2" charset="0"/>
                <a:cs typeface="Poppins Light" panose="00000400000000000000" pitchFamily="2" charset="0"/>
              </a:rPr>
              <a:t>efining the </a:t>
            </a:r>
            <a:r>
              <a:rPr lang="en-US" b="1" dirty="0">
                <a:latin typeface="Poppins SemiBold" panose="00000700000000000000" pitchFamily="2" charset="0"/>
                <a:cs typeface="Poppins SemiBold" panose="00000700000000000000" pitchFamily="2" charset="0"/>
              </a:rPr>
              <a:t>membership</a:t>
            </a:r>
            <a:r>
              <a:rPr lang="en-US" dirty="0">
                <a:latin typeface="Poppins Light" panose="00000400000000000000" pitchFamily="2" charset="0"/>
                <a:cs typeface="Poppins Light" panose="00000400000000000000" pitchFamily="2" charset="0"/>
              </a:rPr>
              <a:t> of a particular </a:t>
            </a:r>
            <a:r>
              <a:rPr lang="en-US" b="1" dirty="0">
                <a:latin typeface="Poppins SemiBold" panose="00000700000000000000" pitchFamily="2" charset="0"/>
                <a:cs typeface="Poppins SemiBold" panose="00000700000000000000" pitchFamily="2" charset="0"/>
              </a:rPr>
              <a:t>event detection</a:t>
            </a:r>
            <a:r>
              <a:rPr lang="en-US" dirty="0">
                <a:latin typeface="Poppins Light" panose="00000400000000000000" pitchFamily="2" charset="0"/>
                <a:cs typeface="Poppins Light" panose="00000400000000000000" pitchFamily="2" charset="0"/>
              </a:rPr>
              <a:t> to an </a:t>
            </a:r>
            <a:r>
              <a:rPr lang="en-US" b="1" dirty="0">
                <a:latin typeface="Poppins SemiBold" panose="00000700000000000000" pitchFamily="2" charset="0"/>
                <a:cs typeface="Poppins SemiBold" panose="00000700000000000000" pitchFamily="2" charset="0"/>
              </a:rPr>
              <a:t>event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latin typeface="+mn-lt"/>
              <a:ea typeface="+mn-ea"/>
              <a:cs typeface="+mn-cs"/>
            </a:endParaRPr>
          </a:p>
          <a:p>
            <a:pPr marL="171450" lvl="0" indent="-171450">
              <a:buFont typeface="Arial" panose="020B0604020202020204" pitchFamily="34" charset="0"/>
              <a:buChar char="•"/>
            </a:pPr>
            <a:r>
              <a:rPr lang="en-US" sz="1200" dirty="0">
                <a:solidFill>
                  <a:schemeClr val="tx1"/>
                </a:solidFill>
              </a:rPr>
              <a:t>The figure gives a general idea of the approach, comparing what would be the standard “hard” evaluation and a “soft” evaluation of the event detections.</a:t>
            </a:r>
          </a:p>
          <a:p>
            <a:pPr marL="171450" lvl="0" indent="-171450">
              <a:buFont typeface="Arial" panose="020B0604020202020204" pitchFamily="34" charset="0"/>
              <a:buChar char="•"/>
            </a:pPr>
            <a:r>
              <a:rPr lang="en-US" sz="1200" dirty="0">
                <a:solidFill>
                  <a:schemeClr val="tx1"/>
                </a:solidFill>
              </a:rPr>
              <a:t>In that case, the “hard” evaluation marks if a detection is a match to an event or not. It’s binary.</a:t>
            </a:r>
          </a:p>
          <a:p>
            <a:pPr marL="171450" lvl="0" indent="-171450">
              <a:buFont typeface="Arial" panose="020B0604020202020204" pitchFamily="34" charset="0"/>
              <a:buChar char="•"/>
            </a:pPr>
            <a:r>
              <a:rPr lang="en-US" sz="1200" dirty="0">
                <a:solidFill>
                  <a:schemeClr val="tx1"/>
                </a:solidFill>
              </a:rPr>
              <a:t>Whereas the “soft” evaluation marks the degree to which a detection is a member of a particular event.</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Now let’s formalize the event membership function.</a:t>
            </a: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10</a:t>
            </a:fld>
            <a:endParaRPr lang="pt-BR"/>
          </a:p>
        </p:txBody>
      </p:sp>
    </p:spTree>
    <p:extLst>
      <p:ext uri="{BB962C8B-B14F-4D97-AF65-F5344CB8AC3E}">
        <p14:creationId xmlns:p14="http://schemas.microsoft.com/office/powerpoint/2010/main" val="409620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begin by defining E, m, j, and </a:t>
            </a:r>
            <a:r>
              <a:rPr lang="en-US" sz="1200" dirty="0" err="1">
                <a:solidFill>
                  <a:schemeClr val="tx1"/>
                </a:solidFill>
              </a:rPr>
              <a:t>ej</a:t>
            </a:r>
            <a:r>
              <a:rPr lang="en-US" sz="1200" dirty="0">
                <a:solidFill>
                  <a:schemeClr val="tx1"/>
                </a:solidFill>
              </a:rPr>
              <a:t>.</a:t>
            </a:r>
          </a:p>
          <a:p>
            <a:pPr marL="171450" lvl="0" indent="-171450">
              <a:buFont typeface="Arial" panose="020B0604020202020204" pitchFamily="34" charset="0"/>
              <a:buChar char="•"/>
            </a:pPr>
            <a:r>
              <a:rPr lang="en-US" sz="1200" dirty="0">
                <a:solidFill>
                  <a:schemeClr val="tx1"/>
                </a:solidFill>
              </a:rPr>
              <a:t>The plot gives the membership function for event </a:t>
            </a:r>
            <a:r>
              <a:rPr lang="en-US" sz="1200" dirty="0" err="1">
                <a:solidFill>
                  <a:schemeClr val="tx1"/>
                </a:solidFill>
              </a:rPr>
              <a:t>ej</a:t>
            </a:r>
            <a:r>
              <a:rPr lang="en-US" sz="1200" dirty="0">
                <a:solidFill>
                  <a:schemeClr val="tx1"/>
                </a:solidFill>
              </a:rPr>
              <a:t> which is defined in time and is given by </a:t>
            </a:r>
            <a:r>
              <a:rPr lang="en-US" sz="1200" dirty="0" err="1">
                <a:solidFill>
                  <a:schemeClr val="tx1"/>
                </a:solidFill>
              </a:rPr>
              <a:t>mu_ej</a:t>
            </a:r>
            <a:r>
              <a:rPr lang="en-US" sz="1200" dirty="0">
                <a:solidFill>
                  <a:schemeClr val="tx1"/>
                </a:solidFill>
              </a:rPr>
              <a:t>.</a:t>
            </a:r>
          </a:p>
          <a:p>
            <a:pPr marL="171450" lvl="0" indent="-171450">
              <a:buFont typeface="Arial" panose="020B0604020202020204" pitchFamily="34" charset="0"/>
              <a:buChar char="•"/>
            </a:pPr>
            <a:r>
              <a:rPr lang="en-US" sz="1200" dirty="0" err="1">
                <a:solidFill>
                  <a:schemeClr val="tx1"/>
                </a:solidFill>
              </a:rPr>
              <a:t>mu_ej</a:t>
            </a:r>
            <a:r>
              <a:rPr lang="en-US" sz="1200" dirty="0">
                <a:solidFill>
                  <a:schemeClr val="tx1"/>
                </a:solidFill>
              </a:rPr>
              <a:t> lies within [0,1].</a:t>
            </a:r>
          </a:p>
          <a:p>
            <a:pPr marL="171450" lvl="0" indent="-171450">
              <a:buFont typeface="Arial" panose="020B0604020202020204" pitchFamily="34" charset="0"/>
              <a:buChar char="•"/>
            </a:pPr>
            <a:r>
              <a:rPr lang="en-US" sz="1200" dirty="0">
                <a:solidFill>
                  <a:schemeClr val="tx1"/>
                </a:solidFill>
              </a:rPr>
              <a:t>And the Higher score is given by </a:t>
            </a:r>
            <a:r>
              <a:rPr lang="en-US" sz="1200" dirty="0" err="1">
                <a:solidFill>
                  <a:schemeClr val="tx1"/>
                </a:solidFill>
              </a:rPr>
              <a:t>tej</a:t>
            </a:r>
            <a:r>
              <a:rPr lang="en-US" sz="1200" dirty="0">
                <a:solidFill>
                  <a:schemeClr val="tx1"/>
                </a:solidFill>
              </a:rPr>
              <a:t> which is the time point where event </a:t>
            </a:r>
            <a:r>
              <a:rPr lang="en-US" sz="1200" dirty="0" err="1">
                <a:solidFill>
                  <a:schemeClr val="tx1"/>
                </a:solidFill>
              </a:rPr>
              <a:t>ej</a:t>
            </a:r>
            <a:r>
              <a:rPr lang="en-US" sz="1200" dirty="0">
                <a:solidFill>
                  <a:schemeClr val="tx1"/>
                </a:solidFill>
              </a:rPr>
              <a:t> occurs.</a:t>
            </a:r>
          </a:p>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11</a:t>
            </a:fld>
            <a:endParaRPr lang="pt-BR"/>
          </a:p>
        </p:txBody>
      </p:sp>
    </p:spTree>
    <p:extLst>
      <p:ext uri="{BB962C8B-B14F-4D97-AF65-F5344CB8AC3E}">
        <p14:creationId xmlns:p14="http://schemas.microsoft.com/office/powerpoint/2010/main" val="358380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solidFill>
                  <a:schemeClr val="tx1"/>
                </a:solidFill>
              </a:rPr>
              <a:t>mu_ej</a:t>
            </a:r>
            <a:r>
              <a:rPr lang="en-US" sz="1200" dirty="0">
                <a:solidFill>
                  <a:schemeClr val="tx1"/>
                </a:solidFill>
              </a:rPr>
              <a:t> is an </a:t>
            </a:r>
            <a:r>
              <a:rPr lang="pt-BR" sz="1200" dirty="0" err="1">
                <a:solidFill>
                  <a:schemeClr val="tx1"/>
                </a:solidFill>
                <a:latin typeface="Poppins Light" panose="00000400000000000000" pitchFamily="2" charset="0"/>
                <a:cs typeface="Poppins Light" panose="00000400000000000000" pitchFamily="2" charset="0"/>
              </a:rPr>
              <a:t>e</a:t>
            </a:r>
            <a:r>
              <a:rPr lang="pt-BR" sz="1200" dirty="0" err="1">
                <a:latin typeface="Poppins Light" panose="00000400000000000000" pitchFamily="2" charset="0"/>
                <a:cs typeface="Poppins Light" panose="00000400000000000000" pitchFamily="2" charset="0"/>
              </a:rPr>
              <a:t>uclidean</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distance-based</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function</a:t>
            </a:r>
            <a:r>
              <a:rPr lang="en-US" sz="1200" dirty="0">
                <a:solidFill>
                  <a:schemeClr val="tx1"/>
                </a:solidFill>
                <a:latin typeface="Poppins Light" panose="00000400000000000000" pitchFamily="2" charset="0"/>
                <a:cs typeface="Poppins Light" panose="00000400000000000000" pitchFamily="2" charset="0"/>
              </a:rPr>
              <a:t>, which is given by the formula below and translates to a triangular curve as the one you see here.</a:t>
            </a: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12</a:t>
            </a:fld>
            <a:endParaRPr lang="pt-BR"/>
          </a:p>
        </p:txBody>
      </p:sp>
    </p:spTree>
    <p:extLst>
      <p:ext uri="{BB962C8B-B14F-4D97-AF65-F5344CB8AC3E}">
        <p14:creationId xmlns:p14="http://schemas.microsoft.com/office/powerpoint/2010/main" val="1612562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The base of the triangle is given by k, a </a:t>
                </a:r>
                <a:r>
                  <a:rPr lang="pt-BR" sz="1200" dirty="0" err="1"/>
                  <a:t>constant</a:t>
                </a:r>
                <a:r>
                  <a:rPr lang="pt-BR" sz="1200" dirty="0"/>
                  <a:t> </a:t>
                </a:r>
                <a:r>
                  <a:rPr lang="pt-BR" sz="1200" dirty="0" err="1"/>
                  <a:t>of</a:t>
                </a:r>
                <a:r>
                  <a:rPr lang="pt-BR" sz="1200" dirty="0"/>
                  <a:t> time </a:t>
                </a:r>
                <a:r>
                  <a:rPr lang="pt-BR" sz="1200" dirty="0" err="1"/>
                  <a:t>tolerance</a:t>
                </a:r>
                <a:r>
                  <a:rPr lang="pt-BR" sz="1200" dirty="0"/>
                  <a:t> for </a:t>
                </a:r>
                <a:r>
                  <a:rPr lang="pt-BR" sz="1200" dirty="0" err="1"/>
                  <a:t>event</a:t>
                </a:r>
                <a:r>
                  <a:rPr lang="pt-BR" sz="1200" dirty="0"/>
                  <a:t> </a:t>
                </a:r>
                <a:r>
                  <a:rPr lang="pt-BR" sz="1200" dirty="0" err="1"/>
                  <a:t>detection</a:t>
                </a:r>
                <a:r>
                  <a:rPr lang="pt-BR" sz="1200" dirty="0"/>
                  <a:t>.</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Here, we define k as 15 time observations, as it is the minimum value that assures the data sample within the triangle (30) </a:t>
                </a:r>
                <a:r>
                  <a:rPr lang="pt-BR" sz="1200" dirty="0" err="1">
                    <a:latin typeface="Poppins Light" panose="00000400000000000000" pitchFamily="2" charset="0"/>
                    <a:cs typeface="Poppins Light" panose="00000400000000000000" pitchFamily="2" charset="0"/>
                  </a:rPr>
                  <a:t>holds</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true</a:t>
                </a:r>
                <a:r>
                  <a:rPr lang="en-US" sz="1200" dirty="0">
                    <a:latin typeface="Poppins Light" panose="00000400000000000000" pitchFamily="2" charset="0"/>
                    <a:cs typeface="Poppins Light" panose="00000400000000000000" pitchFamily="2" charset="0"/>
                  </a:rPr>
                  <a:t> the central limit theorem.</a:t>
                </a:r>
              </a:p>
              <a:p>
                <a:pPr marL="171450" lvl="0" indent="-171450">
                  <a:buFont typeface="Arial" panose="020B0604020202020204" pitchFamily="34" charset="0"/>
                  <a:buChar char="•"/>
                </a:pPr>
                <a:r>
                  <a:rPr lang="en-US" sz="1200" dirty="0">
                    <a:solidFill>
                      <a:schemeClr val="tx1"/>
                    </a:solidFill>
                  </a:rPr>
                  <a:t>This definition is based on statistical background, however, the </a:t>
                </a:r>
                <a:r>
                  <a:rPr lang="en-US" sz="1200" dirty="0">
                    <a:solidFill>
                      <a:schemeClr val="tx1">
                        <a:lumMod val="50000"/>
                        <a:lumOff val="50000"/>
                      </a:schemeClr>
                    </a:solidFill>
                    <a:latin typeface="Poppins Light" panose="00000400000000000000" pitchFamily="2" charset="0"/>
                    <a:cs typeface="Poppins Light" panose="00000400000000000000" pitchFamily="2" charset="0"/>
                  </a:rPr>
                  <a:t>optimization of </a:t>
                </a:r>
                <a14:m>
                  <m:oMath xmlns:m="http://schemas.openxmlformats.org/officeDocument/2006/math">
                    <m:r>
                      <a:rPr lang="pt-BR" sz="1200">
                        <a:solidFill>
                          <a:schemeClr val="tx1">
                            <a:lumMod val="50000"/>
                            <a:lumOff val="50000"/>
                          </a:schemeClr>
                        </a:solidFill>
                        <a:latin typeface="Cambria Math" panose="02040503050406030204" pitchFamily="18" charset="0"/>
                        <a:cs typeface="Poppins Light" panose="00000400000000000000" pitchFamily="2" charset="0"/>
                      </a:rPr>
                      <m:t>𝑘</m:t>
                    </m:r>
                  </m:oMath>
                </a14:m>
                <a:r>
                  <a:rPr lang="pt-BR" sz="1200" dirty="0">
                    <a:solidFill>
                      <a:schemeClr val="tx1">
                        <a:lumMod val="50000"/>
                        <a:lumOff val="50000"/>
                      </a:schemeClr>
                    </a:solidFill>
                    <a:latin typeface="Poppins Light" panose="00000400000000000000" pitchFamily="2" charset="0"/>
                    <a:cs typeface="Poppins Light" panose="00000400000000000000" pitchFamily="2" charset="0"/>
                  </a:rPr>
                  <a:t> is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considered</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 for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further</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research</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b="0" i="0" dirty="0">
                    <a:solidFill>
                      <a:srgbClr val="202124"/>
                    </a:solidFill>
                    <a:effectLst/>
                    <a:latin typeface="arial" panose="020B0604020202020204" pitchFamily="34" charset="0"/>
                  </a:rPr>
                  <a:t>The central limit theorem tells us that no matter what the distribution of the population is, the shape of the </a:t>
                </a:r>
                <a:r>
                  <a:rPr lang="en-US" b="1" i="0" dirty="0">
                    <a:solidFill>
                      <a:srgbClr val="202124"/>
                    </a:solidFill>
                    <a:effectLst/>
                    <a:latin typeface="arial" panose="020B0604020202020204" pitchFamily="34" charset="0"/>
                  </a:rPr>
                  <a:t>sampling distribution</a:t>
                </a:r>
                <a:r>
                  <a:rPr lang="en-US" b="0" i="0" dirty="0">
                    <a:solidFill>
                      <a:srgbClr val="202124"/>
                    </a:solidFill>
                    <a:effectLst/>
                    <a:latin typeface="arial" panose="020B0604020202020204" pitchFamily="34" charset="0"/>
                  </a:rPr>
                  <a:t> will approach normality as the </a:t>
                </a:r>
                <a:r>
                  <a:rPr lang="en-US" b="1" i="0" dirty="0">
                    <a:solidFill>
                      <a:srgbClr val="202124"/>
                    </a:solidFill>
                    <a:effectLst/>
                    <a:latin typeface="arial" panose="020B0604020202020204" pitchFamily="34" charset="0"/>
                  </a:rPr>
                  <a:t>sample</a:t>
                </a:r>
                <a:r>
                  <a:rPr lang="en-US" b="0" i="0" dirty="0">
                    <a:solidFill>
                      <a:srgbClr val="202124"/>
                    </a:solidFill>
                    <a:effectLst/>
                    <a:latin typeface="arial" panose="020B0604020202020204" pitchFamily="34" charset="0"/>
                  </a:rPr>
                  <a:t> size (N) increases.</a:t>
                </a:r>
              </a:p>
              <a:p>
                <a:pPr marL="171450" lvl="0" indent="-171450">
                  <a:buFont typeface="Arial" panose="020B0604020202020204" pitchFamily="34" charset="0"/>
                  <a:buChar char="•"/>
                </a:pPr>
                <a:r>
                  <a:rPr lang="en-US" b="0" i="0" dirty="0">
                    <a:solidFill>
                      <a:srgbClr val="000000"/>
                    </a:solidFill>
                    <a:effectLst/>
                    <a:latin typeface="Georgia" panose="02040502050405020303" pitchFamily="18" charset="0"/>
                  </a:rPr>
                  <a:t>Sample size equal to or greater than 30 are required for the central limit theorem to hold true.</a:t>
                </a: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The base of the triangle is given by k, a </a:t>
                </a:r>
                <a:r>
                  <a:rPr lang="pt-BR" sz="1200" dirty="0" err="1"/>
                  <a:t>constant</a:t>
                </a:r>
                <a:r>
                  <a:rPr lang="pt-BR" sz="1200" dirty="0"/>
                  <a:t> </a:t>
                </a:r>
                <a:r>
                  <a:rPr lang="pt-BR" sz="1200" dirty="0" err="1"/>
                  <a:t>of</a:t>
                </a:r>
                <a:r>
                  <a:rPr lang="pt-BR" sz="1200" dirty="0"/>
                  <a:t> time </a:t>
                </a:r>
                <a:r>
                  <a:rPr lang="pt-BR" sz="1200" dirty="0" err="1"/>
                  <a:t>tolerance</a:t>
                </a:r>
                <a:r>
                  <a:rPr lang="pt-BR" sz="1200" dirty="0"/>
                  <a:t> for </a:t>
                </a:r>
                <a:r>
                  <a:rPr lang="pt-BR" sz="1200" dirty="0" err="1"/>
                  <a:t>event</a:t>
                </a:r>
                <a:r>
                  <a:rPr lang="pt-BR" sz="1200" dirty="0"/>
                  <a:t> </a:t>
                </a:r>
                <a:r>
                  <a:rPr lang="pt-BR" sz="1200" dirty="0" err="1"/>
                  <a:t>detection</a:t>
                </a:r>
                <a:r>
                  <a:rPr lang="pt-BR" sz="1200" dirty="0"/>
                  <a:t>.</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Here, we define k as 15 time observations, as it is the minimum value that assures the data sample within the triangle (30) </a:t>
                </a:r>
                <a:r>
                  <a:rPr lang="pt-BR" sz="1200" dirty="0" err="1">
                    <a:latin typeface="Poppins Light" panose="00000400000000000000" pitchFamily="2" charset="0"/>
                    <a:cs typeface="Poppins Light" panose="00000400000000000000" pitchFamily="2" charset="0"/>
                  </a:rPr>
                  <a:t>holds</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true</a:t>
                </a:r>
                <a:r>
                  <a:rPr lang="en-US" sz="1200" dirty="0">
                    <a:latin typeface="Poppins Light" panose="00000400000000000000" pitchFamily="2" charset="0"/>
                    <a:cs typeface="Poppins Light" panose="00000400000000000000" pitchFamily="2" charset="0"/>
                  </a:rPr>
                  <a:t> the central limit theorem.</a:t>
                </a:r>
              </a:p>
              <a:p>
                <a:pPr marL="171450" lvl="0" indent="-171450">
                  <a:buFont typeface="Arial" panose="020B0604020202020204" pitchFamily="34" charset="0"/>
                  <a:buChar char="•"/>
                </a:pPr>
                <a:r>
                  <a:rPr lang="en-US" sz="1200" dirty="0">
                    <a:solidFill>
                      <a:schemeClr val="tx1"/>
                    </a:solidFill>
                  </a:rPr>
                  <a:t>This definition is based on statistical background, however, the </a:t>
                </a:r>
                <a:r>
                  <a:rPr lang="en-US" sz="1200" dirty="0">
                    <a:solidFill>
                      <a:schemeClr val="tx1">
                        <a:lumMod val="50000"/>
                        <a:lumOff val="50000"/>
                      </a:schemeClr>
                    </a:solidFill>
                    <a:latin typeface="Poppins Light" panose="00000400000000000000" pitchFamily="2" charset="0"/>
                    <a:cs typeface="Poppins Light" panose="00000400000000000000" pitchFamily="2" charset="0"/>
                  </a:rPr>
                  <a:t>optimization of </a:t>
                </a:r>
                <a:r>
                  <a:rPr lang="pt-BR" sz="1200" i="0">
                    <a:solidFill>
                      <a:schemeClr val="tx1">
                        <a:lumMod val="50000"/>
                        <a:lumOff val="50000"/>
                      </a:schemeClr>
                    </a:solidFill>
                    <a:latin typeface="Cambria Math" panose="02040503050406030204" pitchFamily="18" charset="0"/>
                    <a:cs typeface="Poppins Light" panose="00000400000000000000" pitchFamily="2" charset="0"/>
                  </a:rPr>
                  <a:t>𝑘</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 is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considered</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 for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further</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 </a:t>
                </a:r>
                <a:r>
                  <a:rPr lang="pt-BR" sz="1200" dirty="0" err="1">
                    <a:solidFill>
                      <a:schemeClr val="tx1">
                        <a:lumMod val="50000"/>
                        <a:lumOff val="50000"/>
                      </a:schemeClr>
                    </a:solidFill>
                    <a:latin typeface="Poppins Light" panose="00000400000000000000" pitchFamily="2" charset="0"/>
                    <a:cs typeface="Poppins Light" panose="00000400000000000000" pitchFamily="2" charset="0"/>
                  </a:rPr>
                  <a:t>research</a:t>
                </a:r>
                <a:r>
                  <a:rPr lang="pt-BR" sz="1200" dirty="0">
                    <a:solidFill>
                      <a:schemeClr val="tx1">
                        <a:lumMod val="50000"/>
                        <a:lumOff val="50000"/>
                      </a:schemeClr>
                    </a:solidFill>
                    <a:latin typeface="Poppins Light" panose="00000400000000000000" pitchFamily="2" charset="0"/>
                    <a:cs typeface="Poppins Light" panose="00000400000000000000" pitchFamily="2" charset="0"/>
                  </a:rPr>
                  <a:t>.</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b="0" i="0" dirty="0">
                    <a:solidFill>
                      <a:srgbClr val="202124"/>
                    </a:solidFill>
                    <a:effectLst/>
                    <a:latin typeface="arial" panose="020B0604020202020204" pitchFamily="34" charset="0"/>
                  </a:rPr>
                  <a:t>The central limit theorem tells us that no matter what the distribution of the population is, the shape of the </a:t>
                </a:r>
                <a:r>
                  <a:rPr lang="en-US" b="1" i="0" dirty="0">
                    <a:solidFill>
                      <a:srgbClr val="202124"/>
                    </a:solidFill>
                    <a:effectLst/>
                    <a:latin typeface="arial" panose="020B0604020202020204" pitchFamily="34" charset="0"/>
                  </a:rPr>
                  <a:t>sampling distribution</a:t>
                </a:r>
                <a:r>
                  <a:rPr lang="en-US" b="0" i="0" dirty="0">
                    <a:solidFill>
                      <a:srgbClr val="202124"/>
                    </a:solidFill>
                    <a:effectLst/>
                    <a:latin typeface="arial" panose="020B0604020202020204" pitchFamily="34" charset="0"/>
                  </a:rPr>
                  <a:t> will approach normality as the </a:t>
                </a:r>
                <a:r>
                  <a:rPr lang="en-US" b="1" i="0" dirty="0">
                    <a:solidFill>
                      <a:srgbClr val="202124"/>
                    </a:solidFill>
                    <a:effectLst/>
                    <a:latin typeface="arial" panose="020B0604020202020204" pitchFamily="34" charset="0"/>
                  </a:rPr>
                  <a:t>sample</a:t>
                </a:r>
                <a:r>
                  <a:rPr lang="en-US" b="0" i="0" dirty="0">
                    <a:solidFill>
                      <a:srgbClr val="202124"/>
                    </a:solidFill>
                    <a:effectLst/>
                    <a:latin typeface="arial" panose="020B0604020202020204" pitchFamily="34" charset="0"/>
                  </a:rPr>
                  <a:t> size (N) increases.</a:t>
                </a:r>
              </a:p>
              <a:p>
                <a:pPr marL="171450" lvl="0" indent="-171450">
                  <a:buFont typeface="Arial" panose="020B0604020202020204" pitchFamily="34" charset="0"/>
                  <a:buChar char="•"/>
                </a:pPr>
                <a:r>
                  <a:rPr lang="en-US" b="0" i="0" dirty="0">
                    <a:solidFill>
                      <a:srgbClr val="000000"/>
                    </a:solidFill>
                    <a:effectLst/>
                    <a:latin typeface="Georgia" panose="02040502050405020303" pitchFamily="18" charset="0"/>
                  </a:rPr>
                  <a:t>Sample size equal to or greater than 30 are required for the central limit theorem to hold true.</a:t>
                </a: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13</a:t>
            </a:fld>
            <a:endParaRPr lang="pt-BR"/>
          </a:p>
        </p:txBody>
      </p:sp>
    </p:spTree>
    <p:extLst>
      <p:ext uri="{BB962C8B-B14F-4D97-AF65-F5344CB8AC3E}">
        <p14:creationId xmlns:p14="http://schemas.microsoft.com/office/powerpoint/2010/main" val="401021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 rewritten equation for </a:t>
                </a:r>
                <a:r>
                  <a:rPr lang="en-US" sz="1200" dirty="0" err="1">
                    <a:solidFill>
                      <a:schemeClr val="tx1"/>
                    </a:solidFill>
                  </a:rPr>
                  <a:t>uej</a:t>
                </a:r>
                <a:r>
                  <a:rPr lang="en-US" sz="1200" dirty="0">
                    <a:solidFill>
                      <a:schemeClr val="tx1"/>
                    </a:solidFill>
                  </a:rPr>
                  <a:t> is given here.</a:t>
                </a:r>
              </a:p>
              <a:p>
                <a:pPr marL="171450" lvl="0" indent="-171450">
                  <a:buFont typeface="Arial" panose="020B0604020202020204" pitchFamily="34" charset="0"/>
                  <a:buChar char="•"/>
                </a:pPr>
                <a:r>
                  <a:rPr lang="en-US" sz="1200" dirty="0">
                    <a:solidFill>
                      <a:schemeClr val="tx1"/>
                    </a:solidFill>
                  </a:rPr>
                  <a:t>The interpretation is that </a:t>
                </a:r>
                <a:r>
                  <a:rPr lang="en-US" sz="1200" dirty="0" err="1">
                    <a:solidFill>
                      <a:schemeClr val="tx1"/>
                    </a:solidFill>
                  </a:rPr>
                  <a:t>uej</a:t>
                </a:r>
                <a:r>
                  <a:rPr lang="en-US" sz="1200" dirty="0">
                    <a:solidFill>
                      <a:schemeClr val="tx1"/>
                    </a:solidFill>
                  </a:rPr>
                  <a:t> of t </a:t>
                </a:r>
                <a:r>
                  <a:rPr lang="pt-BR" dirty="0">
                    <a:latin typeface="Poppins Light" panose="00000400000000000000" pitchFamily="2" charset="0"/>
                    <a:cs typeface="Poppins Light" panose="00000400000000000000" pitchFamily="2" charset="0"/>
                  </a:rPr>
                  <a:t>gives </a:t>
                </a:r>
                <a:r>
                  <a:rPr lang="pt-BR" dirty="0" err="1">
                    <a:latin typeface="Poppins Light" panose="00000400000000000000" pitchFamily="2" charset="0"/>
                    <a:cs typeface="Poppins Light" panose="00000400000000000000" pitchFamily="2" charset="0"/>
                  </a:rPr>
                  <a:t>the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membership</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of</a:t>
                </a:r>
                <a:r>
                  <a:rPr lang="pt-BR" dirty="0">
                    <a:latin typeface="Poppins Light" panose="00000400000000000000" pitchFamily="2" charset="0"/>
                    <a:cs typeface="Poppins Light" panose="00000400000000000000" pitchFamily="2" charset="0"/>
                  </a:rPr>
                  <a:t> time point </a:t>
                </a:r>
                <a14:m>
                  <m:oMath xmlns:m="http://schemas.openxmlformats.org/officeDocument/2006/math">
                    <m:r>
                      <a:rPr lang="pt-BR" i="1">
                        <a:latin typeface="Cambria Math" panose="02040503050406030204" pitchFamily="18" charset="0"/>
                      </a:rPr>
                      <m:t>𝑡</m:t>
                    </m:r>
                    <m:r>
                      <a:rPr lang="pt-BR"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the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Now let's talk about the detections.</a:t>
                </a: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 equation for </a:t>
                </a:r>
                <a:r>
                  <a:rPr lang="en-US" sz="1200" dirty="0" err="1">
                    <a:solidFill>
                      <a:schemeClr val="tx1"/>
                    </a:solidFill>
                  </a:rPr>
                  <a:t>uej</a:t>
                </a:r>
                <a:r>
                  <a:rPr lang="en-US" sz="1200" dirty="0">
                    <a:solidFill>
                      <a:schemeClr val="tx1"/>
                    </a:solidFill>
                  </a:rPr>
                  <a:t> is given here.</a:t>
                </a:r>
              </a:p>
              <a:p>
                <a:pPr marL="171450" lvl="0" indent="-171450">
                  <a:buFont typeface="Arial" panose="020B0604020202020204" pitchFamily="34" charset="0"/>
                  <a:buChar char="•"/>
                </a:pPr>
                <a:r>
                  <a:rPr lang="en-US" sz="1200" dirty="0">
                    <a:solidFill>
                      <a:schemeClr val="tx1"/>
                    </a:solidFill>
                  </a:rPr>
                  <a:t>The interpretation is that </a:t>
                </a:r>
                <a:r>
                  <a:rPr lang="en-US" sz="1200" dirty="0" err="1">
                    <a:solidFill>
                      <a:schemeClr val="tx1"/>
                    </a:solidFill>
                  </a:rPr>
                  <a:t>uej</a:t>
                </a:r>
                <a:r>
                  <a:rPr lang="en-US" sz="1200" dirty="0">
                    <a:solidFill>
                      <a:schemeClr val="tx1"/>
                    </a:solidFill>
                  </a:rPr>
                  <a:t> of t </a:t>
                </a:r>
                <a:r>
                  <a:rPr lang="pt-BR" sz="1200" dirty="0">
                    <a:cs typeface="Poppins" panose="00000500000000000000" pitchFamily="2" charset="0"/>
                  </a:rPr>
                  <a:t>gives </a:t>
                </a:r>
                <a:r>
                  <a:rPr lang="pt-BR" sz="1200" dirty="0" err="1">
                    <a:cs typeface="Poppins" panose="00000500000000000000" pitchFamily="2" charset="0"/>
                  </a:rPr>
                  <a:t>the</a:t>
                </a:r>
                <a:r>
                  <a:rPr lang="pt-BR" sz="1200" dirty="0">
                    <a:cs typeface="Poppins" panose="00000500000000000000" pitchFamily="2" charset="0"/>
                  </a:rPr>
                  <a:t> </a:t>
                </a:r>
                <a:r>
                  <a:rPr lang="pt-BR" sz="1200" dirty="0" err="1">
                    <a:cs typeface="Poppins" panose="00000500000000000000" pitchFamily="2" charset="0"/>
                  </a:rPr>
                  <a:t>membership</a:t>
                </a:r>
                <a:r>
                  <a:rPr lang="pt-BR" sz="1200" dirty="0">
                    <a:cs typeface="Poppins" panose="00000500000000000000" pitchFamily="2" charset="0"/>
                  </a:rPr>
                  <a:t> </a:t>
                </a:r>
                <a:r>
                  <a:rPr lang="pt-BR" sz="1200" dirty="0" err="1">
                    <a:cs typeface="Poppins" panose="00000500000000000000" pitchFamily="2" charset="0"/>
                  </a:rPr>
                  <a:t>of</a:t>
                </a:r>
                <a:r>
                  <a:rPr lang="pt-BR" sz="1200" dirty="0">
                    <a:cs typeface="Poppins" panose="00000500000000000000" pitchFamily="2" charset="0"/>
                  </a:rPr>
                  <a:t> time point </a:t>
                </a:r>
                <a:r>
                  <a:rPr lang="pt-BR" sz="1200" i="0">
                    <a:latin typeface="Cambria Math" panose="02040503050406030204" pitchFamily="18" charset="0"/>
                  </a:rPr>
                  <a:t>𝑡 </a:t>
                </a:r>
                <a:r>
                  <a:rPr lang="pt-BR" sz="1200" dirty="0" err="1">
                    <a:cs typeface="Poppins" panose="00000500000000000000" pitchFamily="2" charset="0"/>
                  </a:rPr>
                  <a:t>to</a:t>
                </a:r>
                <a:r>
                  <a:rPr lang="pt-BR" sz="1200" dirty="0">
                    <a:cs typeface="Poppins" panose="00000500000000000000" pitchFamily="2" charset="0"/>
                  </a:rPr>
                  <a:t> </a:t>
                </a:r>
                <a:r>
                  <a:rPr lang="pt-BR" sz="1200" dirty="0" err="1">
                    <a:cs typeface="Poppins" panose="00000500000000000000" pitchFamily="2" charset="0"/>
                  </a:rPr>
                  <a:t>the</a:t>
                </a:r>
                <a:r>
                  <a:rPr lang="pt-BR" sz="1200" dirty="0">
                    <a:cs typeface="Poppins" panose="00000500000000000000" pitchFamily="2" charset="0"/>
                  </a:rPr>
                  <a:t> fuzzy </a:t>
                </a:r>
                <a:r>
                  <a:rPr lang="pt-BR" sz="1200" dirty="0" err="1">
                    <a:cs typeface="Poppins" panose="00000500000000000000" pitchFamily="2" charset="0"/>
                  </a:rPr>
                  <a:t>class</a:t>
                </a:r>
                <a:r>
                  <a:rPr lang="pt-BR" sz="1200" dirty="0">
                    <a:cs typeface="Poppins" panose="00000500000000000000" pitchFamily="2" charset="0"/>
                  </a:rPr>
                  <a:t> </a:t>
                </a:r>
                <a:r>
                  <a:rPr lang="pt-BR" sz="1200" dirty="0" err="1">
                    <a:cs typeface="Poppins" panose="00000500000000000000" pitchFamily="2" charset="0"/>
                  </a:rPr>
                  <a:t>regarding</a:t>
                </a:r>
                <a:r>
                  <a:rPr lang="pt-BR" sz="1200" dirty="0">
                    <a:cs typeface="Poppins" panose="00000500000000000000" pitchFamily="2" charset="0"/>
                  </a:rPr>
                  <a:t> </a:t>
                </a:r>
                <a:r>
                  <a:rPr lang="pt-BR" sz="1200" dirty="0" err="1">
                    <a:cs typeface="Poppins" panose="00000500000000000000" pitchFamily="2" charset="0"/>
                  </a:rPr>
                  <a:t>event</a:t>
                </a:r>
                <a:r>
                  <a:rPr lang="pt-BR" sz="1200" dirty="0">
                    <a:cs typeface="Poppins" panose="00000500000000000000" pitchFamily="2" charset="0"/>
                  </a:rPr>
                  <a:t> </a:t>
                </a:r>
                <a:r>
                  <a:rPr lang="pt-BR" sz="1200" i="0">
                    <a:latin typeface="Cambria Math" panose="02040503050406030204" pitchFamily="18" charset="0"/>
                    <a:ea typeface="Cambria Math" panose="02040503050406030204" pitchFamily="18" charset="0"/>
                  </a:rPr>
                  <a:t>𝑒_𝑗</a:t>
                </a: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Now what about the detections.</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14</a:t>
            </a:fld>
            <a:endParaRPr lang="pt-BR"/>
          </a:p>
        </p:txBody>
      </p:sp>
    </p:spTree>
    <p:extLst>
      <p:ext uri="{BB962C8B-B14F-4D97-AF65-F5344CB8AC3E}">
        <p14:creationId xmlns:p14="http://schemas.microsoft.com/office/powerpoint/2010/main" val="284672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Here we define D, n, </a:t>
            </a:r>
            <a:r>
              <a:rPr lang="en-US" sz="1200" dirty="0" err="1">
                <a:solidFill>
                  <a:schemeClr val="tx1"/>
                </a:solidFill>
              </a:rPr>
              <a:t>i</a:t>
            </a:r>
            <a:r>
              <a:rPr lang="en-US" sz="1200" dirty="0">
                <a:solidFill>
                  <a:schemeClr val="tx1"/>
                </a:solidFill>
              </a:rPr>
              <a:t>, and di.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Now, in the plot we can see two detections d1 and d2 occurred in the time points td1 and td2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15</a:t>
            </a:fld>
            <a:endParaRPr lang="pt-BR"/>
          </a:p>
        </p:txBody>
      </p:sp>
    </p:spTree>
    <p:extLst>
      <p:ext uri="{BB962C8B-B14F-4D97-AF65-F5344CB8AC3E}">
        <p14:creationId xmlns:p14="http://schemas.microsoft.com/office/powerpoint/2010/main" val="213664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have that </a:t>
                </a:r>
                <a:r>
                  <a:rPr lang="en-US" sz="1200" dirty="0" err="1">
                    <a:solidFill>
                      <a:schemeClr val="tx1"/>
                    </a:solidFill>
                  </a:rPr>
                  <a:t>uej</a:t>
                </a:r>
                <a:r>
                  <a:rPr lang="en-US" sz="1200" dirty="0">
                    <a:solidFill>
                      <a:schemeClr val="tx1"/>
                    </a:solidFill>
                  </a:rPr>
                  <a:t> evaluated in td1 and td2, based on its equation below, gives 0.7 and 0,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The interpretation here is that </a:t>
                </a:r>
                <a14:m>
                  <m:oMath xmlns:m="http://schemas.openxmlformats.org/officeDocument/2006/math">
                    <m:sSub>
                      <m:sSubPr>
                        <m:ctrlPr>
                          <a:rPr lang="pt-BR" sz="1200" i="1" smtClean="0">
                            <a:latin typeface="Cambria Math" panose="02040503050406030204" pitchFamily="18" charset="0"/>
                            <a:ea typeface="Cambria Math" panose="02040503050406030204" pitchFamily="18" charset="0"/>
                          </a:rPr>
                        </m:ctrlPr>
                      </m:sSubPr>
                      <m:e>
                        <m:r>
                          <a:rPr lang="pt-BR" sz="1200" i="1">
                            <a:latin typeface="Cambria Math" panose="02040503050406030204" pitchFamily="18" charset="0"/>
                            <a:ea typeface="Cambria Math" panose="02040503050406030204" pitchFamily="18" charset="0"/>
                          </a:rPr>
                          <m:t>𝜇</m:t>
                        </m:r>
                      </m:e>
                      <m:sub>
                        <m:sSub>
                          <m:sSubPr>
                            <m:ctrlPr>
                              <a:rPr lang="pt-BR" sz="1200" i="1" smtClean="0">
                                <a:latin typeface="Cambria Math" panose="02040503050406030204" pitchFamily="18" charset="0"/>
                                <a:ea typeface="Cambria Math" panose="02040503050406030204" pitchFamily="18" charset="0"/>
                              </a:rPr>
                            </m:ctrlPr>
                          </m:sSubPr>
                          <m:e>
                            <m:r>
                              <a:rPr lang="pt-BR" sz="1200" b="0" i="1" smtClean="0">
                                <a:latin typeface="Cambria Math" panose="02040503050406030204" pitchFamily="18" charset="0"/>
                                <a:ea typeface="Cambria Math" panose="02040503050406030204" pitchFamily="18" charset="0"/>
                              </a:rPr>
                              <m:t>𝑒</m:t>
                            </m:r>
                          </m:e>
                          <m:sub>
                            <m:r>
                              <a:rPr lang="pt-BR" sz="1200" b="0" i="1" smtClean="0">
                                <a:latin typeface="Cambria Math" panose="02040503050406030204" pitchFamily="18" charset="0"/>
                                <a:ea typeface="Cambria Math" panose="02040503050406030204" pitchFamily="18" charset="0"/>
                              </a:rPr>
                              <m:t>𝑗</m:t>
                            </m:r>
                          </m:sub>
                        </m:sSub>
                      </m:sub>
                    </m:sSub>
                    <m:r>
                      <a:rPr lang="pt-BR" sz="1200" b="0" i="1" smtClean="0">
                        <a:latin typeface="Cambria Math" panose="02040503050406030204" pitchFamily="18" charset="0"/>
                        <a:ea typeface="Cambria Math" panose="02040503050406030204" pitchFamily="18" charset="0"/>
                      </a:rPr>
                      <m:t>(</m:t>
                    </m:r>
                    <m:sSub>
                      <m:sSubPr>
                        <m:ctrlPr>
                          <a:rPr lang="pt-BR" sz="1200" i="1">
                            <a:solidFill>
                              <a:srgbClr val="FF0000"/>
                            </a:solidFill>
                            <a:latin typeface="Cambria Math" panose="02040503050406030204" pitchFamily="18" charset="0"/>
                          </a:rPr>
                        </m:ctrlPr>
                      </m:sSubPr>
                      <m:e>
                        <m:r>
                          <a:rPr lang="pt-BR" sz="1200" i="1">
                            <a:solidFill>
                              <a:srgbClr val="FF0000"/>
                            </a:solidFill>
                            <a:latin typeface="Cambria Math" panose="02040503050406030204" pitchFamily="18" charset="0"/>
                          </a:rPr>
                          <m:t>𝑡</m:t>
                        </m:r>
                      </m:e>
                      <m:sub>
                        <m:sSub>
                          <m:sSubPr>
                            <m:ctrlPr>
                              <a:rPr lang="pt-BR" sz="1200" i="1">
                                <a:solidFill>
                                  <a:srgbClr val="FF0000"/>
                                </a:solidFill>
                                <a:latin typeface="Cambria Math" panose="02040503050406030204" pitchFamily="18" charset="0"/>
                              </a:rPr>
                            </m:ctrlPr>
                          </m:sSubPr>
                          <m:e>
                            <m:r>
                              <a:rPr lang="pt-BR" sz="1200" i="1">
                                <a:solidFill>
                                  <a:srgbClr val="FF0000"/>
                                </a:solidFill>
                                <a:latin typeface="Cambria Math" panose="02040503050406030204" pitchFamily="18" charset="0"/>
                              </a:rPr>
                              <m:t>𝑑</m:t>
                            </m:r>
                          </m:e>
                          <m:sub>
                            <m:r>
                              <a:rPr lang="pt-BR" sz="1200" b="0" i="1" smtClean="0">
                                <a:solidFill>
                                  <a:srgbClr val="FF0000"/>
                                </a:solidFill>
                                <a:latin typeface="Cambria Math" panose="02040503050406030204" pitchFamily="18" charset="0"/>
                              </a:rPr>
                              <m:t>𝑖</m:t>
                            </m:r>
                          </m:sub>
                        </m:sSub>
                      </m:sub>
                    </m:sSub>
                    <m:r>
                      <a:rPr lang="pt-BR" sz="1200" b="0" i="1" smtClean="0">
                        <a:latin typeface="Cambria Math" panose="02040503050406030204" pitchFamily="18" charset="0"/>
                        <a:ea typeface="Cambria Math" panose="02040503050406030204" pitchFamily="18" charset="0"/>
                      </a:rPr>
                      <m:t>)</m:t>
                    </m:r>
                  </m:oMath>
                </a14:m>
                <a:r>
                  <a:rPr lang="pt-BR" sz="1200" dirty="0">
                    <a:cs typeface="Poppins" panose="00000500000000000000" pitchFamily="2" charset="0"/>
                  </a:rPr>
                  <a:t> </a:t>
                </a:r>
                <a:r>
                  <a:rPr lang="pt-BR" sz="1200" dirty="0" err="1">
                    <a:cs typeface="Poppins" panose="00000500000000000000" pitchFamily="2" charset="0"/>
                  </a:rPr>
                  <a:t>gives</a:t>
                </a:r>
                <a:r>
                  <a:rPr lang="pt-BR" sz="1200" dirty="0">
                    <a:cs typeface="Poppins" panose="00000500000000000000" pitchFamily="2" charset="0"/>
                  </a:rPr>
                  <a:t> </a:t>
                </a:r>
                <a:r>
                  <a:rPr lang="pt-BR" dirty="0">
                    <a:latin typeface="Poppins Light" panose="00000400000000000000" pitchFamily="2" charset="0"/>
                    <a:cs typeface="Poppins Light" panose="00000400000000000000" pitchFamily="2" charset="0"/>
                  </a:rPr>
                  <a:t>the </a:t>
                </a:r>
                <a:r>
                  <a:rPr lang="pt-BR" dirty="0" err="1">
                    <a:latin typeface="Poppins Light" panose="00000400000000000000" pitchFamily="2" charset="0"/>
                    <a:cs typeface="Poppins Light" panose="00000400000000000000" pitchFamily="2" charset="0"/>
                  </a:rPr>
                  <a:t>extent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which</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𝑖</m:t>
                        </m:r>
                      </m:sub>
                    </m:sSub>
                    <m:r>
                      <a:rPr lang="pt-BR" i="1">
                        <a:solidFill>
                          <a:srgbClr val="FF0000"/>
                        </a:solidFill>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represents event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r>
                  <a:rPr lang="pt-BR" dirty="0">
                    <a:latin typeface="Poppins Light" panose="00000400000000000000" pitchFamily="2" charset="0"/>
                    <a:cs typeface="Poppins Light" panose="00000400000000000000"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Or you can interpret it as the </a:t>
                </a:r>
                <a:r>
                  <a:rPr lang="pt-BR" dirty="0">
                    <a:latin typeface="Poppins Light" panose="00000400000000000000" pitchFamily="2" charset="0"/>
                    <a:cs typeface="Poppins Light" panose="00000400000000000000" pitchFamily="2" charset="0"/>
                  </a:rPr>
                  <a:t>temporal </a:t>
                </a:r>
                <a:r>
                  <a:rPr lang="pt-BR" dirty="0" err="1">
                    <a:latin typeface="Poppins Light" panose="00000400000000000000" pitchFamily="2" charset="0"/>
                    <a:cs typeface="Poppins Light" panose="00000400000000000000" pitchFamily="2" charset="0"/>
                  </a:rPr>
                  <a:t>closeness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 </a:t>
                </a:r>
                <a:r>
                  <a:rPr lang="pt-BR" b="1" dirty="0">
                    <a:latin typeface="Poppins Light" panose="00000400000000000000" pitchFamily="2" charset="0"/>
                    <a:cs typeface="Poppins Light" panose="00000400000000000000" pitchFamily="2" charset="0"/>
                  </a:rPr>
                  <a:t>hard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true</a:t>
                </a:r>
                <a:r>
                  <a:rPr lang="pt-BR" dirty="0">
                    <a:latin typeface="Poppins Light" panose="00000400000000000000" pitchFamily="2" charset="0"/>
                    <a:cs typeface="Poppins Light" panose="00000400000000000000" pitchFamily="2" charset="0"/>
                  </a:rPr>
                  <a:t> positive (TP) </a:t>
                </a:r>
                <a:r>
                  <a:rPr lang="pt-BR" dirty="0" err="1">
                    <a:latin typeface="Poppins Light" panose="00000400000000000000" pitchFamily="2" charset="0"/>
                    <a:cs typeface="Poppins Light" panose="00000400000000000000" pitchFamily="2" charset="0"/>
                  </a:rPr>
                  <a:t>regarding</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r>
                  <a:rPr lang="pt-BR" dirty="0">
                    <a:latin typeface="Poppins Light" panose="00000400000000000000" pitchFamily="2" charset="0"/>
                    <a:cs typeface="Poppins Light" panose="00000400000000000000" pitchFamily="2" charset="0"/>
                  </a:rPr>
                  <a:t> </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that case, detection d1 is closer to a true positive and d2 would be as far as possible and could be considered a false positive, for example.</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Now, for this approach to make sense in practical applications we need to define some constraints.</a:t>
                </a: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have that </a:t>
                </a:r>
                <a:r>
                  <a:rPr lang="en-US" sz="1200" dirty="0" err="1">
                    <a:solidFill>
                      <a:schemeClr val="tx1"/>
                    </a:solidFill>
                  </a:rPr>
                  <a:t>uej</a:t>
                </a:r>
                <a:r>
                  <a:rPr lang="en-US" sz="1200" dirty="0">
                    <a:solidFill>
                      <a:schemeClr val="tx1"/>
                    </a:solidFill>
                  </a:rPr>
                  <a:t> evaluated in td1 and td2, based on its equation below, gives 0.7 and 0, respectively.</a:t>
                </a:r>
              </a:p>
              <a:p>
                <a:pPr marL="171450" lvl="0" indent="-171450">
                  <a:buFont typeface="Arial" panose="020B0604020202020204" pitchFamily="34" charset="0"/>
                  <a:buChar char="•"/>
                </a:pPr>
                <a:r>
                  <a:rPr lang="en-US" sz="1200" dirty="0">
                    <a:solidFill>
                      <a:schemeClr val="tx1"/>
                    </a:solidFill>
                  </a:rPr>
                  <a:t>The interpretation here is that </a:t>
                </a:r>
                <a:r>
                  <a:rPr lang="pt-BR" sz="1200" i="0">
                    <a:latin typeface="Cambria Math" panose="02040503050406030204" pitchFamily="18" charset="0"/>
                    <a:ea typeface="Cambria Math" panose="02040503050406030204" pitchFamily="18" charset="0"/>
                  </a:rPr>
                  <a:t>𝜇_(</a:t>
                </a:r>
                <a:r>
                  <a:rPr lang="pt-BR" sz="1200" b="0" i="0">
                    <a:latin typeface="Cambria Math" panose="02040503050406030204" pitchFamily="18" charset="0"/>
                    <a:ea typeface="Cambria Math" panose="02040503050406030204" pitchFamily="18" charset="0"/>
                  </a:rPr>
                  <a:t>𝑒_𝑗 ) (</a:t>
                </a:r>
                <a:r>
                  <a:rPr lang="pt-BR" sz="1200" i="0">
                    <a:solidFill>
                      <a:srgbClr val="FF0000"/>
                    </a:solidFill>
                    <a:latin typeface="Cambria Math" panose="02040503050406030204" pitchFamily="18" charset="0"/>
                  </a:rPr>
                  <a:t>𝑡_(𝑑_</a:t>
                </a:r>
                <a:r>
                  <a:rPr lang="pt-BR" sz="1200" b="0" i="0">
                    <a:solidFill>
                      <a:srgbClr val="FF0000"/>
                    </a:solidFill>
                    <a:latin typeface="Cambria Math" panose="02040503050406030204" pitchFamily="18" charset="0"/>
                  </a:rPr>
                  <a:t>𝑖 )</a:t>
                </a:r>
                <a:r>
                  <a:rPr lang="pt-BR" sz="1200" b="0" i="0">
                    <a:latin typeface="Cambria Math" panose="02040503050406030204" pitchFamily="18" charset="0"/>
                    <a:ea typeface="Cambria Math" panose="02040503050406030204" pitchFamily="18" charset="0"/>
                  </a:rPr>
                  <a:t>)</a:t>
                </a:r>
                <a:r>
                  <a:rPr lang="pt-BR" sz="1200" dirty="0">
                    <a:cs typeface="Poppins" panose="00000500000000000000" pitchFamily="2" charset="0"/>
                  </a:rPr>
                  <a:t> </a:t>
                </a:r>
                <a:r>
                  <a:rPr lang="pt-BR" sz="1200" dirty="0" err="1">
                    <a:cs typeface="Poppins" panose="00000500000000000000" pitchFamily="2" charset="0"/>
                  </a:rPr>
                  <a:t>gives</a:t>
                </a:r>
                <a:r>
                  <a:rPr lang="pt-BR" sz="1200" dirty="0">
                    <a:cs typeface="Poppins" panose="00000500000000000000" pitchFamily="2" charset="0"/>
                  </a:rPr>
                  <a:t> </a:t>
                </a:r>
                <a:r>
                  <a:rPr lang="pt-BR" sz="1200" dirty="0" err="1">
                    <a:cs typeface="Poppins" panose="00000500000000000000" pitchFamily="2" charset="0"/>
                  </a:rPr>
                  <a:t>how</a:t>
                </a:r>
                <a:r>
                  <a:rPr lang="pt-BR" sz="1200" dirty="0">
                    <a:cs typeface="Poppins" panose="00000500000000000000" pitchFamily="2" charset="0"/>
                  </a:rPr>
                  <a:t> close </a:t>
                </a:r>
                <a:r>
                  <a:rPr lang="pt-BR" sz="1200" dirty="0" err="1">
                    <a:cs typeface="Poppins" panose="00000500000000000000" pitchFamily="2" charset="0"/>
                  </a:rPr>
                  <a:t>is</a:t>
                </a:r>
                <a:r>
                  <a:rPr lang="pt-BR" sz="1200" dirty="0">
                    <a:cs typeface="Poppins" panose="00000500000000000000" pitchFamily="2" charset="0"/>
                  </a:rPr>
                  <a:t> </a:t>
                </a:r>
                <a:r>
                  <a:rPr lang="pt-BR" sz="1200" dirty="0" err="1">
                    <a:cs typeface="Poppins" panose="00000500000000000000" pitchFamily="2" charset="0"/>
                  </a:rPr>
                  <a:t>an</a:t>
                </a:r>
                <a:r>
                  <a:rPr lang="pt-BR" sz="1200" dirty="0">
                    <a:cs typeface="Poppins" panose="00000500000000000000" pitchFamily="2" charset="0"/>
                  </a:rPr>
                  <a:t> </a:t>
                </a:r>
                <a:r>
                  <a:rPr lang="pt-BR" sz="1200" dirty="0" err="1">
                    <a:cs typeface="Poppins" panose="00000500000000000000" pitchFamily="2" charset="0"/>
                  </a:rPr>
                  <a:t>event</a:t>
                </a:r>
                <a:r>
                  <a:rPr lang="pt-BR" sz="1200" dirty="0">
                    <a:cs typeface="Poppins" panose="00000500000000000000" pitchFamily="2" charset="0"/>
                  </a:rPr>
                  <a:t> </a:t>
                </a:r>
                <a:r>
                  <a:rPr lang="pt-BR" sz="1200" dirty="0" err="1">
                    <a:cs typeface="Poppins" panose="00000500000000000000" pitchFamily="2" charset="0"/>
                  </a:rPr>
                  <a:t>detection</a:t>
                </a:r>
                <a:r>
                  <a:rPr lang="pt-BR" sz="1200" dirty="0">
                    <a:cs typeface="Poppins" panose="00000500000000000000" pitchFamily="2" charset="0"/>
                  </a:rPr>
                  <a:t> </a:t>
                </a:r>
                <a:r>
                  <a:rPr lang="pt-BR" sz="1200" i="0">
                    <a:solidFill>
                      <a:srgbClr val="FF0000"/>
                    </a:solidFill>
                    <a:latin typeface="Cambria Math" panose="02040503050406030204" pitchFamily="18" charset="0"/>
                  </a:rPr>
                  <a:t>𝑑_𝑖  </a:t>
                </a:r>
                <a:r>
                  <a:rPr lang="pt-BR" sz="1200" dirty="0">
                    <a:cs typeface="Poppins" panose="00000500000000000000" pitchFamily="2" charset="0"/>
                  </a:rPr>
                  <a:t>to a </a:t>
                </a:r>
                <a:r>
                  <a:rPr lang="pt-BR" sz="1200" dirty="0" err="1">
                    <a:cs typeface="Poppins" panose="00000500000000000000" pitchFamily="2" charset="0"/>
                  </a:rPr>
                  <a:t>true</a:t>
                </a:r>
                <a:r>
                  <a:rPr lang="pt-BR" sz="1200" dirty="0">
                    <a:cs typeface="Poppins" panose="00000500000000000000" pitchFamily="2" charset="0"/>
                  </a:rPr>
                  <a:t> positive (TP) </a:t>
                </a:r>
                <a:r>
                  <a:rPr lang="pt-BR" sz="1200" dirty="0" err="1">
                    <a:cs typeface="Poppins" panose="00000500000000000000" pitchFamily="2" charset="0"/>
                  </a:rPr>
                  <a:t>regarding</a:t>
                </a:r>
                <a:r>
                  <a:rPr lang="pt-BR" sz="1200" dirty="0">
                    <a:cs typeface="Poppins" panose="00000500000000000000" pitchFamily="2" charset="0"/>
                  </a:rPr>
                  <a:t> </a:t>
                </a:r>
                <a:r>
                  <a:rPr lang="pt-BR" sz="1200" dirty="0" err="1">
                    <a:cs typeface="Poppins" panose="00000500000000000000" pitchFamily="2" charset="0"/>
                  </a:rPr>
                  <a:t>event</a:t>
                </a:r>
                <a:r>
                  <a:rPr lang="pt-BR" sz="1200" dirty="0">
                    <a:cs typeface="Poppins" panose="00000500000000000000" pitchFamily="2" charset="0"/>
                  </a:rPr>
                  <a:t> </a:t>
                </a:r>
                <a:r>
                  <a:rPr lang="pt-BR" sz="1200" i="0">
                    <a:latin typeface="Cambria Math" panose="02040503050406030204" pitchFamily="18" charset="0"/>
                    <a:ea typeface="Cambria Math" panose="02040503050406030204" pitchFamily="18" charset="0"/>
                  </a:rPr>
                  <a:t>𝑒_𝑗</a:t>
                </a: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that case, detection d1 is closer to a true positive and d2 would be as far as possible and could be considered a false positive, for example.</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Now, for this approach to make sense in practical applications we need to define some constraints.</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16</a:t>
            </a:fld>
            <a:endParaRPr lang="pt-BR"/>
          </a:p>
        </p:txBody>
      </p:sp>
    </p:spTree>
    <p:extLst>
      <p:ext uri="{BB962C8B-B14F-4D97-AF65-F5344CB8AC3E}">
        <p14:creationId xmlns:p14="http://schemas.microsoft.com/office/powerpoint/2010/main" val="115369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These constraints are necessary for maintaining integrity with regard to the standard hard metrics.</a:t>
                </a:r>
              </a:p>
              <a:p>
                <a:pPr marL="171450" lvl="0" indent="-171450">
                  <a:buFont typeface="Arial" panose="020B0604020202020204" pitchFamily="34" charset="0"/>
                  <a:buChar char="•"/>
                </a:pPr>
                <a:r>
                  <a:rPr lang="en-US" sz="1200" dirty="0">
                    <a:solidFill>
                      <a:schemeClr val="tx1"/>
                    </a:solidFill>
                  </a:rPr>
                  <a:t>In particular, in our approach we want to hold valid the concepts applicable to traditional (hard) metrics.</a:t>
                </a:r>
              </a:p>
              <a:p>
                <a:pPr marL="171450" lvl="0" indent="-171450">
                  <a:buFont typeface="Arial" panose="020B0604020202020204" pitchFamily="34" charset="0"/>
                  <a:buChar char="•"/>
                </a:pPr>
                <a:r>
                  <a:rPr lang="en-US" sz="1200" dirty="0">
                    <a:solidFill>
                      <a:schemeClr val="tx1"/>
                    </a:solidFill>
                  </a:rPr>
                  <a:t>We want to assure quality metrics hold the same semantics as their hard correspondents.</a:t>
                </a:r>
              </a:p>
              <a:p>
                <a:pPr marL="171450" lvl="0" indent="-171450">
                  <a:buFont typeface="Arial" panose="020B0604020202020204" pitchFamily="34" charset="0"/>
                  <a:buChar char="•"/>
                </a:pPr>
                <a:r>
                  <a:rPr lang="en-US" sz="1200" dirty="0">
                    <a:solidFill>
                      <a:schemeClr val="tx1"/>
                    </a:solidFill>
                  </a:rPr>
                  <a:t>And we want mainly to maintain the reference to the perfect performance (as we have with hard metrics) and indicate how close a detection method came to it.</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These constraints are necessary for maintaining integrity with regard to other crisp metrics.</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For example, take this first scenario in which we have one detection and many events.</a:t>
                </a:r>
              </a:p>
              <a:p>
                <a:pPr marL="171450" lvl="0" indent="-171450">
                  <a:buFont typeface="Arial" panose="020B0604020202020204" pitchFamily="34" charset="0"/>
                  <a:buChar char="•"/>
                </a:pPr>
                <a:r>
                  <a:rPr lang="en-US" sz="1200" dirty="0">
                    <a:solidFill>
                      <a:schemeClr val="tx1"/>
                    </a:solidFill>
                  </a:rPr>
                  <a:t>Explain plot.</a:t>
                </a:r>
              </a:p>
              <a:p>
                <a:pPr marL="171450" lvl="0" indent="-171450">
                  <a:buFont typeface="Arial" panose="020B0604020202020204" pitchFamily="34" charset="0"/>
                  <a:buChar char="•"/>
                </a:pPr>
                <a:r>
                  <a:rPr lang="en-US" sz="1200" dirty="0">
                    <a:solidFill>
                      <a:schemeClr val="tx1"/>
                    </a:solidFill>
                  </a:rPr>
                  <a:t>Td1 would have three fuzzy membership scores regarding ue1, ue2 and ue3 of events e1, e2, and e3,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a </a:t>
                </a:r>
                <a:r>
                  <a:rPr lang="pt-BR" sz="1200" dirty="0" err="1"/>
                  <a:t>given</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rPr>
                  <a:t>𝒅_𝒊  </a:t>
                </a:r>
                <a:r>
                  <a:rPr lang="pt-BR" sz="1200" dirty="0"/>
                  <a:t>must </a:t>
                </a:r>
                <a:r>
                  <a:rPr lang="pt-BR" sz="1200" dirty="0" err="1"/>
                  <a:t>not</a:t>
                </a:r>
                <a:r>
                  <a:rPr lang="pt-BR" sz="1200" dirty="0"/>
                  <a:t> have more </a:t>
                </a:r>
                <a:r>
                  <a:rPr lang="pt-BR" sz="1200" dirty="0" err="1"/>
                  <a:t>than</a:t>
                </a:r>
                <a:r>
                  <a:rPr lang="pt-BR" sz="1200" dirty="0"/>
                  <a:t> 1 </a:t>
                </a:r>
                <a:r>
                  <a:rPr lang="pt-BR" sz="1200" dirty="0" err="1"/>
                  <a:t>associated</a:t>
                </a:r>
                <a:r>
                  <a:rPr lang="pt-BR" sz="1200" dirty="0"/>
                  <a:t> score.</a:t>
                </a:r>
                <a:endParaRPr lang="pt-BR" sz="1200" b="1" dirty="0"/>
              </a:p>
              <a:p>
                <a:pPr marL="171450" lvl="0" indent="-171450">
                  <a:buFont typeface="Arial" panose="020B0604020202020204" pitchFamily="34" charset="0"/>
                  <a:buChar char="•"/>
                </a:pPr>
                <a:r>
                  <a:rPr lang="en-US" sz="1200" dirty="0">
                    <a:solidFill>
                      <a:schemeClr val="tx1"/>
                    </a:solidFill>
                  </a:rPr>
                  <a:t>Otherwise, the detection d1 would be rewarded three times.</a:t>
                </a:r>
              </a:p>
              <a:p>
                <a:pPr marL="171450" lvl="0" indent="-171450">
                  <a:buFont typeface="Arial" panose="020B0604020202020204" pitchFamily="34" charset="0"/>
                  <a:buChar char="•"/>
                </a:pPr>
                <a:r>
                  <a:rPr lang="en-US" sz="1200" dirty="0">
                    <a:solidFill>
                      <a:schemeClr val="tx1"/>
                    </a:solidFill>
                  </a:rPr>
                  <a:t>The total score for d1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17</a:t>
            </a:fld>
            <a:endParaRPr lang="pt-BR"/>
          </a:p>
        </p:txBody>
      </p:sp>
    </p:spTree>
    <p:extLst>
      <p:ext uri="{BB962C8B-B14F-4D97-AF65-F5344CB8AC3E}">
        <p14:creationId xmlns:p14="http://schemas.microsoft.com/office/powerpoint/2010/main" val="20757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These constraints are necessary for maintaining integrity with regard to other crisp metrics.</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For example, take this first scenario in which we have one detection and many events.</a:t>
                </a:r>
              </a:p>
              <a:p>
                <a:pPr marL="171450" lvl="0" indent="-171450">
                  <a:buFont typeface="Arial" panose="020B0604020202020204" pitchFamily="34" charset="0"/>
                  <a:buChar char="•"/>
                </a:pPr>
                <a:r>
                  <a:rPr lang="en-US" sz="1200" dirty="0">
                    <a:solidFill>
                      <a:schemeClr val="tx1"/>
                    </a:solidFill>
                  </a:rPr>
                  <a:t>Explain plot.</a:t>
                </a:r>
              </a:p>
              <a:p>
                <a:pPr marL="171450" lvl="0" indent="-171450">
                  <a:buFont typeface="Arial" panose="020B0604020202020204" pitchFamily="34" charset="0"/>
                  <a:buChar char="•"/>
                </a:pPr>
                <a:r>
                  <a:rPr lang="en-US" sz="1200" dirty="0">
                    <a:solidFill>
                      <a:schemeClr val="tx1"/>
                    </a:solidFill>
                  </a:rPr>
                  <a:t>Td1 would have three fuzzy membership scores regarding ue1, ue2 and ue3 of events e1, e2, and e3,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a </a:t>
                </a:r>
                <a:r>
                  <a:rPr lang="pt-BR" sz="1200" dirty="0" err="1"/>
                  <a:t>given</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rPr>
                  <a:t>𝒅_𝒊  </a:t>
                </a:r>
                <a:r>
                  <a:rPr lang="pt-BR" sz="1200" dirty="0"/>
                  <a:t>must </a:t>
                </a:r>
                <a:r>
                  <a:rPr lang="pt-BR" sz="1200" dirty="0" err="1"/>
                  <a:t>not</a:t>
                </a:r>
                <a:r>
                  <a:rPr lang="pt-BR" sz="1200" dirty="0"/>
                  <a:t> have more </a:t>
                </a:r>
                <a:r>
                  <a:rPr lang="pt-BR" sz="1200" dirty="0" err="1"/>
                  <a:t>than</a:t>
                </a:r>
                <a:r>
                  <a:rPr lang="pt-BR" sz="1200" dirty="0"/>
                  <a:t> 1 </a:t>
                </a:r>
                <a:r>
                  <a:rPr lang="pt-BR" sz="1200" dirty="0" err="1"/>
                  <a:t>associated</a:t>
                </a:r>
                <a:r>
                  <a:rPr lang="pt-BR" sz="1200" dirty="0"/>
                  <a:t> score.</a:t>
                </a:r>
                <a:endParaRPr lang="pt-BR" sz="1200" b="1" dirty="0"/>
              </a:p>
              <a:p>
                <a:pPr marL="171450" lvl="0" indent="-171450">
                  <a:buFont typeface="Arial" panose="020B0604020202020204" pitchFamily="34" charset="0"/>
                  <a:buChar char="•"/>
                </a:pPr>
                <a:r>
                  <a:rPr lang="en-US" sz="1200" dirty="0">
                    <a:solidFill>
                      <a:schemeClr val="tx1"/>
                    </a:solidFill>
                  </a:rPr>
                  <a:t>Otherwise, the detection d1 would be rewarded three times.</a:t>
                </a:r>
              </a:p>
              <a:p>
                <a:pPr marL="171450" lvl="0" indent="-171450">
                  <a:buFont typeface="Arial" panose="020B0604020202020204" pitchFamily="34" charset="0"/>
                  <a:buChar char="•"/>
                </a:pPr>
                <a:r>
                  <a:rPr lang="en-US" sz="1200" dirty="0">
                    <a:solidFill>
                      <a:schemeClr val="tx1"/>
                    </a:solidFill>
                  </a:rPr>
                  <a:t>The total score for d1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18</a:t>
            </a:fld>
            <a:endParaRPr lang="pt-BR"/>
          </a:p>
        </p:txBody>
      </p:sp>
    </p:spTree>
    <p:extLst>
      <p:ext uri="{BB962C8B-B14F-4D97-AF65-F5344CB8AC3E}">
        <p14:creationId xmlns:p14="http://schemas.microsoft.com/office/powerpoint/2010/main" val="89445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For example, take this first scenario in which we have one detection and many events.</a:t>
                </a:r>
              </a:p>
              <a:p>
                <a:pPr marL="171450" lvl="0" indent="-171450">
                  <a:buFont typeface="Arial" panose="020B0604020202020204" pitchFamily="34" charset="0"/>
                  <a:buChar char="•"/>
                </a:pPr>
                <a:r>
                  <a:rPr lang="en-US" sz="1200" dirty="0">
                    <a:solidFill>
                      <a:schemeClr val="tx1"/>
                    </a:solidFill>
                  </a:rPr>
                  <a:t>Explain plot.</a:t>
                </a:r>
              </a:p>
              <a:p>
                <a:pPr marL="171450" lvl="0" indent="-171450">
                  <a:buFont typeface="Arial" panose="020B0604020202020204" pitchFamily="34" charset="0"/>
                  <a:buChar char="•"/>
                </a:pPr>
                <a:r>
                  <a:rPr lang="en-US" sz="1200" dirty="0">
                    <a:solidFill>
                      <a:schemeClr val="tx1"/>
                    </a:solidFill>
                  </a:rPr>
                  <a:t>Td1 would have three fuzzy membership scores regarding ue1, ue2 and ue3 of events e1, e2, and e3,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a </a:t>
                </a:r>
                <a:r>
                  <a:rPr lang="pt-BR" sz="1200" dirty="0" err="1"/>
                  <a:t>given</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rPr>
                        </m:ctrlPr>
                      </m:sSubPr>
                      <m:e>
                        <m:r>
                          <a:rPr lang="pt-BR" sz="1200" b="1" i="1">
                            <a:latin typeface="Cambria Math" panose="02040503050406030204" pitchFamily="18" charset="0"/>
                          </a:rPr>
                          <m:t>𝒅</m:t>
                        </m:r>
                      </m:e>
                      <m:sub>
                        <m:r>
                          <a:rPr lang="pt-BR" sz="1200" b="1" i="1" smtClean="0">
                            <a:latin typeface="Cambria Math" panose="02040503050406030204" pitchFamily="18" charset="0"/>
                          </a:rPr>
                          <m:t>𝒊</m:t>
                        </m:r>
                      </m:sub>
                    </m:sSub>
                    <m:r>
                      <a:rPr lang="pt-BR" sz="1200" b="1" i="1">
                        <a:latin typeface="Cambria Math" panose="02040503050406030204" pitchFamily="18" charset="0"/>
                      </a:rPr>
                      <m:t> </m:t>
                    </m:r>
                  </m:oMath>
                </a14:m>
                <a:r>
                  <a:rPr lang="pt-BR" sz="1200" dirty="0"/>
                  <a:t>must </a:t>
                </a:r>
                <a:r>
                  <a:rPr lang="pt-BR" sz="1200" dirty="0" err="1"/>
                  <a:t>not</a:t>
                </a:r>
                <a:r>
                  <a:rPr lang="pt-BR" sz="1200" dirty="0"/>
                  <a:t> have more </a:t>
                </a:r>
                <a:r>
                  <a:rPr lang="pt-BR" sz="1200" dirty="0" err="1"/>
                  <a:t>than</a:t>
                </a:r>
                <a:r>
                  <a:rPr lang="pt-BR" sz="1200" dirty="0"/>
                  <a:t> 1 </a:t>
                </a:r>
                <a:r>
                  <a:rPr lang="pt-BR" sz="1200" dirty="0" err="1"/>
                  <a:t>associated</a:t>
                </a:r>
                <a:r>
                  <a:rPr lang="pt-BR" sz="1200" dirty="0"/>
                  <a:t> score.</a:t>
                </a:r>
                <a:endParaRPr lang="pt-BR" sz="1200" b="1" dirty="0"/>
              </a:p>
              <a:p>
                <a:pPr marL="171450" lvl="0" indent="-171450">
                  <a:buFont typeface="Arial" panose="020B0604020202020204" pitchFamily="34" charset="0"/>
                  <a:buChar char="•"/>
                </a:pPr>
                <a:r>
                  <a:rPr lang="en-US" sz="1200" dirty="0">
                    <a:solidFill>
                      <a:schemeClr val="tx1"/>
                    </a:solidFill>
                  </a:rPr>
                  <a:t>Otherwise, the detection d1 would be rewarded three times.</a:t>
                </a:r>
              </a:p>
              <a:p>
                <a:pPr marL="171450" lvl="0" indent="-171450">
                  <a:buFont typeface="Arial" panose="020B0604020202020204" pitchFamily="34" charset="0"/>
                  <a:buChar char="•"/>
                </a:pPr>
                <a:r>
                  <a:rPr lang="en-US" sz="1200" dirty="0">
                    <a:solidFill>
                      <a:schemeClr val="tx1"/>
                    </a:solidFill>
                  </a:rPr>
                  <a:t>The total score for d1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These constraints are necessary for maintaining integrity with regard to other crisp metrics.</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For example, take this first scenario in which we have one detection and many events.</a:t>
                </a:r>
              </a:p>
              <a:p>
                <a:pPr marL="171450" lvl="0" indent="-171450">
                  <a:buFont typeface="Arial" panose="020B0604020202020204" pitchFamily="34" charset="0"/>
                  <a:buChar char="•"/>
                </a:pPr>
                <a:r>
                  <a:rPr lang="en-US" sz="1200" dirty="0">
                    <a:solidFill>
                      <a:schemeClr val="tx1"/>
                    </a:solidFill>
                  </a:rPr>
                  <a:t>Explain plot.</a:t>
                </a:r>
              </a:p>
              <a:p>
                <a:pPr marL="171450" lvl="0" indent="-171450">
                  <a:buFont typeface="Arial" panose="020B0604020202020204" pitchFamily="34" charset="0"/>
                  <a:buChar char="•"/>
                </a:pPr>
                <a:r>
                  <a:rPr lang="en-US" sz="1200" dirty="0">
                    <a:solidFill>
                      <a:schemeClr val="tx1"/>
                    </a:solidFill>
                  </a:rPr>
                  <a:t>Td1 would have three fuzzy membership scores regarding ue1, ue2 and ue3 of events e1, e2, and e3,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a </a:t>
                </a:r>
                <a:r>
                  <a:rPr lang="pt-BR" sz="1200" dirty="0" err="1"/>
                  <a:t>given</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rPr>
                  <a:t>𝒅_𝒊  </a:t>
                </a:r>
                <a:r>
                  <a:rPr lang="pt-BR" sz="1200" dirty="0"/>
                  <a:t>must </a:t>
                </a:r>
                <a:r>
                  <a:rPr lang="pt-BR" sz="1200" dirty="0" err="1"/>
                  <a:t>not</a:t>
                </a:r>
                <a:r>
                  <a:rPr lang="pt-BR" sz="1200" dirty="0"/>
                  <a:t> have more </a:t>
                </a:r>
                <a:r>
                  <a:rPr lang="pt-BR" sz="1200" dirty="0" err="1"/>
                  <a:t>than</a:t>
                </a:r>
                <a:r>
                  <a:rPr lang="pt-BR" sz="1200" dirty="0"/>
                  <a:t> 1 </a:t>
                </a:r>
                <a:r>
                  <a:rPr lang="pt-BR" sz="1200" dirty="0" err="1"/>
                  <a:t>associated</a:t>
                </a:r>
                <a:r>
                  <a:rPr lang="pt-BR" sz="1200" dirty="0"/>
                  <a:t> score.</a:t>
                </a:r>
                <a:endParaRPr lang="pt-BR" sz="1200" b="1" dirty="0"/>
              </a:p>
              <a:p>
                <a:pPr marL="171450" lvl="0" indent="-171450">
                  <a:buFont typeface="Arial" panose="020B0604020202020204" pitchFamily="34" charset="0"/>
                  <a:buChar char="•"/>
                </a:pPr>
                <a:r>
                  <a:rPr lang="en-US" sz="1200" dirty="0">
                    <a:solidFill>
                      <a:schemeClr val="tx1"/>
                    </a:solidFill>
                  </a:rPr>
                  <a:t>Otherwise, the detection d1 would be rewarded three times.</a:t>
                </a:r>
              </a:p>
              <a:p>
                <a:pPr marL="171450" lvl="0" indent="-171450">
                  <a:buFont typeface="Arial" panose="020B0604020202020204" pitchFamily="34" charset="0"/>
                  <a:buChar char="•"/>
                </a:pPr>
                <a:r>
                  <a:rPr lang="en-US" sz="1200" dirty="0">
                    <a:solidFill>
                      <a:schemeClr val="tx1"/>
                    </a:solidFill>
                  </a:rPr>
                  <a:t>The total score for d1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19</a:t>
            </a:fld>
            <a:endParaRPr lang="pt-BR"/>
          </a:p>
        </p:txBody>
      </p:sp>
    </p:spTree>
    <p:extLst>
      <p:ext uri="{BB962C8B-B14F-4D97-AF65-F5344CB8AC3E}">
        <p14:creationId xmlns:p14="http://schemas.microsoft.com/office/powerpoint/2010/main" val="175136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DF2BE2-B0A0-48CC-B004-5D2AADE909B5}"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987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d1 among all events.</a:t>
                </a:r>
              </a:p>
              <a:p>
                <a:pPr marL="171450" lvl="0" indent="-171450">
                  <a:buFont typeface="Arial" panose="020B0604020202020204" pitchFamily="34" charset="0"/>
                  <a:buChar char="•"/>
                </a:pPr>
                <a:r>
                  <a:rPr lang="en-US" sz="1200" dirty="0">
                    <a:solidFill>
                      <a:schemeClr val="tx1"/>
                    </a:solidFill>
                  </a:rPr>
                  <a:t>Ue1(td1) gives the max score of 0.8, which is given by the fuzzy membership of  the class of event e1.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a:latin typeface="Cambria Math" panose="02040503050406030204" pitchFamily="18" charset="0"/>
                          </a:rPr>
                          <m:t>𝒅</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most</a:t>
                </a:r>
                <a:r>
                  <a:rPr lang="pt-BR" sz="1200" dirty="0"/>
                  <a:t> </a:t>
                </a:r>
                <a:r>
                  <a:rPr lang="pt-BR" sz="1200" dirty="0" err="1"/>
                  <a:t>associated</a:t>
                </a:r>
                <a:r>
                  <a:rPr lang="pt-BR" sz="1200" dirty="0"/>
                  <a:t> </a:t>
                </a:r>
                <a:r>
                  <a:rPr lang="pt-BR" sz="1200" dirty="0" err="1"/>
                  <a:t>with</a:t>
                </a:r>
                <a:r>
                  <a:rPr lang="pt-BR" sz="1200" dirty="0"/>
                  <a:t> fuzzy </a:t>
                </a:r>
                <a:r>
                  <a:rPr lang="pt-BR" sz="1200" dirty="0" err="1"/>
                  <a:t>class</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a:latin typeface="Cambria Math" panose="02040503050406030204" pitchFamily="18" charset="0"/>
                            <a:ea typeface="Cambria Math" panose="02040503050406030204" pitchFamily="18" charset="0"/>
                          </a:rPr>
                          <m:t>𝒆</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𝟖</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first constraint gives us the first phase of our proposed solution.</a:t>
                </a: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d1 among all events.</a:t>
                </a:r>
              </a:p>
              <a:p>
                <a:pPr marL="171450" lvl="0" indent="-171450">
                  <a:buFont typeface="Arial" panose="020B0604020202020204" pitchFamily="34" charset="0"/>
                  <a:buChar char="•"/>
                </a:pPr>
                <a:r>
                  <a:rPr lang="en-US" sz="1200" dirty="0">
                    <a:solidFill>
                      <a:schemeClr val="tx1"/>
                    </a:solidFill>
                  </a:rPr>
                  <a:t>Ue1(td1) gives the max score of 0.8, which is given by the fuzzy membership of  the class of event e1.</a:t>
                </a:r>
              </a:p>
              <a:p>
                <a:pPr marL="171450" lvl="0" indent="-171450">
                  <a:buFont typeface="Arial" panose="020B0604020202020204" pitchFamily="34" charset="0"/>
                  <a:buChar char="•"/>
                </a:pPr>
                <a:r>
                  <a:rPr lang="pt-BR" sz="1200" b="1" i="0">
                    <a:latin typeface="Cambria Math" panose="02040503050406030204" pitchFamily="18" charset="0"/>
                  </a:rPr>
                  <a:t>𝒅_𝟏  </a:t>
                </a:r>
                <a:r>
                  <a:rPr lang="pt-BR" sz="1200" dirty="0" err="1"/>
                  <a:t>is</a:t>
                </a:r>
                <a:r>
                  <a:rPr lang="pt-BR" sz="1200" dirty="0"/>
                  <a:t> </a:t>
                </a:r>
                <a:r>
                  <a:rPr lang="pt-BR" sz="1200" dirty="0" err="1"/>
                  <a:t>most</a:t>
                </a:r>
                <a:r>
                  <a:rPr lang="pt-BR" sz="1200" dirty="0"/>
                  <a:t> </a:t>
                </a:r>
                <a:r>
                  <a:rPr lang="pt-BR" sz="1200" dirty="0" err="1"/>
                  <a:t>associated</a:t>
                </a:r>
                <a:r>
                  <a:rPr lang="pt-BR" sz="1200" dirty="0"/>
                  <a:t> </a:t>
                </a:r>
                <a:r>
                  <a:rPr lang="pt-BR" sz="1200" dirty="0" err="1"/>
                  <a:t>with</a:t>
                </a:r>
                <a:r>
                  <a:rPr lang="pt-BR" sz="1200" dirty="0"/>
                  <a:t> fuzzy </a:t>
                </a:r>
                <a:r>
                  <a:rPr lang="pt-BR" sz="1200" dirty="0" err="1"/>
                  <a:t>class</a:t>
                </a:r>
                <a:r>
                  <a:rPr lang="pt-BR" sz="1200" dirty="0"/>
                  <a:t> </a:t>
                </a:r>
                <a:r>
                  <a:rPr lang="pt-BR" sz="1200" b="1" i="0">
                    <a:latin typeface="Cambria Math" panose="02040503050406030204" pitchFamily="18" charset="0"/>
                    <a:ea typeface="Cambria Math" panose="02040503050406030204" pitchFamily="18" charset="0"/>
                  </a:rPr>
                  <a:t>𝒆_𝟏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𝟎.𝟖</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first constraint gives us the first phase of our proposed solution.</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20</a:t>
            </a:fld>
            <a:endParaRPr lang="pt-BR"/>
          </a:p>
        </p:txBody>
      </p:sp>
    </p:spTree>
    <p:extLst>
      <p:ext uri="{BB962C8B-B14F-4D97-AF65-F5344CB8AC3E}">
        <p14:creationId xmlns:p14="http://schemas.microsoft.com/office/powerpoint/2010/main" val="186738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d1 among all events.</a:t>
                </a:r>
              </a:p>
              <a:p>
                <a:pPr marL="171450" lvl="0" indent="-171450">
                  <a:buFont typeface="Arial" panose="020B0604020202020204" pitchFamily="34" charset="0"/>
                  <a:buChar char="•"/>
                </a:pPr>
                <a:r>
                  <a:rPr lang="en-US" sz="1200" dirty="0">
                    <a:solidFill>
                      <a:schemeClr val="tx1"/>
                    </a:solidFill>
                  </a:rPr>
                  <a:t>Ue1(td1) gives the max score of 0.8, which is given by the fuzzy membership of  the class of event e1.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a:latin typeface="Cambria Math" panose="02040503050406030204" pitchFamily="18" charset="0"/>
                          </a:rPr>
                          <m:t>𝒅</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most</a:t>
                </a:r>
                <a:r>
                  <a:rPr lang="pt-BR" sz="1200" dirty="0"/>
                  <a:t> </a:t>
                </a:r>
                <a:r>
                  <a:rPr lang="pt-BR" sz="1200" dirty="0" err="1"/>
                  <a:t>associated</a:t>
                </a:r>
                <a:r>
                  <a:rPr lang="pt-BR" sz="1200" dirty="0"/>
                  <a:t> </a:t>
                </a:r>
                <a:r>
                  <a:rPr lang="pt-BR" sz="1200" dirty="0" err="1"/>
                  <a:t>with</a:t>
                </a:r>
                <a:r>
                  <a:rPr lang="pt-BR" sz="1200" dirty="0"/>
                  <a:t> fuzzy </a:t>
                </a:r>
                <a:r>
                  <a:rPr lang="pt-BR" sz="1200" dirty="0" err="1"/>
                  <a:t>class</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a:latin typeface="Cambria Math" panose="02040503050406030204" pitchFamily="18" charset="0"/>
                            <a:ea typeface="Cambria Math" panose="02040503050406030204" pitchFamily="18" charset="0"/>
                          </a:rPr>
                          <m:t>𝒆</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𝟖</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first constraint gives us the first phase of our proposed solution.</a:t>
                </a: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d1 among all events.</a:t>
                </a:r>
              </a:p>
              <a:p>
                <a:pPr marL="171450" lvl="0" indent="-171450">
                  <a:buFont typeface="Arial" panose="020B0604020202020204" pitchFamily="34" charset="0"/>
                  <a:buChar char="•"/>
                </a:pPr>
                <a:r>
                  <a:rPr lang="en-US" sz="1200" dirty="0">
                    <a:solidFill>
                      <a:schemeClr val="tx1"/>
                    </a:solidFill>
                  </a:rPr>
                  <a:t>Ue1(td1) gives the max score of 0.8, which is given by the fuzzy membership of  the class of event e1.</a:t>
                </a:r>
              </a:p>
              <a:p>
                <a:pPr marL="171450" lvl="0" indent="-171450">
                  <a:buFont typeface="Arial" panose="020B0604020202020204" pitchFamily="34" charset="0"/>
                  <a:buChar char="•"/>
                </a:pPr>
                <a:r>
                  <a:rPr lang="pt-BR" sz="1200" b="1" i="0">
                    <a:latin typeface="Cambria Math" panose="02040503050406030204" pitchFamily="18" charset="0"/>
                  </a:rPr>
                  <a:t>𝒅_𝟏  </a:t>
                </a:r>
                <a:r>
                  <a:rPr lang="pt-BR" sz="1200" dirty="0" err="1"/>
                  <a:t>is</a:t>
                </a:r>
                <a:r>
                  <a:rPr lang="pt-BR" sz="1200" dirty="0"/>
                  <a:t> </a:t>
                </a:r>
                <a:r>
                  <a:rPr lang="pt-BR" sz="1200" dirty="0" err="1"/>
                  <a:t>most</a:t>
                </a:r>
                <a:r>
                  <a:rPr lang="pt-BR" sz="1200" dirty="0"/>
                  <a:t> </a:t>
                </a:r>
                <a:r>
                  <a:rPr lang="pt-BR" sz="1200" dirty="0" err="1"/>
                  <a:t>associated</a:t>
                </a:r>
                <a:r>
                  <a:rPr lang="pt-BR" sz="1200" dirty="0"/>
                  <a:t> </a:t>
                </a:r>
                <a:r>
                  <a:rPr lang="pt-BR" sz="1200" dirty="0" err="1"/>
                  <a:t>with</a:t>
                </a:r>
                <a:r>
                  <a:rPr lang="pt-BR" sz="1200" dirty="0"/>
                  <a:t> fuzzy </a:t>
                </a:r>
                <a:r>
                  <a:rPr lang="pt-BR" sz="1200" dirty="0" err="1"/>
                  <a:t>class</a:t>
                </a:r>
                <a:r>
                  <a:rPr lang="pt-BR" sz="1200" dirty="0"/>
                  <a:t> </a:t>
                </a:r>
                <a:r>
                  <a:rPr lang="pt-BR" sz="1200" b="1" i="0">
                    <a:latin typeface="Cambria Math" panose="02040503050406030204" pitchFamily="18" charset="0"/>
                    <a:ea typeface="Cambria Math" panose="02040503050406030204" pitchFamily="18" charset="0"/>
                  </a:rPr>
                  <a:t>𝒆_𝟏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𝟎.𝟖</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first constraint gives us the first phase of our proposed solution.</a:t>
                </a: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21</a:t>
            </a:fld>
            <a:endParaRPr lang="pt-BR"/>
          </a:p>
        </p:txBody>
      </p:sp>
    </p:spTree>
    <p:extLst>
      <p:ext uri="{BB962C8B-B14F-4D97-AF65-F5344CB8AC3E}">
        <p14:creationId xmlns:p14="http://schemas.microsoft.com/office/powerpoint/2010/main" val="76282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the total score </a:t>
                </a:r>
                <a:r>
                  <a:rPr lang="pt-BR" sz="1200" dirty="0" err="1"/>
                  <a:t>associated</a:t>
                </a:r>
                <a:r>
                  <a:rPr lang="pt-BR" sz="1200" dirty="0"/>
                  <a:t> </a:t>
                </a:r>
                <a:r>
                  <a:rPr lang="pt-BR" sz="1200" dirty="0" err="1"/>
                  <a:t>with</a:t>
                </a:r>
                <a:r>
                  <a:rPr lang="pt-BR" sz="1200" dirty="0"/>
                  <a:t> a </a:t>
                </a:r>
                <a:r>
                  <a:rPr lang="pt-BR" sz="1200" dirty="0" err="1"/>
                  <a:t>given</a:t>
                </a:r>
                <a:r>
                  <a:rPr lang="pt-BR" sz="1200" dirty="0"/>
                  <a:t> </a:t>
                </a:r>
                <a:r>
                  <a:rPr lang="pt-BR" sz="1200" dirty="0" err="1"/>
                  <a:t>event</a:t>
                </a:r>
                <a:r>
                  <a:rPr lang="pt-BR" sz="1200" dirty="0"/>
                  <a:t> </a:t>
                </a: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smtClean="0">
                            <a:latin typeface="Cambria Math" panose="02040503050406030204" pitchFamily="18" charset="0"/>
                          </a:rPr>
                          <m:t>𝒋</m:t>
                        </m:r>
                      </m:sub>
                    </m:sSub>
                  </m:oMath>
                </a14:m>
                <a:r>
                  <a:rPr lang="pt-BR" sz="1200" dirty="0"/>
                  <a:t> must </a:t>
                </a:r>
                <a:r>
                  <a:rPr lang="pt-BR" sz="1200" dirty="0" err="1"/>
                  <a:t>not</a:t>
                </a:r>
                <a:r>
                  <a:rPr lang="pt-BR" sz="1200" dirty="0"/>
                  <a:t> </a:t>
                </a:r>
                <a:r>
                  <a:rPr lang="pt-BR" sz="1200" dirty="0" err="1"/>
                  <a:t>surpass</a:t>
                </a:r>
                <a:r>
                  <a:rPr lang="pt-BR" sz="1200" dirty="0"/>
                  <a:t> 1.</a:t>
                </a:r>
                <a:endParaRPr lang="pt-BR" sz="1200" b="1" dirty="0"/>
              </a:p>
              <a:p>
                <a:pPr marL="171450" lvl="0" indent="-171450">
                  <a:buFont typeface="Arial" panose="020B0604020202020204" pitchFamily="34" charset="0"/>
                  <a:buChar char="•"/>
                </a:pPr>
                <a:r>
                  <a:rPr lang="en-US" sz="1200" dirty="0">
                    <a:solidFill>
                      <a:schemeClr val="tx1"/>
                    </a:solidFill>
                  </a:rPr>
                  <a:t>Otherwise, an event detection method would be rewarded three times for detecting the same event.</a:t>
                </a:r>
              </a:p>
              <a:p>
                <a:pPr marL="171450" lvl="0" indent="-171450">
                  <a:buFont typeface="Arial" panose="020B0604020202020204" pitchFamily="34" charset="0"/>
                  <a:buChar char="•"/>
                </a:pPr>
                <a:r>
                  <a:rPr lang="en-US" sz="1200" dirty="0">
                    <a:solidFill>
                      <a:schemeClr val="tx1"/>
                    </a:solidFill>
                  </a:rPr>
                  <a:t>The total score for detections associated with e1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But in order to maintain integrity with crisp metrics, </a:t>
                </a:r>
                <a:r>
                  <a:rPr lang="pt-BR" sz="1200" dirty="0"/>
                  <a:t>the total score </a:t>
                </a:r>
                <a:r>
                  <a:rPr lang="pt-BR" sz="1200" dirty="0" err="1"/>
                  <a:t>associated</a:t>
                </a:r>
                <a:r>
                  <a:rPr lang="pt-BR" sz="1200" dirty="0"/>
                  <a:t> </a:t>
                </a:r>
                <a:r>
                  <a:rPr lang="pt-BR" sz="1200" dirty="0" err="1"/>
                  <a:t>with</a:t>
                </a:r>
                <a:r>
                  <a:rPr lang="pt-BR" sz="1200" dirty="0"/>
                  <a:t> a </a:t>
                </a:r>
                <a:r>
                  <a:rPr lang="pt-BR" sz="1200" dirty="0" err="1"/>
                  <a:t>given</a:t>
                </a:r>
                <a:r>
                  <a:rPr lang="pt-BR" sz="1200" dirty="0"/>
                  <a:t> </a:t>
                </a:r>
                <a:r>
                  <a:rPr lang="pt-BR" sz="1200" dirty="0" err="1"/>
                  <a:t>event</a:t>
                </a:r>
                <a:r>
                  <a:rPr lang="pt-BR" sz="1200" dirty="0"/>
                  <a:t> </a:t>
                </a:r>
                <a:r>
                  <a:rPr lang="pt-BR" sz="1200" b="1" i="0">
                    <a:latin typeface="Cambria Math" panose="02040503050406030204" pitchFamily="18" charset="0"/>
                  </a:rPr>
                  <a:t>𝒆_𝒋</a:t>
                </a:r>
                <a:r>
                  <a:rPr lang="pt-BR" sz="1200" dirty="0"/>
                  <a:t> must </a:t>
                </a:r>
                <a:r>
                  <a:rPr lang="pt-BR" sz="1200" dirty="0" err="1"/>
                  <a:t>not</a:t>
                </a:r>
                <a:r>
                  <a:rPr lang="pt-BR" sz="1200" dirty="0"/>
                  <a:t> </a:t>
                </a:r>
                <a:r>
                  <a:rPr lang="pt-BR" sz="1200" dirty="0" err="1"/>
                  <a:t>surpass</a:t>
                </a:r>
                <a:r>
                  <a:rPr lang="pt-BR" sz="1200" dirty="0"/>
                  <a:t> 1.</a:t>
                </a:r>
                <a:endParaRPr lang="pt-BR" sz="1200" b="1" dirty="0"/>
              </a:p>
              <a:p>
                <a:pPr marL="171450" lvl="0" indent="-171450">
                  <a:buFont typeface="Arial" panose="020B0604020202020204" pitchFamily="34" charset="0"/>
                  <a:buChar char="•"/>
                </a:pPr>
                <a:r>
                  <a:rPr lang="en-US" sz="1200" dirty="0">
                    <a:solidFill>
                      <a:schemeClr val="tx1"/>
                    </a:solidFill>
                  </a:rPr>
                  <a:t>Otherwise, an event detection method would be rewarded three times for detecting the same event.</a:t>
                </a:r>
              </a:p>
              <a:p>
                <a:pPr marL="171450" lvl="0" indent="-171450">
                  <a:buFont typeface="Arial" panose="020B0604020202020204" pitchFamily="34" charset="0"/>
                  <a:buChar char="•"/>
                </a:pPr>
                <a:r>
                  <a:rPr lang="en-US" sz="1200" dirty="0">
                    <a:solidFill>
                      <a:schemeClr val="tx1"/>
                    </a:solidFill>
                  </a:rPr>
                  <a:t>The total score for detections associated with e1 could even surpass the score of a perfect match which would be 1.</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In order to address this issue we could adopt the following approach.</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22</a:t>
            </a:fld>
            <a:endParaRPr lang="pt-BR"/>
          </a:p>
        </p:txBody>
      </p:sp>
    </p:spTree>
    <p:extLst>
      <p:ext uri="{BB962C8B-B14F-4D97-AF65-F5344CB8AC3E}">
        <p14:creationId xmlns:p14="http://schemas.microsoft.com/office/powerpoint/2010/main" val="1290948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23</a:t>
            </a:fld>
            <a:endParaRPr lang="pt-BR"/>
          </a:p>
        </p:txBody>
      </p:sp>
    </p:spTree>
    <p:extLst>
      <p:ext uri="{BB962C8B-B14F-4D97-AF65-F5344CB8AC3E}">
        <p14:creationId xmlns:p14="http://schemas.microsoft.com/office/powerpoint/2010/main" val="63359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24</a:t>
            </a:fld>
            <a:endParaRPr lang="pt-BR"/>
          </a:p>
        </p:txBody>
      </p:sp>
    </p:spTree>
    <p:extLst>
      <p:ext uri="{BB962C8B-B14F-4D97-AF65-F5344CB8AC3E}">
        <p14:creationId xmlns:p14="http://schemas.microsoft.com/office/powerpoint/2010/main" val="3273446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25</a:t>
            </a:fld>
            <a:endParaRPr lang="pt-BR"/>
          </a:p>
        </p:txBody>
      </p:sp>
    </p:spTree>
    <p:extLst>
      <p:ext uri="{BB962C8B-B14F-4D97-AF65-F5344CB8AC3E}">
        <p14:creationId xmlns:p14="http://schemas.microsoft.com/office/powerpoint/2010/main" val="253354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26</a:t>
            </a:fld>
            <a:endParaRPr lang="pt-BR"/>
          </a:p>
        </p:txBody>
      </p:sp>
    </p:spTree>
    <p:extLst>
      <p:ext uri="{BB962C8B-B14F-4D97-AF65-F5344CB8AC3E}">
        <p14:creationId xmlns:p14="http://schemas.microsoft.com/office/powerpoint/2010/main" val="1345561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27</a:t>
            </a:fld>
            <a:endParaRPr lang="pt-BR"/>
          </a:p>
        </p:txBody>
      </p:sp>
    </p:spTree>
    <p:extLst>
      <p:ext uri="{BB962C8B-B14F-4D97-AF65-F5344CB8AC3E}">
        <p14:creationId xmlns:p14="http://schemas.microsoft.com/office/powerpoint/2010/main" val="240211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28</a:t>
            </a:fld>
            <a:endParaRPr lang="pt-BR"/>
          </a:p>
        </p:txBody>
      </p:sp>
    </p:spTree>
    <p:extLst>
      <p:ext uri="{BB962C8B-B14F-4D97-AF65-F5344CB8AC3E}">
        <p14:creationId xmlns:p14="http://schemas.microsoft.com/office/powerpoint/2010/main" val="3032006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29</a:t>
            </a:fld>
            <a:endParaRPr lang="pt-BR"/>
          </a:p>
        </p:txBody>
      </p:sp>
    </p:spTree>
    <p:extLst>
      <p:ext uri="{BB962C8B-B14F-4D97-AF65-F5344CB8AC3E}">
        <p14:creationId xmlns:p14="http://schemas.microsoft.com/office/powerpoint/2010/main" val="247422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DF2BE2-B0A0-48CC-B004-5D2AADE909B5}"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5503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30</a:t>
            </a:fld>
            <a:endParaRPr lang="pt-BR"/>
          </a:p>
        </p:txBody>
      </p:sp>
    </p:spTree>
    <p:extLst>
      <p:ext uri="{BB962C8B-B14F-4D97-AF65-F5344CB8AC3E}">
        <p14:creationId xmlns:p14="http://schemas.microsoft.com/office/powerpoint/2010/main" val="2741530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31</a:t>
            </a:fld>
            <a:endParaRPr lang="pt-BR"/>
          </a:p>
        </p:txBody>
      </p:sp>
    </p:spTree>
    <p:extLst>
      <p:ext uri="{BB962C8B-B14F-4D97-AF65-F5344CB8AC3E}">
        <p14:creationId xmlns:p14="http://schemas.microsoft.com/office/powerpoint/2010/main" val="483106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DF2BE2-B0A0-48CC-B004-5D2AADE909B5}"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5858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Plano B: </a:t>
            </a:r>
            <a:r>
              <a:rPr lang="pt-BR" b="0" i="0" dirty="0">
                <a:solidFill>
                  <a:srgbClr val="222222"/>
                </a:solidFill>
                <a:effectLst/>
                <a:latin typeface="NexusSerif"/>
              </a:rPr>
              <a:t>Applied Soft </a:t>
            </a:r>
            <a:r>
              <a:rPr lang="pt-BR" b="0" i="0" dirty="0" err="1">
                <a:solidFill>
                  <a:srgbClr val="222222"/>
                </a:solidFill>
                <a:effectLst/>
                <a:latin typeface="NexusSerif"/>
              </a:rPr>
              <a:t>Computing</a:t>
            </a:r>
            <a:r>
              <a:rPr lang="en-US" sz="1200" b="0" i="0" dirty="0">
                <a:solidFill>
                  <a:schemeClr val="tx1"/>
                </a:solidFill>
                <a:effectLst/>
                <a:latin typeface="NexusSerif"/>
              </a:rPr>
              <a:t> (</a:t>
            </a:r>
            <a:r>
              <a:rPr lang="en-US" dirty="0">
                <a:hlinkClick r:id="rId3"/>
              </a:rPr>
              <a:t>Applied Soft Computing - Journal – Elsevier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222222"/>
              </a:solidFill>
              <a:effectLst/>
              <a:latin typeface="NexusSerif"/>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0" i="0" dirty="0">
                <a:solidFill>
                  <a:srgbClr val="222222"/>
                </a:solidFill>
                <a:effectLst/>
                <a:latin typeface="NexusSerif"/>
              </a:rPr>
              <a:t>Applied Soft </a:t>
            </a:r>
            <a:r>
              <a:rPr lang="pt-BR" b="0" i="0" dirty="0" err="1">
                <a:solidFill>
                  <a:srgbClr val="222222"/>
                </a:solidFill>
                <a:effectLst/>
                <a:latin typeface="NexusSerif"/>
              </a:rPr>
              <a:t>Computing</a:t>
            </a:r>
            <a:endParaRPr lang="pt-BR" b="0" i="0" dirty="0">
              <a:solidFill>
                <a:srgbClr val="222222"/>
              </a:solidFill>
              <a:effectLst/>
              <a:latin typeface="NexusSerif"/>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0" i="0" dirty="0" err="1">
                <a:solidFill>
                  <a:srgbClr val="222222"/>
                </a:solidFill>
                <a:effectLst/>
                <a:latin typeface="NexusSerif"/>
              </a:rPr>
              <a:t>Knowledge</a:t>
            </a:r>
            <a:r>
              <a:rPr lang="pt-BR" b="0" i="0" dirty="0">
                <a:solidFill>
                  <a:srgbClr val="222222"/>
                </a:solidFill>
                <a:effectLst/>
                <a:latin typeface="NexusSerif"/>
              </a:rPr>
              <a:t> Based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Poppins Light" panose="00000400000000000000" pitchFamily="2" charset="0"/>
                <a:cs typeface="Poppins Light" panose="00000400000000000000" pitchFamily="2" charset="0"/>
              </a:rPr>
              <a:t>Future Generation Computer Systems</a:t>
            </a:r>
            <a:endParaRPr lang="pt-BR" b="0" i="0" dirty="0">
              <a:solidFill>
                <a:srgbClr val="222222"/>
              </a:solidFill>
              <a:effectLst/>
              <a:latin typeface="NexusSerif"/>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33</a:t>
            </a:fld>
            <a:endParaRPr lang="pt-BR"/>
          </a:p>
        </p:txBody>
      </p:sp>
    </p:spTree>
    <p:extLst>
      <p:ext uri="{BB962C8B-B14F-4D97-AF65-F5344CB8AC3E}">
        <p14:creationId xmlns:p14="http://schemas.microsoft.com/office/powerpoint/2010/main" val="3059717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285750" indent="-285750" algn="just" defTabSz="1066800">
              <a:spcBef>
                <a:spcPct val="0"/>
              </a:spcBef>
              <a:spcAft>
                <a:spcPct val="35000"/>
              </a:spcAft>
              <a:buFont typeface="Arial" panose="020B0604020202020204" pitchFamily="34" charset="0"/>
              <a:buChar char="•"/>
            </a:pPr>
            <a:endParaRPr lang="en-US" sz="1400" dirty="0"/>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34</a:t>
            </a:fld>
            <a:endParaRPr lang="pt-BR"/>
          </a:p>
        </p:txBody>
      </p:sp>
    </p:spTree>
    <p:extLst>
      <p:ext uri="{BB962C8B-B14F-4D97-AF65-F5344CB8AC3E}">
        <p14:creationId xmlns:p14="http://schemas.microsoft.com/office/powerpoint/2010/main" val="304620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sz="1200" dirty="0"/>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ECF70-C1C7-4210-B7D5-F2EC458B5BAB}"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379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36</a:t>
            </a:fld>
            <a:endParaRPr lang="pt-BR"/>
          </a:p>
        </p:txBody>
      </p:sp>
    </p:spTree>
    <p:extLst>
      <p:ext uri="{BB962C8B-B14F-4D97-AF65-F5344CB8AC3E}">
        <p14:creationId xmlns:p14="http://schemas.microsoft.com/office/powerpoint/2010/main" val="15133860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37</a:t>
            </a:fld>
            <a:endParaRPr lang="pt-BR"/>
          </a:p>
        </p:txBody>
      </p:sp>
    </p:spTree>
    <p:extLst>
      <p:ext uri="{BB962C8B-B14F-4D97-AF65-F5344CB8AC3E}">
        <p14:creationId xmlns:p14="http://schemas.microsoft.com/office/powerpoint/2010/main" val="1410777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38</a:t>
            </a:fld>
            <a:endParaRPr lang="pt-BR"/>
          </a:p>
        </p:txBody>
      </p:sp>
    </p:spTree>
    <p:extLst>
      <p:ext uri="{BB962C8B-B14F-4D97-AF65-F5344CB8AC3E}">
        <p14:creationId xmlns:p14="http://schemas.microsoft.com/office/powerpoint/2010/main" val="3300495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14:m>
                  <m:oMath xmlns:m="http://schemas.openxmlformats.org/officeDocument/2006/math">
                    <m:sSub>
                      <m:sSubPr>
                        <m:ctrlPr>
                          <a:rPr lang="pt-BR" sz="1200" b="1" i="1" smtClean="0">
                            <a:latin typeface="Cambria Math" panose="02040503050406030204" pitchFamily="18" charset="0"/>
                          </a:rPr>
                        </m:ctrlPr>
                      </m:sSubPr>
                      <m:e>
                        <m:r>
                          <a:rPr lang="pt-BR" sz="1200" b="1" i="1" smtClean="0">
                            <a:latin typeface="Cambria Math" panose="02040503050406030204" pitchFamily="18" charset="0"/>
                          </a:rPr>
                          <m:t>𝒆</m:t>
                        </m:r>
                      </m:e>
                      <m:sub>
                        <m:r>
                          <a:rPr lang="pt-BR" sz="1200" b="1" i="1">
                            <a:latin typeface="Cambria Math" panose="02040503050406030204" pitchFamily="18" charset="0"/>
                          </a:rPr>
                          <m:t>𝟏</m:t>
                        </m:r>
                      </m:sub>
                    </m:sSub>
                    <m:r>
                      <a:rPr lang="pt-BR" sz="1200" b="1" i="1">
                        <a:latin typeface="Cambria Math" panose="02040503050406030204" pitchFamily="18" charset="0"/>
                      </a:rPr>
                      <m:t> </m:t>
                    </m:r>
                  </m:oMath>
                </a14:m>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14:m>
                  <m:oMath xmlns:m="http://schemas.openxmlformats.org/officeDocument/2006/math">
                    <m:sSub>
                      <m:sSubPr>
                        <m:ctrlPr>
                          <a:rPr lang="pt-BR" sz="1200" b="1" i="1">
                            <a:latin typeface="Cambria Math" panose="02040503050406030204" pitchFamily="18" charset="0"/>
                            <a:ea typeface="Cambria Math" panose="02040503050406030204" pitchFamily="18" charset="0"/>
                          </a:rPr>
                        </m:ctrlPr>
                      </m:sSubPr>
                      <m:e>
                        <m:r>
                          <a:rPr lang="pt-BR" sz="1200" b="1" i="1" smtClean="0">
                            <a:latin typeface="Cambria Math" panose="02040503050406030204" pitchFamily="18" charset="0"/>
                            <a:ea typeface="Cambria Math" panose="02040503050406030204" pitchFamily="18" charset="0"/>
                          </a:rPr>
                          <m:t>𝒅</m:t>
                        </m:r>
                      </m:e>
                      <m:sub>
                        <m:r>
                          <a:rPr lang="pt-BR" sz="1200" b="1" i="1">
                            <a:latin typeface="Cambria Math" panose="02040503050406030204" pitchFamily="18" charset="0"/>
                            <a:ea typeface="Cambria Math" panose="02040503050406030204" pitchFamily="18" charset="0"/>
                          </a:rPr>
                          <m:t>𝟏</m:t>
                        </m:r>
                      </m:sub>
                    </m:sSub>
                  </m:oMath>
                </a14:m>
                <a:r>
                  <a:rPr lang="pt-BR" sz="1200" dirty="0"/>
                  <a:t> with membership score </a:t>
                </a:r>
                <a:r>
                  <a:rPr lang="pt-BR" sz="1200" dirty="0" err="1"/>
                  <a:t>of</a:t>
                </a:r>
                <a:r>
                  <a:rPr lang="pt-BR" sz="1200" dirty="0"/>
                  <a:t> </a:t>
                </a:r>
                <a14:m>
                  <m:oMath xmlns:m="http://schemas.openxmlformats.org/officeDocument/2006/math">
                    <m:r>
                      <a:rPr lang="pt-BR" sz="1200" b="1" i="1" smtClean="0">
                        <a:latin typeface="Cambria Math" panose="02040503050406030204" pitchFamily="18" charset="0"/>
                      </a:rPr>
                      <m:t>𝟎</m:t>
                    </m:r>
                    <m:r>
                      <a:rPr lang="pt-BR" sz="1200" b="1" i="1" smtClean="0">
                        <a:latin typeface="Cambria Math" panose="02040503050406030204" pitchFamily="18" charset="0"/>
                      </a:rPr>
                      <m:t>.</m:t>
                    </m:r>
                    <m:r>
                      <a:rPr lang="pt-BR" sz="1200" b="1" i="1" smtClean="0">
                        <a:latin typeface="Cambria Math" panose="02040503050406030204" pitchFamily="18" charset="0"/>
                      </a:rPr>
                      <m:t>𝟕</m:t>
                    </m:r>
                  </m:oMath>
                </a14:m>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Choice>
        <mc:Fallback xmlns="">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We could select the maximum score of ue1 among all detections associated with e1.</a:t>
                </a:r>
              </a:p>
              <a:p>
                <a:pPr marL="171450" lvl="0" indent="-171450">
                  <a:buFont typeface="Arial" panose="020B0604020202020204" pitchFamily="34" charset="0"/>
                  <a:buChar char="•"/>
                </a:pPr>
                <a:r>
                  <a:rPr lang="en-US" sz="1200" dirty="0">
                    <a:solidFill>
                      <a:schemeClr val="tx1"/>
                    </a:solidFill>
                  </a:rPr>
                  <a:t>Ue1(td1) gives the max score of 0.7, which is given by the fuzzy membership of  the detection d1.</a:t>
                </a:r>
              </a:p>
              <a:p>
                <a:pPr marL="171450" lvl="0" indent="-171450">
                  <a:buFont typeface="Arial" panose="020B0604020202020204" pitchFamily="34" charset="0"/>
                  <a:buChar char="•"/>
                </a:pPr>
                <a:r>
                  <a:rPr lang="pt-BR" sz="1200" b="1" i="0">
                    <a:latin typeface="Cambria Math" panose="02040503050406030204" pitchFamily="18" charset="0"/>
                  </a:rPr>
                  <a:t>𝒆_𝟏  </a:t>
                </a:r>
                <a:r>
                  <a:rPr lang="pt-BR" sz="1200" dirty="0" err="1"/>
                  <a:t>is</a:t>
                </a:r>
                <a:r>
                  <a:rPr lang="pt-BR" sz="1200" dirty="0"/>
                  <a:t> </a:t>
                </a:r>
                <a:r>
                  <a:rPr lang="pt-BR" sz="1200" dirty="0" err="1"/>
                  <a:t>best</a:t>
                </a:r>
                <a:r>
                  <a:rPr lang="pt-BR" sz="1200" dirty="0"/>
                  <a:t> </a:t>
                </a:r>
                <a:r>
                  <a:rPr lang="pt-BR" sz="1200" dirty="0" err="1"/>
                  <a:t>represented</a:t>
                </a:r>
                <a:r>
                  <a:rPr lang="pt-BR" sz="1200" dirty="0"/>
                  <a:t> </a:t>
                </a:r>
                <a:r>
                  <a:rPr lang="pt-BR" sz="1200" dirty="0" err="1"/>
                  <a:t>by</a:t>
                </a:r>
                <a:r>
                  <a:rPr lang="pt-BR" sz="1200" dirty="0"/>
                  <a:t> </a:t>
                </a:r>
                <a:r>
                  <a:rPr lang="pt-BR" sz="1200" dirty="0" err="1"/>
                  <a:t>event</a:t>
                </a:r>
                <a:r>
                  <a:rPr lang="pt-BR" sz="1200" dirty="0"/>
                  <a:t> </a:t>
                </a:r>
                <a:r>
                  <a:rPr lang="pt-BR" sz="1200" dirty="0" err="1"/>
                  <a:t>detection</a:t>
                </a:r>
                <a:r>
                  <a:rPr lang="pt-BR" sz="1200" dirty="0"/>
                  <a:t> </a:t>
                </a:r>
                <a:r>
                  <a:rPr lang="pt-BR" sz="1200" b="1" i="0">
                    <a:latin typeface="Cambria Math" panose="02040503050406030204" pitchFamily="18" charset="0"/>
                    <a:ea typeface="Cambria Math" panose="02040503050406030204" pitchFamily="18" charset="0"/>
                  </a:rPr>
                  <a:t>𝒅_𝟏</a:t>
                </a:r>
                <a:r>
                  <a:rPr lang="pt-BR" sz="1200" dirty="0"/>
                  <a:t> with membership score </a:t>
                </a:r>
                <a:r>
                  <a:rPr lang="pt-BR" sz="1200" dirty="0" err="1"/>
                  <a:t>of</a:t>
                </a:r>
                <a:r>
                  <a:rPr lang="pt-BR" sz="1200" dirty="0"/>
                  <a:t> </a:t>
                </a:r>
                <a:r>
                  <a:rPr lang="pt-BR" sz="1200" b="1" i="0">
                    <a:latin typeface="Cambria Math" panose="02040503050406030204" pitchFamily="18" charset="0"/>
                  </a:rPr>
                  <a:t>𝟎.𝟕</a:t>
                </a:r>
                <a:endParaRPr lang="en-US" sz="1200" dirty="0">
                  <a:solidFill>
                    <a:schemeClr val="tx1"/>
                  </a:solidFill>
                </a:endParaRP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This approach for addressing this second constraint gives us the second phase of our proposed solution.</a:t>
                </a:r>
              </a:p>
              <a:p>
                <a:pPr marL="171450" lvl="0" indent="-171450">
                  <a:buFont typeface="Arial" panose="020B0604020202020204" pitchFamily="34" charset="0"/>
                  <a:buChar char="•"/>
                </a:pPr>
                <a:endParaRPr lang="en-US" sz="1200" dirty="0">
                  <a:solidFill>
                    <a:schemeClr val="tx1"/>
                  </a:solidFill>
                </a:endParaRPr>
              </a:p>
            </p:txBody>
          </p:sp>
        </mc:Fallback>
      </mc:AlternateContent>
      <p:sp>
        <p:nvSpPr>
          <p:cNvPr id="4" name="Espaço Reservado para Número de Slide 3"/>
          <p:cNvSpPr>
            <a:spLocks noGrp="1"/>
          </p:cNvSpPr>
          <p:nvPr>
            <p:ph type="sldNum" sz="quarter" idx="10"/>
          </p:nvPr>
        </p:nvSpPr>
        <p:spPr/>
        <p:txBody>
          <a:bodyPr/>
          <a:lstStyle/>
          <a:p>
            <a:fld id="{37DF2BE2-B0A0-48CC-B004-5D2AADE909B5}" type="slidenum">
              <a:rPr lang="pt-BR" smtClean="0"/>
              <a:t>39</a:t>
            </a:fld>
            <a:endParaRPr lang="pt-BR"/>
          </a:p>
        </p:txBody>
      </p:sp>
    </p:spTree>
    <p:extLst>
      <p:ext uri="{BB962C8B-B14F-4D97-AF65-F5344CB8AC3E}">
        <p14:creationId xmlns:p14="http://schemas.microsoft.com/office/powerpoint/2010/main" val="3113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lgn="just">
              <a:lnSpc>
                <a:spcPct val="150000"/>
              </a:lnSpc>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We begin by saying that works that involve event detection in time series often need to evaluate the quality of this detections and the performance of the detection method that they have adopted.</a:t>
            </a:r>
          </a:p>
          <a:p>
            <a:pPr marL="171450" indent="-171450" algn="just">
              <a:lnSpc>
                <a:spcPct val="150000"/>
              </a:lnSpc>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It follows that this detection performance evaluation is generally done by traditional classification scoring methods, such as </a:t>
            </a:r>
            <a:r>
              <a:rPr lang="en-US" sz="1200" b="1" dirty="0">
                <a:latin typeface="Poppins Light" panose="00000400000000000000" pitchFamily="2" charset="0"/>
                <a:cs typeface="Poppins Light" panose="00000400000000000000" pitchFamily="2" charset="0"/>
              </a:rPr>
              <a:t>precision</a:t>
            </a:r>
            <a:r>
              <a:rPr lang="en-US" sz="1200" dirty="0">
                <a:latin typeface="Poppins Light" panose="00000400000000000000" pitchFamily="2" charset="0"/>
                <a:cs typeface="Poppins Light" panose="00000400000000000000" pitchFamily="2" charset="0"/>
              </a:rPr>
              <a:t> and </a:t>
            </a:r>
            <a:r>
              <a:rPr lang="en-US" sz="1200" b="1" dirty="0">
                <a:latin typeface="Poppins Light" panose="00000400000000000000" pitchFamily="2" charset="0"/>
                <a:cs typeface="Poppins Light" panose="00000400000000000000" pitchFamily="2" charset="0"/>
              </a:rPr>
              <a:t>recall.</a:t>
            </a:r>
          </a:p>
          <a:p>
            <a:pPr marL="171450" indent="-171450" algn="just">
              <a:lnSpc>
                <a:spcPct val="150000"/>
              </a:lnSpc>
              <a:buFont typeface="Arial" panose="020B0604020202020204" pitchFamily="34" charset="0"/>
              <a:buChar char="•"/>
              <a:defRPr/>
            </a:pPr>
            <a:r>
              <a:rPr lang="en-US" sz="1200" b="0" dirty="0">
                <a:latin typeface="Poppins Light" panose="00000400000000000000" pitchFamily="2" charset="0"/>
                <a:cs typeface="Poppins Light" panose="00000400000000000000" pitchFamily="2" charset="0"/>
              </a:rPr>
              <a:t>However, we find that these </a:t>
            </a:r>
            <a:r>
              <a:rPr lang="en-US" sz="1200" dirty="0">
                <a:latin typeface="Poppins Light" panose="00000400000000000000" pitchFamily="2" charset="0"/>
                <a:cs typeface="Poppins Light" panose="00000400000000000000" pitchFamily="2" charset="0"/>
              </a:rPr>
              <a:t>traditional scoring methods used in classification don’t suffice for evaluating online event detection performance.</a:t>
            </a:r>
          </a:p>
          <a:p>
            <a:pPr marL="171450" indent="-171450" algn="just">
              <a:lnSpc>
                <a:spcPct val="150000"/>
              </a:lnSpc>
              <a:buFont typeface="Arial" panose="020B0604020202020204" pitchFamily="34" charset="0"/>
              <a:buChar char="•"/>
              <a:defRPr/>
            </a:pPr>
            <a:endParaRPr lang="en-US" sz="1200" dirty="0">
              <a:latin typeface="Poppins Light" panose="00000400000000000000" pitchFamily="2" charset="0"/>
              <a:cs typeface="Poppins Light" panose="00000400000000000000" pitchFamily="2" charset="0"/>
            </a:endParaRP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Poppins Light" panose="00000400000000000000" pitchFamily="2" charset="0"/>
                <a:cs typeface="Poppins Light" panose="00000400000000000000" pitchFamily="2" charset="0"/>
              </a:rPr>
              <a:t>In particular, t</a:t>
            </a:r>
            <a:r>
              <a:rPr lang="en-US" dirty="0">
                <a:latin typeface="Poppins Light" panose="00000400000000000000" pitchFamily="2" charset="0"/>
                <a:cs typeface="Poppins Light" panose="00000400000000000000" pitchFamily="2" charset="0"/>
              </a:rPr>
              <a:t>hey do not incorporate the concept of </a:t>
            </a:r>
            <a:r>
              <a:rPr lang="en-US" b="1" dirty="0">
                <a:latin typeface="Poppins Light" panose="00000400000000000000" pitchFamily="2" charset="0"/>
                <a:cs typeface="Poppins Light" panose="00000400000000000000" pitchFamily="2" charset="0"/>
              </a:rPr>
              <a:t>time</a:t>
            </a:r>
            <a:r>
              <a:rPr lang="en-US" b="0" dirty="0">
                <a:latin typeface="Poppins Light" panose="00000400000000000000" pitchFamily="2" charset="0"/>
                <a:cs typeface="Poppins Light" panose="00000400000000000000" pitchFamily="2" charset="0"/>
              </a:rPr>
              <a:t>, which is paramount in time series applications, </a:t>
            </a:r>
            <a:r>
              <a:rPr lang="en-US" dirty="0">
                <a:latin typeface="Poppins Light" panose="00000400000000000000" pitchFamily="2" charset="0"/>
                <a:cs typeface="Poppins Light" panose="00000400000000000000" pitchFamily="2" charset="0"/>
              </a:rPr>
              <a:t>and also, they do not reward </a:t>
            </a:r>
            <a:r>
              <a:rPr lang="en-US" b="1" dirty="0">
                <a:latin typeface="Poppins Light" panose="00000400000000000000" pitchFamily="2" charset="0"/>
                <a:cs typeface="Poppins Light" panose="00000400000000000000" pitchFamily="2" charset="0"/>
              </a:rPr>
              <a:t>early</a:t>
            </a:r>
            <a:r>
              <a:rPr lang="en-US" dirty="0">
                <a:latin typeface="Poppins Light" panose="00000400000000000000" pitchFamily="2" charset="0"/>
                <a:cs typeface="Poppins Light" panose="00000400000000000000" pitchFamily="2" charset="0"/>
              </a:rPr>
              <a:t> detection.</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latin typeface="Poppins Light" panose="00000400000000000000" pitchFamily="2" charset="0"/>
                <a:cs typeface="Poppins Light" panose="00000400000000000000" pitchFamily="2" charset="0"/>
              </a:rPr>
              <a:t>In practice, these traditional scoring methods only reward true positives, that is, exact matches in event detection. </a:t>
            </a:r>
            <a:r>
              <a:rPr lang="en-US" b="0" dirty="0">
                <a:latin typeface="Poppins Light" panose="00000400000000000000" pitchFamily="2" charset="0"/>
                <a:cs typeface="Poppins Light" panose="00000400000000000000" pitchFamily="2" charset="0"/>
              </a:rPr>
              <a:t>All other results are “harshly” and equally punished.</a:t>
            </a: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4</a:t>
            </a:fld>
            <a:endParaRPr lang="pt-BR"/>
          </a:p>
        </p:txBody>
      </p:sp>
    </p:spTree>
    <p:extLst>
      <p:ext uri="{BB962C8B-B14F-4D97-AF65-F5344CB8AC3E}">
        <p14:creationId xmlns:p14="http://schemas.microsoft.com/office/powerpoint/2010/main" val="34781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So, we observe that </a:t>
            </a:r>
            <a:r>
              <a:rPr lang="en-US" sz="1200" dirty="0">
                <a:solidFill>
                  <a:schemeClr val="tx1"/>
                </a:solidFill>
                <a:latin typeface="Poppins Light" panose="00000400000000000000" pitchFamily="2" charset="0"/>
                <a:cs typeface="Poppins Light" panose="00000400000000000000" pitchFamily="2" charset="0"/>
              </a:rPr>
              <a:t>s</a:t>
            </a:r>
            <a:r>
              <a:rPr lang="en-US" sz="1200" dirty="0">
                <a:latin typeface="Poppins Light" panose="00000400000000000000" pitchFamily="2" charset="0"/>
                <a:cs typeface="Poppins Light" panose="00000400000000000000" pitchFamily="2" charset="0"/>
              </a:rPr>
              <a:t>tandard classification metrics generally are not applicable for evaluating detection.</a:t>
            </a:r>
            <a:endParaRPr lang="en-US" dirty="0">
              <a:latin typeface="Poppins Light" panose="00000400000000000000" pitchFamily="2" charset="0"/>
              <a:cs typeface="Poppins Light" panose="00000400000000000000" pitchFamily="2" charset="0"/>
            </a:endParaRPr>
          </a:p>
          <a:p>
            <a:pPr marL="171450" lvl="0" indent="-171450">
              <a:buFont typeface="Arial" panose="020B0604020202020204" pitchFamily="34" charset="0"/>
              <a:buChar char="•"/>
            </a:pPr>
            <a:endParaRPr lang="en-US" sz="1200" dirty="0">
              <a:solidFill>
                <a:schemeClr val="tx1"/>
              </a:solidFill>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5</a:t>
            </a:fld>
            <a:endParaRPr lang="pt-BR"/>
          </a:p>
        </p:txBody>
      </p:sp>
    </p:spTree>
    <p:extLst>
      <p:ext uri="{BB962C8B-B14F-4D97-AF65-F5344CB8AC3E}">
        <p14:creationId xmlns:p14="http://schemas.microsoft.com/office/powerpoint/2010/main" val="152954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There have been efforts towards addressing this problem and nowadays the </a:t>
            </a:r>
            <a:r>
              <a:rPr lang="pt-BR" sz="1200" b="0" dirty="0" err="1">
                <a:solidFill>
                  <a:schemeClr val="tx1"/>
                </a:solidFill>
                <a:latin typeface="Poppins SemiBold" panose="00000700000000000000" pitchFamily="2" charset="0"/>
                <a:cs typeface="Poppins SemiBold" panose="00000700000000000000" pitchFamily="2" charset="0"/>
              </a:rPr>
              <a:t>s</a:t>
            </a:r>
            <a:r>
              <a:rPr lang="pt-BR" sz="1200" b="0" dirty="0" err="1">
                <a:latin typeface="Poppins SemiBold" panose="00000700000000000000" pitchFamily="2" charset="0"/>
                <a:cs typeface="Poppins SemiBold" panose="00000700000000000000" pitchFamily="2" charset="0"/>
              </a:rPr>
              <a:t>tate-of-the-art</a:t>
            </a:r>
            <a:r>
              <a:rPr lang="pt-BR" sz="1200" b="0" dirty="0">
                <a:latin typeface="Poppins SemiBold" panose="00000700000000000000" pitchFamily="2" charset="0"/>
                <a:cs typeface="Poppins SemiBold" panose="00000700000000000000" pitchFamily="2" charset="0"/>
              </a:rPr>
              <a:t> </a:t>
            </a:r>
            <a:r>
              <a:rPr lang="pt-BR" sz="1200" b="0" dirty="0" err="1">
                <a:latin typeface="Poppins SemiBold" panose="00000700000000000000" pitchFamily="2" charset="0"/>
                <a:cs typeface="Poppins SemiBold" panose="00000700000000000000" pitchFamily="2" charset="0"/>
              </a:rPr>
              <a:t>is</a:t>
            </a:r>
            <a:r>
              <a:rPr lang="pt-BR" sz="1200" b="0" dirty="0">
                <a:latin typeface="Poppins SemiBold" panose="00000700000000000000" pitchFamily="2" charset="0"/>
                <a:cs typeface="Poppins SemiBold" panose="00000700000000000000" pitchFamily="2" charset="0"/>
              </a:rPr>
              <a:t> </a:t>
            </a:r>
            <a:r>
              <a:rPr lang="pt-BR" sz="1200" b="0" dirty="0" err="1">
                <a:latin typeface="Poppins SemiBold" panose="00000700000000000000" pitchFamily="2" charset="0"/>
                <a:cs typeface="Poppins SemiBold" panose="00000700000000000000" pitchFamily="2" charset="0"/>
              </a:rPr>
              <a:t>the</a:t>
            </a:r>
            <a:r>
              <a:rPr lang="pt-BR" sz="1200" b="0" dirty="0">
                <a:latin typeface="Poppins SemiBold" panose="00000700000000000000" pitchFamily="2" charset="0"/>
                <a:cs typeface="Poppins SemiBold" panose="00000700000000000000" pitchFamily="2" charset="0"/>
              </a:rPr>
              <a:t> </a:t>
            </a:r>
            <a:r>
              <a:rPr lang="en-US" sz="1200" dirty="0">
                <a:latin typeface="Poppins Light" panose="00000400000000000000" pitchFamily="2" charset="0"/>
                <a:cs typeface="Poppins Light" panose="00000400000000000000" pitchFamily="2" charset="0"/>
              </a:rPr>
              <a:t>NAB score.</a:t>
            </a:r>
          </a:p>
          <a:p>
            <a:pPr marL="171450" lvl="0" indent="-171450">
              <a:buFont typeface="Arial" panose="020B0604020202020204" pitchFamily="34" charset="0"/>
              <a:buChar char="•"/>
            </a:pPr>
            <a:r>
              <a:rPr lang="en-US" sz="1200" b="0" dirty="0">
                <a:solidFill>
                  <a:schemeClr val="tx1"/>
                </a:solidFill>
                <a:latin typeface="Poppins Light" panose="00000400000000000000" pitchFamily="2" charset="0"/>
                <a:cs typeface="Poppins Light" panose="00000400000000000000" pitchFamily="2" charset="0"/>
              </a:rPr>
              <a:t>It is based on anomaly windows and it was developed for scoring the performance of online event detection methods.</a:t>
            </a:r>
          </a:p>
          <a:p>
            <a:pPr marL="171450" lvl="0" indent="-171450">
              <a:buFont typeface="Arial" panose="020B0604020202020204" pitchFamily="34" charset="0"/>
              <a:buChar char="•"/>
            </a:pPr>
            <a:r>
              <a:rPr lang="en-US" sz="1200" b="0" dirty="0">
                <a:solidFill>
                  <a:schemeClr val="tx1"/>
                </a:solidFill>
                <a:latin typeface="Poppins Light" panose="00000400000000000000" pitchFamily="2" charset="0"/>
                <a:cs typeface="Poppins Light" panose="00000400000000000000" pitchFamily="2" charset="0"/>
              </a:rPr>
              <a:t>But still, it presents serious problems with arbitrary and altogether bad definitions.</a:t>
            </a: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6</a:t>
            </a:fld>
            <a:endParaRPr lang="pt-BR"/>
          </a:p>
        </p:txBody>
      </p:sp>
    </p:spTree>
    <p:extLst>
      <p:ext uri="{BB962C8B-B14F-4D97-AF65-F5344CB8AC3E}">
        <p14:creationId xmlns:p14="http://schemas.microsoft.com/office/powerpoint/2010/main" val="340268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Poppins Light" panose="00000400000000000000" pitchFamily="2" charset="0"/>
                <a:cs typeface="Poppins Light" panose="00000400000000000000" pitchFamily="2" charset="0"/>
              </a:rPr>
              <a:t>So we still have the problem that…</a:t>
            </a:r>
          </a:p>
          <a:p>
            <a:pPr marL="171450" indent="-171450" algn="just">
              <a:lnSpc>
                <a:spcPct val="150000"/>
              </a:lnSpc>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In literature, the performance of event detection methods is evaluated mainly by standard classification metrics (here we will call them </a:t>
            </a:r>
            <a:r>
              <a:rPr lang="en-US" sz="1200" b="1" dirty="0">
                <a:latin typeface="Poppins Light" panose="00000400000000000000" pitchFamily="2" charset="0"/>
                <a:cs typeface="Poppins Light" panose="00000400000000000000" pitchFamily="2" charset="0"/>
              </a:rPr>
              <a:t>hard metrics</a:t>
            </a:r>
            <a:r>
              <a:rPr lang="en-US" sz="1200" dirty="0">
                <a:latin typeface="Poppins Light" panose="00000400000000000000" pitchFamily="2" charset="0"/>
                <a:cs typeface="Poppins Light" panose="00000400000000000000" pitchFamily="2" charset="0"/>
              </a:rPr>
              <a:t>), which may not be adequate.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rPr>
              <a:t>Plus, </a:t>
            </a:r>
            <a:r>
              <a:rPr lang="en-US" sz="1200" dirty="0">
                <a:solidFill>
                  <a:schemeClr val="tx1"/>
                </a:solidFill>
                <a:latin typeface="Poppins Light" panose="00000400000000000000" pitchFamily="2" charset="0"/>
                <a:cs typeface="Poppins Light" panose="00000400000000000000" pitchFamily="2" charset="0"/>
              </a:rPr>
              <a:t>t</a:t>
            </a:r>
            <a:r>
              <a:rPr lang="en-US" sz="1200" dirty="0">
                <a:latin typeface="Poppins Light" panose="00000400000000000000" pitchFamily="2" charset="0"/>
                <a:cs typeface="Poppins Light" panose="00000400000000000000" pitchFamily="2" charset="0"/>
              </a:rPr>
              <a:t>he </a:t>
            </a:r>
            <a:r>
              <a:rPr lang="en-US" sz="1200" b="1" dirty="0">
                <a:latin typeface="Poppins Light" panose="00000400000000000000" pitchFamily="2" charset="0"/>
                <a:cs typeface="Poppins Light" panose="00000400000000000000" pitchFamily="2" charset="0"/>
              </a:rPr>
              <a:t>state-of-the-art</a:t>
            </a:r>
            <a:r>
              <a:rPr lang="en-US" sz="1200" dirty="0">
                <a:latin typeface="Poppins Light" panose="00000400000000000000" pitchFamily="2" charset="0"/>
                <a:cs typeface="Poppins Light" panose="00000400000000000000" pitchFamily="2" charset="0"/>
              </a:rPr>
              <a:t> on scoring real-time anomaly detectors is </a:t>
            </a:r>
            <a:r>
              <a:rPr lang="en-US" sz="1200" b="1" dirty="0">
                <a:latin typeface="Poppins Light" panose="00000400000000000000" pitchFamily="2" charset="0"/>
                <a:cs typeface="Poppins Light" panose="00000400000000000000" pitchFamily="2" charset="0"/>
              </a:rPr>
              <a:t>arbitrary</a:t>
            </a:r>
            <a:r>
              <a:rPr lang="en-US" sz="1200" dirty="0">
                <a:latin typeface="Poppins Light" panose="00000400000000000000" pitchFamily="2" charset="0"/>
                <a:cs typeface="Poppins Light" panose="00000400000000000000" pitchFamily="2" charset="0"/>
              </a:rPr>
              <a:t>, </a:t>
            </a:r>
            <a:r>
              <a:rPr lang="en-US" sz="1200" b="1" dirty="0">
                <a:latin typeface="Poppins Light" panose="00000400000000000000" pitchFamily="2" charset="0"/>
                <a:cs typeface="Poppins Light" panose="00000400000000000000" pitchFamily="2" charset="0"/>
              </a:rPr>
              <a:t>poorly-defined</a:t>
            </a:r>
            <a:r>
              <a:rPr lang="en-US" sz="1200" dirty="0">
                <a:latin typeface="Poppins Light" panose="00000400000000000000" pitchFamily="2" charset="0"/>
                <a:cs typeface="Poppins Light" panose="00000400000000000000" pitchFamily="2" charset="0"/>
              </a:rPr>
              <a:t> and, in some cases, </a:t>
            </a:r>
            <a:r>
              <a:rPr lang="en-US" sz="1200" b="1" dirty="0">
                <a:latin typeface="Poppins Light" panose="00000400000000000000" pitchFamily="2" charset="0"/>
                <a:cs typeface="Poppins Light" panose="00000400000000000000" pitchFamily="2" charset="0"/>
              </a:rPr>
              <a:t>not applicable</a:t>
            </a:r>
            <a:r>
              <a:rPr lang="en-US" sz="1200" dirty="0">
                <a:latin typeface="Poppins Light" panose="00000400000000000000" pitchFamily="2" charset="0"/>
                <a:cs typeface="Poppins Light" panose="00000400000000000000" pitchFamily="2" charset="0"/>
              </a:rPr>
              <a:t>.</a:t>
            </a:r>
          </a:p>
          <a:p>
            <a:pPr marL="171450" lvl="0" indent="-171450">
              <a:buFont typeface="Arial" panose="020B0604020202020204" pitchFamily="34" charset="0"/>
              <a:buChar char="•"/>
            </a:pPr>
            <a:r>
              <a:rPr lang="en-US" sz="1200" dirty="0">
                <a:solidFill>
                  <a:schemeClr val="tx1"/>
                </a:solidFill>
              </a:rPr>
              <a:t>So we are left with the question…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Poppins Light" panose="00000400000000000000" pitchFamily="2" charset="0"/>
                <a:cs typeface="Poppins Light" panose="00000400000000000000" pitchFamily="2" charset="0"/>
              </a:rPr>
              <a:t>How can we obtain theoretically sound </a:t>
            </a:r>
            <a:r>
              <a:rPr lang="en-US" sz="1200" b="1" dirty="0">
                <a:latin typeface="Poppins Light" panose="00000400000000000000" pitchFamily="2" charset="0"/>
                <a:cs typeface="Poppins Light" panose="00000400000000000000" pitchFamily="2" charset="0"/>
              </a:rPr>
              <a:t>metrics</a:t>
            </a:r>
            <a:r>
              <a:rPr lang="en-US" sz="1200" dirty="0">
                <a:latin typeface="Poppins Light" panose="00000400000000000000" pitchFamily="2" charset="0"/>
                <a:cs typeface="Poppins Light" panose="00000400000000000000" pitchFamily="2" charset="0"/>
              </a:rPr>
              <a:t> that incorporate </a:t>
            </a:r>
            <a:r>
              <a:rPr lang="en-US" sz="1200" b="1" dirty="0">
                <a:latin typeface="Poppins Light" panose="00000400000000000000" pitchFamily="2" charset="0"/>
                <a:cs typeface="Poppins Light" panose="00000400000000000000" pitchFamily="2" charset="0"/>
              </a:rPr>
              <a:t>time tolerance</a:t>
            </a:r>
            <a:r>
              <a:rPr lang="en-US" sz="1200" dirty="0">
                <a:latin typeface="Poppins Light" panose="00000400000000000000" pitchFamily="2" charset="0"/>
                <a:cs typeface="Poppins Light" panose="00000400000000000000" pitchFamily="2" charset="0"/>
              </a:rPr>
              <a:t> for </a:t>
            </a:r>
            <a:r>
              <a:rPr lang="en-US" sz="1200" b="1" dirty="0">
                <a:latin typeface="Poppins Light" panose="00000400000000000000" pitchFamily="2" charset="0"/>
                <a:cs typeface="Poppins Light" panose="00000400000000000000" pitchFamily="2" charset="0"/>
              </a:rPr>
              <a:t>scoring</a:t>
            </a:r>
            <a:r>
              <a:rPr lang="en-US" sz="1200" dirty="0">
                <a:latin typeface="Poppins Light" panose="00000400000000000000" pitchFamily="2" charset="0"/>
                <a:cs typeface="Poppins Light" panose="00000400000000000000" pitchFamily="2" charset="0"/>
              </a:rPr>
              <a:t> the performance of online event detection methods?</a:t>
            </a: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7</a:t>
            </a:fld>
            <a:endParaRPr lang="pt-BR"/>
          </a:p>
        </p:txBody>
      </p:sp>
    </p:spTree>
    <p:extLst>
      <p:ext uri="{BB962C8B-B14F-4D97-AF65-F5344CB8AC3E}">
        <p14:creationId xmlns:p14="http://schemas.microsoft.com/office/powerpoint/2010/main" val="1362797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Our proposed solution aims at addressing precisely this demand.</a:t>
            </a:r>
          </a:p>
        </p:txBody>
      </p:sp>
      <p:sp>
        <p:nvSpPr>
          <p:cNvPr id="4" name="Espaço Reservado para Número de Slid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DF2BE2-B0A0-48CC-B004-5D2AADE909B5}"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37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171450" lvl="0" indent="-171450">
              <a:buFont typeface="Arial" panose="020B0604020202020204" pitchFamily="34" charset="0"/>
              <a:buChar char="•"/>
            </a:pPr>
            <a:r>
              <a:rPr lang="en-US" sz="1200" dirty="0">
                <a:solidFill>
                  <a:schemeClr val="tx1"/>
                </a:solidFill>
              </a:rPr>
              <a:t>So, as a follow-up of our discussion in the last meeting. We studied our problem and we found that the use of fuzzy logics made sense to some extent, but ultimately it was, in fact, unnecessary.</a:t>
            </a:r>
          </a:p>
          <a:p>
            <a:pPr marL="171450" lvl="0" indent="-171450">
              <a:buFont typeface="Arial" panose="020B0604020202020204" pitchFamily="34" charset="0"/>
              <a:buChar char="•"/>
            </a:pPr>
            <a:r>
              <a:rPr lang="en-US" sz="1200" dirty="0">
                <a:solidFill>
                  <a:schemeClr val="tx1"/>
                </a:solidFill>
              </a:rPr>
              <a:t>So we abandoned the idea of the fuzzy logic in favor of a distance-based approach, as it was suggested by Florent in the last meeting.</a:t>
            </a:r>
          </a:p>
          <a:p>
            <a:pPr marL="171450" lvl="0" indent="-171450">
              <a:buFont typeface="Arial" panose="020B0604020202020204" pitchFamily="34" charset="0"/>
              <a:buChar char="•"/>
            </a:pP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However, we found that our </a:t>
            </a:r>
            <a:r>
              <a:rPr lang="en-US" sz="1200" b="1" dirty="0">
                <a:solidFill>
                  <a:schemeClr val="tx1"/>
                </a:solidFill>
              </a:rPr>
              <a:t>inspiration</a:t>
            </a:r>
            <a:r>
              <a:rPr lang="en-US" sz="1200" dirty="0">
                <a:solidFill>
                  <a:schemeClr val="tx1"/>
                </a:solidFill>
              </a:rPr>
              <a:t> for the proposed solution was actually related to </a:t>
            </a:r>
            <a:r>
              <a:rPr lang="en-US" sz="1200" b="1" dirty="0">
                <a:latin typeface="Poppins SemiBold" panose="00000700000000000000" pitchFamily="2" charset="0"/>
                <a:cs typeface="Poppins SemiBold" panose="00000700000000000000" pitchFamily="2" charset="0"/>
              </a:rPr>
              <a:t>soft</a:t>
            </a:r>
            <a:r>
              <a:rPr lang="en-US" sz="1200" b="1" dirty="0">
                <a:latin typeface="Poppins Light" panose="00000400000000000000" pitchFamily="2" charset="0"/>
                <a:cs typeface="Poppins Light" panose="00000400000000000000" pitchFamily="2" charset="0"/>
              </a:rPr>
              <a:t> (or, </a:t>
            </a:r>
            <a:r>
              <a:rPr lang="pt-BR" sz="1200" b="1" dirty="0" err="1">
                <a:latin typeface="Poppins SemiBold" panose="00000700000000000000" pitchFamily="2" charset="0"/>
                <a:cs typeface="Poppins SemiBold" panose="00000700000000000000" pitchFamily="2" charset="0"/>
              </a:rPr>
              <a:t>approximate</a:t>
            </a:r>
            <a:r>
              <a:rPr lang="en-US" sz="1200" b="1" dirty="0">
                <a:latin typeface="Poppins Light" panose="00000400000000000000" pitchFamily="2" charset="0"/>
                <a:cs typeface="Poppins Light" panose="00000400000000000000" pitchFamily="2" charset="0"/>
              </a:rPr>
              <a:t>) </a:t>
            </a:r>
            <a:r>
              <a:rPr lang="pt-BR" sz="1200" b="1" dirty="0" err="1">
                <a:latin typeface="Poppins SemiBold" panose="00000700000000000000" pitchFamily="2" charset="0"/>
                <a:cs typeface="Poppins SemiBold" panose="00000700000000000000" pitchFamily="2" charset="0"/>
              </a:rPr>
              <a:t>computing</a:t>
            </a:r>
            <a:r>
              <a:rPr lang="pt-BR" sz="1200" b="1" dirty="0">
                <a:latin typeface="Poppins SemiBold" panose="00000700000000000000" pitchFamily="2" charset="0"/>
                <a:cs typeface="Poppins SemiBold" panose="00000700000000000000" pitchFamily="2" charset="0"/>
              </a:rPr>
              <a:t>.</a:t>
            </a:r>
          </a:p>
          <a:p>
            <a:pPr marL="171450" indent="-171450" algn="just">
              <a:buFont typeface="Arial" panose="020B0604020202020204" pitchFamily="34" charset="0"/>
              <a:buChar char="•"/>
              <a:defRPr/>
            </a:pPr>
            <a:r>
              <a:rPr lang="en-US" sz="1200" kern="1200" dirty="0">
                <a:solidFill>
                  <a:schemeClr val="tx1"/>
                </a:solidFill>
                <a:latin typeface="+mn-lt"/>
                <a:ea typeface="+mn-ea"/>
                <a:cs typeface="+mn-cs"/>
              </a:rPr>
              <a:t>Soft computing can be described as a collection of methodologies, which aim to exploit </a:t>
            </a:r>
            <a:r>
              <a:rPr lang="en-US" sz="1200" b="1" kern="1200" dirty="0">
                <a:solidFill>
                  <a:schemeClr val="tx1"/>
                </a:solidFill>
                <a:latin typeface="+mn-lt"/>
                <a:ea typeface="+mn-ea"/>
                <a:cs typeface="+mn-cs"/>
              </a:rPr>
              <a:t>tolerance for imprecision</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uncertainty</a:t>
            </a:r>
            <a:r>
              <a:rPr lang="en-US" sz="1200" kern="1200" dirty="0">
                <a:solidFill>
                  <a:schemeClr val="tx1"/>
                </a:solidFill>
                <a:latin typeface="+mn-lt"/>
                <a:ea typeface="+mn-ea"/>
                <a:cs typeface="+mn-cs"/>
              </a:rPr>
              <a:t> and </a:t>
            </a:r>
            <a:r>
              <a:rPr lang="en-US" sz="1200" b="1" kern="1200" dirty="0">
                <a:solidFill>
                  <a:schemeClr val="tx1"/>
                </a:solidFill>
                <a:latin typeface="+mn-lt"/>
                <a:ea typeface="+mn-ea"/>
                <a:cs typeface="+mn-cs"/>
              </a:rPr>
              <a:t>partial truth</a:t>
            </a:r>
            <a:r>
              <a:rPr lang="en-US" sz="1200" kern="1200" dirty="0">
                <a:solidFill>
                  <a:schemeClr val="tx1"/>
                </a:solidFill>
                <a:latin typeface="+mn-lt"/>
                <a:ea typeface="+mn-ea"/>
                <a:cs typeface="+mn-cs"/>
              </a:rPr>
              <a:t> to achieve tractability, robustness and low solution cost. </a:t>
            </a:r>
          </a:p>
          <a:p>
            <a:pPr marL="171450" indent="-171450" algn="just">
              <a:buFont typeface="Arial" panose="020B0604020202020204" pitchFamily="34" charset="0"/>
              <a:buChar char="•"/>
              <a:defRPr/>
            </a:pPr>
            <a:endParaRPr lang="en-US" sz="1200" kern="1200" dirty="0">
              <a:solidFill>
                <a:schemeClr val="tx1"/>
              </a:solidFill>
              <a:latin typeface="+mn-lt"/>
              <a:ea typeface="+mn-ea"/>
              <a:cs typeface="+mn-cs"/>
            </a:endParaRPr>
          </a:p>
          <a:p>
            <a:pPr marL="171450" indent="-171450" algn="just">
              <a:buFont typeface="Arial" panose="020B0604020202020204" pitchFamily="34" charset="0"/>
              <a:buChar char="•"/>
              <a:defRPr/>
            </a:pPr>
            <a:r>
              <a:rPr lang="en-US" sz="1200" kern="1200" dirty="0">
                <a:solidFill>
                  <a:schemeClr val="tx1"/>
                </a:solidFill>
                <a:latin typeface="+mn-lt"/>
                <a:ea typeface="+mn-ea"/>
                <a:cs typeface="+mn-cs"/>
              </a:rPr>
              <a:t>So our main idea here is to “soften” the </a:t>
            </a:r>
            <a:r>
              <a:rPr lang="en-US" sz="1200" dirty="0">
                <a:latin typeface="Poppins Light" panose="00000400000000000000" pitchFamily="2" charset="0"/>
                <a:cs typeface="Poppins Light" panose="00000400000000000000" pitchFamily="2" charset="0"/>
              </a:rPr>
              <a:t>standard classification metrics, which may be considered “</a:t>
            </a:r>
            <a:r>
              <a:rPr lang="en-US" sz="1200" b="1" dirty="0">
                <a:latin typeface="Poppins Light" panose="00000400000000000000" pitchFamily="2" charset="0"/>
                <a:cs typeface="Poppins Light" panose="00000400000000000000" pitchFamily="2" charset="0"/>
              </a:rPr>
              <a:t>hard metrics”</a:t>
            </a:r>
            <a:r>
              <a:rPr lang="en-US" sz="1200" b="0" dirty="0">
                <a:latin typeface="Poppins Light" panose="00000400000000000000" pitchFamily="2" charset="0"/>
                <a:cs typeface="Poppins Light" panose="00000400000000000000" pitchFamily="2" charset="0"/>
              </a:rPr>
              <a:t> in order to incorporate </a:t>
            </a:r>
            <a:r>
              <a:rPr lang="en-US" sz="1200" b="1" dirty="0">
                <a:latin typeface="Poppins Light" panose="00000400000000000000" pitchFamily="2" charset="0"/>
                <a:cs typeface="Poppins Light" panose="00000400000000000000" pitchFamily="2" charset="0"/>
              </a:rPr>
              <a:t>time</a:t>
            </a:r>
            <a:r>
              <a:rPr lang="en-US" sz="1200" b="0" dirty="0">
                <a:latin typeface="Poppins Light" panose="00000400000000000000" pitchFamily="2" charset="0"/>
                <a:cs typeface="Poppins Light" panose="00000400000000000000" pitchFamily="2" charset="0"/>
              </a:rPr>
              <a:t> </a:t>
            </a:r>
            <a:r>
              <a:rPr lang="en-US" sz="1200" b="0" dirty="0">
                <a:latin typeface="Poppins SemiBold" panose="00000700000000000000" pitchFamily="2" charset="0"/>
                <a:cs typeface="Poppins SemiBold" panose="00000700000000000000" pitchFamily="2" charset="0"/>
              </a:rPr>
              <a:t>tolerance or </a:t>
            </a:r>
            <a:r>
              <a:rPr lang="en-US" sz="1200" b="1" dirty="0">
                <a:latin typeface="Poppins SemiBold" panose="00000700000000000000" pitchFamily="2" charset="0"/>
                <a:cs typeface="Poppins SemiBold" panose="00000700000000000000" pitchFamily="2" charset="0"/>
              </a:rPr>
              <a:t>imprecision</a:t>
            </a:r>
            <a:r>
              <a:rPr lang="en-US" sz="1200" b="0" dirty="0">
                <a:latin typeface="Poppins SemiBold" panose="00000700000000000000" pitchFamily="2" charset="0"/>
                <a:cs typeface="Poppins SemiBold" panose="00000700000000000000" pitchFamily="2" charset="0"/>
              </a:rPr>
              <a:t> in event detection.</a:t>
            </a:r>
            <a:endParaRPr lang="en-US" sz="1200" b="0" kern="1200" dirty="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fld id="{37DF2BE2-B0A0-48CC-B004-5D2AADE909B5}" type="slidenum">
              <a:rPr lang="pt-BR" smtClean="0"/>
              <a:t>9</a:t>
            </a:fld>
            <a:endParaRPr lang="pt-BR"/>
          </a:p>
        </p:txBody>
      </p:sp>
    </p:spTree>
    <p:extLst>
      <p:ext uri="{BB962C8B-B14F-4D97-AF65-F5344CB8AC3E}">
        <p14:creationId xmlns:p14="http://schemas.microsoft.com/office/powerpoint/2010/main" val="346394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a:t>Clique para editar o estilo do título mestre</a:t>
            </a:r>
          </a:p>
        </p:txBody>
      </p:sp>
      <p:sp>
        <p:nvSpPr>
          <p:cNvPr id="3" name="Espaço Reservado para Conteúdo 2"/>
          <p:cNvSpPr>
            <a:spLocks noGrp="1"/>
          </p:cNvSpPr>
          <p:nvPr>
            <p:ph idx="1"/>
          </p:nvPr>
        </p:nvSpPr>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a:defRPr>
            </a:lvl4pPr>
            <a:lvl5pPr>
              <a:defRPr lang="pt-BR" sz="2400" b="0" noProof="0" dirty="0">
                <a:solidFill>
                  <a:schemeClr val="tx1">
                    <a:lumMod val="75000"/>
                    <a:lumOff val="25000"/>
                  </a:schemeClr>
                </a:solidFill>
                <a:latin typeface="Eras Light ITC" panose="020B0402030504020804" pitchFamily="34" charset="0"/>
                <a:ea typeface="+mn-ea"/>
                <a:cs typeface="Calibri"/>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19469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noProof="0"/>
              <a:t>Clique para editar o estilo do título mestre</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
        <p:nvSpPr>
          <p:cNvPr id="5" name="Content Placeholder 2"/>
          <p:cNvSpPr>
            <a:spLocks noGrp="1"/>
          </p:cNvSpPr>
          <p:nvPr>
            <p:ph sz="half" idx="1"/>
          </p:nvPr>
        </p:nvSpPr>
        <p:spPr>
          <a:xfrm>
            <a:off x="609601" y="1323976"/>
            <a:ext cx="5382684" cy="4479925"/>
          </a:xfrm>
          <a:noFill/>
          <a:ln>
            <a:noFill/>
          </a:ln>
        </p:spPr>
        <p:txBody>
          <a:bodyPr vert="horz" lIns="91440" tIns="45720" rIns="91440" bIns="45720" rtlCol="0">
            <a:normAutofit/>
          </a:bodyPr>
          <a:lstStyle>
            <a:lvl1pPr>
              <a:defRPr lang="en-US" sz="2800" dirty="0"/>
            </a:lvl1pPr>
            <a:lvl2pPr>
              <a:defRPr lang="en-US" sz="2400" dirty="0"/>
            </a:lvl2pPr>
            <a:lvl3pPr>
              <a:defRPr lang="en-US" sz="2400" dirty="0"/>
            </a:lvl3pPr>
            <a:lvl4pPr>
              <a:defRPr lang="en-US" sz="2400" dirty="0"/>
            </a:lvl4pPr>
            <a:lvl5pPr>
              <a:defRPr lang="en-US" sz="2400" dirty="0"/>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dirty="0"/>
              <a:t>Click to edit Master text styles</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dirty="0"/>
              <a:t>Second level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dirty="0"/>
              <a:t>Third level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dirty="0"/>
              <a:t>Fourth level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dirty="0"/>
              <a:t>Fifth level</a:t>
            </a:r>
          </a:p>
        </p:txBody>
      </p:sp>
      <p:sp>
        <p:nvSpPr>
          <p:cNvPr id="6" name="Content Placeholder 3"/>
          <p:cNvSpPr>
            <a:spLocks noGrp="1"/>
          </p:cNvSpPr>
          <p:nvPr>
            <p:ph sz="half" idx="2"/>
          </p:nvPr>
        </p:nvSpPr>
        <p:spPr>
          <a:xfrm>
            <a:off x="6195484" y="1323976"/>
            <a:ext cx="5382683" cy="4479925"/>
          </a:xfrm>
          <a:noFill/>
          <a:ln>
            <a:noFill/>
          </a:ln>
        </p:spPr>
        <p:txBody>
          <a:bodyPr vert="horz" lIns="91440" tIns="45720" rIns="91440" bIns="45720" rtlCol="0">
            <a:normAutofit/>
          </a:bodyPr>
          <a:lstStyle>
            <a:lvl1pPr>
              <a:defRPr lang="en-US" sz="2800" dirty="0"/>
            </a:lvl1pPr>
            <a:lvl2pPr>
              <a:defRPr lang="en-US" sz="2400" dirty="0"/>
            </a:lvl2pPr>
            <a:lvl3pPr>
              <a:defRPr lang="en-US" sz="2400"/>
            </a:lvl3pPr>
            <a:lvl4pPr>
              <a:defRPr lang="en-US" sz="2400"/>
            </a:lvl4pPr>
            <a:lvl5pPr>
              <a:defRPr lang="en-US" sz="2400" dirty="0"/>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dirty="0"/>
              <a:t>Click to edit Master text styles</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dirty="0"/>
              <a:t>Second level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a:t>Third level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a:t>Fourth level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dirty="0"/>
              <a:t>Fifth level</a:t>
            </a:r>
          </a:p>
        </p:txBody>
      </p:sp>
    </p:spTree>
    <p:extLst>
      <p:ext uri="{BB962C8B-B14F-4D97-AF65-F5344CB8AC3E}">
        <p14:creationId xmlns:p14="http://schemas.microsoft.com/office/powerpoint/2010/main" val="267488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apenas">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alpha val="80000"/>
            </a:schemeClr>
          </a:solidFill>
          <a:ln>
            <a:noFill/>
          </a:ln>
        </p:spPr>
        <p:txBody>
          <a:bodyPr vert="horz" wrap="square" lIns="91440" tIns="45720" rIns="91440" bIns="45720" numCol="1" anchor="ctr" anchorCtr="0" compatLnSpc="1">
            <a:prstTxWarp prst="textNoShape">
              <a:avLst/>
            </a:prstTxWarp>
          </a:bodyPr>
          <a:lstStyle>
            <a:lvl1pPr>
              <a:defRPr lang="en-US">
                <a:solidFill>
                  <a:schemeClr val="bg1"/>
                </a:solidFill>
              </a:defRPr>
            </a:lvl1pPr>
          </a:lstStyle>
          <a:p>
            <a:pPr lvl="0"/>
            <a:r>
              <a:rPr lang="x-none"/>
              <a:t>Click to edit Master title style</a:t>
            </a:r>
            <a:endParaRPr lang="en-US"/>
          </a:p>
        </p:txBody>
      </p:sp>
      <p:sp>
        <p:nvSpPr>
          <p:cNvPr id="3"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3850963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2" name="Título 1"/>
          <p:cNvSpPr txBox="1">
            <a:spLocks/>
          </p:cNvSpPr>
          <p:nvPr userDrawn="1"/>
        </p:nvSpPr>
        <p:spPr bwMode="auto">
          <a:xfrm>
            <a:off x="1" y="0"/>
            <a:ext cx="12192000" cy="1143000"/>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i="1">
                <a:solidFill>
                  <a:schemeClr val="tx2"/>
                </a:solidFill>
                <a:latin typeface="+mj-lt"/>
                <a:ea typeface="+mj-ea"/>
                <a:cs typeface="+mj-cs"/>
              </a:defRPr>
            </a:lvl1pPr>
            <a:lvl2pPr algn="ctr" eaLnBrk="0" hangingPunct="0">
              <a:defRPr i="1">
                <a:solidFill>
                  <a:schemeClr val="tx2"/>
                </a:solidFill>
                <a:latin typeface="Times New Roman" pitchFamily="18" charset="0"/>
              </a:defRPr>
            </a:lvl2pPr>
            <a:lvl3pPr algn="ctr" eaLnBrk="0" hangingPunct="0">
              <a:defRPr i="1">
                <a:solidFill>
                  <a:schemeClr val="tx2"/>
                </a:solidFill>
                <a:latin typeface="Times New Roman" pitchFamily="18" charset="0"/>
              </a:defRPr>
            </a:lvl3pPr>
            <a:lvl4pPr algn="ctr" eaLnBrk="0" hangingPunct="0">
              <a:defRPr i="1">
                <a:solidFill>
                  <a:schemeClr val="tx2"/>
                </a:solidFill>
                <a:latin typeface="Times New Roman" pitchFamily="18" charset="0"/>
              </a:defRPr>
            </a:lvl4pPr>
            <a:lvl5pPr algn="ctr" eaLnBrk="0" hangingPunct="0">
              <a:defRPr i="1">
                <a:solidFill>
                  <a:schemeClr val="tx2"/>
                </a:solidFill>
                <a:latin typeface="Times New Roman" pitchFamily="18" charset="0"/>
              </a:defRPr>
            </a:lvl5pPr>
            <a:lvl6pPr marL="457200" algn="ctr" fontAlgn="base">
              <a:spcBef>
                <a:spcPct val="0"/>
              </a:spcBef>
              <a:spcAft>
                <a:spcPct val="0"/>
              </a:spcAft>
              <a:defRPr i="1">
                <a:solidFill>
                  <a:schemeClr val="tx2"/>
                </a:solidFill>
                <a:latin typeface="Times New Roman" pitchFamily="18" charset="0"/>
              </a:defRPr>
            </a:lvl6pPr>
            <a:lvl7pPr marL="914400" algn="ctr" fontAlgn="base">
              <a:spcBef>
                <a:spcPct val="0"/>
              </a:spcBef>
              <a:spcAft>
                <a:spcPct val="0"/>
              </a:spcAft>
              <a:defRPr i="1">
                <a:solidFill>
                  <a:schemeClr val="tx2"/>
                </a:solidFill>
                <a:latin typeface="Times New Roman" pitchFamily="18" charset="0"/>
              </a:defRPr>
            </a:lvl7pPr>
            <a:lvl8pPr marL="1371600" algn="ctr" fontAlgn="base">
              <a:spcBef>
                <a:spcPct val="0"/>
              </a:spcBef>
              <a:spcAft>
                <a:spcPct val="0"/>
              </a:spcAft>
              <a:defRPr i="1">
                <a:solidFill>
                  <a:schemeClr val="tx2"/>
                </a:solidFill>
                <a:latin typeface="Times New Roman" pitchFamily="18" charset="0"/>
              </a:defRPr>
            </a:lvl8pPr>
            <a:lvl9pPr marL="1828800" algn="ctr" fontAlgn="base">
              <a:spcBef>
                <a:spcPct val="0"/>
              </a:spcBef>
              <a:spcAft>
                <a:spcPct val="0"/>
              </a:spcAft>
              <a:defRPr i="1">
                <a:solidFill>
                  <a:schemeClr val="tx2"/>
                </a:solidFill>
                <a:latin typeface="Times New Roman" pitchFamily="18" charset="0"/>
              </a:defRPr>
            </a:lvl9pPr>
          </a:lstStyle>
          <a:p>
            <a:pPr lvl="0"/>
            <a:endParaRPr lang="en-US" sz="2400" b="1" noProof="0" dirty="0">
              <a:solidFill>
                <a:srgbClr val="0000FF"/>
              </a:solidFill>
            </a:endParaRPr>
          </a:p>
        </p:txBody>
      </p:sp>
    </p:spTree>
    <p:extLst>
      <p:ext uri="{BB962C8B-B14F-4D97-AF65-F5344CB8AC3E}">
        <p14:creationId xmlns:p14="http://schemas.microsoft.com/office/powerpoint/2010/main" val="168439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D0E3AC6-A154-4039-ACC1-84FF700C932F}" type="datetime1">
              <a:rPr lang="pt-BR" smtClean="0"/>
              <a:t>02/09/2022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96039094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D0E3AC6-A154-4039-ACC1-84FF700C932F}" type="datetime1">
              <a:rPr lang="pt-BR" smtClean="0"/>
              <a:t>02/09/2022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31557080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CFAB2E5-5BDD-4D80-9792-4BB5E5BF7077}" type="datetime1">
              <a:rPr lang="pt-BR" smtClean="0"/>
              <a:t>02/09/2022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1784964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E80D89F-1434-47BF-B9AD-F9DF6846F33A}" type="datetime1">
              <a:rPr lang="pt-BR" smtClean="0"/>
              <a:t>02/09/2022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413020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B3434E7-4E2D-4089-BB86-ABC42173D291}" type="datetime1">
              <a:rPr lang="pt-BR" smtClean="0"/>
              <a:t>02/09/2022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3732122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D0E3AC6-A154-4039-ACC1-84FF700C932F}" type="datetime1">
              <a:rPr lang="pt-BR" smtClean="0"/>
              <a:t>02/09/2022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206213186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E3AC6-A154-4039-ACC1-84FF700C932F}" type="datetime1">
              <a:rPr lang="pt-BR" smtClean="0"/>
              <a:t>02/09/2022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4444621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latin typeface="Eras Demi ITC" panose="020B0805030504020804" pitchFamily="34" charset="0"/>
              </a:defRPr>
            </a:lvl1pPr>
          </a:lstStyle>
          <a:p>
            <a:r>
              <a:rPr lang="pt-BR" noProof="0"/>
              <a:t>Clique para editar o estilo do título mestre</a:t>
            </a:r>
          </a:p>
        </p:txBody>
      </p:sp>
      <p:sp>
        <p:nvSpPr>
          <p:cNvPr id="3" name="Espaço Reservado para Conteúdo 2"/>
          <p:cNvSpPr>
            <a:spLocks noGrp="1"/>
          </p:cNvSpPr>
          <p:nvPr>
            <p:ph idx="1"/>
          </p:nvPr>
        </p:nvSpPr>
        <p:spPr>
          <a:xfrm>
            <a:off x="239350" y="990601"/>
            <a:ext cx="11615241" cy="3158480"/>
          </a:xfrm>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4pPr>
            <a:lvl5pPr>
              <a:defRPr lang="pt-BR" sz="2400" b="0" noProof="0" dirty="0">
                <a:solidFill>
                  <a:schemeClr val="tx1">
                    <a:lumMod val="75000"/>
                    <a:lumOff val="25000"/>
                  </a:schemeClr>
                </a:solidFill>
                <a:latin typeface="Eras Light ITC" panose="020B0402030504020804" pitchFamily="34" charset="0"/>
                <a:ea typeface="+mn-ea"/>
                <a:cs typeface="Calibri" panose="020F0502020204030204" pitchFamily="34" charset="0"/>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4041000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DAA8437-699A-4965-AAAA-314B86112478}" type="datetime1">
              <a:rPr lang="pt-BR" smtClean="0"/>
              <a:t>02/09/2022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3485292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A9FD525-BE3E-408B-AF89-7B7D2A39886B}" type="datetime1">
              <a:rPr lang="pt-BR" smtClean="0"/>
              <a:t>02/09/2022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3358081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D0E3AC6-A154-4039-ACC1-84FF700C932F}" type="datetime1">
              <a:rPr lang="pt-BR" smtClean="0"/>
              <a:t>02/09/2022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22840329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D0E3AC6-A154-4039-ACC1-84FF700C932F}" type="datetime1">
              <a:rPr lang="pt-BR" smtClean="0"/>
              <a:t>02/09/2022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702D9A-8F1B-4831-A636-031D7AA4E92C}" type="slidenum">
              <a:rPr lang="pt-BR" smtClean="0"/>
              <a:t>‹nº›</a:t>
            </a:fld>
            <a:endParaRPr lang="pt-BR"/>
          </a:p>
        </p:txBody>
      </p:sp>
    </p:spTree>
    <p:extLst>
      <p:ext uri="{BB962C8B-B14F-4D97-AF65-F5344CB8AC3E}">
        <p14:creationId xmlns:p14="http://schemas.microsoft.com/office/powerpoint/2010/main" val="12745499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noProof="0"/>
              <a:t>Clique para editar o estilo do título mestre</a:t>
            </a:r>
          </a:p>
        </p:txBody>
      </p:sp>
      <p:sp>
        <p:nvSpPr>
          <p:cNvPr id="3" name="Espaço Reservado para Conteúdo 2"/>
          <p:cNvSpPr>
            <a:spLocks noGrp="1"/>
          </p:cNvSpPr>
          <p:nvPr>
            <p:ph idx="1"/>
          </p:nvPr>
        </p:nvSpPr>
        <p:spPr>
          <a:xfrm>
            <a:off x="239350" y="990601"/>
            <a:ext cx="11615241" cy="4526631"/>
          </a:xfrm>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a:defRPr>
            </a:lvl4pPr>
            <a:lvl5pPr>
              <a:defRPr lang="pt-BR" sz="2400" b="0" noProof="0" dirty="0">
                <a:solidFill>
                  <a:schemeClr val="tx1">
                    <a:lumMod val="75000"/>
                    <a:lumOff val="25000"/>
                  </a:schemeClr>
                </a:solidFill>
                <a:latin typeface="Eras Light ITC" panose="020B0402030504020804" pitchFamily="34" charset="0"/>
                <a:ea typeface="+mn-ea"/>
                <a:cs typeface="Calibri"/>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352592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noProof="0"/>
              <a:t>Clique para editar o estilo do título mestre</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
        <p:nvSpPr>
          <p:cNvPr id="5" name="Content Placeholder 2"/>
          <p:cNvSpPr>
            <a:spLocks noGrp="1"/>
          </p:cNvSpPr>
          <p:nvPr>
            <p:ph sz="half" idx="1"/>
          </p:nvPr>
        </p:nvSpPr>
        <p:spPr>
          <a:xfrm>
            <a:off x="609601" y="1323976"/>
            <a:ext cx="5382684" cy="4479925"/>
          </a:xfrm>
          <a:noFill/>
          <a:ln>
            <a:noFill/>
          </a:ln>
        </p:spPr>
        <p:txBody>
          <a:bodyPr vert="horz" lIns="91440" tIns="45720" rIns="91440" bIns="45720" rtlCol="0">
            <a:normAutofit/>
          </a:bodyPr>
          <a:lstStyle>
            <a:lvl1pPr>
              <a:defRPr lang="en-US" sz="2800" dirty="0"/>
            </a:lvl1pPr>
            <a:lvl2pPr>
              <a:defRPr lang="en-US" sz="2400" dirty="0"/>
            </a:lvl2pPr>
            <a:lvl3pPr>
              <a:defRPr lang="en-US" sz="2400" dirty="0"/>
            </a:lvl3pPr>
            <a:lvl4pPr>
              <a:defRPr lang="en-US" sz="2400" dirty="0"/>
            </a:lvl4pPr>
            <a:lvl5pPr>
              <a:defRPr lang="en-US" sz="2400" dirty="0"/>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dirty="0"/>
              <a:t>Click to edit Master text styles</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dirty="0"/>
              <a:t>Second level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dirty="0"/>
              <a:t>Third level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dirty="0"/>
              <a:t>Fourth level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dirty="0"/>
              <a:t>Fifth level</a:t>
            </a:r>
          </a:p>
        </p:txBody>
      </p:sp>
      <p:sp>
        <p:nvSpPr>
          <p:cNvPr id="6" name="Content Placeholder 3"/>
          <p:cNvSpPr>
            <a:spLocks noGrp="1"/>
          </p:cNvSpPr>
          <p:nvPr>
            <p:ph sz="half" idx="2"/>
          </p:nvPr>
        </p:nvSpPr>
        <p:spPr>
          <a:xfrm>
            <a:off x="6195484" y="1323976"/>
            <a:ext cx="5382683" cy="4479925"/>
          </a:xfrm>
          <a:noFill/>
          <a:ln>
            <a:noFill/>
          </a:ln>
        </p:spPr>
        <p:txBody>
          <a:bodyPr vert="horz" lIns="91440" tIns="45720" rIns="91440" bIns="45720" rtlCol="0">
            <a:normAutofit/>
          </a:bodyPr>
          <a:lstStyle>
            <a:lvl1pPr>
              <a:defRPr lang="en-US" sz="2800" dirty="0"/>
            </a:lvl1pPr>
            <a:lvl2pPr>
              <a:defRPr lang="en-US" sz="2400" dirty="0"/>
            </a:lvl2pPr>
            <a:lvl3pPr>
              <a:defRPr lang="en-US" sz="2400"/>
            </a:lvl3pPr>
            <a:lvl4pPr>
              <a:defRPr lang="en-US" sz="2400"/>
            </a:lvl4pPr>
            <a:lvl5pPr>
              <a:defRPr lang="en-US" sz="2400" dirty="0"/>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dirty="0"/>
              <a:t>Click to edit Master text styles</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dirty="0"/>
              <a:t>Second level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a:t>Third level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a:t>Fourth level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dirty="0"/>
              <a:t>Fifth level</a:t>
            </a:r>
          </a:p>
        </p:txBody>
      </p:sp>
    </p:spTree>
    <p:extLst>
      <p:ext uri="{BB962C8B-B14F-4D97-AF65-F5344CB8AC3E}">
        <p14:creationId xmlns:p14="http://schemas.microsoft.com/office/powerpoint/2010/main" val="151153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apenas">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alpha val="80000"/>
            </a:schemeClr>
          </a:solidFill>
          <a:ln>
            <a:noFill/>
          </a:ln>
        </p:spPr>
        <p:txBody>
          <a:bodyPr vert="horz" wrap="square" lIns="91440" tIns="45720" rIns="91440" bIns="45720" numCol="1" anchor="ctr" anchorCtr="0" compatLnSpc="1">
            <a:prstTxWarp prst="textNoShape">
              <a:avLst/>
            </a:prstTxWarp>
          </a:bodyPr>
          <a:lstStyle>
            <a:lvl1pPr>
              <a:defRPr lang="en-US">
                <a:solidFill>
                  <a:schemeClr val="bg1"/>
                </a:solidFill>
              </a:defRPr>
            </a:lvl1pPr>
          </a:lstStyle>
          <a:p>
            <a:pPr lvl="0"/>
            <a:r>
              <a:rPr lang="x-none"/>
              <a:t>Click to edit Master title style</a:t>
            </a:r>
            <a:endParaRPr lang="en-US"/>
          </a:p>
        </p:txBody>
      </p:sp>
      <p:sp>
        <p:nvSpPr>
          <p:cNvPr id="3"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215036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2" name="Título 1"/>
          <p:cNvSpPr txBox="1">
            <a:spLocks/>
          </p:cNvSpPr>
          <p:nvPr userDrawn="1"/>
        </p:nvSpPr>
        <p:spPr bwMode="auto">
          <a:xfrm>
            <a:off x="1" y="0"/>
            <a:ext cx="12192000" cy="1143000"/>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i="1">
                <a:solidFill>
                  <a:schemeClr val="tx2"/>
                </a:solidFill>
                <a:latin typeface="+mj-lt"/>
                <a:ea typeface="+mj-ea"/>
                <a:cs typeface="+mj-cs"/>
              </a:defRPr>
            </a:lvl1pPr>
            <a:lvl2pPr algn="ctr" eaLnBrk="0" hangingPunct="0">
              <a:defRPr i="1">
                <a:solidFill>
                  <a:schemeClr val="tx2"/>
                </a:solidFill>
                <a:latin typeface="Times New Roman" pitchFamily="18" charset="0"/>
              </a:defRPr>
            </a:lvl2pPr>
            <a:lvl3pPr algn="ctr" eaLnBrk="0" hangingPunct="0">
              <a:defRPr i="1">
                <a:solidFill>
                  <a:schemeClr val="tx2"/>
                </a:solidFill>
                <a:latin typeface="Times New Roman" pitchFamily="18" charset="0"/>
              </a:defRPr>
            </a:lvl3pPr>
            <a:lvl4pPr algn="ctr" eaLnBrk="0" hangingPunct="0">
              <a:defRPr i="1">
                <a:solidFill>
                  <a:schemeClr val="tx2"/>
                </a:solidFill>
                <a:latin typeface="Times New Roman" pitchFamily="18" charset="0"/>
              </a:defRPr>
            </a:lvl4pPr>
            <a:lvl5pPr algn="ctr" eaLnBrk="0" hangingPunct="0">
              <a:defRPr i="1">
                <a:solidFill>
                  <a:schemeClr val="tx2"/>
                </a:solidFill>
                <a:latin typeface="Times New Roman" pitchFamily="18" charset="0"/>
              </a:defRPr>
            </a:lvl5pPr>
            <a:lvl6pPr marL="457200" algn="ctr" fontAlgn="base">
              <a:spcBef>
                <a:spcPct val="0"/>
              </a:spcBef>
              <a:spcAft>
                <a:spcPct val="0"/>
              </a:spcAft>
              <a:defRPr i="1">
                <a:solidFill>
                  <a:schemeClr val="tx2"/>
                </a:solidFill>
                <a:latin typeface="Times New Roman" pitchFamily="18" charset="0"/>
              </a:defRPr>
            </a:lvl6pPr>
            <a:lvl7pPr marL="914400" algn="ctr" fontAlgn="base">
              <a:spcBef>
                <a:spcPct val="0"/>
              </a:spcBef>
              <a:spcAft>
                <a:spcPct val="0"/>
              </a:spcAft>
              <a:defRPr i="1">
                <a:solidFill>
                  <a:schemeClr val="tx2"/>
                </a:solidFill>
                <a:latin typeface="Times New Roman" pitchFamily="18" charset="0"/>
              </a:defRPr>
            </a:lvl7pPr>
            <a:lvl8pPr marL="1371600" algn="ctr" fontAlgn="base">
              <a:spcBef>
                <a:spcPct val="0"/>
              </a:spcBef>
              <a:spcAft>
                <a:spcPct val="0"/>
              </a:spcAft>
              <a:defRPr i="1">
                <a:solidFill>
                  <a:schemeClr val="tx2"/>
                </a:solidFill>
                <a:latin typeface="Times New Roman" pitchFamily="18" charset="0"/>
              </a:defRPr>
            </a:lvl8pPr>
            <a:lvl9pPr marL="1828800" algn="ctr" fontAlgn="base">
              <a:spcBef>
                <a:spcPct val="0"/>
              </a:spcBef>
              <a:spcAft>
                <a:spcPct val="0"/>
              </a:spcAft>
              <a:defRPr i="1">
                <a:solidFill>
                  <a:schemeClr val="tx2"/>
                </a:solidFill>
                <a:latin typeface="Times New Roman" pitchFamily="18" charset="0"/>
              </a:defRPr>
            </a:lvl9pPr>
          </a:lstStyle>
          <a:p>
            <a:pPr lvl="0"/>
            <a:endParaRPr lang="en-US" sz="2400" b="1" noProof="0" dirty="0">
              <a:solidFill>
                <a:srgbClr val="0000FF"/>
              </a:solidFill>
            </a:endParaRPr>
          </a:p>
        </p:txBody>
      </p:sp>
    </p:spTree>
    <p:extLst>
      <p:ext uri="{BB962C8B-B14F-4D97-AF65-F5344CB8AC3E}">
        <p14:creationId xmlns:p14="http://schemas.microsoft.com/office/powerpoint/2010/main" val="373129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noProof="0"/>
              <a:t>Clique para editar o estilo do título mestre</a:t>
            </a:r>
          </a:p>
        </p:txBody>
      </p:sp>
      <p:sp>
        <p:nvSpPr>
          <p:cNvPr id="3" name="Espaço Reservado para Conteúdo 2"/>
          <p:cNvSpPr>
            <a:spLocks noGrp="1"/>
          </p:cNvSpPr>
          <p:nvPr>
            <p:ph idx="1"/>
          </p:nvPr>
        </p:nvSpPr>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a:defRPr>
            </a:lvl4pPr>
            <a:lvl5pPr>
              <a:defRPr lang="pt-BR" sz="2400" b="0" noProof="0" dirty="0">
                <a:solidFill>
                  <a:schemeClr val="tx1">
                    <a:lumMod val="75000"/>
                    <a:lumOff val="25000"/>
                  </a:schemeClr>
                </a:solidFill>
                <a:latin typeface="Eras Light ITC" panose="020B0402030504020804" pitchFamily="34" charset="0"/>
                <a:ea typeface="+mn-ea"/>
                <a:cs typeface="Calibri"/>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98006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latin typeface="Eras Demi ITC" panose="020B0805030504020804" pitchFamily="34" charset="0"/>
              </a:defRPr>
            </a:lvl1pPr>
          </a:lstStyle>
          <a:p>
            <a:r>
              <a:rPr lang="pt-BR" noProof="0"/>
              <a:t>Clique para editar o estilo do título mestre</a:t>
            </a:r>
          </a:p>
        </p:txBody>
      </p:sp>
      <p:sp>
        <p:nvSpPr>
          <p:cNvPr id="3" name="Espaço Reservado para Conteúdo 2"/>
          <p:cNvSpPr>
            <a:spLocks noGrp="1"/>
          </p:cNvSpPr>
          <p:nvPr>
            <p:ph idx="1"/>
          </p:nvPr>
        </p:nvSpPr>
        <p:spPr>
          <a:xfrm>
            <a:off x="239350" y="990601"/>
            <a:ext cx="11615241" cy="3158480"/>
          </a:xfrm>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4pPr>
            <a:lvl5pPr>
              <a:defRPr lang="pt-BR" sz="2400" b="0" noProof="0" dirty="0">
                <a:solidFill>
                  <a:schemeClr val="tx1">
                    <a:lumMod val="75000"/>
                    <a:lumOff val="25000"/>
                  </a:schemeClr>
                </a:solidFill>
                <a:latin typeface="Eras Light ITC" panose="020B0402030504020804" pitchFamily="34" charset="0"/>
                <a:ea typeface="+mn-ea"/>
                <a:cs typeface="Calibri" panose="020F0502020204030204" pitchFamily="34" charset="0"/>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29693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noProof="0"/>
              <a:t>Clique para editar o estilo do título mestre</a:t>
            </a:r>
          </a:p>
        </p:txBody>
      </p:sp>
      <p:sp>
        <p:nvSpPr>
          <p:cNvPr id="3" name="Espaço Reservado para Conteúdo 2"/>
          <p:cNvSpPr>
            <a:spLocks noGrp="1"/>
          </p:cNvSpPr>
          <p:nvPr>
            <p:ph idx="1"/>
          </p:nvPr>
        </p:nvSpPr>
        <p:spPr>
          <a:xfrm>
            <a:off x="239350" y="990601"/>
            <a:ext cx="11615241" cy="4526631"/>
          </a:xfrm>
        </p:spPr>
        <p:txBody>
          <a:bodyPr vert="horz" lIns="91440" tIns="45720" rIns="91440" bIns="45720" rtlCol="0">
            <a:normAutofit/>
          </a:bodyPr>
          <a:lstStyle>
            <a:lvl1pPr>
              <a:defRPr lang="pt-BR" sz="2800" b="0" noProof="0" dirty="0" smtClean="0">
                <a:solidFill>
                  <a:schemeClr val="tx1">
                    <a:lumMod val="75000"/>
                    <a:lumOff val="25000"/>
                  </a:schemeClr>
                </a:solidFill>
                <a:latin typeface="Eras Light ITC" panose="020B0402030504020804" pitchFamily="34" charset="0"/>
                <a:ea typeface="+mn-ea"/>
                <a:cs typeface="Calibri"/>
              </a:defRPr>
            </a:lvl1pPr>
            <a:lvl2pPr>
              <a:defRPr lang="pt-BR" sz="2400" b="0" noProof="0" dirty="0" smtClean="0">
                <a:solidFill>
                  <a:schemeClr val="tx1">
                    <a:lumMod val="75000"/>
                    <a:lumOff val="25000"/>
                  </a:schemeClr>
                </a:solidFill>
                <a:latin typeface="Eras Light ITC" panose="020B0402030504020804" pitchFamily="34" charset="0"/>
                <a:ea typeface="+mn-ea"/>
                <a:cs typeface="Calibri"/>
              </a:defRPr>
            </a:lvl2pPr>
            <a:lvl3pPr>
              <a:defRPr lang="pt-BR" sz="2400" b="0" noProof="0" dirty="0" smtClean="0">
                <a:solidFill>
                  <a:schemeClr val="tx1">
                    <a:lumMod val="75000"/>
                    <a:lumOff val="25000"/>
                  </a:schemeClr>
                </a:solidFill>
                <a:latin typeface="Eras Light ITC" panose="020B0402030504020804" pitchFamily="34" charset="0"/>
                <a:ea typeface="+mn-ea"/>
                <a:cs typeface="Calibri"/>
              </a:defRPr>
            </a:lvl3pPr>
            <a:lvl4pPr>
              <a:defRPr lang="pt-BR" sz="2400" b="0" noProof="0" dirty="0" smtClean="0">
                <a:solidFill>
                  <a:schemeClr val="tx1">
                    <a:lumMod val="75000"/>
                    <a:lumOff val="25000"/>
                  </a:schemeClr>
                </a:solidFill>
                <a:latin typeface="Eras Light ITC" panose="020B0402030504020804" pitchFamily="34" charset="0"/>
                <a:ea typeface="+mn-ea"/>
                <a:cs typeface="Calibri"/>
              </a:defRPr>
            </a:lvl4pPr>
            <a:lvl5pPr>
              <a:defRPr lang="pt-BR" sz="2400" b="0" noProof="0" dirty="0">
                <a:solidFill>
                  <a:schemeClr val="tx1">
                    <a:lumMod val="75000"/>
                    <a:lumOff val="25000"/>
                  </a:schemeClr>
                </a:solidFill>
                <a:latin typeface="Eras Light ITC" panose="020B0402030504020804" pitchFamily="34" charset="0"/>
                <a:ea typeface="+mn-ea"/>
                <a:cs typeface="Calibri"/>
              </a:defRPr>
            </a:lvl5p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pt-BR" noProof="0" dirty="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pt-BR" noProof="0" dirty="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pt-BR" noProof="0" dirty="0"/>
              <a:t>Quinto nível</a:t>
            </a:r>
          </a:p>
        </p:txBody>
      </p:sp>
      <p:sp>
        <p:nvSpPr>
          <p:cNvPr id="4" name="Text Box 11"/>
          <p:cNvSpPr txBox="1">
            <a:spLocks noChangeArrowheads="1"/>
          </p:cNvSpPr>
          <p:nvPr userDrawn="1"/>
        </p:nvSpPr>
        <p:spPr bwMode="auto">
          <a:xfrm>
            <a:off x="9021234" y="6507163"/>
            <a:ext cx="276436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r" eaLnBrk="1" hangingPunct="1">
              <a:defRPr/>
            </a:pPr>
            <a:fld id="{FEA7D3FB-003C-4332-ACE8-F4F3C584543F}" type="slidenum">
              <a:rPr lang="en-US" sz="1400" b="0" noProof="0" smtClean="0">
                <a:latin typeface="Verdana" pitchFamily="34" charset="0"/>
              </a:rPr>
              <a:pPr algn="r" eaLnBrk="1" hangingPunct="1">
                <a:defRPr/>
              </a:pPr>
              <a:t>‹nº›</a:t>
            </a:fld>
            <a:endParaRPr lang="en-US" sz="1400" b="0" noProof="0">
              <a:latin typeface="Verdana" pitchFamily="34" charset="0"/>
            </a:endParaRPr>
          </a:p>
        </p:txBody>
      </p:sp>
    </p:spTree>
    <p:extLst>
      <p:ext uri="{BB962C8B-B14F-4D97-AF65-F5344CB8AC3E}">
        <p14:creationId xmlns:p14="http://schemas.microsoft.com/office/powerpoint/2010/main" val="2257777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0" y="0"/>
            <a:ext cx="12192000" cy="914400"/>
          </a:xfrm>
          <a:prstGeom prst="rect">
            <a:avLst/>
          </a:prstGeom>
          <a:solidFill>
            <a:schemeClr val="bg2">
              <a:alpha val="80000"/>
            </a:schemeClr>
          </a:solidFill>
          <a:ln>
            <a:noFill/>
          </a:ln>
        </p:spPr>
        <p:txBody>
          <a:bodyPr vert="horz" wrap="square" lIns="91440" tIns="45720" rIns="91440" bIns="45720" numCol="1" anchor="ctr" anchorCtr="0" compatLnSpc="1">
            <a:prstTxWarp prst="textNoShape">
              <a:avLst/>
            </a:prstTxWarp>
          </a:bodyPr>
          <a:lstStyle/>
          <a:p>
            <a:pPr lvl="0"/>
            <a:r>
              <a:rPr lang="en-US" noProof="0" dirty="0"/>
              <a:t>Clique </a:t>
            </a:r>
            <a:r>
              <a:rPr lang="en-US" noProof="0" dirty="0" err="1"/>
              <a:t>para</a:t>
            </a:r>
            <a:r>
              <a:rPr lang="en-US" noProof="0" dirty="0"/>
              <a:t> </a:t>
            </a:r>
            <a:r>
              <a:rPr lang="en-US" noProof="0" dirty="0" err="1"/>
              <a:t>editar</a:t>
            </a:r>
            <a:r>
              <a:rPr lang="en-US" noProof="0" dirty="0"/>
              <a:t> o </a:t>
            </a:r>
            <a:r>
              <a:rPr lang="en-US" noProof="0" dirty="0" err="1"/>
              <a:t>estilo</a:t>
            </a:r>
            <a:r>
              <a:rPr lang="en-US" noProof="0" dirty="0"/>
              <a:t> do </a:t>
            </a:r>
            <a:r>
              <a:rPr lang="en-US" noProof="0" dirty="0" err="1"/>
              <a:t>título</a:t>
            </a:r>
            <a:r>
              <a:rPr lang="en-US" noProof="0" dirty="0"/>
              <a:t> </a:t>
            </a:r>
            <a:r>
              <a:rPr lang="en-US" noProof="0" dirty="0" err="1"/>
              <a:t>mestre</a:t>
            </a:r>
            <a:endParaRPr lang="en-US" noProof="0" dirty="0"/>
          </a:p>
        </p:txBody>
      </p:sp>
      <p:sp>
        <p:nvSpPr>
          <p:cNvPr id="1027" name="Rectangle 8"/>
          <p:cNvSpPr>
            <a:spLocks noGrp="1" noChangeArrowheads="1"/>
          </p:cNvSpPr>
          <p:nvPr>
            <p:ph type="body" idx="1"/>
          </p:nvPr>
        </p:nvSpPr>
        <p:spPr bwMode="auto">
          <a:xfrm>
            <a:off x="239350" y="990601"/>
            <a:ext cx="11615241" cy="552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ormAutofit/>
          </a:body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noProof="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noProof="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noProof="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noProof="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noProof="0"/>
              <a:t>Quinto nível</a:t>
            </a:r>
          </a:p>
        </p:txBody>
      </p:sp>
    </p:spTree>
    <p:extLst>
      <p:ext uri="{BB962C8B-B14F-4D97-AF65-F5344CB8AC3E}">
        <p14:creationId xmlns:p14="http://schemas.microsoft.com/office/powerpoint/2010/main" val="446596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sldNum="0" hdr="0" ftr="0" dt="0"/>
  <p:txStyles>
    <p:titleStyle>
      <a:lvl1pPr algn="ctr" rtl="0" eaLnBrk="0" fontAlgn="base" hangingPunct="0">
        <a:spcBef>
          <a:spcPct val="0"/>
        </a:spcBef>
        <a:spcAft>
          <a:spcPct val="0"/>
        </a:spcAft>
        <a:defRPr lang="en-US" sz="2800" i="0" noProof="0" smtClean="0">
          <a:solidFill>
            <a:schemeClr val="bg1"/>
          </a:solidFill>
          <a:latin typeface="Eras Demi ITC" panose="020B0805030504020804" pitchFamily="34" charset="0"/>
          <a:ea typeface="+mj-ea"/>
          <a:cs typeface="+mj-cs"/>
        </a:defRPr>
      </a:lvl1pPr>
      <a:lvl2pPr algn="ctr" rtl="0" eaLnBrk="0" fontAlgn="base" hangingPunct="0">
        <a:spcBef>
          <a:spcPct val="0"/>
        </a:spcBef>
        <a:spcAft>
          <a:spcPct val="0"/>
        </a:spcAft>
        <a:defRPr sz="2800" i="1">
          <a:solidFill>
            <a:schemeClr val="tx2"/>
          </a:solidFill>
          <a:latin typeface="Times New Roman" pitchFamily="18" charset="0"/>
        </a:defRPr>
      </a:lvl2pPr>
      <a:lvl3pPr algn="ctr" rtl="0" eaLnBrk="0" fontAlgn="base" hangingPunct="0">
        <a:spcBef>
          <a:spcPct val="0"/>
        </a:spcBef>
        <a:spcAft>
          <a:spcPct val="0"/>
        </a:spcAft>
        <a:defRPr sz="2800" i="1">
          <a:solidFill>
            <a:schemeClr val="tx2"/>
          </a:solidFill>
          <a:latin typeface="Times New Roman" pitchFamily="18" charset="0"/>
        </a:defRPr>
      </a:lvl3pPr>
      <a:lvl4pPr algn="ctr" rtl="0" eaLnBrk="0" fontAlgn="base" hangingPunct="0">
        <a:spcBef>
          <a:spcPct val="0"/>
        </a:spcBef>
        <a:spcAft>
          <a:spcPct val="0"/>
        </a:spcAft>
        <a:defRPr sz="2800" i="1">
          <a:solidFill>
            <a:schemeClr val="tx2"/>
          </a:solidFill>
          <a:latin typeface="Times New Roman" pitchFamily="18" charset="0"/>
        </a:defRPr>
      </a:lvl4pPr>
      <a:lvl5pPr algn="ctr" rtl="0" eaLnBrk="0" fontAlgn="base" hangingPunct="0">
        <a:spcBef>
          <a:spcPct val="0"/>
        </a:spcBef>
        <a:spcAft>
          <a:spcPct val="0"/>
        </a:spcAft>
        <a:defRPr sz="2800" i="1">
          <a:solidFill>
            <a:schemeClr val="tx2"/>
          </a:solidFill>
          <a:latin typeface="Times New Roman" pitchFamily="18" charset="0"/>
        </a:defRPr>
      </a:lvl5pPr>
      <a:lvl6pPr marL="457200" algn="ctr" rtl="0" fontAlgn="base">
        <a:spcBef>
          <a:spcPct val="0"/>
        </a:spcBef>
        <a:spcAft>
          <a:spcPct val="0"/>
        </a:spcAft>
        <a:defRPr sz="2800" i="1">
          <a:solidFill>
            <a:schemeClr val="tx2"/>
          </a:solidFill>
          <a:latin typeface="Times New Roman" pitchFamily="18" charset="0"/>
        </a:defRPr>
      </a:lvl6pPr>
      <a:lvl7pPr marL="914400" algn="ctr" rtl="0" fontAlgn="base">
        <a:spcBef>
          <a:spcPct val="0"/>
        </a:spcBef>
        <a:spcAft>
          <a:spcPct val="0"/>
        </a:spcAft>
        <a:defRPr sz="2800" i="1">
          <a:solidFill>
            <a:schemeClr val="tx2"/>
          </a:solidFill>
          <a:latin typeface="Times New Roman" pitchFamily="18" charset="0"/>
        </a:defRPr>
      </a:lvl7pPr>
      <a:lvl8pPr marL="1371600" algn="ctr" rtl="0" fontAlgn="base">
        <a:spcBef>
          <a:spcPct val="0"/>
        </a:spcBef>
        <a:spcAft>
          <a:spcPct val="0"/>
        </a:spcAft>
        <a:defRPr sz="2800" i="1">
          <a:solidFill>
            <a:schemeClr val="tx2"/>
          </a:solidFill>
          <a:latin typeface="Times New Roman" pitchFamily="18" charset="0"/>
        </a:defRPr>
      </a:lvl8pPr>
      <a:lvl9pPr marL="1828800" algn="ctr" rtl="0" fontAlgn="base">
        <a:spcBef>
          <a:spcPct val="0"/>
        </a:spcBef>
        <a:spcAft>
          <a:spcPct val="0"/>
        </a:spcAft>
        <a:defRPr sz="2800" i="1">
          <a:solidFill>
            <a:schemeClr val="tx2"/>
          </a:solidFill>
          <a:latin typeface="Times New Roman" pitchFamily="18" charset="0"/>
        </a:defRPr>
      </a:lvl9pPr>
    </p:titleStyle>
    <p:bodyStyle>
      <a:lvl1pPr marL="342900" indent="-342900" algn="just" rtl="0" eaLnBrk="0" fontAlgn="base" hangingPunct="0">
        <a:spcBef>
          <a:spcPct val="20000"/>
        </a:spcBef>
        <a:spcAft>
          <a:spcPct val="0"/>
        </a:spcAft>
        <a:buFont typeface="Wingdings" charset="2"/>
        <a:buChar char="§"/>
        <a:defRPr lang="pt-BR" sz="20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1pPr>
      <a:lvl2pPr marL="742950" indent="-28575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2pPr>
      <a:lvl3pPr marL="11430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3pPr>
      <a:lvl4pPr marL="16002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4pPr>
      <a:lvl5pPr marL="20574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5pPr>
      <a:lvl6pPr marL="2514600" indent="-228600" algn="just" rtl="0" fontAlgn="base">
        <a:spcBef>
          <a:spcPct val="20000"/>
        </a:spcBef>
        <a:spcAft>
          <a:spcPct val="0"/>
        </a:spcAft>
        <a:buChar char="»"/>
        <a:defRPr sz="1400" b="1">
          <a:solidFill>
            <a:schemeClr val="tx1"/>
          </a:solidFill>
          <a:latin typeface="+mn-lt"/>
        </a:defRPr>
      </a:lvl6pPr>
      <a:lvl7pPr marL="2971800" indent="-228600" algn="just" rtl="0" fontAlgn="base">
        <a:spcBef>
          <a:spcPct val="20000"/>
        </a:spcBef>
        <a:spcAft>
          <a:spcPct val="0"/>
        </a:spcAft>
        <a:buChar char="»"/>
        <a:defRPr sz="1400" b="1">
          <a:solidFill>
            <a:schemeClr val="tx1"/>
          </a:solidFill>
          <a:latin typeface="+mn-lt"/>
        </a:defRPr>
      </a:lvl7pPr>
      <a:lvl8pPr marL="3429000" indent="-228600" algn="just" rtl="0" fontAlgn="base">
        <a:spcBef>
          <a:spcPct val="20000"/>
        </a:spcBef>
        <a:spcAft>
          <a:spcPct val="0"/>
        </a:spcAft>
        <a:buChar char="»"/>
        <a:defRPr sz="1400" b="1">
          <a:solidFill>
            <a:schemeClr val="tx1"/>
          </a:solidFill>
          <a:latin typeface="+mn-lt"/>
        </a:defRPr>
      </a:lvl8pPr>
      <a:lvl9pPr marL="3886200" indent="-228600" algn="just" rtl="0" fontAlgn="base">
        <a:spcBef>
          <a:spcPct val="20000"/>
        </a:spcBef>
        <a:spcAft>
          <a:spcPct val="0"/>
        </a:spcAft>
        <a:buChar char="»"/>
        <a:defRPr sz="1400" b="1">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0" y="0"/>
            <a:ext cx="12192000" cy="914400"/>
          </a:xfrm>
          <a:prstGeom prst="rect">
            <a:avLst/>
          </a:prstGeom>
          <a:solidFill>
            <a:schemeClr val="bg2">
              <a:alpha val="80000"/>
            </a:schemeClr>
          </a:solidFill>
          <a:ln>
            <a:noFill/>
          </a:ln>
        </p:spPr>
        <p:txBody>
          <a:bodyPr vert="horz" wrap="square" lIns="91440" tIns="45720" rIns="91440" bIns="45720" numCol="1" anchor="ctr" anchorCtr="0" compatLnSpc="1">
            <a:prstTxWarp prst="textNoShape">
              <a:avLst/>
            </a:prstTxWarp>
          </a:bodyPr>
          <a:lstStyle/>
          <a:p>
            <a:pPr lvl="0"/>
            <a:r>
              <a:rPr lang="en-US" noProof="0" dirty="0"/>
              <a:t>Clique </a:t>
            </a:r>
            <a:r>
              <a:rPr lang="en-US" noProof="0" dirty="0" err="1"/>
              <a:t>para</a:t>
            </a:r>
            <a:r>
              <a:rPr lang="en-US" noProof="0" dirty="0"/>
              <a:t> </a:t>
            </a:r>
            <a:r>
              <a:rPr lang="en-US" noProof="0" dirty="0" err="1"/>
              <a:t>editar</a:t>
            </a:r>
            <a:r>
              <a:rPr lang="en-US" noProof="0" dirty="0"/>
              <a:t> o </a:t>
            </a:r>
            <a:r>
              <a:rPr lang="en-US" noProof="0" dirty="0" err="1"/>
              <a:t>estilo</a:t>
            </a:r>
            <a:r>
              <a:rPr lang="en-US" noProof="0" dirty="0"/>
              <a:t> do </a:t>
            </a:r>
            <a:r>
              <a:rPr lang="en-US" noProof="0" dirty="0" err="1"/>
              <a:t>título</a:t>
            </a:r>
            <a:r>
              <a:rPr lang="en-US" noProof="0" dirty="0"/>
              <a:t> </a:t>
            </a:r>
            <a:r>
              <a:rPr lang="en-US" noProof="0" dirty="0" err="1"/>
              <a:t>mestre</a:t>
            </a:r>
            <a:endParaRPr lang="en-US" noProof="0" dirty="0"/>
          </a:p>
        </p:txBody>
      </p:sp>
      <p:sp>
        <p:nvSpPr>
          <p:cNvPr id="1027" name="Rectangle 8"/>
          <p:cNvSpPr>
            <a:spLocks noGrp="1" noChangeArrowheads="1"/>
          </p:cNvSpPr>
          <p:nvPr>
            <p:ph type="body" idx="1"/>
          </p:nvPr>
        </p:nvSpPr>
        <p:spPr bwMode="auto">
          <a:xfrm>
            <a:off x="239350" y="990601"/>
            <a:ext cx="11615241" cy="552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marL="228600" lvl="0" indent="-228600" algn="l" defTabSz="914400" eaLnBrk="1" latinLnBrk="0" hangingPunct="1">
              <a:spcBef>
                <a:spcPts val="2000"/>
              </a:spcBef>
              <a:buClr>
                <a:schemeClr val="tx1">
                  <a:lumMod val="50000"/>
                  <a:lumOff val="50000"/>
                </a:schemeClr>
              </a:buClr>
              <a:buSzPct val="70000"/>
              <a:buFont typeface="Wingdings" pitchFamily="2" charset="2"/>
              <a:buChar char="l"/>
            </a:pPr>
            <a:r>
              <a:rPr lang="en-US" noProof="0"/>
              <a:t>Clique para editar os estilos do texto mestre</a:t>
            </a:r>
          </a:p>
          <a:p>
            <a:pPr marL="457200" lvl="1" indent="-228600" algn="l" defTabSz="914400" eaLnBrk="1" latinLnBrk="0" hangingPunct="1">
              <a:spcBef>
                <a:spcPts val="600"/>
              </a:spcBef>
              <a:buClr>
                <a:schemeClr val="tx1">
                  <a:lumMod val="85000"/>
                  <a:lumOff val="15000"/>
                </a:schemeClr>
              </a:buClr>
              <a:buSzPct val="70000"/>
              <a:buFont typeface="Wingdings" pitchFamily="2" charset="2"/>
              <a:buChar char="l"/>
            </a:pPr>
            <a:r>
              <a:rPr lang="en-US" noProof="0"/>
              <a:t>Segundo nível</a:t>
            </a:r>
          </a:p>
          <a:p>
            <a:pPr marL="685800" lvl="2" algn="l" defTabSz="914400" eaLnBrk="1" latinLnBrk="0" hangingPunct="1">
              <a:spcBef>
                <a:spcPts val="600"/>
              </a:spcBef>
              <a:buClr>
                <a:schemeClr val="tx1">
                  <a:lumMod val="50000"/>
                  <a:lumOff val="50000"/>
                </a:schemeClr>
              </a:buClr>
              <a:buSzPct val="70000"/>
              <a:buFont typeface="Wingdings" pitchFamily="2" charset="2"/>
              <a:buChar char="l"/>
            </a:pPr>
            <a:r>
              <a:rPr lang="en-US" noProof="0"/>
              <a:t>Terceiro nível</a:t>
            </a:r>
          </a:p>
          <a:p>
            <a:pPr marL="914400" lvl="3" algn="l" defTabSz="914400" eaLnBrk="1" latinLnBrk="0" hangingPunct="1">
              <a:spcBef>
                <a:spcPts val="600"/>
              </a:spcBef>
              <a:buClr>
                <a:schemeClr val="tx1">
                  <a:lumMod val="85000"/>
                  <a:lumOff val="15000"/>
                </a:schemeClr>
              </a:buClr>
              <a:buSzPct val="70000"/>
              <a:buFont typeface="Wingdings" pitchFamily="2" charset="2"/>
              <a:buChar char="l"/>
            </a:pPr>
            <a:r>
              <a:rPr lang="en-US" noProof="0"/>
              <a:t>Quarto nível</a:t>
            </a:r>
          </a:p>
          <a:p>
            <a:pPr marL="1143000" lvl="4" algn="l" defTabSz="914400" eaLnBrk="1" latinLnBrk="0" hangingPunct="1">
              <a:spcBef>
                <a:spcPts val="600"/>
              </a:spcBef>
              <a:buClr>
                <a:schemeClr val="tx1">
                  <a:lumMod val="50000"/>
                  <a:lumOff val="50000"/>
                </a:schemeClr>
              </a:buClr>
              <a:buSzPct val="70000"/>
              <a:buFont typeface="Wingdings" pitchFamily="2" charset="2"/>
              <a:buChar char="l"/>
            </a:pPr>
            <a:r>
              <a:rPr lang="en-US" noProof="0"/>
              <a:t>Quinto nível</a:t>
            </a:r>
          </a:p>
        </p:txBody>
      </p:sp>
    </p:spTree>
    <p:extLst>
      <p:ext uri="{BB962C8B-B14F-4D97-AF65-F5344CB8AC3E}">
        <p14:creationId xmlns:p14="http://schemas.microsoft.com/office/powerpoint/2010/main" val="258141217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sldNum="0" hdr="0" ftr="0" dt="0"/>
  <p:txStyles>
    <p:titleStyle>
      <a:lvl1pPr algn="ctr" rtl="0" eaLnBrk="0" fontAlgn="base" hangingPunct="0">
        <a:spcBef>
          <a:spcPct val="0"/>
        </a:spcBef>
        <a:spcAft>
          <a:spcPct val="0"/>
        </a:spcAft>
        <a:defRPr lang="en-US" sz="2800" i="0" noProof="0" smtClean="0">
          <a:solidFill>
            <a:schemeClr val="bg1"/>
          </a:solidFill>
          <a:latin typeface="Eras Demi ITC" panose="020B0805030504020804" pitchFamily="34" charset="0"/>
          <a:ea typeface="+mj-ea"/>
          <a:cs typeface="+mj-cs"/>
        </a:defRPr>
      </a:lvl1pPr>
      <a:lvl2pPr algn="ctr" rtl="0" eaLnBrk="0" fontAlgn="base" hangingPunct="0">
        <a:spcBef>
          <a:spcPct val="0"/>
        </a:spcBef>
        <a:spcAft>
          <a:spcPct val="0"/>
        </a:spcAft>
        <a:defRPr sz="2800" i="1">
          <a:solidFill>
            <a:schemeClr val="tx2"/>
          </a:solidFill>
          <a:latin typeface="Times New Roman" pitchFamily="18" charset="0"/>
        </a:defRPr>
      </a:lvl2pPr>
      <a:lvl3pPr algn="ctr" rtl="0" eaLnBrk="0" fontAlgn="base" hangingPunct="0">
        <a:spcBef>
          <a:spcPct val="0"/>
        </a:spcBef>
        <a:spcAft>
          <a:spcPct val="0"/>
        </a:spcAft>
        <a:defRPr sz="2800" i="1">
          <a:solidFill>
            <a:schemeClr val="tx2"/>
          </a:solidFill>
          <a:latin typeface="Times New Roman" pitchFamily="18" charset="0"/>
        </a:defRPr>
      </a:lvl3pPr>
      <a:lvl4pPr algn="ctr" rtl="0" eaLnBrk="0" fontAlgn="base" hangingPunct="0">
        <a:spcBef>
          <a:spcPct val="0"/>
        </a:spcBef>
        <a:spcAft>
          <a:spcPct val="0"/>
        </a:spcAft>
        <a:defRPr sz="2800" i="1">
          <a:solidFill>
            <a:schemeClr val="tx2"/>
          </a:solidFill>
          <a:latin typeface="Times New Roman" pitchFamily="18" charset="0"/>
        </a:defRPr>
      </a:lvl4pPr>
      <a:lvl5pPr algn="ctr" rtl="0" eaLnBrk="0" fontAlgn="base" hangingPunct="0">
        <a:spcBef>
          <a:spcPct val="0"/>
        </a:spcBef>
        <a:spcAft>
          <a:spcPct val="0"/>
        </a:spcAft>
        <a:defRPr sz="2800" i="1">
          <a:solidFill>
            <a:schemeClr val="tx2"/>
          </a:solidFill>
          <a:latin typeface="Times New Roman" pitchFamily="18" charset="0"/>
        </a:defRPr>
      </a:lvl5pPr>
      <a:lvl6pPr marL="457200" algn="ctr" rtl="0" fontAlgn="base">
        <a:spcBef>
          <a:spcPct val="0"/>
        </a:spcBef>
        <a:spcAft>
          <a:spcPct val="0"/>
        </a:spcAft>
        <a:defRPr sz="2800" i="1">
          <a:solidFill>
            <a:schemeClr val="tx2"/>
          </a:solidFill>
          <a:latin typeface="Times New Roman" pitchFamily="18" charset="0"/>
        </a:defRPr>
      </a:lvl6pPr>
      <a:lvl7pPr marL="914400" algn="ctr" rtl="0" fontAlgn="base">
        <a:spcBef>
          <a:spcPct val="0"/>
        </a:spcBef>
        <a:spcAft>
          <a:spcPct val="0"/>
        </a:spcAft>
        <a:defRPr sz="2800" i="1">
          <a:solidFill>
            <a:schemeClr val="tx2"/>
          </a:solidFill>
          <a:latin typeface="Times New Roman" pitchFamily="18" charset="0"/>
        </a:defRPr>
      </a:lvl7pPr>
      <a:lvl8pPr marL="1371600" algn="ctr" rtl="0" fontAlgn="base">
        <a:spcBef>
          <a:spcPct val="0"/>
        </a:spcBef>
        <a:spcAft>
          <a:spcPct val="0"/>
        </a:spcAft>
        <a:defRPr sz="2800" i="1">
          <a:solidFill>
            <a:schemeClr val="tx2"/>
          </a:solidFill>
          <a:latin typeface="Times New Roman" pitchFamily="18" charset="0"/>
        </a:defRPr>
      </a:lvl8pPr>
      <a:lvl9pPr marL="1828800" algn="ctr" rtl="0" fontAlgn="base">
        <a:spcBef>
          <a:spcPct val="0"/>
        </a:spcBef>
        <a:spcAft>
          <a:spcPct val="0"/>
        </a:spcAft>
        <a:defRPr sz="2800" i="1">
          <a:solidFill>
            <a:schemeClr val="tx2"/>
          </a:solidFill>
          <a:latin typeface="Times New Roman" pitchFamily="18" charset="0"/>
        </a:defRPr>
      </a:lvl9pPr>
    </p:titleStyle>
    <p:bodyStyle>
      <a:lvl1pPr marL="342900" indent="-342900" algn="just" rtl="0" eaLnBrk="0" fontAlgn="base" hangingPunct="0">
        <a:spcBef>
          <a:spcPct val="20000"/>
        </a:spcBef>
        <a:spcAft>
          <a:spcPct val="0"/>
        </a:spcAft>
        <a:buFont typeface="Wingdings" charset="2"/>
        <a:buChar char="§"/>
        <a:defRPr lang="pt-BR" sz="20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1pPr>
      <a:lvl2pPr marL="742950" indent="-28575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2pPr>
      <a:lvl3pPr marL="11430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3pPr>
      <a:lvl4pPr marL="16002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4pPr>
      <a:lvl5pPr marL="2057400" indent="-228600" algn="just" rtl="0" eaLnBrk="0" fontAlgn="base" hangingPunct="0">
        <a:spcBef>
          <a:spcPct val="20000"/>
        </a:spcBef>
        <a:spcAft>
          <a:spcPct val="0"/>
        </a:spcAft>
        <a:buFont typeface="Wingdings" charset="2"/>
        <a:buChar char="§"/>
        <a:defRPr lang="pt-BR" sz="1800" b="0" kern="1200" dirty="0" smtClean="0">
          <a:solidFill>
            <a:schemeClr val="tx1">
              <a:lumMod val="75000"/>
              <a:lumOff val="25000"/>
            </a:schemeClr>
          </a:solidFill>
          <a:latin typeface="Eras Light ITC" panose="020B0402030504020804" pitchFamily="34" charset="0"/>
          <a:ea typeface="+mn-ea"/>
          <a:cs typeface="Calibri" panose="020F0502020204030204" pitchFamily="34" charset="0"/>
        </a:defRPr>
      </a:lvl5pPr>
      <a:lvl6pPr marL="2514600" indent="-228600" algn="just" rtl="0" fontAlgn="base">
        <a:spcBef>
          <a:spcPct val="20000"/>
        </a:spcBef>
        <a:spcAft>
          <a:spcPct val="0"/>
        </a:spcAft>
        <a:buChar char="»"/>
        <a:defRPr sz="1400" b="1">
          <a:solidFill>
            <a:schemeClr val="tx1"/>
          </a:solidFill>
          <a:latin typeface="+mn-lt"/>
        </a:defRPr>
      </a:lvl6pPr>
      <a:lvl7pPr marL="2971800" indent="-228600" algn="just" rtl="0" fontAlgn="base">
        <a:spcBef>
          <a:spcPct val="20000"/>
        </a:spcBef>
        <a:spcAft>
          <a:spcPct val="0"/>
        </a:spcAft>
        <a:buChar char="»"/>
        <a:defRPr sz="1400" b="1">
          <a:solidFill>
            <a:schemeClr val="tx1"/>
          </a:solidFill>
          <a:latin typeface="+mn-lt"/>
        </a:defRPr>
      </a:lvl7pPr>
      <a:lvl8pPr marL="3429000" indent="-228600" algn="just" rtl="0" fontAlgn="base">
        <a:spcBef>
          <a:spcPct val="20000"/>
        </a:spcBef>
        <a:spcAft>
          <a:spcPct val="0"/>
        </a:spcAft>
        <a:buChar char="»"/>
        <a:defRPr sz="1400" b="1">
          <a:solidFill>
            <a:schemeClr val="tx1"/>
          </a:solidFill>
          <a:latin typeface="+mn-lt"/>
        </a:defRPr>
      </a:lvl8pPr>
      <a:lvl9pPr marL="3886200" indent="-228600" algn="just" rtl="0" fontAlgn="base">
        <a:spcBef>
          <a:spcPct val="20000"/>
        </a:spcBef>
        <a:spcAft>
          <a:spcPct val="0"/>
        </a:spcAft>
        <a:buChar char="»"/>
        <a:defRPr sz="1400" b="1">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E3AC6-A154-4039-ACC1-84FF700C932F}" type="datetime1">
              <a:rPr lang="pt-BR" smtClean="0"/>
              <a:t>02/09/2022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02D9A-8F1B-4831-A636-031D7AA4E92C}" type="slidenum">
              <a:rPr lang="pt-BR" smtClean="0"/>
              <a:t>‹nº›</a:t>
            </a:fld>
            <a:endParaRPr lang="pt-BR"/>
          </a:p>
        </p:txBody>
      </p:sp>
    </p:spTree>
    <p:extLst>
      <p:ext uri="{BB962C8B-B14F-4D97-AF65-F5344CB8AC3E}">
        <p14:creationId xmlns:p14="http://schemas.microsoft.com/office/powerpoint/2010/main" val="122249307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psalles@acm.or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0.png"/><Relationship Id="rId7" Type="http://schemas.openxmlformats.org/officeDocument/2006/relationships/image" Target="../media/image201.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91.png"/><Relationship Id="rId5" Type="http://schemas.openxmlformats.org/officeDocument/2006/relationships/image" Target="../media/image181.png"/><Relationship Id="rId10" Type="http://schemas.openxmlformats.org/officeDocument/2006/relationships/image" Target="../media/image221.png"/><Relationship Id="rId4" Type="http://schemas.openxmlformats.org/officeDocument/2006/relationships/image" Target="../media/image171.png"/><Relationship Id="rId9" Type="http://schemas.openxmlformats.org/officeDocument/2006/relationships/image" Target="../media/image211.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1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200.png"/><Relationship Id="rId11" Type="http://schemas.openxmlformats.org/officeDocument/2006/relationships/image" Target="../media/image25.png"/><Relationship Id="rId5" Type="http://schemas.openxmlformats.org/officeDocument/2006/relationships/image" Target="../media/image190.png"/><Relationship Id="rId10" Type="http://schemas.openxmlformats.org/officeDocument/2006/relationships/image" Target="../media/image240.png"/><Relationship Id="rId9" Type="http://schemas.openxmlformats.org/officeDocument/2006/relationships/image" Target="../media/image230.png"/></Relationships>
</file>

<file path=ppt/slides/_rels/slide16.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260.png"/><Relationship Id="rId3" Type="http://schemas.openxmlformats.org/officeDocument/2006/relationships/image" Target="../media/image27.png"/><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90.png"/><Relationship Id="rId11" Type="http://schemas.openxmlformats.org/officeDocument/2006/relationships/image" Target="../media/image24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26.png"/><Relationship Id="rId9" Type="http://schemas.openxmlformats.org/officeDocument/2006/relationships/image" Target="../media/image2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34.png"/><Relationship Id="rId11" Type="http://schemas.openxmlformats.org/officeDocument/2006/relationships/image" Target="../media/image2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0.png"/><Relationship Id="rId7" Type="http://schemas.openxmlformats.org/officeDocument/2006/relationships/image" Target="../media/image30.png"/><Relationship Id="rId12" Type="http://schemas.openxmlformats.org/officeDocument/2006/relationships/image" Target="../media/image47.png"/><Relationship Id="rId2" Type="http://schemas.openxmlformats.org/officeDocument/2006/relationships/notesSlide" Target="../notesSlides/notesSlide20.xml"/><Relationship Id="rId16" Type="http://schemas.openxmlformats.org/officeDocument/2006/relationships/image" Target="../media/image290.png"/><Relationship Id="rId1" Type="http://schemas.openxmlformats.org/officeDocument/2006/relationships/slideLayout" Target="../slideLayouts/slideLayout14.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0.png"/><Relationship Id="rId9" Type="http://schemas.openxmlformats.org/officeDocument/2006/relationships/image" Target="../media/image44.png"/><Relationship Id="rId1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42.png"/><Relationship Id="rId12" Type="http://schemas.openxmlformats.org/officeDocument/2006/relationships/image" Target="../media/image59.png"/><Relationship Id="rId17" Type="http://schemas.openxmlformats.org/officeDocument/2006/relationships/image" Target="../media/image30.png"/><Relationship Id="rId2" Type="http://schemas.openxmlformats.org/officeDocument/2006/relationships/notesSlide" Target="../notesSlides/notesSlide21.xml"/><Relationship Id="rId16"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54.png"/><Relationship Id="rId11" Type="http://schemas.openxmlformats.org/officeDocument/2006/relationships/image" Target="../media/image58.png"/><Relationship Id="rId5" Type="http://schemas.openxmlformats.org/officeDocument/2006/relationships/image" Target="../media/image53.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51.png"/><Relationship Id="rId7" Type="http://schemas.openxmlformats.org/officeDocument/2006/relationships/image" Target="../media/image590.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580.png"/><Relationship Id="rId5" Type="http://schemas.openxmlformats.org/officeDocument/2006/relationships/image" Target="../media/image63.png"/><Relationship Id="rId10" Type="http://schemas.openxmlformats.org/officeDocument/2006/relationships/image" Target="../media/image620.png"/><Relationship Id="rId4" Type="http://schemas.openxmlformats.org/officeDocument/2006/relationships/image" Target="../media/image560.png"/><Relationship Id="rId9" Type="http://schemas.openxmlformats.org/officeDocument/2006/relationships/image" Target="../media/image610.png"/></Relationships>
</file>

<file path=ppt/slides/_rels/slide23.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3.png"/><Relationship Id="rId18" Type="http://schemas.openxmlformats.org/officeDocument/2006/relationships/image" Target="../media/image631.png"/><Relationship Id="rId3" Type="http://schemas.openxmlformats.org/officeDocument/2006/relationships/image" Target="../media/image630.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68.png"/><Relationship Id="rId2" Type="http://schemas.openxmlformats.org/officeDocument/2006/relationships/notesSlide" Target="../notesSlides/notesSlide23.xml"/><Relationship Id="rId16" Type="http://schemas.openxmlformats.org/officeDocument/2006/relationships/image" Target="../media/image76.png"/><Relationship Id="rId1" Type="http://schemas.openxmlformats.org/officeDocument/2006/relationships/slideLayout" Target="../slideLayouts/slideLayout14.xml"/><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14" Type="http://schemas.openxmlformats.org/officeDocument/2006/relationships/image" Target="../media/image74.png"/></Relationships>
</file>

<file path=ppt/slides/_rels/slide24.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6.png"/><Relationship Id="rId3" Type="http://schemas.openxmlformats.org/officeDocument/2006/relationships/image" Target="../media/image69.png"/><Relationship Id="rId7" Type="http://schemas.openxmlformats.org/officeDocument/2006/relationships/image" Target="../media/image80.png"/><Relationship Id="rId12" Type="http://schemas.openxmlformats.org/officeDocument/2006/relationships/image" Target="../media/image85.png"/><Relationship Id="rId17" Type="http://schemas.openxmlformats.org/officeDocument/2006/relationships/image" Target="../media/image631.png"/><Relationship Id="rId2" Type="http://schemas.openxmlformats.org/officeDocument/2006/relationships/notesSlide" Target="../notesSlides/notesSlide24.xml"/><Relationship Id="rId16" Type="http://schemas.openxmlformats.org/officeDocument/2006/relationships/image" Target="../media/image89.png"/><Relationship Id="rId1" Type="http://schemas.openxmlformats.org/officeDocument/2006/relationships/slideLayout" Target="../slideLayouts/slideLayout14.xml"/><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81.png"/><Relationship Id="rId7" Type="http://schemas.openxmlformats.org/officeDocument/2006/relationships/image" Target="../media/image95.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94.png"/><Relationship Id="rId5" Type="http://schemas.openxmlformats.org/officeDocument/2006/relationships/image" Target="../media/image91.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811.png"/><Relationship Id="rId7" Type="http://schemas.openxmlformats.org/officeDocument/2006/relationships/image" Target="../media/image101.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2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93.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890.png"/><Relationship Id="rId4" Type="http://schemas.openxmlformats.org/officeDocument/2006/relationships/image" Target="../media/image10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mailto:rebeccapsalles@acm.org"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1000.png"/><Relationship Id="rId13" Type="http://schemas.openxmlformats.org/officeDocument/2006/relationships/image" Target="../media/image1050.png"/><Relationship Id="rId18" Type="http://schemas.openxmlformats.org/officeDocument/2006/relationships/image" Target="../media/image112.png"/><Relationship Id="rId26" Type="http://schemas.openxmlformats.org/officeDocument/2006/relationships/image" Target="../media/image120.png"/><Relationship Id="rId3" Type="http://schemas.openxmlformats.org/officeDocument/2006/relationships/image" Target="../media/image109.png"/><Relationship Id="rId21" Type="http://schemas.openxmlformats.org/officeDocument/2006/relationships/image" Target="../media/image115.png"/><Relationship Id="rId7" Type="http://schemas.openxmlformats.org/officeDocument/2006/relationships/image" Target="../media/image990.png"/><Relationship Id="rId12" Type="http://schemas.openxmlformats.org/officeDocument/2006/relationships/image" Target="../media/image1040.png"/><Relationship Id="rId17" Type="http://schemas.openxmlformats.org/officeDocument/2006/relationships/image" Target="../media/image111.png"/><Relationship Id="rId25" Type="http://schemas.openxmlformats.org/officeDocument/2006/relationships/image" Target="../media/image119.png"/><Relationship Id="rId2" Type="http://schemas.openxmlformats.org/officeDocument/2006/relationships/notesSlide" Target="../notesSlides/notesSlide36.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14.xml"/><Relationship Id="rId6" Type="http://schemas.openxmlformats.org/officeDocument/2006/relationships/image" Target="../media/image980.png"/><Relationship Id="rId11" Type="http://schemas.openxmlformats.org/officeDocument/2006/relationships/image" Target="../media/image1030.png"/><Relationship Id="rId24" Type="http://schemas.openxmlformats.org/officeDocument/2006/relationships/image" Target="../media/image118.png"/><Relationship Id="rId5" Type="http://schemas.openxmlformats.org/officeDocument/2006/relationships/image" Target="../media/image970.png"/><Relationship Id="rId15" Type="http://schemas.openxmlformats.org/officeDocument/2006/relationships/image" Target="../media/image1070.png"/><Relationship Id="rId23" Type="http://schemas.openxmlformats.org/officeDocument/2006/relationships/image" Target="../media/image117.png"/><Relationship Id="rId10" Type="http://schemas.openxmlformats.org/officeDocument/2006/relationships/image" Target="../media/image1020.png"/><Relationship Id="rId19" Type="http://schemas.openxmlformats.org/officeDocument/2006/relationships/image" Target="../media/image113.png"/><Relationship Id="rId4" Type="http://schemas.openxmlformats.org/officeDocument/2006/relationships/image" Target="../media/image920.png"/><Relationship Id="rId9" Type="http://schemas.openxmlformats.org/officeDocument/2006/relationships/image" Target="../media/image1010.png"/><Relationship Id="rId14" Type="http://schemas.openxmlformats.org/officeDocument/2006/relationships/image" Target="../media/image1060.png"/><Relationship Id="rId22" Type="http://schemas.openxmlformats.org/officeDocument/2006/relationships/image" Target="../media/image116.png"/></Relationships>
</file>

<file path=ppt/slides/_rels/slide37.xml.rels><?xml version="1.0" encoding="UTF-8" standalone="yes"?>
<Relationships xmlns="http://schemas.openxmlformats.org/package/2006/relationships"><Relationship Id="rId8" Type="http://schemas.openxmlformats.org/officeDocument/2006/relationships/image" Target="../media/image1170.png"/><Relationship Id="rId13" Type="http://schemas.openxmlformats.org/officeDocument/2006/relationships/image" Target="../media/image1050.png"/><Relationship Id="rId18" Type="http://schemas.openxmlformats.org/officeDocument/2006/relationships/image" Target="../media/image123.png"/><Relationship Id="rId26" Type="http://schemas.openxmlformats.org/officeDocument/2006/relationships/image" Target="../media/image131.png"/><Relationship Id="rId21" Type="http://schemas.openxmlformats.org/officeDocument/2006/relationships/image" Target="../media/image126.png"/><Relationship Id="rId7" Type="http://schemas.openxmlformats.org/officeDocument/2006/relationships/image" Target="../media/image990.png"/><Relationship Id="rId12" Type="http://schemas.openxmlformats.org/officeDocument/2006/relationships/image" Target="../media/image1040.png"/><Relationship Id="rId17" Type="http://schemas.openxmlformats.org/officeDocument/2006/relationships/image" Target="../media/image122.png"/><Relationship Id="rId25" Type="http://schemas.openxmlformats.org/officeDocument/2006/relationships/image" Target="../media/image130.png"/><Relationship Id="rId2" Type="http://schemas.openxmlformats.org/officeDocument/2006/relationships/notesSlide" Target="../notesSlides/notesSlide37.xml"/><Relationship Id="rId16" Type="http://schemas.openxmlformats.org/officeDocument/2006/relationships/image" Target="../media/image121.png"/><Relationship Id="rId20" Type="http://schemas.openxmlformats.org/officeDocument/2006/relationships/image" Target="../media/image125.png"/><Relationship Id="rId1" Type="http://schemas.openxmlformats.org/officeDocument/2006/relationships/slideLayout" Target="../slideLayouts/slideLayout14.xml"/><Relationship Id="rId6" Type="http://schemas.openxmlformats.org/officeDocument/2006/relationships/image" Target="../media/image980.png"/><Relationship Id="rId11" Type="http://schemas.openxmlformats.org/officeDocument/2006/relationships/image" Target="../media/image1030.png"/><Relationship Id="rId24" Type="http://schemas.openxmlformats.org/officeDocument/2006/relationships/image" Target="../media/image129.png"/><Relationship Id="rId5" Type="http://schemas.openxmlformats.org/officeDocument/2006/relationships/image" Target="../media/image970.png"/><Relationship Id="rId15" Type="http://schemas.openxmlformats.org/officeDocument/2006/relationships/image" Target="../media/image1190.png"/><Relationship Id="rId23" Type="http://schemas.openxmlformats.org/officeDocument/2006/relationships/image" Target="../media/image128.png"/><Relationship Id="rId10" Type="http://schemas.openxmlformats.org/officeDocument/2006/relationships/image" Target="../media/image1020.png"/><Relationship Id="rId19" Type="http://schemas.openxmlformats.org/officeDocument/2006/relationships/image" Target="../media/image124.png"/><Relationship Id="rId4" Type="http://schemas.openxmlformats.org/officeDocument/2006/relationships/image" Target="../media/image920.png"/><Relationship Id="rId9" Type="http://schemas.openxmlformats.org/officeDocument/2006/relationships/image" Target="../media/image1010.png"/><Relationship Id="rId14" Type="http://schemas.openxmlformats.org/officeDocument/2006/relationships/image" Target="../media/image1180.png"/><Relationship Id="rId22" Type="http://schemas.openxmlformats.org/officeDocument/2006/relationships/image" Target="../media/image127.png"/><Relationship Id="rId27" Type="http://schemas.openxmlformats.org/officeDocument/2006/relationships/image" Target="../media/image109.png"/></Relationships>
</file>

<file path=ppt/slides/_rels/slide38.xml.rels><?xml version="1.0" encoding="UTF-8" standalone="yes"?>
<Relationships xmlns="http://schemas.openxmlformats.org/package/2006/relationships"><Relationship Id="rId8" Type="http://schemas.openxmlformats.org/officeDocument/2006/relationships/image" Target="../media/image1250.png"/><Relationship Id="rId13" Type="http://schemas.openxmlformats.org/officeDocument/2006/relationships/image" Target="../media/image1050.png"/><Relationship Id="rId18" Type="http://schemas.openxmlformats.org/officeDocument/2006/relationships/image" Target="../media/image134.png"/><Relationship Id="rId26" Type="http://schemas.openxmlformats.org/officeDocument/2006/relationships/image" Target="../media/image142.png"/><Relationship Id="rId21" Type="http://schemas.openxmlformats.org/officeDocument/2006/relationships/image" Target="../media/image137.png"/><Relationship Id="rId7" Type="http://schemas.openxmlformats.org/officeDocument/2006/relationships/image" Target="../media/image990.png"/><Relationship Id="rId12" Type="http://schemas.openxmlformats.org/officeDocument/2006/relationships/image" Target="../media/image1040.png"/><Relationship Id="rId17" Type="http://schemas.openxmlformats.org/officeDocument/2006/relationships/image" Target="../media/image133.png"/><Relationship Id="rId25" Type="http://schemas.openxmlformats.org/officeDocument/2006/relationships/image" Target="../media/image141.png"/><Relationship Id="rId2" Type="http://schemas.openxmlformats.org/officeDocument/2006/relationships/notesSlide" Target="../notesSlides/notesSlide38.xml"/><Relationship Id="rId16" Type="http://schemas.openxmlformats.org/officeDocument/2006/relationships/image" Target="../media/image132.png"/><Relationship Id="rId20" Type="http://schemas.openxmlformats.org/officeDocument/2006/relationships/image" Target="../media/image136.png"/><Relationship Id="rId1" Type="http://schemas.openxmlformats.org/officeDocument/2006/relationships/slideLayout" Target="../slideLayouts/slideLayout14.xml"/><Relationship Id="rId6" Type="http://schemas.openxmlformats.org/officeDocument/2006/relationships/image" Target="../media/image980.png"/><Relationship Id="rId11" Type="http://schemas.openxmlformats.org/officeDocument/2006/relationships/image" Target="../media/image1030.png"/><Relationship Id="rId24" Type="http://schemas.openxmlformats.org/officeDocument/2006/relationships/image" Target="../media/image140.png"/><Relationship Id="rId5" Type="http://schemas.openxmlformats.org/officeDocument/2006/relationships/image" Target="../media/image970.png"/><Relationship Id="rId15" Type="http://schemas.openxmlformats.org/officeDocument/2006/relationships/image" Target="../media/image1270.png"/><Relationship Id="rId23" Type="http://schemas.openxmlformats.org/officeDocument/2006/relationships/image" Target="../media/image139.png"/><Relationship Id="rId10" Type="http://schemas.openxmlformats.org/officeDocument/2006/relationships/image" Target="../media/image1020.png"/><Relationship Id="rId19" Type="http://schemas.openxmlformats.org/officeDocument/2006/relationships/image" Target="../media/image135.png"/><Relationship Id="rId4" Type="http://schemas.openxmlformats.org/officeDocument/2006/relationships/image" Target="../media/image920.png"/><Relationship Id="rId9" Type="http://schemas.openxmlformats.org/officeDocument/2006/relationships/image" Target="../media/image1010.png"/><Relationship Id="rId14" Type="http://schemas.openxmlformats.org/officeDocument/2006/relationships/image" Target="../media/image1260.png"/><Relationship Id="rId22" Type="http://schemas.openxmlformats.org/officeDocument/2006/relationships/image" Target="../media/image138.png"/><Relationship Id="rId27" Type="http://schemas.openxmlformats.org/officeDocument/2006/relationships/image" Target="../media/image109.png"/></Relationships>
</file>

<file path=ppt/slides/_rels/slide39.xml.rels><?xml version="1.0" encoding="UTF-8" standalone="yes"?>
<Relationships xmlns="http://schemas.openxmlformats.org/package/2006/relationships"><Relationship Id="rId8" Type="http://schemas.openxmlformats.org/officeDocument/2006/relationships/image" Target="../media/image1410.png"/><Relationship Id="rId13" Type="http://schemas.openxmlformats.org/officeDocument/2006/relationships/image" Target="../media/image146.png"/><Relationship Id="rId18" Type="http://schemas.openxmlformats.org/officeDocument/2006/relationships/image" Target="../media/image150.png"/><Relationship Id="rId21" Type="http://schemas.openxmlformats.org/officeDocument/2006/relationships/image" Target="../media/image152.png"/><Relationship Id="rId7" Type="http://schemas.openxmlformats.org/officeDocument/2006/relationships/image" Target="../media/image1400.png"/><Relationship Id="rId12" Type="http://schemas.openxmlformats.org/officeDocument/2006/relationships/image" Target="../media/image145.png"/><Relationship Id="rId17" Type="http://schemas.openxmlformats.org/officeDocument/2006/relationships/image" Target="../media/image149.png"/><Relationship Id="rId2" Type="http://schemas.openxmlformats.org/officeDocument/2006/relationships/notesSlide" Target="../notesSlides/notesSlide39.xml"/><Relationship Id="rId16" Type="http://schemas.openxmlformats.org/officeDocument/2006/relationships/image" Target="../media/image137.png"/><Relationship Id="rId20" Type="http://schemas.openxmlformats.org/officeDocument/2006/relationships/image" Target="../media/image1510.png"/><Relationship Id="rId1" Type="http://schemas.openxmlformats.org/officeDocument/2006/relationships/slideLayout" Target="../slideLayouts/slideLayout14.xml"/><Relationship Id="rId6" Type="http://schemas.openxmlformats.org/officeDocument/2006/relationships/image" Target="../media/image1390.png"/><Relationship Id="rId11" Type="http://schemas.openxmlformats.org/officeDocument/2006/relationships/image" Target="../media/image144.png"/><Relationship Id="rId5" Type="http://schemas.openxmlformats.org/officeDocument/2006/relationships/image" Target="../media/image1380.png"/><Relationship Id="rId15" Type="http://schemas.openxmlformats.org/officeDocument/2006/relationships/image" Target="../media/image148.png"/><Relationship Id="rId10" Type="http://schemas.openxmlformats.org/officeDocument/2006/relationships/image" Target="../media/image143.png"/><Relationship Id="rId19" Type="http://schemas.openxmlformats.org/officeDocument/2006/relationships/image" Target="../media/image151.png"/><Relationship Id="rId4" Type="http://schemas.openxmlformats.org/officeDocument/2006/relationships/image" Target="../media/image1370.png"/><Relationship Id="rId9" Type="http://schemas.openxmlformats.org/officeDocument/2006/relationships/image" Target="../media/image1420.png"/><Relationship Id="rId14" Type="http://schemas.openxmlformats.org/officeDocument/2006/relationships/image" Target="../media/image147.png"/><Relationship Id="rId22"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journals.elsevier.com/applied-soft-computing" TargetMode="Externa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de cantos arredondados 4">
            <a:extLst>
              <a:ext uri="{FF2B5EF4-FFF2-40B4-BE49-F238E27FC236}">
                <a16:creationId xmlns:a16="http://schemas.microsoft.com/office/drawing/2014/main" id="{24D9588F-DBAD-44E9-8EE1-1B65C2CC285A}"/>
              </a:ext>
            </a:extLst>
          </p:cNvPr>
          <p:cNvSpPr/>
          <p:nvPr/>
        </p:nvSpPr>
        <p:spPr>
          <a:xfrm>
            <a:off x="0" y="1406688"/>
            <a:ext cx="12192000" cy="33146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5" name="Retângulo de cantos arredondados 4"/>
          <p:cNvSpPr/>
          <p:nvPr/>
        </p:nvSpPr>
        <p:spPr>
          <a:xfrm>
            <a:off x="0" y="6387100"/>
            <a:ext cx="12192000" cy="470899"/>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2" name="Título 1"/>
          <p:cNvSpPr>
            <a:spLocks noGrp="1"/>
          </p:cNvSpPr>
          <p:nvPr>
            <p:ph type="ctrTitle"/>
          </p:nvPr>
        </p:nvSpPr>
        <p:spPr>
          <a:xfrm>
            <a:off x="0" y="1774092"/>
            <a:ext cx="12191999" cy="1849375"/>
          </a:xfrm>
        </p:spPr>
        <p:txBody>
          <a:bodyPr anchor="ctr">
            <a:noAutofit/>
          </a:bodyPr>
          <a:lstStyle/>
          <a:p>
            <a: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t>A novel metric for soft evaluation of </a:t>
            </a:r>
            <a:b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br>
            <a: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t>event detection performance</a:t>
            </a:r>
            <a:endParaRPr lang="en-US" sz="4400" dirty="0">
              <a:solidFill>
                <a:schemeClr val="tx1">
                  <a:lumMod val="50000"/>
                  <a:lumOff val="50000"/>
                </a:schemeClr>
              </a:solidFill>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endParaRPr>
          </a:p>
        </p:txBody>
      </p:sp>
      <p:sp>
        <p:nvSpPr>
          <p:cNvPr id="9" name="Subtítulo 2"/>
          <p:cNvSpPr txBox="1">
            <a:spLocks/>
          </p:cNvSpPr>
          <p:nvPr/>
        </p:nvSpPr>
        <p:spPr>
          <a:xfrm>
            <a:off x="0" y="6527140"/>
            <a:ext cx="12191998" cy="2521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pt-BR" sz="1600" b="1" dirty="0">
                <a:solidFill>
                  <a:schemeClr val="tx1">
                    <a:lumMod val="65000"/>
                    <a:lumOff val="35000"/>
                  </a:schemeClr>
                </a:solidFill>
                <a:latin typeface="Poppins Light" panose="00000400000000000000" pitchFamily="2" charset="0"/>
                <a:cs typeface="Poppins Light" panose="00000400000000000000" pitchFamily="2" charset="0"/>
              </a:rPr>
              <a:t>Research status 202</a:t>
            </a:r>
            <a:r>
              <a:rPr lang="en-US" sz="1600" b="1" dirty="0">
                <a:solidFill>
                  <a:schemeClr val="tx1">
                    <a:lumMod val="65000"/>
                    <a:lumOff val="35000"/>
                  </a:schemeClr>
                </a:solidFill>
                <a:latin typeface="Poppins Light" panose="00000400000000000000" pitchFamily="2" charset="0"/>
                <a:cs typeface="Poppins Light" panose="00000400000000000000" pitchFamily="2" charset="0"/>
              </a:rPr>
              <a:t>1/03</a:t>
            </a:r>
            <a:endParaRPr lang="pt-BR" sz="1600" b="1" dirty="0">
              <a:solidFill>
                <a:schemeClr val="tx1">
                  <a:lumMod val="65000"/>
                  <a:lumOff val="35000"/>
                </a:schemeClr>
              </a:solidFill>
              <a:latin typeface="Poppins Light" panose="00000400000000000000" pitchFamily="2" charset="0"/>
              <a:cs typeface="Poppins Light" panose="00000400000000000000" pitchFamily="2" charset="0"/>
            </a:endParaRPr>
          </a:p>
        </p:txBody>
      </p:sp>
      <p:cxnSp>
        <p:nvCxnSpPr>
          <p:cNvPr id="13" name="Conector reto 12">
            <a:extLst>
              <a:ext uri="{FF2B5EF4-FFF2-40B4-BE49-F238E27FC236}">
                <a16:creationId xmlns:a16="http://schemas.microsoft.com/office/drawing/2014/main" id="{81B0528D-CBBA-42EB-A823-8728DAEE09B1}"/>
              </a:ext>
            </a:extLst>
          </p:cNvPr>
          <p:cNvCxnSpPr>
            <a:cxnSpLocks/>
          </p:cNvCxnSpPr>
          <p:nvPr/>
        </p:nvCxnSpPr>
        <p:spPr>
          <a:xfrm flipV="1">
            <a:off x="0" y="6351686"/>
            <a:ext cx="12192000" cy="35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ítulo 2">
            <a:extLst>
              <a:ext uri="{FF2B5EF4-FFF2-40B4-BE49-F238E27FC236}">
                <a16:creationId xmlns:a16="http://schemas.microsoft.com/office/drawing/2014/main" id="{D6BFC85B-352C-4BA5-8056-A8F186812E3F}"/>
              </a:ext>
            </a:extLst>
          </p:cNvPr>
          <p:cNvSpPr txBox="1">
            <a:spLocks/>
          </p:cNvSpPr>
          <p:nvPr/>
        </p:nvSpPr>
        <p:spPr>
          <a:xfrm>
            <a:off x="4503647" y="3881834"/>
            <a:ext cx="2679976" cy="581087"/>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pt-BR" sz="2200" b="1" dirty="0">
                <a:latin typeface="Poppins Light" panose="00000400000000000000" pitchFamily="2" charset="0"/>
                <a:cs typeface="Poppins Light" panose="00000400000000000000" pitchFamily="2" charset="0"/>
              </a:rPr>
              <a:t>Rebecca Salles</a:t>
            </a:r>
            <a:br>
              <a:rPr lang="pt-BR" b="1" dirty="0">
                <a:latin typeface="Poppins Light" panose="00000400000000000000" pitchFamily="2" charset="0"/>
                <a:cs typeface="Poppins Light" panose="00000400000000000000" pitchFamily="2" charset="0"/>
              </a:rPr>
            </a:br>
            <a:r>
              <a:rPr lang="pt-BR" sz="1400" u="sng" dirty="0">
                <a:solidFill>
                  <a:prstClr val="black"/>
                </a:solidFill>
                <a:latin typeface="Poppins Light" panose="00000400000000000000" pitchFamily="2" charset="0"/>
                <a:cs typeface="Poppins Light" panose="00000400000000000000" pitchFamily="2" charset="0"/>
                <a:hlinkClick r:id="rId3"/>
              </a:rPr>
              <a:t>rebeccapsalles@acm.org</a:t>
            </a:r>
            <a:endParaRPr lang="pt-BR" sz="1600" dirty="0">
              <a:latin typeface="Poppins Light" panose="00000400000000000000" pitchFamily="2" charset="0"/>
              <a:cs typeface="Poppins Light" panose="00000400000000000000" pitchFamily="2" charset="0"/>
            </a:endParaRPr>
          </a:p>
        </p:txBody>
      </p:sp>
      <p:sp>
        <p:nvSpPr>
          <p:cNvPr id="3" name="CaixaDeTexto 2">
            <a:extLst>
              <a:ext uri="{FF2B5EF4-FFF2-40B4-BE49-F238E27FC236}">
                <a16:creationId xmlns:a16="http://schemas.microsoft.com/office/drawing/2014/main" id="{2BA33EB0-F74D-4223-8829-C1ADEE80527E}"/>
              </a:ext>
            </a:extLst>
          </p:cNvPr>
          <p:cNvSpPr txBox="1"/>
          <p:nvPr/>
        </p:nvSpPr>
        <p:spPr>
          <a:xfrm>
            <a:off x="8185607" y="5261807"/>
            <a:ext cx="3330624" cy="584775"/>
          </a:xfrm>
          <a:prstGeom prst="rect">
            <a:avLst/>
          </a:prstGeom>
          <a:noFill/>
        </p:spPr>
        <p:txBody>
          <a:bodyPr wrap="square" rtlCol="0">
            <a:spAutoFit/>
          </a:bodyPr>
          <a:lstStyle/>
          <a:p>
            <a:pPr>
              <a:defRPr/>
            </a:pPr>
            <a:r>
              <a:rPr lang="pt-BR" sz="1600" b="1" dirty="0" err="1">
                <a:latin typeface="Poppins Light" panose="00000400000000000000" pitchFamily="2" charset="0"/>
                <a:cs typeface="Poppins Light" panose="00000400000000000000" pitchFamily="2" charset="0"/>
              </a:rPr>
              <a:t>Advisor</a:t>
            </a:r>
            <a:r>
              <a:rPr lang="pt-BR" sz="1600" dirty="0">
                <a:latin typeface="Poppins Light" panose="00000400000000000000" pitchFamily="2" charset="0"/>
                <a:cs typeface="Poppins Light" panose="00000400000000000000" pitchFamily="2" charset="0"/>
              </a:rPr>
              <a:t>: Eduardo </a:t>
            </a:r>
            <a:r>
              <a:rPr lang="pt-BR" sz="1600" dirty="0" err="1">
                <a:latin typeface="Poppins Light" panose="00000400000000000000" pitchFamily="2" charset="0"/>
                <a:cs typeface="Poppins Light" panose="00000400000000000000" pitchFamily="2" charset="0"/>
              </a:rPr>
              <a:t>Ogasawara</a:t>
            </a:r>
            <a:endParaRPr lang="pt-BR" sz="1600" dirty="0">
              <a:latin typeface="Poppins Light" panose="00000400000000000000" pitchFamily="2" charset="0"/>
              <a:cs typeface="Poppins Light" panose="00000400000000000000" pitchFamily="2" charset="0"/>
            </a:endParaRPr>
          </a:p>
          <a:p>
            <a:r>
              <a:rPr lang="pt-BR" sz="1600" b="1" dirty="0" err="1">
                <a:latin typeface="Poppins Light" panose="00000400000000000000" pitchFamily="2" charset="0"/>
                <a:cs typeface="Poppins Light" panose="00000400000000000000" pitchFamily="2" charset="0"/>
              </a:rPr>
              <a:t>Co-advisor</a:t>
            </a:r>
            <a:r>
              <a:rPr lang="pt-BR" sz="1600" dirty="0">
                <a:latin typeface="Poppins Light" panose="00000400000000000000" pitchFamily="2" charset="0"/>
                <a:cs typeface="Poppins Light" panose="00000400000000000000" pitchFamily="2" charset="0"/>
              </a:rPr>
              <a:t>: Fabio Porto (LNCC)</a:t>
            </a:r>
          </a:p>
        </p:txBody>
      </p:sp>
      <p:sp>
        <p:nvSpPr>
          <p:cNvPr id="10" name="CaixaDeTexto 9">
            <a:extLst>
              <a:ext uri="{FF2B5EF4-FFF2-40B4-BE49-F238E27FC236}">
                <a16:creationId xmlns:a16="http://schemas.microsoft.com/office/drawing/2014/main" id="{5AF8CA60-3A20-4A02-B774-19E70FAD683E}"/>
              </a:ext>
            </a:extLst>
          </p:cNvPr>
          <p:cNvSpPr txBox="1"/>
          <p:nvPr/>
        </p:nvSpPr>
        <p:spPr>
          <a:xfrm>
            <a:off x="1026316" y="5121769"/>
            <a:ext cx="3091668" cy="864852"/>
          </a:xfrm>
          <a:prstGeom prst="rect">
            <a:avLst/>
          </a:prstGeom>
          <a:noFill/>
        </p:spPr>
        <p:txBody>
          <a:bodyPr wrap="square" rtlCol="0">
            <a:spAutoFit/>
          </a:bodyPr>
          <a:lstStyle/>
          <a:p>
            <a:pPr algn="l">
              <a:defRPr/>
            </a:pPr>
            <a:r>
              <a:rPr lang="pt-BR" sz="1600" dirty="0" err="1">
                <a:latin typeface="Poppins Light" panose="00000400000000000000" pitchFamily="2" charset="0"/>
                <a:cs typeface="Poppins Light" panose="00000400000000000000" pitchFamily="2" charset="0"/>
              </a:rPr>
              <a:t>Doctorate</a:t>
            </a:r>
            <a:r>
              <a:rPr lang="pt-BR" sz="1600" dirty="0">
                <a:latin typeface="Poppins Light" panose="00000400000000000000" pitchFamily="2" charset="0"/>
                <a:cs typeface="Poppins Light" panose="00000400000000000000" pitchFamily="2" charset="0"/>
              </a:rPr>
              <a:t> in </a:t>
            </a:r>
            <a:r>
              <a:rPr lang="en-US" sz="1600" dirty="0">
                <a:latin typeface="Poppins Light" panose="00000400000000000000" pitchFamily="2" charset="0"/>
                <a:cs typeface="Poppins Light" panose="00000400000000000000" pitchFamily="2" charset="0"/>
              </a:rPr>
              <a:t>Production Engineering and Systems</a:t>
            </a:r>
          </a:p>
          <a:p>
            <a:pPr algn="l">
              <a:lnSpc>
                <a:spcPct val="80000"/>
              </a:lnSpc>
              <a:defRPr/>
            </a:pPr>
            <a:endParaRPr lang="pt-BR" sz="400" b="1" dirty="0">
              <a:latin typeface="Poppins Light" panose="00000400000000000000" pitchFamily="2" charset="0"/>
              <a:cs typeface="Poppins Light" panose="00000400000000000000" pitchFamily="2" charset="0"/>
            </a:endParaRPr>
          </a:p>
          <a:p>
            <a:pPr algn="l">
              <a:lnSpc>
                <a:spcPct val="80000"/>
              </a:lnSpc>
              <a:defRPr/>
            </a:pPr>
            <a:r>
              <a:rPr lang="pt-BR" b="1" dirty="0">
                <a:solidFill>
                  <a:srgbClr val="010173"/>
                </a:solidFill>
                <a:latin typeface="Poppins ExtraBold" panose="00000900000000000000" pitchFamily="2" charset="0"/>
                <a:cs typeface="Poppins ExtraBold" panose="00000900000000000000" pitchFamily="2" charset="0"/>
              </a:rPr>
              <a:t>CEFET/RJ</a:t>
            </a:r>
          </a:p>
        </p:txBody>
      </p:sp>
      <p:grpSp>
        <p:nvGrpSpPr>
          <p:cNvPr id="4" name="Agrupar 3">
            <a:extLst>
              <a:ext uri="{FF2B5EF4-FFF2-40B4-BE49-F238E27FC236}">
                <a16:creationId xmlns:a16="http://schemas.microsoft.com/office/drawing/2014/main" id="{8BA29E82-146E-46AB-A615-51B496F881B1}"/>
              </a:ext>
            </a:extLst>
          </p:cNvPr>
          <p:cNvGrpSpPr/>
          <p:nvPr/>
        </p:nvGrpSpPr>
        <p:grpSpPr>
          <a:xfrm>
            <a:off x="7950583" y="286675"/>
            <a:ext cx="3652187" cy="734871"/>
            <a:chOff x="7156954" y="286675"/>
            <a:chExt cx="3652187" cy="734871"/>
          </a:xfrm>
        </p:grpSpPr>
        <p:pic>
          <p:nvPicPr>
            <p:cNvPr id="15" name="Imagem 14">
              <a:extLst>
                <a:ext uri="{FF2B5EF4-FFF2-40B4-BE49-F238E27FC236}">
                  <a16:creationId xmlns:a16="http://schemas.microsoft.com/office/drawing/2014/main" id="{5FB217C1-93BC-4C4A-A393-4D7E1B66350E}"/>
                </a:ext>
              </a:extLst>
            </p:cNvPr>
            <p:cNvPicPr>
              <a:picLocks noChangeAspect="1"/>
            </p:cNvPicPr>
            <p:nvPr/>
          </p:nvPicPr>
          <p:blipFill rotWithShape="1">
            <a:blip r:embed="rId4"/>
            <a:srcRect b="9230"/>
            <a:stretch/>
          </p:blipFill>
          <p:spPr>
            <a:xfrm>
              <a:off x="9926826" y="286733"/>
              <a:ext cx="882315" cy="734813"/>
            </a:xfrm>
            <a:prstGeom prst="rect">
              <a:avLst/>
            </a:prstGeom>
          </p:spPr>
        </p:pic>
        <p:pic>
          <p:nvPicPr>
            <p:cNvPr id="16" name="Imagem 15">
              <a:extLst>
                <a:ext uri="{FF2B5EF4-FFF2-40B4-BE49-F238E27FC236}">
                  <a16:creationId xmlns:a16="http://schemas.microsoft.com/office/drawing/2014/main" id="{754E8EE8-1FB3-408D-BA18-99C06235EF7B}"/>
                </a:ext>
              </a:extLst>
            </p:cNvPr>
            <p:cNvPicPr>
              <a:picLocks noChangeAspect="1"/>
            </p:cNvPicPr>
            <p:nvPr/>
          </p:nvPicPr>
          <p:blipFill rotWithShape="1">
            <a:blip r:embed="rId5"/>
            <a:srcRect b="16845"/>
            <a:stretch/>
          </p:blipFill>
          <p:spPr>
            <a:xfrm>
              <a:off x="8841261" y="286675"/>
              <a:ext cx="749727" cy="734813"/>
            </a:xfrm>
            <a:prstGeom prst="rect">
              <a:avLst/>
            </a:prstGeom>
          </p:spPr>
        </p:pic>
        <p:pic>
          <p:nvPicPr>
            <p:cNvPr id="17" name="Picture 13" descr="INRIA_CHERCHEURS_UK_RVB.jpg">
              <a:extLst>
                <a:ext uri="{FF2B5EF4-FFF2-40B4-BE49-F238E27FC236}">
                  <a16:creationId xmlns:a16="http://schemas.microsoft.com/office/drawing/2014/main" id="{BEBD9ECC-339F-4548-9E14-9FE92D879D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6954" y="390566"/>
              <a:ext cx="1431714" cy="527029"/>
            </a:xfrm>
            <a:prstGeom prst="rect">
              <a:avLst/>
            </a:prstGeom>
          </p:spPr>
        </p:pic>
      </p:grpSp>
    </p:spTree>
    <p:extLst>
      <p:ext uri="{BB962C8B-B14F-4D97-AF65-F5344CB8AC3E}">
        <p14:creationId xmlns:p14="http://schemas.microsoft.com/office/powerpoint/2010/main" val="2775487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10</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pt-BR" sz="3000" b="1" dirty="0" err="1">
                <a:latin typeface="Poppins SemiBold" panose="00000700000000000000" pitchFamily="2" charset="0"/>
                <a:cs typeface="Poppins SemiBold" panose="00000700000000000000" pitchFamily="2" charset="0"/>
              </a:rPr>
              <a:t>Adopting</a:t>
            </a:r>
            <a:r>
              <a:rPr lang="pt-BR" sz="3000" b="1" dirty="0">
                <a:latin typeface="Poppins SemiBold" panose="00000700000000000000" pitchFamily="2" charset="0"/>
                <a:cs typeface="Poppins SemiBold" panose="00000700000000000000" pitchFamily="2" charset="0"/>
              </a:rPr>
              <a:t> soft (</a:t>
            </a:r>
            <a:r>
              <a:rPr lang="pt-BR" sz="3000" b="1" dirty="0" err="1">
                <a:latin typeface="Poppins SemiBold" panose="00000700000000000000" pitchFamily="2" charset="0"/>
                <a:cs typeface="Poppins SemiBold" panose="00000700000000000000" pitchFamily="2" charset="0"/>
              </a:rPr>
              <a:t>approximate</a:t>
            </a:r>
            <a:r>
              <a:rPr lang="pt-BR" sz="3000" b="1" dirty="0">
                <a:latin typeface="Poppins SemiBold" panose="00000700000000000000" pitchFamily="2" charset="0"/>
                <a:cs typeface="Poppins SemiBold" panose="00000700000000000000" pitchFamily="2" charset="0"/>
              </a:rPr>
              <a:t>) </a:t>
            </a:r>
            <a:r>
              <a:rPr lang="pt-BR" sz="3000" b="1" dirty="0" err="1">
                <a:latin typeface="Poppins SemiBold" panose="00000700000000000000" pitchFamily="2" charset="0"/>
                <a:cs typeface="Poppins SemiBold" panose="00000700000000000000" pitchFamily="2" charset="0"/>
              </a:rPr>
              <a:t>computing</a:t>
            </a:r>
            <a:endParaRPr lang="pt-BR" sz="3000" b="1" dirty="0">
              <a:latin typeface="Poppins SemiBold" panose="00000700000000000000" pitchFamily="2" charset="0"/>
              <a:cs typeface="Poppins SemiBold" panose="00000700000000000000" pitchFamily="2" charset="0"/>
            </a:endParaRPr>
          </a:p>
        </p:txBody>
      </p:sp>
      <p:grpSp>
        <p:nvGrpSpPr>
          <p:cNvPr id="2" name="Agrupar 1">
            <a:extLst>
              <a:ext uri="{FF2B5EF4-FFF2-40B4-BE49-F238E27FC236}">
                <a16:creationId xmlns:a16="http://schemas.microsoft.com/office/drawing/2014/main" id="{50AF0D32-B4CA-4EFF-B88A-6C66C475B821}"/>
              </a:ext>
            </a:extLst>
          </p:cNvPr>
          <p:cNvGrpSpPr>
            <a:grpSpLocks noChangeAspect="1"/>
          </p:cNvGrpSpPr>
          <p:nvPr/>
        </p:nvGrpSpPr>
        <p:grpSpPr>
          <a:xfrm>
            <a:off x="4358894" y="992967"/>
            <a:ext cx="7246112" cy="5216451"/>
            <a:chOff x="5448923" y="1276425"/>
            <a:chExt cx="6386864" cy="4597881"/>
          </a:xfrm>
        </p:grpSpPr>
        <p:pic>
          <p:nvPicPr>
            <p:cNvPr id="4" name="Imagem 3">
              <a:extLst>
                <a:ext uri="{FF2B5EF4-FFF2-40B4-BE49-F238E27FC236}">
                  <a16:creationId xmlns:a16="http://schemas.microsoft.com/office/drawing/2014/main" id="{618190B8-A3ED-462D-8881-07CEF62A75CE}"/>
                </a:ext>
              </a:extLst>
            </p:cNvPr>
            <p:cNvPicPr>
              <a:picLocks noChangeAspect="1"/>
            </p:cNvPicPr>
            <p:nvPr/>
          </p:nvPicPr>
          <p:blipFill rotWithShape="1">
            <a:blip r:embed="rId3">
              <a:extLst>
                <a:ext uri="{28A0092B-C50C-407E-A947-70E740481C1C}">
                  <a14:useLocalDpi xmlns:a14="http://schemas.microsoft.com/office/drawing/2010/main" val="0"/>
                </a:ext>
              </a:extLst>
            </a:blip>
            <a:srcRect l="2887" r="2887"/>
            <a:stretch/>
          </p:blipFill>
          <p:spPr>
            <a:xfrm>
              <a:off x="5754993" y="4256535"/>
              <a:ext cx="5901984" cy="1511000"/>
            </a:xfrm>
            <a:prstGeom prst="rect">
              <a:avLst/>
            </a:prstGeom>
          </p:spPr>
        </p:pic>
        <p:sp>
          <p:nvSpPr>
            <p:cNvPr id="42" name="CaixaDeTexto 41">
              <a:extLst>
                <a:ext uri="{FF2B5EF4-FFF2-40B4-BE49-F238E27FC236}">
                  <a16:creationId xmlns:a16="http://schemas.microsoft.com/office/drawing/2014/main" id="{B61C23A7-D856-4981-A8B2-14114787A681}"/>
                </a:ext>
              </a:extLst>
            </p:cNvPr>
            <p:cNvSpPr txBox="1"/>
            <p:nvPr/>
          </p:nvSpPr>
          <p:spPr>
            <a:xfrm rot="16200000">
              <a:off x="4996198" y="1852015"/>
              <a:ext cx="1520511" cy="369332"/>
            </a:xfrm>
            <a:prstGeom prst="rect">
              <a:avLst/>
            </a:prstGeom>
            <a:noFill/>
          </p:spPr>
          <p:txBody>
            <a:bodyPr wrap="square">
              <a:spAutoFit/>
            </a:bodyPr>
            <a:lstStyle/>
            <a:p>
              <a:r>
                <a:rPr lang="en-US" dirty="0">
                  <a:latin typeface="Poppins Light" panose="00000400000000000000" pitchFamily="2" charset="0"/>
                  <a:cs typeface="Poppins Light" panose="00000400000000000000" pitchFamily="2" charset="0"/>
                </a:rPr>
                <a:t>Time series</a:t>
              </a:r>
              <a:endParaRPr lang="pt-BR" dirty="0"/>
            </a:p>
          </p:txBody>
        </p:sp>
        <p:sp>
          <p:nvSpPr>
            <p:cNvPr id="43" name="CaixaDeTexto 42">
              <a:extLst>
                <a:ext uri="{FF2B5EF4-FFF2-40B4-BE49-F238E27FC236}">
                  <a16:creationId xmlns:a16="http://schemas.microsoft.com/office/drawing/2014/main" id="{0D115EF3-A9E8-4206-99AA-1BCFD845583C}"/>
                </a:ext>
              </a:extLst>
            </p:cNvPr>
            <p:cNvSpPr txBox="1"/>
            <p:nvPr/>
          </p:nvSpPr>
          <p:spPr>
            <a:xfrm rot="16200000">
              <a:off x="4919255" y="3313893"/>
              <a:ext cx="1520511" cy="461176"/>
            </a:xfrm>
            <a:prstGeom prst="rect">
              <a:avLst/>
            </a:prstGeom>
            <a:noFill/>
          </p:spPr>
          <p:txBody>
            <a:bodyPr wrap="square">
              <a:spAutoFit/>
            </a:bodyPr>
            <a:lstStyle/>
            <a:p>
              <a:pPr algn="ctr"/>
              <a:r>
                <a:rPr lang="en-US" sz="1400" dirty="0">
                  <a:latin typeface="Poppins Light" panose="00000400000000000000" pitchFamily="2" charset="0"/>
                  <a:cs typeface="Poppins Light" panose="00000400000000000000" pitchFamily="2" charset="0"/>
                </a:rPr>
                <a:t>Hard </a:t>
              </a:r>
              <a:br>
                <a:rPr lang="en-US" sz="1400" dirty="0">
                  <a:latin typeface="Poppins Light" panose="00000400000000000000" pitchFamily="2" charset="0"/>
                  <a:cs typeface="Poppins Light" panose="00000400000000000000" pitchFamily="2" charset="0"/>
                </a:rPr>
              </a:br>
              <a:r>
                <a:rPr lang="en-US" sz="1400" dirty="0">
                  <a:latin typeface="Poppins Light" panose="00000400000000000000" pitchFamily="2" charset="0"/>
                  <a:cs typeface="Poppins Light" panose="00000400000000000000" pitchFamily="2" charset="0"/>
                </a:rPr>
                <a:t>evaluation</a:t>
              </a:r>
              <a:endParaRPr lang="pt-BR" sz="1400" dirty="0"/>
            </a:p>
          </p:txBody>
        </p:sp>
        <p:sp>
          <p:nvSpPr>
            <p:cNvPr id="44" name="CaixaDeTexto 43">
              <a:extLst>
                <a:ext uri="{FF2B5EF4-FFF2-40B4-BE49-F238E27FC236}">
                  <a16:creationId xmlns:a16="http://schemas.microsoft.com/office/drawing/2014/main" id="{B6577F22-9768-444D-A148-033FF4C27F60}"/>
                </a:ext>
              </a:extLst>
            </p:cNvPr>
            <p:cNvSpPr txBox="1"/>
            <p:nvPr/>
          </p:nvSpPr>
          <p:spPr>
            <a:xfrm rot="16200000">
              <a:off x="4919255" y="4883463"/>
              <a:ext cx="1520511" cy="461176"/>
            </a:xfrm>
            <a:prstGeom prst="rect">
              <a:avLst/>
            </a:prstGeom>
            <a:noFill/>
          </p:spPr>
          <p:txBody>
            <a:bodyPr wrap="square">
              <a:spAutoFit/>
            </a:bodyPr>
            <a:lstStyle/>
            <a:p>
              <a:pPr algn="ctr"/>
              <a:r>
                <a:rPr lang="en-US" sz="1400" dirty="0">
                  <a:latin typeface="Poppins Light" panose="00000400000000000000" pitchFamily="2" charset="0"/>
                  <a:cs typeface="Poppins Light" panose="00000400000000000000" pitchFamily="2" charset="0"/>
                </a:rPr>
                <a:t>Soft </a:t>
              </a:r>
              <a:br>
                <a:rPr lang="en-US" sz="1400" dirty="0">
                  <a:latin typeface="Poppins Light" panose="00000400000000000000" pitchFamily="2" charset="0"/>
                  <a:cs typeface="Poppins Light" panose="00000400000000000000" pitchFamily="2" charset="0"/>
                </a:rPr>
              </a:br>
              <a:r>
                <a:rPr lang="en-US" sz="1400" dirty="0">
                  <a:latin typeface="Poppins Light" panose="00000400000000000000" pitchFamily="2" charset="0"/>
                  <a:cs typeface="Poppins Light" panose="00000400000000000000" pitchFamily="2" charset="0"/>
                </a:rPr>
                <a:t>evaluation</a:t>
              </a:r>
              <a:endParaRPr lang="pt-BR" sz="1400" dirty="0"/>
            </a:p>
          </p:txBody>
        </p:sp>
        <p:pic>
          <p:nvPicPr>
            <p:cNvPr id="35" name="Imagem 34">
              <a:extLst>
                <a:ext uri="{FF2B5EF4-FFF2-40B4-BE49-F238E27FC236}">
                  <a16:creationId xmlns:a16="http://schemas.microsoft.com/office/drawing/2014/main" id="{7C00B746-241E-4BF4-A3CB-D289E9D6FE00}"/>
                </a:ext>
              </a:extLst>
            </p:cNvPr>
            <p:cNvPicPr>
              <a:picLocks noChangeAspect="1"/>
            </p:cNvPicPr>
            <p:nvPr/>
          </p:nvPicPr>
          <p:blipFill>
            <a:blip r:embed="rId4"/>
            <a:stretch>
              <a:fillRect/>
            </a:stretch>
          </p:blipFill>
          <p:spPr>
            <a:xfrm>
              <a:off x="5571787" y="1370620"/>
              <a:ext cx="6264000" cy="2874998"/>
            </a:xfrm>
            <a:prstGeom prst="rect">
              <a:avLst/>
            </a:prstGeom>
          </p:spPr>
        </p:pic>
      </p:grpSp>
      <p:sp>
        <p:nvSpPr>
          <p:cNvPr id="14" name="CaixaDeTexto 13">
            <a:extLst>
              <a:ext uri="{FF2B5EF4-FFF2-40B4-BE49-F238E27FC236}">
                <a16:creationId xmlns:a16="http://schemas.microsoft.com/office/drawing/2014/main" id="{19ADEB5D-7015-4B53-9DD1-012241A32540}"/>
              </a:ext>
            </a:extLst>
          </p:cNvPr>
          <p:cNvSpPr txBox="1"/>
          <p:nvPr/>
        </p:nvSpPr>
        <p:spPr>
          <a:xfrm>
            <a:off x="411211" y="1863375"/>
            <a:ext cx="3877985" cy="3508653"/>
          </a:xfrm>
          <a:prstGeom prst="rect">
            <a:avLst/>
          </a:prstGeom>
          <a:noFill/>
        </p:spPr>
        <p:txBody>
          <a:bodyPr wrap="square">
            <a:spAutoFit/>
          </a:bodyPr>
          <a:lstStyle/>
          <a:p>
            <a:pPr>
              <a:lnSpc>
                <a:spcPct val="300000"/>
              </a:lnSpc>
              <a:defRPr/>
            </a:pPr>
            <a:r>
              <a:rPr lang="en-US" sz="2000" b="1" dirty="0">
                <a:latin typeface="Poppins Light" panose="00000400000000000000" pitchFamily="2" charset="0"/>
                <a:cs typeface="Poppins Light" panose="00000400000000000000" pitchFamily="2" charset="0"/>
              </a:rPr>
              <a:t>Proposed solution:</a:t>
            </a:r>
          </a:p>
          <a:p>
            <a:pPr marL="342900" indent="-342900">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t>
            </a:r>
            <a:r>
              <a:rPr lang="en-US" b="1" dirty="0">
                <a:latin typeface="Poppins SemiBold" panose="00000700000000000000" pitchFamily="2" charset="0"/>
                <a:cs typeface="Poppins SemiBold" panose="00000700000000000000" pitchFamily="2" charset="0"/>
              </a:rPr>
              <a:t>Soften</a:t>
            </a:r>
            <a:r>
              <a:rPr lang="en-US" dirty="0">
                <a:latin typeface="Poppins Light" panose="00000400000000000000" pitchFamily="2" charset="0"/>
                <a:cs typeface="Poppins Light" panose="00000400000000000000" pitchFamily="2" charset="0"/>
              </a:rPr>
              <a:t>” standard classification metrics (“</a:t>
            </a:r>
            <a:r>
              <a:rPr lang="en-US" b="1" dirty="0">
                <a:latin typeface="Poppins SemiBold" panose="00000700000000000000" pitchFamily="2" charset="0"/>
                <a:cs typeface="Poppins SemiBold" panose="00000700000000000000" pitchFamily="2" charset="0"/>
              </a:rPr>
              <a:t>hard</a:t>
            </a:r>
            <a:r>
              <a:rPr lang="en-US" dirty="0">
                <a:latin typeface="Poppins Light" panose="00000400000000000000" pitchFamily="2" charset="0"/>
                <a:cs typeface="Poppins Light" panose="00000400000000000000" pitchFamily="2" charset="0"/>
              </a:rPr>
              <a:t>” </a:t>
            </a:r>
            <a:r>
              <a:rPr lang="en-US" b="1" dirty="0">
                <a:latin typeface="Poppins SemiBold" panose="00000700000000000000" pitchFamily="2" charset="0"/>
                <a:cs typeface="Poppins SemiBold" panose="00000700000000000000" pitchFamily="2" charset="0"/>
              </a:rPr>
              <a:t>metrics</a:t>
            </a:r>
            <a:r>
              <a:rPr lang="en-US" dirty="0">
                <a:latin typeface="Poppins Light" panose="00000400000000000000" pitchFamily="2" charset="0"/>
                <a:cs typeface="Poppins Light" panose="00000400000000000000" pitchFamily="2" charset="0"/>
              </a:rPr>
              <a:t>) for event detection</a:t>
            </a:r>
          </a:p>
          <a:p>
            <a:pPr marL="342900" indent="-342900">
              <a:buFont typeface="Arial" panose="020B0604020202020204" pitchFamily="34" charset="0"/>
              <a:buChar char="•"/>
              <a:defRPr/>
            </a:pPr>
            <a:endParaRPr lang="en-US" dirty="0">
              <a:latin typeface="Poppins Light" panose="00000400000000000000" pitchFamily="2" charset="0"/>
              <a:cs typeface="Poppins Light" panose="00000400000000000000" pitchFamily="2" charset="0"/>
            </a:endParaRPr>
          </a:p>
          <a:p>
            <a:pPr marL="342900" indent="-342900">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Incorporate distance-based </a:t>
            </a:r>
            <a:r>
              <a:rPr lang="en-US" b="1" dirty="0">
                <a:latin typeface="Poppins SemiBold" panose="00000700000000000000" pitchFamily="2" charset="0"/>
                <a:cs typeface="Poppins SemiBold" panose="00000700000000000000" pitchFamily="2" charset="0"/>
              </a:rPr>
              <a:t>time</a:t>
            </a:r>
            <a:r>
              <a:rPr lang="en-US" dirty="0">
                <a:latin typeface="Poppins Light" panose="00000400000000000000" pitchFamily="2" charset="0"/>
                <a:cs typeface="Poppins Light" panose="00000400000000000000" pitchFamily="2" charset="0"/>
              </a:rPr>
              <a:t> </a:t>
            </a:r>
            <a:r>
              <a:rPr lang="en-US" b="1" dirty="0">
                <a:latin typeface="Poppins SemiBold" panose="00000700000000000000" pitchFamily="2" charset="0"/>
                <a:cs typeface="Poppins SemiBold" panose="00000700000000000000" pitchFamily="2" charset="0"/>
              </a:rPr>
              <a:t>tolerance</a:t>
            </a:r>
          </a:p>
          <a:p>
            <a:pPr marL="342900" indent="-342900">
              <a:buFont typeface="Arial" panose="020B0604020202020204" pitchFamily="34" charset="0"/>
              <a:buChar char="•"/>
              <a:defRPr/>
            </a:pPr>
            <a:endParaRPr lang="en-US" dirty="0">
              <a:latin typeface="Poppins Light" panose="00000400000000000000" pitchFamily="2" charset="0"/>
              <a:cs typeface="Poppins Light" panose="00000400000000000000" pitchFamily="2" charset="0"/>
            </a:endParaRPr>
          </a:p>
          <a:p>
            <a:pPr marL="342900" indent="-342900">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Define </a:t>
            </a:r>
            <a:r>
              <a:rPr lang="en-US" b="1" dirty="0">
                <a:latin typeface="Poppins SemiBold" panose="00000700000000000000" pitchFamily="2" charset="0"/>
                <a:cs typeface="Poppins SemiBold" panose="00000700000000000000" pitchFamily="2" charset="0"/>
              </a:rPr>
              <a:t>membership</a:t>
            </a:r>
            <a:r>
              <a:rPr lang="en-US" dirty="0">
                <a:latin typeface="Poppins Light" panose="00000400000000000000" pitchFamily="2" charset="0"/>
                <a:cs typeface="Poppins Light" panose="00000400000000000000" pitchFamily="2" charset="0"/>
              </a:rPr>
              <a:t> of an </a:t>
            </a:r>
            <a:r>
              <a:rPr lang="en-US" b="1" dirty="0">
                <a:latin typeface="Poppins SemiBold" panose="00000700000000000000" pitchFamily="2" charset="0"/>
                <a:cs typeface="Poppins SemiBold" panose="00000700000000000000" pitchFamily="2" charset="0"/>
              </a:rPr>
              <a:t>event detection</a:t>
            </a:r>
            <a:r>
              <a:rPr lang="en-US" dirty="0">
                <a:latin typeface="Poppins Light" panose="00000400000000000000" pitchFamily="2" charset="0"/>
                <a:cs typeface="Poppins Light" panose="00000400000000000000" pitchFamily="2" charset="0"/>
              </a:rPr>
              <a:t> to an </a:t>
            </a:r>
            <a:r>
              <a:rPr lang="en-US" b="1" dirty="0">
                <a:latin typeface="Poppins SemiBold" panose="00000700000000000000" pitchFamily="2" charset="0"/>
                <a:cs typeface="Poppins SemiBold" panose="00000700000000000000" pitchFamily="2" charset="0"/>
              </a:rPr>
              <a:t>event</a:t>
            </a:r>
          </a:p>
        </p:txBody>
      </p:sp>
    </p:spTree>
    <p:extLst>
      <p:ext uri="{BB962C8B-B14F-4D97-AF65-F5344CB8AC3E}">
        <p14:creationId xmlns:p14="http://schemas.microsoft.com/office/powerpoint/2010/main" val="104586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11</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membership</a:t>
            </a:r>
            <a:endParaRPr lang="pt-BR" sz="3000" b="1" dirty="0">
              <a:latin typeface="Poppins SemiBold" panose="00000700000000000000" pitchFamily="2" charset="0"/>
              <a:cs typeface="Poppins SemiBold" panose="00000700000000000000" pitchFamily="2" charset="0"/>
            </a:endParaRPr>
          </a:p>
        </p:txBody>
      </p:sp>
      <p:grpSp>
        <p:nvGrpSpPr>
          <p:cNvPr id="7" name="Agrupar 6">
            <a:extLst>
              <a:ext uri="{FF2B5EF4-FFF2-40B4-BE49-F238E27FC236}">
                <a16:creationId xmlns:a16="http://schemas.microsoft.com/office/drawing/2014/main" id="{D560065E-7F95-4FF1-9C47-D4E53F838DC6}"/>
              </a:ext>
            </a:extLst>
          </p:cNvPr>
          <p:cNvGrpSpPr/>
          <p:nvPr/>
        </p:nvGrpSpPr>
        <p:grpSpPr>
          <a:xfrm>
            <a:off x="303864" y="1471041"/>
            <a:ext cx="6930961" cy="2743578"/>
            <a:chOff x="822121" y="1879134"/>
            <a:chExt cx="6930961" cy="2743578"/>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3"/>
                  <a:stretch>
                    <a:fillRect b="-6897"/>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4"/>
                  <a:stretch>
                    <a:fillRect l="-13462" r="-9615"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5"/>
                  <a:stretch>
                    <a:fillRect l="-6723"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6"/>
                  <a:stretch>
                    <a:fillRect l="-5882"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7"/>
                  <a:stretch>
                    <a:fillRect l="-8046" r="-10345" b="-6522"/>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1983240022"/>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𝐸</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𝑚</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𝑚</m:t>
                                </m:r>
                                <m:r>
                                  <a:rPr lang="pt-BR" sz="1200" b="0" i="0" smtClean="0">
                                    <a:latin typeface="Cambria Math" panose="02040503050406030204" pitchFamily="18" charset="0"/>
                                  </a:rPr>
                                  <m:t>=</m:t>
                                </m:r>
                                <m:r>
                                  <a:rPr lang="pt-BR" sz="1200">
                                    <a:latin typeface="Cambria Math" panose="02040503050406030204" pitchFamily="18" charset="0"/>
                                  </a:rPr>
                                  <m:t>|</m:t>
                                </m:r>
                                <m:r>
                                  <a:rPr lang="pt-BR" sz="1200">
                                    <a:latin typeface="Cambria Math" panose="02040503050406030204" pitchFamily="18" charset="0"/>
                                  </a:rPr>
                                  <m:t>𝐸</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𝑗</m:t>
                                </m:r>
                                <m:r>
                                  <a:rPr lang="pt-BR" sz="1200" b="0" i="1" smtClean="0">
                                    <a:latin typeface="Cambria Math" panose="02040503050406030204" pitchFamily="18" charset="0"/>
                                  </a:rPr>
                                  <m:t>=1,…,</m:t>
                                </m:r>
                                <m:r>
                                  <a:rPr lang="pt-BR" sz="1200" b="0" i="1" smtClean="0">
                                    <a:latin typeface="Cambria Math" panose="02040503050406030204" pitchFamily="18" charset="0"/>
                                  </a:rPr>
                                  <m:t>𝑚</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𝑗</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𝐸</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9608776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b="0" smtClean="0">
                                            <a:latin typeface="Cambria Math" panose="02040503050406030204" pitchFamily="18" charset="0"/>
                                          </a:rPr>
                                          <m:t>𝑗</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𝑒</m:t>
                                  </m:r>
                                </m:e>
                                <m:sub>
                                  <m:r>
                                    <a:rPr lang="pt-BR" sz="1200" b="0" smtClean="0">
                                      <a:latin typeface="Cambria Math" panose="02040503050406030204" pitchFamily="18" charset="0"/>
                                    </a:rPr>
                                    <m:t>𝑗</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1110582875"/>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𝑘</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𝜇</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sub>
                                </m:sSub>
                                <m:r>
                                  <a:rPr lang="pt-BR" sz="1200" b="0" smtClean="0">
                                    <a:latin typeface="Cambria Math" panose="02040503050406030204" pitchFamily="18" charset="0"/>
                                  </a:rPr>
                                  <m:t>(</m:t>
                                </m:r>
                                <m:r>
                                  <a:rPr lang="pt-BR" sz="1200" b="0" smtClean="0">
                                    <a:latin typeface="Cambria Math" panose="02040503050406030204" pitchFamily="18" charset="0"/>
                                  </a:rPr>
                                  <m:t>𝑡</m:t>
                                </m:r>
                                <m:r>
                                  <a:rPr lang="pt-BR" sz="1200" b="0" smtClean="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membership</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function</a:t>
                          </a:r>
                          <a:r>
                            <a:rPr lang="pt-BR" sz="12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66535342"/>
                      </a:ext>
                    </a:extLst>
                  </a:tr>
                </a:tbl>
              </a:graphicData>
            </a:graphic>
          </p:graphicFrame>
        </mc:Choice>
        <mc:Fallback xmlns="">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1983240022"/>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274320">
                    <a:tc>
                      <a:txBody>
                        <a:bodyPr/>
                        <a:lstStyle/>
                        <a:p>
                          <a:endParaRPr lang="pt-BR"/>
                        </a:p>
                      </a:txBody>
                      <a:tcPr anchor="ctr">
                        <a:blipFill>
                          <a:blip r:embed="rId8"/>
                          <a:stretch>
                            <a:fillRect t="-102222" r="-192275" b="-708889"/>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8"/>
                          <a:stretch>
                            <a:fillRect t="-202222" r="-192275" b="-608889"/>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8"/>
                          <a:stretch>
                            <a:fillRect t="-302222" r="-192275" b="-508889"/>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289052">
                    <a:tc>
                      <a:txBody>
                        <a:bodyPr/>
                        <a:lstStyle/>
                        <a:p>
                          <a:endParaRPr lang="pt-BR"/>
                        </a:p>
                      </a:txBody>
                      <a:tcPr anchor="ctr">
                        <a:blipFill>
                          <a:blip r:embed="rId8"/>
                          <a:stretch>
                            <a:fillRect t="-377083" r="-192275" b="-377083"/>
                          </a:stretch>
                        </a:blipFill>
                      </a:tcPr>
                    </a:tc>
                    <a:tc>
                      <a:txBody>
                        <a:bodyPr/>
                        <a:lstStyle/>
                        <a:p>
                          <a:endParaRPr lang="pt-BR"/>
                        </a:p>
                      </a:txBody>
                      <a:tcPr anchor="ctr">
                        <a:blipFill>
                          <a:blip r:embed="rId8"/>
                          <a:stretch>
                            <a:fillRect l="-52125" t="-377083" r="-224" b="-377083"/>
                          </a:stretch>
                        </a:blipFill>
                      </a:tcPr>
                    </a:tc>
                    <a:extLst>
                      <a:ext uri="{0D108BD9-81ED-4DB2-BD59-A6C34878D82A}">
                        <a16:rowId xmlns:a16="http://schemas.microsoft.com/office/drawing/2014/main" val="3296087768"/>
                      </a:ext>
                    </a:extLst>
                  </a:tr>
                  <a:tr h="310642">
                    <a:tc>
                      <a:txBody>
                        <a:bodyPr/>
                        <a:lstStyle/>
                        <a:p>
                          <a:endParaRPr lang="pt-BR"/>
                        </a:p>
                      </a:txBody>
                      <a:tcPr anchor="ctr">
                        <a:blipFill>
                          <a:blip r:embed="rId8"/>
                          <a:stretch>
                            <a:fillRect t="-449020" r="-192275" b="-254902"/>
                          </a:stretch>
                        </a:blipFill>
                      </a:tcPr>
                    </a:tc>
                    <a:tc>
                      <a:txBody>
                        <a:bodyPr/>
                        <a:lstStyle/>
                        <a:p>
                          <a:endParaRPr lang="pt-BR"/>
                        </a:p>
                      </a:txBody>
                      <a:tcPr anchor="ctr">
                        <a:blipFill>
                          <a:blip r:embed="rId8"/>
                          <a:stretch>
                            <a:fillRect l="-52125" t="-449020" r="-224" b="-254902"/>
                          </a:stretch>
                        </a:blipFill>
                      </a:tcPr>
                    </a:tc>
                    <a:extLst>
                      <a:ext uri="{0D108BD9-81ED-4DB2-BD59-A6C34878D82A}">
                        <a16:rowId xmlns:a16="http://schemas.microsoft.com/office/drawing/2014/main" val="1110582875"/>
                      </a:ext>
                    </a:extLst>
                  </a:tr>
                  <a:tr h="457200">
                    <a:tc>
                      <a:txBody>
                        <a:bodyPr/>
                        <a:lstStyle/>
                        <a:p>
                          <a:endParaRPr lang="pt-BR"/>
                        </a:p>
                      </a:txBody>
                      <a:tcPr anchor="ctr">
                        <a:blipFill>
                          <a:blip r:embed="rId8"/>
                          <a:stretch>
                            <a:fillRect t="-373333" r="-192275" b="-73333"/>
                          </a:stretch>
                        </a:blipFill>
                      </a:tcP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310642">
                    <a:tc>
                      <a:txBody>
                        <a:bodyPr/>
                        <a:lstStyle/>
                        <a:p>
                          <a:endParaRPr lang="pt-BR"/>
                        </a:p>
                      </a:txBody>
                      <a:tcPr anchor="ctr">
                        <a:blipFill>
                          <a:blip r:embed="rId8"/>
                          <a:stretch>
                            <a:fillRect t="-696078" r="-192275" b="-7843"/>
                          </a:stretch>
                        </a:blipFill>
                      </a:tcPr>
                    </a:tc>
                    <a:tc>
                      <a:txBody>
                        <a:bodyPr/>
                        <a:lstStyle/>
                        <a:p>
                          <a:endParaRPr lang="pt-BR"/>
                        </a:p>
                      </a:txBody>
                      <a:tcPr anchor="ctr">
                        <a:blipFill>
                          <a:blip r:embed="rId8"/>
                          <a:stretch>
                            <a:fillRect l="-52125" t="-696078" r="-224" b="-7843"/>
                          </a:stretch>
                        </a:blipFill>
                      </a:tcPr>
                    </a:tc>
                    <a:extLst>
                      <a:ext uri="{0D108BD9-81ED-4DB2-BD59-A6C34878D82A}">
                        <a16:rowId xmlns:a16="http://schemas.microsoft.com/office/drawing/2014/main" val="366535342"/>
                      </a:ext>
                    </a:extLst>
                  </a:tr>
                </a:tbl>
              </a:graphicData>
            </a:graphic>
          </p:graphicFrame>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9208B53-47FF-4C23-B634-4ED846EA3F4C}"/>
                  </a:ext>
                </a:extLst>
              </p:cNvPr>
              <p:cNvSpPr txBox="1"/>
              <p:nvPr/>
            </p:nvSpPr>
            <p:spPr>
              <a:xfrm>
                <a:off x="676474" y="1079871"/>
                <a:ext cx="6130342" cy="424796"/>
              </a:xfrm>
              <a:prstGeom prst="rect">
                <a:avLst/>
              </a:prstGeom>
              <a:noFill/>
            </p:spPr>
            <p:txBody>
              <a:bodyPr wrap="square">
                <a:spAutoFit/>
              </a:bodyPr>
              <a:lstStyle/>
              <a:p>
                <a:pPr algn="ctr"/>
                <a:r>
                  <a:rPr lang="pt-BR" sz="2000" dirty="0" err="1">
                    <a:latin typeface="Poppins Light" panose="00000400000000000000" pitchFamily="2" charset="0"/>
                    <a:cs typeface="Poppins Light" panose="00000400000000000000" pitchFamily="2" charset="0"/>
                  </a:rPr>
                  <a:t>Membership</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function</a:t>
                </a:r>
                <a:r>
                  <a:rPr lang="pt-BR" sz="2000" dirty="0">
                    <a:latin typeface="Poppins Light" panose="00000400000000000000" pitchFamily="2" charset="0"/>
                    <a:cs typeface="Poppins Light" panose="00000400000000000000" pitchFamily="2" charset="0"/>
                  </a:rPr>
                  <a:t> for event </a:t>
                </a:r>
                <a14:m>
                  <m:oMath xmlns:m="http://schemas.openxmlformats.org/officeDocument/2006/math">
                    <m:sSub>
                      <m:sSubPr>
                        <m:ctrlPr>
                          <a:rPr lang="pt-BR" sz="2000" i="1">
                            <a:latin typeface="Cambria Math" panose="02040503050406030204" pitchFamily="18" charset="0"/>
                            <a:cs typeface="Poppins Light" panose="00000400000000000000" pitchFamily="2" charset="0"/>
                          </a:rPr>
                        </m:ctrlPr>
                      </m:sSubPr>
                      <m:e>
                        <m:r>
                          <a:rPr lang="pt-BR" sz="2000">
                            <a:latin typeface="Cambria Math" panose="02040503050406030204" pitchFamily="18" charset="0"/>
                            <a:cs typeface="Poppins Light" panose="00000400000000000000" pitchFamily="2" charset="0"/>
                          </a:rPr>
                          <m:t>𝑒</m:t>
                        </m:r>
                      </m:e>
                      <m:sub>
                        <m:r>
                          <a:rPr lang="pt-BR" sz="2000">
                            <a:latin typeface="Cambria Math" panose="02040503050406030204" pitchFamily="18" charset="0"/>
                            <a:cs typeface="Poppins Light" panose="00000400000000000000" pitchFamily="2" charset="0"/>
                          </a:rPr>
                          <m:t>𝑗</m:t>
                        </m:r>
                      </m:sub>
                    </m:sSub>
                  </m:oMath>
                </a14:m>
                <a:endParaRPr lang="pt-BR" sz="2000" dirty="0">
                  <a:latin typeface="Poppins Light" panose="00000400000000000000" pitchFamily="2" charset="0"/>
                  <a:cs typeface="Poppins Light" panose="00000400000000000000" pitchFamily="2" charset="0"/>
                </a:endParaRPr>
              </a:p>
            </p:txBody>
          </p:sp>
        </mc:Choice>
        <mc:Fallback xmlns="">
          <p:sp>
            <p:nvSpPr>
              <p:cNvPr id="30" name="CaixaDeTexto 29">
                <a:extLst>
                  <a:ext uri="{FF2B5EF4-FFF2-40B4-BE49-F238E27FC236}">
                    <a16:creationId xmlns:a16="http://schemas.microsoft.com/office/drawing/2014/main" id="{39208B53-47FF-4C23-B634-4ED846EA3F4C}"/>
                  </a:ext>
                </a:extLst>
              </p:cNvPr>
              <p:cNvSpPr txBox="1">
                <a:spLocks noRot="1" noChangeAspect="1" noMove="1" noResize="1" noEditPoints="1" noAdjustHandles="1" noChangeArrowheads="1" noChangeShapeType="1" noTextEdit="1"/>
              </p:cNvSpPr>
              <p:nvPr/>
            </p:nvSpPr>
            <p:spPr>
              <a:xfrm>
                <a:off x="676474" y="1079871"/>
                <a:ext cx="6130342" cy="424796"/>
              </a:xfrm>
              <a:prstGeom prst="rect">
                <a:avLst/>
              </a:prstGeom>
              <a:blipFill>
                <a:blip r:embed="rId9"/>
                <a:stretch>
                  <a:fillRect t="-4286" b="-21429"/>
                </a:stretch>
              </a:blipFill>
            </p:spPr>
            <p:txBody>
              <a:bodyPr/>
              <a:lstStyle/>
              <a:p>
                <a:r>
                  <a:rPr lang="pt-BR">
                    <a:noFill/>
                  </a:rPr>
                  <a:t> </a:t>
                </a:r>
              </a:p>
            </p:txBody>
          </p:sp>
        </mc:Fallback>
      </mc:AlternateContent>
    </p:spTree>
    <p:extLst>
      <p:ext uri="{BB962C8B-B14F-4D97-AF65-F5344CB8AC3E}">
        <p14:creationId xmlns:p14="http://schemas.microsoft.com/office/powerpoint/2010/main" val="423371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12</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membership</a:t>
            </a:r>
            <a:endParaRPr lang="pt-BR" sz="3000" b="1" dirty="0">
              <a:latin typeface="Poppins SemiBold" panose="00000700000000000000" pitchFamily="2" charset="0"/>
              <a:cs typeface="Poppins SemiBold" panose="00000700000000000000" pitchFamily="2" charset="0"/>
            </a:endParaRPr>
          </a:p>
        </p:txBody>
      </p:sp>
      <p:grpSp>
        <p:nvGrpSpPr>
          <p:cNvPr id="7" name="Agrupar 6">
            <a:extLst>
              <a:ext uri="{FF2B5EF4-FFF2-40B4-BE49-F238E27FC236}">
                <a16:creationId xmlns:a16="http://schemas.microsoft.com/office/drawing/2014/main" id="{D560065E-7F95-4FF1-9C47-D4E53F838DC6}"/>
              </a:ext>
            </a:extLst>
          </p:cNvPr>
          <p:cNvGrpSpPr/>
          <p:nvPr/>
        </p:nvGrpSpPr>
        <p:grpSpPr>
          <a:xfrm>
            <a:off x="303864" y="1471041"/>
            <a:ext cx="6930961" cy="2743578"/>
            <a:chOff x="822121" y="1879134"/>
            <a:chExt cx="6930961" cy="2743578"/>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3"/>
                  <a:stretch>
                    <a:fillRect b="-6897"/>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4"/>
                  <a:stretch>
                    <a:fillRect l="-15385" r="-7692"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5"/>
                  <a:stretch>
                    <a:fillRect l="-5882"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6"/>
                  <a:stretch>
                    <a:fillRect l="-6723"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7"/>
                  <a:stretch>
                    <a:fillRect l="-9195" r="-10345" b="-888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𝐸</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𝑚</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𝑚</m:t>
                                </m:r>
                                <m:r>
                                  <a:rPr lang="pt-BR" sz="1200" b="0" i="0" smtClean="0">
                                    <a:latin typeface="Cambria Math" panose="02040503050406030204" pitchFamily="18" charset="0"/>
                                  </a:rPr>
                                  <m:t>=</m:t>
                                </m:r>
                                <m:r>
                                  <a:rPr lang="pt-BR" sz="1200">
                                    <a:latin typeface="Cambria Math" panose="02040503050406030204" pitchFamily="18" charset="0"/>
                                  </a:rPr>
                                  <m:t>|</m:t>
                                </m:r>
                                <m:r>
                                  <a:rPr lang="pt-BR" sz="1200">
                                    <a:latin typeface="Cambria Math" panose="02040503050406030204" pitchFamily="18" charset="0"/>
                                  </a:rPr>
                                  <m:t>𝐸</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𝑗</m:t>
                                </m:r>
                                <m:r>
                                  <a:rPr lang="pt-BR" sz="1200" b="0" i="1" smtClean="0">
                                    <a:latin typeface="Cambria Math" panose="02040503050406030204" pitchFamily="18" charset="0"/>
                                  </a:rPr>
                                  <m:t>=1,…,</m:t>
                                </m:r>
                                <m:r>
                                  <a:rPr lang="pt-BR" sz="1200" b="0" i="1" smtClean="0">
                                    <a:latin typeface="Cambria Math" panose="02040503050406030204" pitchFamily="18" charset="0"/>
                                  </a:rPr>
                                  <m:t>𝑚</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𝑗</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𝐸</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9608776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b="0" smtClean="0">
                                            <a:latin typeface="Cambria Math" panose="02040503050406030204" pitchFamily="18" charset="0"/>
                                          </a:rPr>
                                          <m:t>𝑗</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𝑒</m:t>
                                  </m:r>
                                </m:e>
                                <m:sub>
                                  <m:r>
                                    <a:rPr lang="pt-BR" sz="1200" b="0" smtClean="0">
                                      <a:latin typeface="Cambria Math" panose="02040503050406030204" pitchFamily="18" charset="0"/>
                                    </a:rPr>
                                    <m:t>𝑗</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1110582875"/>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𝑘</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𝜇</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sub>
                                </m:sSub>
                                <m:r>
                                  <a:rPr lang="pt-BR" sz="1200" b="0" smtClean="0">
                                    <a:latin typeface="Cambria Math" panose="02040503050406030204" pitchFamily="18" charset="0"/>
                                  </a:rPr>
                                  <m:t>(</m:t>
                                </m:r>
                                <m:r>
                                  <a:rPr lang="pt-BR" sz="1200" b="0" smtClean="0">
                                    <a:latin typeface="Cambria Math" panose="02040503050406030204" pitchFamily="18" charset="0"/>
                                  </a:rPr>
                                  <m:t>𝑡</m:t>
                                </m:r>
                                <m:r>
                                  <a:rPr lang="pt-BR" sz="1200" b="0" smtClean="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membership</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function</a:t>
                          </a:r>
                          <a:r>
                            <a:rPr lang="pt-BR" sz="12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66535342"/>
                      </a:ext>
                    </a:extLst>
                  </a:tr>
                </a:tbl>
              </a:graphicData>
            </a:graphic>
          </p:graphicFrame>
        </mc:Choice>
        <mc:Fallback xmlns="">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274320">
                    <a:tc>
                      <a:txBody>
                        <a:bodyPr/>
                        <a:lstStyle/>
                        <a:p>
                          <a:endParaRPr lang="pt-BR"/>
                        </a:p>
                      </a:txBody>
                      <a:tcPr anchor="ctr">
                        <a:blipFill>
                          <a:blip r:embed="rId8"/>
                          <a:stretch>
                            <a:fillRect t="-102222" r="-192275" b="-708889"/>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8"/>
                          <a:stretch>
                            <a:fillRect t="-202222" r="-192275" b="-608889"/>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8"/>
                          <a:stretch>
                            <a:fillRect t="-302222" r="-192275" b="-508889"/>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289052">
                    <a:tc>
                      <a:txBody>
                        <a:bodyPr/>
                        <a:lstStyle/>
                        <a:p>
                          <a:endParaRPr lang="pt-BR"/>
                        </a:p>
                      </a:txBody>
                      <a:tcPr anchor="ctr">
                        <a:blipFill>
                          <a:blip r:embed="rId8"/>
                          <a:stretch>
                            <a:fillRect t="-377083" r="-192275" b="-377083"/>
                          </a:stretch>
                        </a:blipFill>
                      </a:tcPr>
                    </a:tc>
                    <a:tc>
                      <a:txBody>
                        <a:bodyPr/>
                        <a:lstStyle/>
                        <a:p>
                          <a:endParaRPr lang="pt-BR"/>
                        </a:p>
                      </a:txBody>
                      <a:tcPr anchor="ctr">
                        <a:blipFill>
                          <a:blip r:embed="rId8"/>
                          <a:stretch>
                            <a:fillRect l="-52125" t="-377083" r="-224" b="-377083"/>
                          </a:stretch>
                        </a:blipFill>
                      </a:tcPr>
                    </a:tc>
                    <a:extLst>
                      <a:ext uri="{0D108BD9-81ED-4DB2-BD59-A6C34878D82A}">
                        <a16:rowId xmlns:a16="http://schemas.microsoft.com/office/drawing/2014/main" val="3296087768"/>
                      </a:ext>
                    </a:extLst>
                  </a:tr>
                  <a:tr h="310642">
                    <a:tc>
                      <a:txBody>
                        <a:bodyPr/>
                        <a:lstStyle/>
                        <a:p>
                          <a:endParaRPr lang="pt-BR"/>
                        </a:p>
                      </a:txBody>
                      <a:tcPr anchor="ctr">
                        <a:blipFill>
                          <a:blip r:embed="rId8"/>
                          <a:stretch>
                            <a:fillRect t="-449020" r="-192275" b="-254902"/>
                          </a:stretch>
                        </a:blipFill>
                      </a:tcPr>
                    </a:tc>
                    <a:tc>
                      <a:txBody>
                        <a:bodyPr/>
                        <a:lstStyle/>
                        <a:p>
                          <a:endParaRPr lang="pt-BR"/>
                        </a:p>
                      </a:txBody>
                      <a:tcPr anchor="ctr">
                        <a:blipFill>
                          <a:blip r:embed="rId8"/>
                          <a:stretch>
                            <a:fillRect l="-52125" t="-449020" r="-224" b="-254902"/>
                          </a:stretch>
                        </a:blipFill>
                      </a:tcPr>
                    </a:tc>
                    <a:extLst>
                      <a:ext uri="{0D108BD9-81ED-4DB2-BD59-A6C34878D82A}">
                        <a16:rowId xmlns:a16="http://schemas.microsoft.com/office/drawing/2014/main" val="1110582875"/>
                      </a:ext>
                    </a:extLst>
                  </a:tr>
                  <a:tr h="457200">
                    <a:tc>
                      <a:txBody>
                        <a:bodyPr/>
                        <a:lstStyle/>
                        <a:p>
                          <a:endParaRPr lang="pt-BR"/>
                        </a:p>
                      </a:txBody>
                      <a:tcPr anchor="ctr">
                        <a:blipFill>
                          <a:blip r:embed="rId8"/>
                          <a:stretch>
                            <a:fillRect t="-373333" r="-192275" b="-73333"/>
                          </a:stretch>
                        </a:blipFill>
                      </a:tcP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310642">
                    <a:tc>
                      <a:txBody>
                        <a:bodyPr/>
                        <a:lstStyle/>
                        <a:p>
                          <a:endParaRPr lang="pt-BR"/>
                        </a:p>
                      </a:txBody>
                      <a:tcPr anchor="ctr">
                        <a:blipFill>
                          <a:blip r:embed="rId8"/>
                          <a:stretch>
                            <a:fillRect t="-696078" r="-192275" b="-7843"/>
                          </a:stretch>
                        </a:blipFill>
                      </a:tcPr>
                    </a:tc>
                    <a:tc>
                      <a:txBody>
                        <a:bodyPr/>
                        <a:lstStyle/>
                        <a:p>
                          <a:endParaRPr lang="pt-BR"/>
                        </a:p>
                      </a:txBody>
                      <a:tcPr anchor="ctr">
                        <a:blipFill>
                          <a:blip r:embed="rId8"/>
                          <a:stretch>
                            <a:fillRect l="-52125" t="-696078" r="-224" b="-7843"/>
                          </a:stretch>
                        </a:blipFill>
                      </a:tcPr>
                    </a:tc>
                    <a:extLst>
                      <a:ext uri="{0D108BD9-81ED-4DB2-BD59-A6C34878D82A}">
                        <a16:rowId xmlns:a16="http://schemas.microsoft.com/office/drawing/2014/main" val="366535342"/>
                      </a:ext>
                    </a:extLst>
                  </a:tr>
                </a:tbl>
              </a:graphicData>
            </a:graphic>
          </p:graphicFrame>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9208B53-47FF-4C23-B634-4ED846EA3F4C}"/>
                  </a:ext>
                </a:extLst>
              </p:cNvPr>
              <p:cNvSpPr txBox="1"/>
              <p:nvPr/>
            </p:nvSpPr>
            <p:spPr>
              <a:xfrm>
                <a:off x="676474" y="1079871"/>
                <a:ext cx="6130342" cy="424796"/>
              </a:xfrm>
              <a:prstGeom prst="rect">
                <a:avLst/>
              </a:prstGeom>
              <a:noFill/>
            </p:spPr>
            <p:txBody>
              <a:bodyPr wrap="square">
                <a:spAutoFit/>
              </a:bodyPr>
              <a:lstStyle/>
              <a:p>
                <a:pPr algn="ctr"/>
                <a:r>
                  <a:rPr lang="pt-BR" sz="2000" dirty="0" err="1">
                    <a:latin typeface="Poppins Light" panose="00000400000000000000" pitchFamily="2" charset="0"/>
                    <a:cs typeface="Poppins Light" panose="00000400000000000000" pitchFamily="2" charset="0"/>
                  </a:rPr>
                  <a:t>Membership</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function</a:t>
                </a:r>
                <a:r>
                  <a:rPr lang="pt-BR" sz="2000" dirty="0">
                    <a:latin typeface="Poppins Light" panose="00000400000000000000" pitchFamily="2" charset="0"/>
                    <a:cs typeface="Poppins Light" panose="00000400000000000000" pitchFamily="2" charset="0"/>
                  </a:rPr>
                  <a:t> for event </a:t>
                </a:r>
                <a14:m>
                  <m:oMath xmlns:m="http://schemas.openxmlformats.org/officeDocument/2006/math">
                    <m:sSub>
                      <m:sSubPr>
                        <m:ctrlPr>
                          <a:rPr lang="pt-BR" sz="2000" i="1">
                            <a:latin typeface="Cambria Math" panose="02040503050406030204" pitchFamily="18" charset="0"/>
                            <a:cs typeface="Poppins Light" panose="00000400000000000000" pitchFamily="2" charset="0"/>
                          </a:rPr>
                        </m:ctrlPr>
                      </m:sSubPr>
                      <m:e>
                        <m:r>
                          <a:rPr lang="pt-BR" sz="2000">
                            <a:latin typeface="Cambria Math" panose="02040503050406030204" pitchFamily="18" charset="0"/>
                            <a:cs typeface="Poppins Light" panose="00000400000000000000" pitchFamily="2" charset="0"/>
                          </a:rPr>
                          <m:t>𝑒</m:t>
                        </m:r>
                      </m:e>
                      <m:sub>
                        <m:r>
                          <a:rPr lang="pt-BR" sz="2000">
                            <a:latin typeface="Cambria Math" panose="02040503050406030204" pitchFamily="18" charset="0"/>
                            <a:cs typeface="Poppins Light" panose="00000400000000000000" pitchFamily="2" charset="0"/>
                          </a:rPr>
                          <m:t>𝑗</m:t>
                        </m:r>
                      </m:sub>
                    </m:sSub>
                  </m:oMath>
                </a14:m>
                <a:endParaRPr lang="pt-BR" sz="2000" dirty="0">
                  <a:latin typeface="Poppins Light" panose="00000400000000000000" pitchFamily="2" charset="0"/>
                  <a:cs typeface="Poppins Light" panose="00000400000000000000" pitchFamily="2" charset="0"/>
                </a:endParaRPr>
              </a:p>
            </p:txBody>
          </p:sp>
        </mc:Choice>
        <mc:Fallback xmlns="">
          <p:sp>
            <p:nvSpPr>
              <p:cNvPr id="30" name="CaixaDeTexto 29">
                <a:extLst>
                  <a:ext uri="{FF2B5EF4-FFF2-40B4-BE49-F238E27FC236}">
                    <a16:creationId xmlns:a16="http://schemas.microsoft.com/office/drawing/2014/main" id="{39208B53-47FF-4C23-B634-4ED846EA3F4C}"/>
                  </a:ext>
                </a:extLst>
              </p:cNvPr>
              <p:cNvSpPr txBox="1">
                <a:spLocks noRot="1" noChangeAspect="1" noMove="1" noResize="1" noEditPoints="1" noAdjustHandles="1" noChangeArrowheads="1" noChangeShapeType="1" noTextEdit="1"/>
              </p:cNvSpPr>
              <p:nvPr/>
            </p:nvSpPr>
            <p:spPr>
              <a:xfrm>
                <a:off x="676474" y="1079871"/>
                <a:ext cx="6130342" cy="424796"/>
              </a:xfrm>
              <a:prstGeom prst="rect">
                <a:avLst/>
              </a:prstGeom>
              <a:blipFill>
                <a:blip r:embed="rId9"/>
                <a:stretch>
                  <a:fillRect t="-4286" b="-21429"/>
                </a:stretch>
              </a:blipFill>
            </p:spPr>
            <p:txBody>
              <a:bodyPr/>
              <a:lstStyle/>
              <a:p>
                <a:r>
                  <a:rPr lang="pt-BR">
                    <a:noFill/>
                  </a:rPr>
                  <a:t> </a:t>
                </a:r>
              </a:p>
            </p:txBody>
          </p:sp>
        </mc:Fallback>
      </mc:AlternateContent>
      <p:sp>
        <p:nvSpPr>
          <p:cNvPr id="31" name="CaixaDeTexto 30">
            <a:extLst>
              <a:ext uri="{FF2B5EF4-FFF2-40B4-BE49-F238E27FC236}">
                <a16:creationId xmlns:a16="http://schemas.microsoft.com/office/drawing/2014/main" id="{E7910C1F-59D4-4585-AB97-205C9237B129}"/>
              </a:ext>
            </a:extLst>
          </p:cNvPr>
          <p:cNvSpPr txBox="1"/>
          <p:nvPr/>
        </p:nvSpPr>
        <p:spPr>
          <a:xfrm>
            <a:off x="102222" y="4424123"/>
            <a:ext cx="6728199" cy="400110"/>
          </a:xfrm>
          <a:prstGeom prst="rect">
            <a:avLst/>
          </a:prstGeom>
          <a:noFill/>
        </p:spPr>
        <p:txBody>
          <a:bodyPr wrap="square">
            <a:spAutoFit/>
          </a:bodyPr>
          <a:lstStyle/>
          <a:p>
            <a:pPr algn="ctr"/>
            <a:r>
              <a:rPr lang="pt-BR" sz="2000" dirty="0" err="1">
                <a:latin typeface="Poppins Light" panose="00000400000000000000" pitchFamily="2" charset="0"/>
                <a:cs typeface="Poppins Light" panose="00000400000000000000" pitchFamily="2" charset="0"/>
              </a:rPr>
              <a:t>Euclidean</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distance-based</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function</a:t>
            </a:r>
            <a:endParaRPr lang="pt-BR" sz="2000" dirty="0">
              <a:latin typeface="Poppins Light" panose="00000400000000000000" pitchFamily="2" charset="0"/>
              <a:cs typeface="Poppins Light" panose="00000400000000000000" pitchFamily="2" charset="0"/>
            </a:endParaRPr>
          </a:p>
        </p:txBody>
      </p:sp>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520EB283-DBA7-4E0C-AA1A-CAE848F014D5}"/>
                  </a:ext>
                </a:extLst>
              </p:cNvPr>
              <p:cNvSpPr txBox="1"/>
              <p:nvPr/>
            </p:nvSpPr>
            <p:spPr>
              <a:xfrm>
                <a:off x="1628127" y="5031476"/>
                <a:ext cx="3676391" cy="1248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chemeClr val="tx1">
                                  <a:lumMod val="50000"/>
                                  <a:lumOff val="50000"/>
                                </a:schemeClr>
                              </a:solidFill>
                              <a:latin typeface="Cambria Math" panose="02040503050406030204" pitchFamily="18" charset="0"/>
                            </a:rPr>
                          </m:ctrlPr>
                        </m:sSubPr>
                        <m:e>
                          <m:r>
                            <a:rPr lang="pt-BR">
                              <a:solidFill>
                                <a:schemeClr val="tx1">
                                  <a:lumMod val="50000"/>
                                  <a:lumOff val="50000"/>
                                </a:schemeClr>
                              </a:solidFill>
                              <a:latin typeface="Cambria Math" panose="02040503050406030204" pitchFamily="18" charset="0"/>
                            </a:rPr>
                            <m:t>𝜇</m:t>
                          </m:r>
                        </m:e>
                        <m:sub>
                          <m:sSub>
                            <m:sSubPr>
                              <m:ctrlPr>
                                <a:rPr lang="pt-BR" i="1">
                                  <a:solidFill>
                                    <a:schemeClr val="tx1">
                                      <a:lumMod val="50000"/>
                                      <a:lumOff val="50000"/>
                                    </a:schemeClr>
                                  </a:solidFill>
                                  <a:latin typeface="Cambria Math" panose="02040503050406030204" pitchFamily="18" charset="0"/>
                                </a:rPr>
                              </m:ctrlPr>
                            </m:sSubPr>
                            <m:e>
                              <m:r>
                                <a:rPr lang="pt-BR">
                                  <a:solidFill>
                                    <a:schemeClr val="tx1">
                                      <a:lumMod val="50000"/>
                                      <a:lumOff val="50000"/>
                                    </a:schemeClr>
                                  </a:solidFill>
                                  <a:latin typeface="Cambria Math" panose="02040503050406030204" pitchFamily="18" charset="0"/>
                                </a:rPr>
                                <m:t>𝑒</m:t>
                              </m:r>
                            </m:e>
                            <m:sub>
                              <m:r>
                                <a:rPr lang="pt-BR">
                                  <a:solidFill>
                                    <a:schemeClr val="tx1">
                                      <a:lumMod val="50000"/>
                                      <a:lumOff val="50000"/>
                                    </a:schemeClr>
                                  </a:solidFill>
                                  <a:latin typeface="Cambria Math" panose="02040503050406030204" pitchFamily="18" charset="0"/>
                                </a:rPr>
                                <m:t>𝑗</m:t>
                              </m:r>
                            </m:sub>
                          </m:sSub>
                        </m:sub>
                      </m:sSub>
                      <m:r>
                        <a:rPr lang="pt-BR">
                          <a:solidFill>
                            <a:schemeClr val="tx1">
                              <a:lumMod val="50000"/>
                              <a:lumOff val="50000"/>
                            </a:schemeClr>
                          </a:solidFill>
                          <a:latin typeface="Cambria Math" panose="02040503050406030204" pitchFamily="18" charset="0"/>
                        </a:rPr>
                        <m:t>(</m:t>
                      </m:r>
                      <m:r>
                        <a:rPr lang="pt-BR">
                          <a:solidFill>
                            <a:schemeClr val="tx1">
                              <a:lumMod val="50000"/>
                              <a:lumOff val="50000"/>
                            </a:schemeClr>
                          </a:solidFill>
                          <a:latin typeface="Cambria Math" panose="02040503050406030204" pitchFamily="18" charset="0"/>
                        </a:rPr>
                        <m:t>𝑡</m:t>
                      </m:r>
                      <m:r>
                        <a:rPr lang="pt-BR">
                          <a:solidFill>
                            <a:schemeClr val="tx1">
                              <a:lumMod val="50000"/>
                              <a:lumOff val="50000"/>
                            </a:schemeClr>
                          </a:solidFill>
                          <a:latin typeface="Cambria Math" panose="02040503050406030204" pitchFamily="18" charset="0"/>
                        </a:rPr>
                        <m:t>)</m:t>
                      </m:r>
                      <m:r>
                        <a:rPr lang="pt-BR" i="1" smtClean="0">
                          <a:solidFill>
                            <a:schemeClr val="tx1">
                              <a:lumMod val="50000"/>
                              <a:lumOff val="50000"/>
                            </a:schemeClr>
                          </a:solidFill>
                          <a:latin typeface="Cambria Math" panose="02040503050406030204" pitchFamily="18" charset="0"/>
                        </a:rPr>
                        <m:t>=</m:t>
                      </m:r>
                      <m:d>
                        <m:dPr>
                          <m:begChr m:val="{"/>
                          <m:endChr m:val=""/>
                          <m:ctrlPr>
                            <a:rPr lang="pt-BR" i="1" smtClean="0">
                              <a:solidFill>
                                <a:schemeClr val="tx1">
                                  <a:lumMod val="50000"/>
                                  <a:lumOff val="50000"/>
                                </a:schemeClr>
                              </a:solidFill>
                              <a:latin typeface="Cambria Math" panose="02040503050406030204" pitchFamily="18" charset="0"/>
                            </a:rPr>
                          </m:ctrlPr>
                        </m:dPr>
                        <m:e>
                          <m:eqArr>
                            <m:eqArrPr>
                              <m:ctrlPr>
                                <a:rPr lang="pt-BR" i="1" smtClean="0">
                                  <a:solidFill>
                                    <a:schemeClr val="tx1">
                                      <a:lumMod val="50000"/>
                                      <a:lumOff val="50000"/>
                                    </a:schemeClr>
                                  </a:solidFill>
                                  <a:latin typeface="Cambria Math" panose="02040503050406030204" pitchFamily="18" charset="0"/>
                                </a:rPr>
                              </m:ctrlPr>
                            </m:eqArrPr>
                            <m:e>
                              <m:r>
                                <a:rPr lang="pt-BR" b="0" i="1" smtClean="0">
                                  <a:solidFill>
                                    <a:schemeClr val="tx1">
                                      <a:lumMod val="50000"/>
                                      <a:lumOff val="50000"/>
                                    </a:schemeClr>
                                  </a:solidFill>
                                  <a:latin typeface="Cambria Math" panose="02040503050406030204" pitchFamily="18" charset="0"/>
                                </a:rPr>
                                <m:t>0</m:t>
                              </m:r>
                              <m:r>
                                <a:rPr lang="pt-BR" i="1" smtClean="0">
                                  <a:solidFill>
                                    <a:schemeClr val="tx1">
                                      <a:lumMod val="50000"/>
                                      <a:lumOff val="50000"/>
                                    </a:schemeClr>
                                  </a:solidFill>
                                  <a:latin typeface="Cambria Math" panose="02040503050406030204" pitchFamily="18" charset="0"/>
                                </a:rPr>
                                <m:t>,  </m:t>
                              </m:r>
                              <m:r>
                                <a:rPr lang="pt-BR" b="0" i="1" smtClean="0">
                                  <a:solidFill>
                                    <a:schemeClr val="tx1">
                                      <a:lumMod val="50000"/>
                                      <a:lumOff val="50000"/>
                                    </a:schemeClr>
                                  </a:solidFill>
                                  <a:latin typeface="Cambria Math" panose="02040503050406030204" pitchFamily="18" charset="0"/>
                                </a:rPr>
                                <m:t>              </m:t>
                              </m:r>
                              <m:d>
                                <m:dPr>
                                  <m:begChr m:val="⌊"/>
                                  <m:endChr m:val="⌋"/>
                                  <m:ctrlPr>
                                    <a:rPr lang="pt-BR" i="1" smtClean="0">
                                      <a:solidFill>
                                        <a:schemeClr val="tx1">
                                          <a:lumMod val="50000"/>
                                          <a:lumOff val="50000"/>
                                        </a:schemeClr>
                                      </a:solidFill>
                                      <a:latin typeface="Cambria Math" panose="02040503050406030204" pitchFamily="18" charset="0"/>
                                    </a:rPr>
                                  </m:ctrlPr>
                                </m:dPr>
                                <m:e>
                                  <m:r>
                                    <a:rPr lang="pt-BR" b="0" i="1" smtClean="0">
                                      <a:solidFill>
                                        <a:schemeClr val="tx1">
                                          <a:lumMod val="50000"/>
                                          <a:lumOff val="50000"/>
                                        </a:schemeClr>
                                      </a:solidFill>
                                      <a:latin typeface="Cambria Math" panose="02040503050406030204" pitchFamily="18" charset="0"/>
                                    </a:rPr>
                                    <m:t>𝑡</m:t>
                                  </m:r>
                                  <m:r>
                                    <a:rPr lang="pt-BR" b="0" i="1" smtClean="0">
                                      <a:solidFill>
                                        <a:schemeClr val="tx1">
                                          <a:lumMod val="50000"/>
                                          <a:lumOff val="50000"/>
                                        </a:schemeClr>
                                      </a:solidFill>
                                      <a:latin typeface="Cambria Math" panose="02040503050406030204" pitchFamily="18" charset="0"/>
                                    </a:rPr>
                                    <m:t>−</m:t>
                                  </m:r>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𝑡</m:t>
                                      </m:r>
                                    </m:e>
                                    <m:sub>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𝑒</m:t>
                                          </m:r>
                                        </m:e>
                                        <m:sub>
                                          <m:r>
                                            <a:rPr lang="pt-BR" i="1">
                                              <a:solidFill>
                                                <a:schemeClr val="tx1">
                                                  <a:lumMod val="50000"/>
                                                  <a:lumOff val="50000"/>
                                                </a:schemeClr>
                                              </a:solidFill>
                                              <a:latin typeface="Cambria Math" panose="02040503050406030204" pitchFamily="18" charset="0"/>
                                            </a:rPr>
                                            <m:t>𝑗</m:t>
                                          </m:r>
                                        </m:sub>
                                      </m:sSub>
                                    </m:sub>
                                  </m:sSub>
                                </m:e>
                              </m:d>
                              <m:r>
                                <a:rPr lang="pt-BR" b="0" i="1" smtClean="0">
                                  <a:solidFill>
                                    <a:schemeClr val="tx1">
                                      <a:lumMod val="50000"/>
                                      <a:lumOff val="50000"/>
                                    </a:schemeClr>
                                  </a:solidFill>
                                  <a:latin typeface="Cambria Math" panose="02040503050406030204" pitchFamily="18" charset="0"/>
                                </a:rPr>
                                <m:t>&gt;</m:t>
                              </m:r>
                              <m:r>
                                <a:rPr lang="pt-BR" b="0" i="1" smtClean="0">
                                  <a:solidFill>
                                    <a:schemeClr val="tx1">
                                      <a:lumMod val="50000"/>
                                      <a:lumOff val="50000"/>
                                    </a:schemeClr>
                                  </a:solidFill>
                                  <a:latin typeface="Cambria Math" panose="02040503050406030204" pitchFamily="18" charset="0"/>
                                </a:rPr>
                                <m:t>𝑘</m:t>
                              </m:r>
                            </m:e>
                            <m:e>
                              <m:r>
                                <a:rPr lang="pt-BR" i="1" smtClean="0">
                                  <a:solidFill>
                                    <a:schemeClr val="tx1">
                                      <a:lumMod val="50000"/>
                                      <a:lumOff val="50000"/>
                                    </a:schemeClr>
                                  </a:solidFill>
                                  <a:latin typeface="Cambria Math" panose="02040503050406030204" pitchFamily="18" charset="0"/>
                                </a:rPr>
                                <m:t>&amp;</m:t>
                              </m:r>
                              <m:r>
                                <a:rPr lang="pt-BR" b="0" i="1" smtClean="0">
                                  <a:solidFill>
                                    <a:schemeClr val="tx1">
                                      <a:lumMod val="50000"/>
                                      <a:lumOff val="50000"/>
                                    </a:schemeClr>
                                  </a:solidFill>
                                  <a:latin typeface="Cambria Math" panose="02040503050406030204" pitchFamily="18" charset="0"/>
                                </a:rPr>
                                <m:t>1−</m:t>
                              </m:r>
                              <m:f>
                                <m:fPr>
                                  <m:ctrlPr>
                                    <a:rPr lang="pt-BR" b="0" i="1" smtClean="0">
                                      <a:solidFill>
                                        <a:schemeClr val="tx1">
                                          <a:lumMod val="50000"/>
                                          <a:lumOff val="50000"/>
                                        </a:schemeClr>
                                      </a:solidFill>
                                      <a:latin typeface="Cambria Math" panose="02040503050406030204" pitchFamily="18" charset="0"/>
                                    </a:rPr>
                                  </m:ctrlPr>
                                </m:fPr>
                                <m:num>
                                  <m:d>
                                    <m:dPr>
                                      <m:begChr m:val="⌊"/>
                                      <m:endChr m:val="⌋"/>
                                      <m:ctrlPr>
                                        <a:rPr lang="pt-BR" i="1">
                                          <a:solidFill>
                                            <a:schemeClr val="tx1">
                                              <a:lumMod val="50000"/>
                                              <a:lumOff val="50000"/>
                                            </a:schemeClr>
                                          </a:solidFill>
                                          <a:latin typeface="Cambria Math" panose="02040503050406030204" pitchFamily="18" charset="0"/>
                                        </a:rPr>
                                      </m:ctrlPr>
                                    </m:dPr>
                                    <m:e>
                                      <m:r>
                                        <a:rPr lang="pt-BR" i="1">
                                          <a:solidFill>
                                            <a:schemeClr val="tx1">
                                              <a:lumMod val="50000"/>
                                              <a:lumOff val="50000"/>
                                            </a:schemeClr>
                                          </a:solidFill>
                                          <a:latin typeface="Cambria Math" panose="02040503050406030204" pitchFamily="18" charset="0"/>
                                        </a:rPr>
                                        <m:t>𝑡</m:t>
                                      </m:r>
                                      <m:r>
                                        <a:rPr lang="pt-BR" i="1">
                                          <a:solidFill>
                                            <a:schemeClr val="tx1">
                                              <a:lumMod val="50000"/>
                                              <a:lumOff val="50000"/>
                                            </a:schemeClr>
                                          </a:solidFill>
                                          <a:latin typeface="Cambria Math" panose="02040503050406030204" pitchFamily="18" charset="0"/>
                                        </a:rPr>
                                        <m:t>−</m:t>
                                      </m:r>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𝑡</m:t>
                                          </m:r>
                                        </m:e>
                                        <m:sub>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𝑒</m:t>
                                              </m:r>
                                            </m:e>
                                            <m:sub>
                                              <m:r>
                                                <a:rPr lang="pt-BR" i="1">
                                                  <a:solidFill>
                                                    <a:schemeClr val="tx1">
                                                      <a:lumMod val="50000"/>
                                                      <a:lumOff val="50000"/>
                                                    </a:schemeClr>
                                                  </a:solidFill>
                                                  <a:latin typeface="Cambria Math" panose="02040503050406030204" pitchFamily="18" charset="0"/>
                                                </a:rPr>
                                                <m:t>𝑗</m:t>
                                              </m:r>
                                            </m:sub>
                                          </m:sSub>
                                        </m:sub>
                                      </m:sSub>
                                    </m:e>
                                  </m:d>
                                </m:num>
                                <m:den>
                                  <m:r>
                                    <a:rPr lang="pt-BR" b="0" i="1" smtClean="0">
                                      <a:solidFill>
                                        <a:schemeClr val="tx1">
                                          <a:lumMod val="50000"/>
                                          <a:lumOff val="50000"/>
                                        </a:schemeClr>
                                      </a:solidFill>
                                      <a:latin typeface="Cambria Math" panose="02040503050406030204" pitchFamily="18" charset="0"/>
                                    </a:rPr>
                                    <m:t>𝑘</m:t>
                                  </m:r>
                                </m:den>
                              </m:f>
                              <m:r>
                                <a:rPr lang="pt-BR" i="1" smtClean="0">
                                  <a:solidFill>
                                    <a:schemeClr val="tx1">
                                      <a:lumMod val="50000"/>
                                      <a:lumOff val="50000"/>
                                    </a:schemeClr>
                                  </a:solidFill>
                                  <a:latin typeface="Cambria Math" panose="02040503050406030204" pitchFamily="18" charset="0"/>
                                </a:rPr>
                                <m:t>,</m:t>
                              </m:r>
                              <m:r>
                                <a:rPr lang="pt-BR" b="0" i="1" smtClean="0">
                                  <a:solidFill>
                                    <a:schemeClr val="tx1">
                                      <a:lumMod val="50000"/>
                                      <a:lumOff val="50000"/>
                                    </a:schemeClr>
                                  </a:solidFill>
                                  <a:latin typeface="Cambria Math" panose="02040503050406030204" pitchFamily="18" charset="0"/>
                                </a:rPr>
                                <m:t> </m:t>
                              </m:r>
                              <m:d>
                                <m:dPr>
                                  <m:begChr m:val="⌊"/>
                                  <m:endChr m:val="⌋"/>
                                  <m:ctrlPr>
                                    <a:rPr lang="pt-BR" i="1">
                                      <a:solidFill>
                                        <a:schemeClr val="tx1">
                                          <a:lumMod val="50000"/>
                                          <a:lumOff val="50000"/>
                                        </a:schemeClr>
                                      </a:solidFill>
                                      <a:latin typeface="Cambria Math" panose="02040503050406030204" pitchFamily="18" charset="0"/>
                                    </a:rPr>
                                  </m:ctrlPr>
                                </m:dPr>
                                <m:e>
                                  <m:r>
                                    <a:rPr lang="pt-BR" i="1">
                                      <a:solidFill>
                                        <a:schemeClr val="tx1">
                                          <a:lumMod val="50000"/>
                                          <a:lumOff val="50000"/>
                                        </a:schemeClr>
                                      </a:solidFill>
                                      <a:latin typeface="Cambria Math" panose="02040503050406030204" pitchFamily="18" charset="0"/>
                                    </a:rPr>
                                    <m:t>𝑡</m:t>
                                  </m:r>
                                  <m:r>
                                    <a:rPr lang="pt-BR" i="1">
                                      <a:solidFill>
                                        <a:schemeClr val="tx1">
                                          <a:lumMod val="50000"/>
                                          <a:lumOff val="50000"/>
                                        </a:schemeClr>
                                      </a:solidFill>
                                      <a:latin typeface="Cambria Math" panose="02040503050406030204" pitchFamily="18" charset="0"/>
                                    </a:rPr>
                                    <m:t>−</m:t>
                                  </m:r>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𝑡</m:t>
                                      </m:r>
                                    </m:e>
                                    <m:sub>
                                      <m:sSub>
                                        <m:sSubPr>
                                          <m:ctrlPr>
                                            <a:rPr lang="pt-BR" i="1">
                                              <a:solidFill>
                                                <a:schemeClr val="tx1">
                                                  <a:lumMod val="50000"/>
                                                  <a:lumOff val="50000"/>
                                                </a:schemeClr>
                                              </a:solidFill>
                                              <a:latin typeface="Cambria Math" panose="02040503050406030204" pitchFamily="18" charset="0"/>
                                            </a:rPr>
                                          </m:ctrlPr>
                                        </m:sSubPr>
                                        <m:e>
                                          <m:r>
                                            <a:rPr lang="pt-BR" i="1">
                                              <a:solidFill>
                                                <a:schemeClr val="tx1">
                                                  <a:lumMod val="50000"/>
                                                  <a:lumOff val="50000"/>
                                                </a:schemeClr>
                                              </a:solidFill>
                                              <a:latin typeface="Cambria Math" panose="02040503050406030204" pitchFamily="18" charset="0"/>
                                            </a:rPr>
                                            <m:t>𝑒</m:t>
                                          </m:r>
                                        </m:e>
                                        <m:sub>
                                          <m:r>
                                            <a:rPr lang="pt-BR" i="1">
                                              <a:solidFill>
                                                <a:schemeClr val="tx1">
                                                  <a:lumMod val="50000"/>
                                                  <a:lumOff val="50000"/>
                                                </a:schemeClr>
                                              </a:solidFill>
                                              <a:latin typeface="Cambria Math" panose="02040503050406030204" pitchFamily="18" charset="0"/>
                                            </a:rPr>
                                            <m:t>𝑗</m:t>
                                          </m:r>
                                        </m:sub>
                                      </m:sSub>
                                    </m:sub>
                                  </m:sSub>
                                </m:e>
                              </m:d>
                              <m:r>
                                <a:rPr lang="pt-BR" i="1" smtClean="0">
                                  <a:solidFill>
                                    <a:schemeClr val="tx1">
                                      <a:lumMod val="50000"/>
                                      <a:lumOff val="50000"/>
                                    </a:schemeClr>
                                  </a:solidFill>
                                  <a:latin typeface="Cambria Math" panose="02040503050406030204" pitchFamily="18" charset="0"/>
                                  <a:ea typeface="Cambria Math" panose="02040503050406030204" pitchFamily="18" charset="0"/>
                                </a:rPr>
                                <m:t>≤</m:t>
                              </m:r>
                              <m:r>
                                <a:rPr lang="pt-BR" i="1">
                                  <a:solidFill>
                                    <a:schemeClr val="tx1">
                                      <a:lumMod val="50000"/>
                                      <a:lumOff val="50000"/>
                                    </a:schemeClr>
                                  </a:solidFill>
                                  <a:latin typeface="Cambria Math" panose="02040503050406030204" pitchFamily="18" charset="0"/>
                                </a:rPr>
                                <m:t>𝑘</m:t>
                              </m:r>
                            </m:e>
                          </m:eqArr>
                        </m:e>
                      </m:d>
                    </m:oMath>
                  </m:oMathPara>
                </a14:m>
                <a:endParaRPr lang="pt-BR" dirty="0">
                  <a:solidFill>
                    <a:schemeClr val="tx1">
                      <a:lumMod val="50000"/>
                      <a:lumOff val="50000"/>
                    </a:schemeClr>
                  </a:solidFill>
                </a:endParaRPr>
              </a:p>
            </p:txBody>
          </p:sp>
        </mc:Choice>
        <mc:Fallback xmlns="">
          <p:sp>
            <p:nvSpPr>
              <p:cNvPr id="2" name="CaixaDeTexto 1">
                <a:extLst>
                  <a:ext uri="{FF2B5EF4-FFF2-40B4-BE49-F238E27FC236}">
                    <a16:creationId xmlns:a16="http://schemas.microsoft.com/office/drawing/2014/main" id="{520EB283-DBA7-4E0C-AA1A-CAE848F014D5}"/>
                  </a:ext>
                </a:extLst>
              </p:cNvPr>
              <p:cNvSpPr txBox="1">
                <a:spLocks noRot="1" noChangeAspect="1" noMove="1" noResize="1" noEditPoints="1" noAdjustHandles="1" noChangeArrowheads="1" noChangeShapeType="1" noTextEdit="1"/>
              </p:cNvSpPr>
              <p:nvPr/>
            </p:nvSpPr>
            <p:spPr>
              <a:xfrm>
                <a:off x="1628127" y="5031476"/>
                <a:ext cx="3676391" cy="1248547"/>
              </a:xfrm>
              <a:prstGeom prst="rect">
                <a:avLst/>
              </a:prstGeom>
              <a:blipFill>
                <a:blip r:embed="rId10"/>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25343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13</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membership</a:t>
            </a:r>
            <a:endParaRPr lang="pt-BR" sz="3000" b="1" dirty="0">
              <a:latin typeface="Poppins SemiBold" panose="00000700000000000000" pitchFamily="2" charset="0"/>
              <a:cs typeface="Poppins SemiBold" panose="00000700000000000000" pitchFamily="2" charset="0"/>
            </a:endParaRPr>
          </a:p>
        </p:txBody>
      </p:sp>
      <p:grpSp>
        <p:nvGrpSpPr>
          <p:cNvPr id="7" name="Agrupar 6">
            <a:extLst>
              <a:ext uri="{FF2B5EF4-FFF2-40B4-BE49-F238E27FC236}">
                <a16:creationId xmlns:a16="http://schemas.microsoft.com/office/drawing/2014/main" id="{D560065E-7F95-4FF1-9C47-D4E53F838DC6}"/>
              </a:ext>
            </a:extLst>
          </p:cNvPr>
          <p:cNvGrpSpPr/>
          <p:nvPr/>
        </p:nvGrpSpPr>
        <p:grpSpPr>
          <a:xfrm>
            <a:off x="302981" y="1471517"/>
            <a:ext cx="6930961" cy="2743578"/>
            <a:chOff x="822121" y="1879134"/>
            <a:chExt cx="6930961" cy="2743578"/>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3"/>
                  <a:stretch>
                    <a:fillRect b="-6818"/>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4"/>
                  <a:stretch>
                    <a:fillRect l="-13462" r="-9615"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5"/>
                  <a:stretch>
                    <a:fillRect l="-6723"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6"/>
                  <a:stretch>
                    <a:fillRect l="-5882"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7"/>
                  <a:stretch>
                    <a:fillRect l="-8046" r="-10345" b="-6522"/>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3562785883"/>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𝐸</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𝑚</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𝑚</m:t>
                                </m:r>
                                <m:r>
                                  <a:rPr lang="pt-BR" sz="1200" b="0" i="0" smtClean="0">
                                    <a:latin typeface="Cambria Math" panose="02040503050406030204" pitchFamily="18" charset="0"/>
                                  </a:rPr>
                                  <m:t>=</m:t>
                                </m:r>
                                <m:r>
                                  <a:rPr lang="pt-BR" sz="1200">
                                    <a:latin typeface="Cambria Math" panose="02040503050406030204" pitchFamily="18" charset="0"/>
                                  </a:rPr>
                                  <m:t>|</m:t>
                                </m:r>
                                <m:r>
                                  <a:rPr lang="pt-BR" sz="1200">
                                    <a:latin typeface="Cambria Math" panose="02040503050406030204" pitchFamily="18" charset="0"/>
                                  </a:rPr>
                                  <m:t>𝐸</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𝑗</m:t>
                                </m:r>
                                <m:r>
                                  <a:rPr lang="pt-BR" sz="1200" b="0" i="1" smtClean="0">
                                    <a:latin typeface="Cambria Math" panose="02040503050406030204" pitchFamily="18" charset="0"/>
                                  </a:rPr>
                                  <m:t>=1,…,</m:t>
                                </m:r>
                                <m:r>
                                  <a:rPr lang="pt-BR" sz="1200" b="0" i="1" smtClean="0">
                                    <a:latin typeface="Cambria Math" panose="02040503050406030204" pitchFamily="18" charset="0"/>
                                  </a:rPr>
                                  <m:t>𝑚</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𝑗</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𝐸</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9608776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b="0" smtClean="0">
                                            <a:latin typeface="Cambria Math" panose="02040503050406030204" pitchFamily="18" charset="0"/>
                                          </a:rPr>
                                          <m:t>𝑗</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𝑒</m:t>
                                  </m:r>
                                </m:e>
                                <m:sub>
                                  <m:r>
                                    <a:rPr lang="pt-BR" sz="1200" b="0" smtClean="0">
                                      <a:latin typeface="Cambria Math" panose="02040503050406030204" pitchFamily="18" charset="0"/>
                                    </a:rPr>
                                    <m:t>𝑗</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1110582875"/>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𝑘</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𝜇</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sub>
                                </m:sSub>
                                <m:r>
                                  <a:rPr lang="pt-BR" sz="1200" b="0" smtClean="0">
                                    <a:latin typeface="Cambria Math" panose="02040503050406030204" pitchFamily="18" charset="0"/>
                                  </a:rPr>
                                  <m:t>(</m:t>
                                </m:r>
                                <m:r>
                                  <a:rPr lang="pt-BR" sz="1200" b="0" smtClean="0">
                                    <a:latin typeface="Cambria Math" panose="02040503050406030204" pitchFamily="18" charset="0"/>
                                  </a:rPr>
                                  <m:t>𝑡</m:t>
                                </m:r>
                                <m:r>
                                  <a:rPr lang="pt-BR" sz="1200" b="0" smtClean="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membership</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function</a:t>
                          </a:r>
                          <a:r>
                            <a:rPr lang="pt-BR" sz="12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66535342"/>
                      </a:ext>
                    </a:extLst>
                  </a:tr>
                </a:tbl>
              </a:graphicData>
            </a:graphic>
          </p:graphicFrame>
        </mc:Choice>
        <mc:Fallback xmlns="">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3562785883"/>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274320">
                    <a:tc>
                      <a:txBody>
                        <a:bodyPr/>
                        <a:lstStyle/>
                        <a:p>
                          <a:endParaRPr lang="pt-BR"/>
                        </a:p>
                      </a:txBody>
                      <a:tcPr anchor="ctr">
                        <a:blipFill>
                          <a:blip r:embed="rId8"/>
                          <a:stretch>
                            <a:fillRect t="-102222" r="-192275" b="-708889"/>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8"/>
                          <a:stretch>
                            <a:fillRect t="-202222" r="-192275" b="-608889"/>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8"/>
                          <a:stretch>
                            <a:fillRect t="-302222" r="-192275" b="-508889"/>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289052">
                    <a:tc>
                      <a:txBody>
                        <a:bodyPr/>
                        <a:lstStyle/>
                        <a:p>
                          <a:endParaRPr lang="pt-BR"/>
                        </a:p>
                      </a:txBody>
                      <a:tcPr anchor="ctr">
                        <a:blipFill>
                          <a:blip r:embed="rId8"/>
                          <a:stretch>
                            <a:fillRect t="-377083" r="-192275" b="-377083"/>
                          </a:stretch>
                        </a:blipFill>
                      </a:tcPr>
                    </a:tc>
                    <a:tc>
                      <a:txBody>
                        <a:bodyPr/>
                        <a:lstStyle/>
                        <a:p>
                          <a:endParaRPr lang="pt-BR"/>
                        </a:p>
                      </a:txBody>
                      <a:tcPr anchor="ctr">
                        <a:blipFill>
                          <a:blip r:embed="rId8"/>
                          <a:stretch>
                            <a:fillRect l="-52125" t="-377083" r="-224" b="-377083"/>
                          </a:stretch>
                        </a:blipFill>
                      </a:tcPr>
                    </a:tc>
                    <a:extLst>
                      <a:ext uri="{0D108BD9-81ED-4DB2-BD59-A6C34878D82A}">
                        <a16:rowId xmlns:a16="http://schemas.microsoft.com/office/drawing/2014/main" val="3296087768"/>
                      </a:ext>
                    </a:extLst>
                  </a:tr>
                  <a:tr h="310642">
                    <a:tc>
                      <a:txBody>
                        <a:bodyPr/>
                        <a:lstStyle/>
                        <a:p>
                          <a:endParaRPr lang="pt-BR"/>
                        </a:p>
                      </a:txBody>
                      <a:tcPr anchor="ctr">
                        <a:blipFill>
                          <a:blip r:embed="rId8"/>
                          <a:stretch>
                            <a:fillRect t="-449020" r="-192275" b="-254902"/>
                          </a:stretch>
                        </a:blipFill>
                      </a:tcPr>
                    </a:tc>
                    <a:tc>
                      <a:txBody>
                        <a:bodyPr/>
                        <a:lstStyle/>
                        <a:p>
                          <a:endParaRPr lang="pt-BR"/>
                        </a:p>
                      </a:txBody>
                      <a:tcPr anchor="ctr">
                        <a:blipFill>
                          <a:blip r:embed="rId8"/>
                          <a:stretch>
                            <a:fillRect l="-52125" t="-449020" r="-224" b="-254902"/>
                          </a:stretch>
                        </a:blipFill>
                      </a:tcPr>
                    </a:tc>
                    <a:extLst>
                      <a:ext uri="{0D108BD9-81ED-4DB2-BD59-A6C34878D82A}">
                        <a16:rowId xmlns:a16="http://schemas.microsoft.com/office/drawing/2014/main" val="1110582875"/>
                      </a:ext>
                    </a:extLst>
                  </a:tr>
                  <a:tr h="457200">
                    <a:tc>
                      <a:txBody>
                        <a:bodyPr/>
                        <a:lstStyle/>
                        <a:p>
                          <a:endParaRPr lang="pt-BR"/>
                        </a:p>
                      </a:txBody>
                      <a:tcPr anchor="ctr">
                        <a:blipFill>
                          <a:blip r:embed="rId8"/>
                          <a:stretch>
                            <a:fillRect t="-373333" r="-192275" b="-73333"/>
                          </a:stretch>
                        </a:blipFill>
                      </a:tcP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310642">
                    <a:tc>
                      <a:txBody>
                        <a:bodyPr/>
                        <a:lstStyle/>
                        <a:p>
                          <a:endParaRPr lang="pt-BR"/>
                        </a:p>
                      </a:txBody>
                      <a:tcPr anchor="ctr">
                        <a:blipFill>
                          <a:blip r:embed="rId8"/>
                          <a:stretch>
                            <a:fillRect t="-696078" r="-192275" b="-7843"/>
                          </a:stretch>
                        </a:blipFill>
                      </a:tcPr>
                    </a:tc>
                    <a:tc>
                      <a:txBody>
                        <a:bodyPr/>
                        <a:lstStyle/>
                        <a:p>
                          <a:endParaRPr lang="pt-BR"/>
                        </a:p>
                      </a:txBody>
                      <a:tcPr anchor="ctr">
                        <a:blipFill>
                          <a:blip r:embed="rId8"/>
                          <a:stretch>
                            <a:fillRect l="-52125" t="-696078" r="-224" b="-7843"/>
                          </a:stretch>
                        </a:blipFill>
                      </a:tcPr>
                    </a:tc>
                    <a:extLst>
                      <a:ext uri="{0D108BD9-81ED-4DB2-BD59-A6C34878D82A}">
                        <a16:rowId xmlns:a16="http://schemas.microsoft.com/office/drawing/2014/main" val="366535342"/>
                      </a:ext>
                    </a:extLst>
                  </a:tr>
                </a:tbl>
              </a:graphicData>
            </a:graphic>
          </p:graphicFrame>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9208B53-47FF-4C23-B634-4ED846EA3F4C}"/>
                  </a:ext>
                </a:extLst>
              </p:cNvPr>
              <p:cNvSpPr txBox="1"/>
              <p:nvPr/>
            </p:nvSpPr>
            <p:spPr>
              <a:xfrm>
                <a:off x="675591" y="1079333"/>
                <a:ext cx="6130342" cy="424796"/>
              </a:xfrm>
              <a:prstGeom prst="rect">
                <a:avLst/>
              </a:prstGeom>
              <a:noFill/>
            </p:spPr>
            <p:txBody>
              <a:bodyPr wrap="square">
                <a:spAutoFit/>
              </a:bodyPr>
              <a:lstStyle/>
              <a:p>
                <a:pPr algn="ctr"/>
                <a:r>
                  <a:rPr lang="pt-BR" sz="2000" dirty="0" err="1">
                    <a:latin typeface="Poppins Light" panose="00000400000000000000" pitchFamily="2" charset="0"/>
                    <a:cs typeface="Poppins Light" panose="00000400000000000000" pitchFamily="2" charset="0"/>
                  </a:rPr>
                  <a:t>Membership</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function</a:t>
                </a:r>
                <a:r>
                  <a:rPr lang="pt-BR" sz="2000" dirty="0">
                    <a:latin typeface="Poppins Light" panose="00000400000000000000" pitchFamily="2" charset="0"/>
                    <a:cs typeface="Poppins Light" panose="00000400000000000000" pitchFamily="2" charset="0"/>
                  </a:rPr>
                  <a:t> for event </a:t>
                </a:r>
                <a14:m>
                  <m:oMath xmlns:m="http://schemas.openxmlformats.org/officeDocument/2006/math">
                    <m:sSub>
                      <m:sSubPr>
                        <m:ctrlPr>
                          <a:rPr lang="pt-BR" sz="2000" i="1">
                            <a:latin typeface="Cambria Math" panose="02040503050406030204" pitchFamily="18" charset="0"/>
                            <a:cs typeface="Poppins Light" panose="00000400000000000000" pitchFamily="2" charset="0"/>
                          </a:rPr>
                        </m:ctrlPr>
                      </m:sSubPr>
                      <m:e>
                        <m:r>
                          <a:rPr lang="pt-BR" sz="2000">
                            <a:latin typeface="Cambria Math" panose="02040503050406030204" pitchFamily="18" charset="0"/>
                            <a:cs typeface="Poppins Light" panose="00000400000000000000" pitchFamily="2" charset="0"/>
                          </a:rPr>
                          <m:t>𝑒</m:t>
                        </m:r>
                      </m:e>
                      <m:sub>
                        <m:r>
                          <a:rPr lang="pt-BR" sz="2000">
                            <a:latin typeface="Cambria Math" panose="02040503050406030204" pitchFamily="18" charset="0"/>
                            <a:cs typeface="Poppins Light" panose="00000400000000000000" pitchFamily="2" charset="0"/>
                          </a:rPr>
                          <m:t>𝑗</m:t>
                        </m:r>
                      </m:sub>
                    </m:sSub>
                  </m:oMath>
                </a14:m>
                <a:endParaRPr lang="pt-BR" sz="2000" dirty="0">
                  <a:latin typeface="Poppins Light" panose="00000400000000000000" pitchFamily="2" charset="0"/>
                  <a:cs typeface="Poppins Light" panose="00000400000000000000" pitchFamily="2" charset="0"/>
                </a:endParaRPr>
              </a:p>
            </p:txBody>
          </p:sp>
        </mc:Choice>
        <mc:Fallback xmlns="">
          <p:sp>
            <p:nvSpPr>
              <p:cNvPr id="30" name="CaixaDeTexto 29">
                <a:extLst>
                  <a:ext uri="{FF2B5EF4-FFF2-40B4-BE49-F238E27FC236}">
                    <a16:creationId xmlns:a16="http://schemas.microsoft.com/office/drawing/2014/main" id="{39208B53-47FF-4C23-B634-4ED846EA3F4C}"/>
                  </a:ext>
                </a:extLst>
              </p:cNvPr>
              <p:cNvSpPr txBox="1">
                <a:spLocks noRot="1" noChangeAspect="1" noMove="1" noResize="1" noEditPoints="1" noAdjustHandles="1" noChangeArrowheads="1" noChangeShapeType="1" noTextEdit="1"/>
              </p:cNvSpPr>
              <p:nvPr/>
            </p:nvSpPr>
            <p:spPr>
              <a:xfrm>
                <a:off x="675591" y="1079333"/>
                <a:ext cx="6130342" cy="424796"/>
              </a:xfrm>
              <a:prstGeom prst="rect">
                <a:avLst/>
              </a:prstGeom>
              <a:blipFill>
                <a:blip r:embed="rId9"/>
                <a:stretch>
                  <a:fillRect t="-4286" b="-214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210773C3-A530-4D63-A2F9-57EDE10953DE}"/>
                  </a:ext>
                </a:extLst>
              </p:cNvPr>
              <p:cNvSpPr txBox="1"/>
              <p:nvPr/>
            </p:nvSpPr>
            <p:spPr>
              <a:xfrm>
                <a:off x="523049" y="4439050"/>
                <a:ext cx="6728199" cy="1930465"/>
              </a:xfrm>
              <a:prstGeom prst="rect">
                <a:avLst/>
              </a:prstGeom>
              <a:noFill/>
            </p:spPr>
            <p:txBody>
              <a:bodyPr wrap="square">
                <a:spAutoFit/>
              </a:bodyPr>
              <a:lstStyle/>
              <a:p>
                <a:pPr algn="ctr"/>
                <a14:m>
                  <m:oMath xmlns:m="http://schemas.openxmlformats.org/officeDocument/2006/math">
                    <m:r>
                      <a:rPr lang="pt-BR" sz="2400" b="0" smtClean="0">
                        <a:latin typeface="Cambria Math" panose="02040503050406030204" pitchFamily="18" charset="0"/>
                      </a:rPr>
                      <m:t>𝑘</m:t>
                    </m:r>
                  </m:oMath>
                </a14:m>
                <a:r>
                  <a:rPr lang="pt-BR" sz="2000" dirty="0">
                    <a:latin typeface="Poppins Light" panose="00000400000000000000" pitchFamily="2" charset="0"/>
                    <a:cs typeface="Poppins Light" panose="00000400000000000000" pitchFamily="2" charset="0"/>
                  </a:rPr>
                  <a:t>: constant </a:t>
                </a:r>
                <a:r>
                  <a:rPr lang="pt-BR" sz="2000" dirty="0" err="1">
                    <a:latin typeface="Poppins Light" panose="00000400000000000000" pitchFamily="2" charset="0"/>
                    <a:cs typeface="Poppins Light" panose="00000400000000000000" pitchFamily="2" charset="0"/>
                  </a:rPr>
                  <a:t>of</a:t>
                </a:r>
                <a:r>
                  <a:rPr lang="pt-BR" sz="2000" dirty="0">
                    <a:latin typeface="Poppins Light" panose="00000400000000000000" pitchFamily="2" charset="0"/>
                    <a:cs typeface="Poppins Light" panose="00000400000000000000" pitchFamily="2" charset="0"/>
                  </a:rPr>
                  <a:t> time </a:t>
                </a:r>
                <a:r>
                  <a:rPr lang="pt-BR" sz="2000" dirty="0" err="1">
                    <a:latin typeface="Poppins Light" panose="00000400000000000000" pitchFamily="2" charset="0"/>
                    <a:cs typeface="Poppins Light" panose="00000400000000000000" pitchFamily="2" charset="0"/>
                  </a:rPr>
                  <a:t>tolerance</a:t>
                </a:r>
                <a:endParaRPr lang="pt-BR" sz="2000" dirty="0">
                  <a:latin typeface="Poppins Light" panose="00000400000000000000" pitchFamily="2" charset="0"/>
                  <a:cs typeface="Poppins Light" panose="00000400000000000000" pitchFamily="2" charset="0"/>
                </a:endParaRPr>
              </a:p>
              <a:p>
                <a:pPr algn="ctr"/>
                <a:endParaRPr lang="pt-BR" sz="2400" dirty="0"/>
              </a:p>
              <a:p>
                <a:pPr algn="ctr"/>
                <a14:m>
                  <m:oMath xmlns:m="http://schemas.openxmlformats.org/officeDocument/2006/math">
                    <m:r>
                      <a:rPr lang="pt-BR" sz="2400" b="0" smtClean="0">
                        <a:solidFill>
                          <a:schemeClr val="tx1"/>
                        </a:solidFill>
                        <a:latin typeface="Cambria Math" panose="02040503050406030204" pitchFamily="18" charset="0"/>
                      </a:rPr>
                      <m:t>𝑘</m:t>
                    </m:r>
                    <m:r>
                      <a:rPr lang="pt-BR" sz="2400" b="0" i="0" smtClean="0">
                        <a:solidFill>
                          <a:schemeClr val="tx1"/>
                        </a:solidFill>
                        <a:latin typeface="Cambria Math" panose="02040503050406030204" pitchFamily="18" charset="0"/>
                      </a:rPr>
                      <m:t>=15</m:t>
                    </m:r>
                  </m:oMath>
                </a14:m>
                <a:r>
                  <a:rPr lang="pt-BR" sz="2400" dirty="0">
                    <a:solidFill>
                      <a:schemeClr val="tx1"/>
                    </a:solidFill>
                  </a:rPr>
                  <a:t> </a:t>
                </a:r>
                <a:r>
                  <a:rPr lang="pt-BR" sz="2000" dirty="0" err="1">
                    <a:latin typeface="Poppins Light" panose="00000400000000000000" pitchFamily="2" charset="0"/>
                    <a:cs typeface="Poppins Light" panose="00000400000000000000" pitchFamily="2" charset="0"/>
                  </a:rPr>
                  <a:t>holds</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true</a:t>
                </a:r>
                <a:r>
                  <a:rPr lang="en-US" sz="2000" dirty="0">
                    <a:latin typeface="Poppins Light" panose="00000400000000000000" pitchFamily="2" charset="0"/>
                    <a:cs typeface="Poppins Light" panose="00000400000000000000" pitchFamily="2" charset="0"/>
                  </a:rPr>
                  <a:t> the central limit theorem</a:t>
                </a:r>
              </a:p>
              <a:p>
                <a:pPr algn="ctr"/>
                <a:endParaRPr lang="en-US" sz="2400" dirty="0">
                  <a:solidFill>
                    <a:schemeClr val="tx1">
                      <a:lumMod val="50000"/>
                      <a:lumOff val="50000"/>
                    </a:schemeClr>
                  </a:solidFill>
                </a:endParaRPr>
              </a:p>
              <a:p>
                <a:pPr algn="ctr"/>
                <a:r>
                  <a:rPr lang="en-US" sz="2400" dirty="0">
                    <a:solidFill>
                      <a:schemeClr val="tx1">
                        <a:lumMod val="50000"/>
                        <a:lumOff val="50000"/>
                      </a:schemeClr>
                    </a:solidFill>
                  </a:rPr>
                  <a:t>*</a:t>
                </a:r>
                <a:r>
                  <a:rPr lang="en-US" sz="2000" dirty="0">
                    <a:solidFill>
                      <a:schemeClr val="tx1">
                        <a:lumMod val="50000"/>
                        <a:lumOff val="50000"/>
                      </a:schemeClr>
                    </a:solidFill>
                    <a:latin typeface="Poppins Light" panose="00000400000000000000" pitchFamily="2" charset="0"/>
                    <a:cs typeface="Poppins Light" panose="00000400000000000000" pitchFamily="2" charset="0"/>
                  </a:rPr>
                  <a:t>Optimization of </a:t>
                </a:r>
                <a14:m>
                  <m:oMath xmlns:m="http://schemas.openxmlformats.org/officeDocument/2006/math">
                    <m:r>
                      <a:rPr lang="pt-BR" sz="2000">
                        <a:solidFill>
                          <a:schemeClr val="tx1">
                            <a:lumMod val="50000"/>
                            <a:lumOff val="50000"/>
                          </a:schemeClr>
                        </a:solidFill>
                        <a:latin typeface="Cambria Math" panose="02040503050406030204" pitchFamily="18" charset="0"/>
                        <a:cs typeface="Poppins Light" panose="00000400000000000000" pitchFamily="2" charset="0"/>
                      </a:rPr>
                      <m:t>𝑘</m:t>
                    </m:r>
                  </m:oMath>
                </a14:m>
                <a:r>
                  <a:rPr lang="pt-BR" sz="2000" dirty="0">
                    <a:solidFill>
                      <a:schemeClr val="tx1">
                        <a:lumMod val="50000"/>
                        <a:lumOff val="50000"/>
                      </a:schemeClr>
                    </a:solidFill>
                    <a:latin typeface="Poppins Light" panose="00000400000000000000" pitchFamily="2" charset="0"/>
                    <a:cs typeface="Poppins Light" panose="00000400000000000000" pitchFamily="2" charset="0"/>
                  </a:rPr>
                  <a:t> is </a:t>
                </a:r>
                <a:r>
                  <a:rPr lang="pt-BR" sz="2000" dirty="0" err="1">
                    <a:solidFill>
                      <a:schemeClr val="tx1">
                        <a:lumMod val="50000"/>
                        <a:lumOff val="50000"/>
                      </a:schemeClr>
                    </a:solidFill>
                    <a:latin typeface="Poppins Light" panose="00000400000000000000" pitchFamily="2" charset="0"/>
                    <a:cs typeface="Poppins Light" panose="00000400000000000000" pitchFamily="2" charset="0"/>
                  </a:rPr>
                  <a:t>considered</a:t>
                </a:r>
                <a:r>
                  <a:rPr lang="pt-BR" sz="2000" dirty="0">
                    <a:solidFill>
                      <a:schemeClr val="tx1">
                        <a:lumMod val="50000"/>
                        <a:lumOff val="50000"/>
                      </a:schemeClr>
                    </a:solidFill>
                    <a:latin typeface="Poppins Light" panose="00000400000000000000" pitchFamily="2" charset="0"/>
                    <a:cs typeface="Poppins Light" panose="00000400000000000000" pitchFamily="2" charset="0"/>
                  </a:rPr>
                  <a:t> for </a:t>
                </a:r>
                <a:r>
                  <a:rPr lang="pt-BR" sz="2000" dirty="0" err="1">
                    <a:solidFill>
                      <a:schemeClr val="tx1">
                        <a:lumMod val="50000"/>
                        <a:lumOff val="50000"/>
                      </a:schemeClr>
                    </a:solidFill>
                    <a:latin typeface="Poppins Light" panose="00000400000000000000" pitchFamily="2" charset="0"/>
                    <a:cs typeface="Poppins Light" panose="00000400000000000000" pitchFamily="2" charset="0"/>
                  </a:rPr>
                  <a:t>further</a:t>
                </a:r>
                <a:r>
                  <a:rPr lang="pt-BR" sz="2000" dirty="0">
                    <a:solidFill>
                      <a:schemeClr val="tx1">
                        <a:lumMod val="50000"/>
                        <a:lumOff val="50000"/>
                      </a:schemeClr>
                    </a:solidFill>
                    <a:latin typeface="Poppins Light" panose="00000400000000000000" pitchFamily="2" charset="0"/>
                    <a:cs typeface="Poppins Light" panose="00000400000000000000" pitchFamily="2" charset="0"/>
                  </a:rPr>
                  <a:t> </a:t>
                </a:r>
                <a:r>
                  <a:rPr lang="pt-BR" sz="2000" dirty="0" err="1">
                    <a:solidFill>
                      <a:schemeClr val="tx1">
                        <a:lumMod val="50000"/>
                        <a:lumOff val="50000"/>
                      </a:schemeClr>
                    </a:solidFill>
                    <a:latin typeface="Poppins Light" panose="00000400000000000000" pitchFamily="2" charset="0"/>
                    <a:cs typeface="Poppins Light" panose="00000400000000000000" pitchFamily="2" charset="0"/>
                  </a:rPr>
                  <a:t>research</a:t>
                </a:r>
                <a:endParaRPr lang="pt-BR" sz="2000" dirty="0">
                  <a:latin typeface="Poppins Light" panose="00000400000000000000" pitchFamily="2" charset="0"/>
                  <a:cs typeface="Poppins Light" panose="00000400000000000000" pitchFamily="2" charset="0"/>
                </a:endParaRPr>
              </a:p>
            </p:txBody>
          </p:sp>
        </mc:Choice>
        <mc:Fallback xmlns="">
          <p:sp>
            <p:nvSpPr>
              <p:cNvPr id="25" name="CaixaDeTexto 24">
                <a:extLst>
                  <a:ext uri="{FF2B5EF4-FFF2-40B4-BE49-F238E27FC236}">
                    <a16:creationId xmlns:a16="http://schemas.microsoft.com/office/drawing/2014/main" id="{210773C3-A530-4D63-A2F9-57EDE10953DE}"/>
                  </a:ext>
                </a:extLst>
              </p:cNvPr>
              <p:cNvSpPr txBox="1">
                <a:spLocks noRot="1" noChangeAspect="1" noMove="1" noResize="1" noEditPoints="1" noAdjustHandles="1" noChangeArrowheads="1" noChangeShapeType="1" noTextEdit="1"/>
              </p:cNvSpPr>
              <p:nvPr/>
            </p:nvSpPr>
            <p:spPr>
              <a:xfrm>
                <a:off x="523049" y="4439050"/>
                <a:ext cx="6728199" cy="1930465"/>
              </a:xfrm>
              <a:prstGeom prst="rect">
                <a:avLst/>
              </a:prstGeom>
              <a:blipFill>
                <a:blip r:embed="rId10"/>
                <a:stretch>
                  <a:fillRect l="-1359" r="-815" b="-5994"/>
                </a:stretch>
              </a:blipFill>
            </p:spPr>
            <p:txBody>
              <a:bodyPr/>
              <a:lstStyle/>
              <a:p>
                <a:r>
                  <a:rPr lang="pt-BR">
                    <a:noFill/>
                  </a:rPr>
                  <a:t> </a:t>
                </a:r>
              </a:p>
            </p:txBody>
          </p:sp>
        </mc:Fallback>
      </mc:AlternateContent>
    </p:spTree>
    <p:extLst>
      <p:ext uri="{BB962C8B-B14F-4D97-AF65-F5344CB8AC3E}">
        <p14:creationId xmlns:p14="http://schemas.microsoft.com/office/powerpoint/2010/main" val="330265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14</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membership</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EDA9C882-ED80-4944-A03F-D7A86A6D8689}"/>
                  </a:ext>
                </a:extLst>
              </p:cNvPr>
              <p:cNvSpPr txBox="1"/>
              <p:nvPr/>
            </p:nvSpPr>
            <p:spPr>
              <a:xfrm>
                <a:off x="802835" y="4963935"/>
                <a:ext cx="5308505" cy="6404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𝜇</m:t>
                          </m:r>
                        </m:e>
                        <m:sub>
                          <m:sSub>
                            <m:sSubPr>
                              <m:ctrlPr>
                                <a:rPr lang="pt-BR"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𝑒</m:t>
                              </m:r>
                            </m:e>
                            <m:sub>
                              <m:r>
                                <a:rPr lang="pt-BR" b="0" i="1" smtClean="0">
                                  <a:latin typeface="Cambria Math" panose="02040503050406030204" pitchFamily="18" charset="0"/>
                                  <a:ea typeface="Cambria Math" panose="02040503050406030204" pitchFamily="18" charset="0"/>
                                </a:rPr>
                                <m:t>𝑗</m:t>
                              </m:r>
                            </m:sub>
                          </m:sSub>
                        </m:sub>
                      </m:sSub>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𝑡</m:t>
                          </m:r>
                        </m:e>
                      </m:d>
                      <m:r>
                        <a:rPr lang="pt-BR" b="0" i="1"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max</m:t>
                      </m:r>
                      <m:r>
                        <a:rPr lang="pt-BR" i="1">
                          <a:latin typeface="Cambria Math" panose="02040503050406030204" pitchFamily="18" charset="0"/>
                          <a:ea typeface="Cambria Math" panose="02040503050406030204" pitchFamily="18" charset="0"/>
                        </a:rPr>
                        <m:t>⁡</m:t>
                      </m:r>
                      <m:d>
                        <m:dPr>
                          <m:ctrlPr>
                            <a:rPr lang="pt-BR" i="1" smtClean="0">
                              <a:latin typeface="Cambria Math" panose="02040503050406030204" pitchFamily="18" charset="0"/>
                              <a:ea typeface="Cambria Math" panose="02040503050406030204" pitchFamily="18" charset="0"/>
                            </a:rPr>
                          </m:ctrlPr>
                        </m:dPr>
                        <m:e>
                          <m:r>
                            <m:rPr>
                              <m:sty m:val="p"/>
                            </m:rPr>
                            <a:rPr lang="pt-BR">
                              <a:latin typeface="Cambria Math" panose="02040503050406030204" pitchFamily="18" charset="0"/>
                              <a:ea typeface="Cambria Math" panose="02040503050406030204" pitchFamily="18" charset="0"/>
                            </a:rPr>
                            <m:t>min</m:t>
                          </m:r>
                          <m:d>
                            <m:dPr>
                              <m:ctrlPr>
                                <a:rPr lang="pt-BR" b="0" i="1" smtClean="0">
                                  <a:latin typeface="Cambria Math" panose="02040503050406030204" pitchFamily="18" charset="0"/>
                                  <a:ea typeface="Cambria Math" panose="02040503050406030204" pitchFamily="18" charset="0"/>
                                </a:rPr>
                              </m:ctrlPr>
                            </m:dP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𝑡</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sSub>
                                        <m:sSubPr>
                                          <m:ctrlPr>
                                            <a:rPr lang="pt-BR" i="1">
                                              <a:latin typeface="Cambria Math" panose="02040503050406030204" pitchFamily="18" charset="0"/>
                                            </a:rPr>
                                          </m:ctrlPr>
                                        </m:sSubPr>
                                        <m:e>
                                          <m:r>
                                            <a:rPr lang="pt-BR" i="1">
                                              <a:latin typeface="Cambria Math" panose="02040503050406030204" pitchFamily="18" charset="0"/>
                                            </a:rPr>
                                            <m:t>𝑒</m:t>
                                          </m:r>
                                        </m:e>
                                        <m:sub>
                                          <m:r>
                                            <a:rPr lang="pt-BR" i="1">
                                              <a:latin typeface="Cambria Math" panose="02040503050406030204" pitchFamily="18" charset="0"/>
                                            </a:rPr>
                                            <m:t>𝑗</m:t>
                                          </m:r>
                                        </m:sub>
                                      </m:sSub>
                                    </m:sub>
                                  </m:sSub>
                                  <m:r>
                                    <a:rPr lang="pt-BR" i="1">
                                      <a:latin typeface="Cambria Math" panose="02040503050406030204" pitchFamily="18" charset="0"/>
                                    </a:rPr>
                                    <m:t>−</m:t>
                                  </m:r>
                                  <m:r>
                                    <a:rPr lang="pt-BR" i="1">
                                      <a:latin typeface="Cambria Math" panose="02040503050406030204" pitchFamily="18" charset="0"/>
                                    </a:rPr>
                                    <m:t>𝑘</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𝑘</m:t>
                                  </m:r>
                                </m:den>
                              </m:f>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sSub>
                                        <m:sSubPr>
                                          <m:ctrlPr>
                                            <a:rPr lang="pt-BR" i="1">
                                              <a:latin typeface="Cambria Math" panose="02040503050406030204" pitchFamily="18" charset="0"/>
                                            </a:rPr>
                                          </m:ctrlPr>
                                        </m:sSubPr>
                                        <m:e>
                                          <m:r>
                                            <a:rPr lang="pt-BR" i="1">
                                              <a:latin typeface="Cambria Math" panose="02040503050406030204" pitchFamily="18" charset="0"/>
                                            </a:rPr>
                                            <m:t>𝑒</m:t>
                                          </m:r>
                                        </m:e>
                                        <m:sub>
                                          <m:r>
                                            <a:rPr lang="pt-BR" i="1">
                                              <a:latin typeface="Cambria Math" panose="02040503050406030204" pitchFamily="18" charset="0"/>
                                            </a:rPr>
                                            <m:t>𝑗</m:t>
                                          </m:r>
                                        </m:sub>
                                      </m:sSub>
                                    </m:sub>
                                  </m:sSub>
                                  <m:r>
                                    <a:rPr lang="pt-BR" i="1">
                                      <a:latin typeface="Cambria Math" panose="02040503050406030204" pitchFamily="18" charset="0"/>
                                    </a:rPr>
                                    <m:t>+</m:t>
                                  </m:r>
                                  <m:r>
                                    <a:rPr lang="pt-BR" i="1">
                                      <a:latin typeface="Cambria Math" panose="02040503050406030204" pitchFamily="18" charset="0"/>
                                    </a:rPr>
                                    <m:t>𝑘</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𝑡</m:t>
                                  </m:r>
                                </m:num>
                                <m:den>
                                  <m:r>
                                    <a:rPr lang="pt-BR" i="1">
                                      <a:latin typeface="Cambria Math" panose="02040503050406030204" pitchFamily="18" charset="0"/>
                                      <a:ea typeface="Cambria Math" panose="02040503050406030204" pitchFamily="18" charset="0"/>
                                    </a:rPr>
                                    <m:t>𝑘</m:t>
                                  </m:r>
                                </m:den>
                              </m:f>
                            </m:e>
                          </m:d>
                          <m:r>
                            <a:rPr lang="pt-BR" b="0" i="1" smtClean="0">
                              <a:latin typeface="Cambria Math" panose="02040503050406030204" pitchFamily="18" charset="0"/>
                              <a:ea typeface="Cambria Math" panose="02040503050406030204" pitchFamily="18" charset="0"/>
                            </a:rPr>
                            <m:t>,0</m:t>
                          </m:r>
                        </m:e>
                      </m:d>
                    </m:oMath>
                  </m:oMathPara>
                </a14:m>
                <a:endParaRPr lang="pt-BR" dirty="0"/>
              </a:p>
            </p:txBody>
          </p:sp>
        </mc:Choice>
        <mc:Fallback xmlns="">
          <p:sp>
            <p:nvSpPr>
              <p:cNvPr id="6" name="CaixaDeTexto 5">
                <a:extLst>
                  <a:ext uri="{FF2B5EF4-FFF2-40B4-BE49-F238E27FC236}">
                    <a16:creationId xmlns:a16="http://schemas.microsoft.com/office/drawing/2014/main" id="{EDA9C882-ED80-4944-A03F-D7A86A6D8689}"/>
                  </a:ext>
                </a:extLst>
              </p:cNvPr>
              <p:cNvSpPr txBox="1">
                <a:spLocks noRot="1" noChangeAspect="1" noMove="1" noResize="1" noEditPoints="1" noAdjustHandles="1" noChangeArrowheads="1" noChangeShapeType="1" noTextEdit="1"/>
              </p:cNvSpPr>
              <p:nvPr/>
            </p:nvSpPr>
            <p:spPr>
              <a:xfrm>
                <a:off x="802835" y="4963935"/>
                <a:ext cx="5308505" cy="640432"/>
              </a:xfrm>
              <a:prstGeom prst="rect">
                <a:avLst/>
              </a:prstGeom>
              <a:blipFill>
                <a:blip r:embed="rId3"/>
                <a:stretch>
                  <a:fillRect/>
                </a:stretch>
              </a:blipFill>
            </p:spPr>
            <p:txBody>
              <a:bodyPr/>
              <a:lstStyle/>
              <a:p>
                <a:r>
                  <a:rPr lang="pt-BR">
                    <a:noFill/>
                  </a:rPr>
                  <a:t> </a:t>
                </a:r>
              </a:p>
            </p:txBody>
          </p:sp>
        </mc:Fallback>
      </mc:AlternateContent>
      <p:grpSp>
        <p:nvGrpSpPr>
          <p:cNvPr id="7" name="Agrupar 6">
            <a:extLst>
              <a:ext uri="{FF2B5EF4-FFF2-40B4-BE49-F238E27FC236}">
                <a16:creationId xmlns:a16="http://schemas.microsoft.com/office/drawing/2014/main" id="{D560065E-7F95-4FF1-9C47-D4E53F838DC6}"/>
              </a:ext>
            </a:extLst>
          </p:cNvPr>
          <p:cNvGrpSpPr/>
          <p:nvPr/>
        </p:nvGrpSpPr>
        <p:grpSpPr>
          <a:xfrm>
            <a:off x="303865" y="1470757"/>
            <a:ext cx="6930961" cy="2743578"/>
            <a:chOff x="822121" y="1879134"/>
            <a:chExt cx="6930961" cy="2743578"/>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4"/>
                  <a:stretch>
                    <a:fillRect b="-6818"/>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5"/>
                  <a:stretch>
                    <a:fillRect l="-13462" r="-9615"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6"/>
                  <a:stretch>
                    <a:fillRect l="-6723"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7"/>
                  <a:stretch>
                    <a:fillRect l="-5882"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8"/>
                  <a:stretch>
                    <a:fillRect l="-8046" r="-10345" b="-6522"/>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37" name="CaixaDeTexto 36">
                <a:extLst>
                  <a:ext uri="{FF2B5EF4-FFF2-40B4-BE49-F238E27FC236}">
                    <a16:creationId xmlns:a16="http://schemas.microsoft.com/office/drawing/2014/main" id="{96D514CB-97AF-4EC4-88B5-DCA4714D7C11}"/>
                  </a:ext>
                </a:extLst>
              </p:cNvPr>
              <p:cNvSpPr txBox="1"/>
              <p:nvPr/>
            </p:nvSpPr>
            <p:spPr>
              <a:xfrm>
                <a:off x="7744868" y="4630736"/>
                <a:ext cx="4138840" cy="1031436"/>
              </a:xfrm>
              <a:prstGeom prst="rect">
                <a:avLst/>
              </a:prstGeom>
              <a:noFill/>
            </p:spPr>
            <p:txBody>
              <a:bodyPr wrap="square" rtlCol="0">
                <a:spAutoFit/>
              </a:bodyPr>
              <a:lstStyle/>
              <a:p>
                <a:r>
                  <a:rPr lang="pt-BR" sz="2000" b="1" dirty="0">
                    <a:latin typeface="Poppins Light" panose="00000400000000000000" pitchFamily="2" charset="0"/>
                    <a:ea typeface="Cambria Math" panose="02040503050406030204" pitchFamily="18" charset="0"/>
                    <a:cs typeface="Poppins Light" panose="00000400000000000000" pitchFamily="2" charset="0"/>
                  </a:rPr>
                  <a:t>Interpretation</a:t>
                </a:r>
                <a:r>
                  <a:rPr lang="pt-BR" sz="2000" dirty="0">
                    <a:latin typeface="Poppins Light" panose="00000400000000000000" pitchFamily="2" charset="0"/>
                    <a:ea typeface="Cambria Math" panose="02040503050406030204" pitchFamily="18" charset="0"/>
                    <a:cs typeface="Poppins Light" panose="00000400000000000000" pitchFamily="2" charset="0"/>
                  </a:rPr>
                  <a:t>:</a:t>
                </a:r>
              </a:p>
              <a:p>
                <a14:m>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𝜇</m:t>
                        </m:r>
                      </m:e>
                      <m:sub>
                        <m:sSub>
                          <m:sSubPr>
                            <m:ctrlPr>
                              <a:rPr lang="pt-BR"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𝑒</m:t>
                            </m:r>
                          </m:e>
                          <m:sub>
                            <m:r>
                              <a:rPr lang="pt-BR" b="0" i="1" smtClean="0">
                                <a:latin typeface="Cambria Math" panose="02040503050406030204" pitchFamily="18" charset="0"/>
                                <a:ea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i="1" smtClean="0">
                        <a:solidFill>
                          <a:schemeClr val="tx1"/>
                        </a:solidFill>
                        <a:latin typeface="Cambria Math" panose="02040503050406030204" pitchFamily="18" charset="0"/>
                      </a:rPr>
                      <m:t>𝑡</m:t>
                    </m:r>
                    <m:r>
                      <a:rPr lang="pt-BR" b="0" i="1" smtClean="0">
                        <a:latin typeface="Cambria Math" panose="02040503050406030204" pitchFamily="18" charset="0"/>
                        <a:ea typeface="Cambria Math" panose="02040503050406030204" pitchFamily="18" charset="0"/>
                      </a:rPr>
                      <m:t>)</m:t>
                    </m:r>
                  </m:oMath>
                </a14:m>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gives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the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membership</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of</a:t>
                </a:r>
                <a:r>
                  <a:rPr lang="pt-BR" dirty="0">
                    <a:latin typeface="Poppins Light" panose="00000400000000000000" pitchFamily="2" charset="0"/>
                    <a:cs typeface="Poppins Light" panose="00000400000000000000" pitchFamily="2" charset="0"/>
                  </a:rPr>
                  <a:t> time point </a:t>
                </a:r>
                <a14:m>
                  <m:oMath xmlns:m="http://schemas.openxmlformats.org/officeDocument/2006/math">
                    <m:r>
                      <a:rPr lang="pt-BR" i="1">
                        <a:latin typeface="Cambria Math" panose="02040503050406030204" pitchFamily="18" charset="0"/>
                      </a:rPr>
                      <m:t>𝑡</m:t>
                    </m:r>
                    <m:r>
                      <a:rPr lang="pt-BR"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the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endParaRPr lang="pt-BR" sz="2000" dirty="0">
                  <a:latin typeface="Poppins Light" panose="00000400000000000000" pitchFamily="2" charset="0"/>
                  <a:cs typeface="Poppins Light" panose="00000400000000000000" pitchFamily="2" charset="0"/>
                </a:endParaRPr>
              </a:p>
            </p:txBody>
          </p:sp>
        </mc:Choice>
        <mc:Fallback xmlns="">
          <p:sp>
            <p:nvSpPr>
              <p:cNvPr id="37" name="CaixaDeTexto 36">
                <a:extLst>
                  <a:ext uri="{FF2B5EF4-FFF2-40B4-BE49-F238E27FC236}">
                    <a16:creationId xmlns:a16="http://schemas.microsoft.com/office/drawing/2014/main" id="{96D514CB-97AF-4EC4-88B5-DCA4714D7C11}"/>
                  </a:ext>
                </a:extLst>
              </p:cNvPr>
              <p:cNvSpPr txBox="1">
                <a:spLocks noRot="1" noChangeAspect="1" noMove="1" noResize="1" noEditPoints="1" noAdjustHandles="1" noChangeArrowheads="1" noChangeShapeType="1" noTextEdit="1"/>
              </p:cNvSpPr>
              <p:nvPr/>
            </p:nvSpPr>
            <p:spPr>
              <a:xfrm>
                <a:off x="7744868" y="4630736"/>
                <a:ext cx="4138840" cy="1031436"/>
              </a:xfrm>
              <a:prstGeom prst="rect">
                <a:avLst/>
              </a:prstGeom>
              <a:blipFill>
                <a:blip r:embed="rId9"/>
                <a:stretch>
                  <a:fillRect l="-1473" t="-3550" b="-710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3142696395"/>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𝐸</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𝑚</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𝑚</m:t>
                                </m:r>
                                <m:r>
                                  <a:rPr lang="pt-BR" sz="1200" b="0" i="0" smtClean="0">
                                    <a:latin typeface="Cambria Math" panose="02040503050406030204" pitchFamily="18" charset="0"/>
                                  </a:rPr>
                                  <m:t>=</m:t>
                                </m:r>
                                <m:r>
                                  <a:rPr lang="pt-BR" sz="1200">
                                    <a:latin typeface="Cambria Math" panose="02040503050406030204" pitchFamily="18" charset="0"/>
                                  </a:rPr>
                                  <m:t>|</m:t>
                                </m:r>
                                <m:r>
                                  <a:rPr lang="pt-BR" sz="1200">
                                    <a:latin typeface="Cambria Math" panose="02040503050406030204" pitchFamily="18" charset="0"/>
                                  </a:rPr>
                                  <m:t>𝐸</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𝑗</m:t>
                                </m:r>
                                <m:r>
                                  <a:rPr lang="pt-BR" sz="1200" b="0" i="1" smtClean="0">
                                    <a:latin typeface="Cambria Math" panose="02040503050406030204" pitchFamily="18" charset="0"/>
                                  </a:rPr>
                                  <m:t>=1,…,</m:t>
                                </m:r>
                                <m:r>
                                  <a:rPr lang="pt-BR" sz="1200" b="0" i="1" smtClean="0">
                                    <a:latin typeface="Cambria Math" panose="02040503050406030204" pitchFamily="18" charset="0"/>
                                  </a:rPr>
                                  <m:t>𝑚</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𝑗</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𝐸</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9608776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b="0" smtClean="0">
                                            <a:latin typeface="Cambria Math" panose="02040503050406030204" pitchFamily="18" charset="0"/>
                                          </a:rPr>
                                          <m:t>𝑗</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𝑒</m:t>
                                  </m:r>
                                </m:e>
                                <m:sub>
                                  <m:r>
                                    <a:rPr lang="pt-BR" sz="1200" b="0" smtClean="0">
                                      <a:latin typeface="Cambria Math" panose="02040503050406030204" pitchFamily="18" charset="0"/>
                                    </a:rPr>
                                    <m:t>𝑗</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1110582875"/>
                      </a:ext>
                    </a:extLst>
                  </a:tr>
                  <a:tr h="0">
                    <a:tc>
                      <a:txBody>
                        <a:bodyPr/>
                        <a:lstStyle/>
                        <a:p>
                          <a:pPr algn="l"/>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𝑘</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𝜇</m:t>
                                    </m:r>
                                  </m:e>
                                  <m:sub>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sub>
                                </m:sSub>
                                <m:r>
                                  <a:rPr lang="pt-BR" sz="1200" b="0" smtClean="0">
                                    <a:latin typeface="Cambria Math" panose="02040503050406030204" pitchFamily="18" charset="0"/>
                                  </a:rPr>
                                  <m:t>(</m:t>
                                </m:r>
                                <m:r>
                                  <a:rPr lang="pt-BR" sz="1200" b="0" smtClean="0">
                                    <a:latin typeface="Cambria Math" panose="02040503050406030204" pitchFamily="18" charset="0"/>
                                  </a:rPr>
                                  <m:t>𝑡</m:t>
                                </m:r>
                                <m:r>
                                  <a:rPr lang="pt-BR" sz="1200" b="0" smtClean="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membership</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function</a:t>
                          </a:r>
                          <a:r>
                            <a:rPr lang="pt-BR" sz="12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200" i="1">
                                      <a:latin typeface="Cambria Math" panose="02040503050406030204" pitchFamily="18" charset="0"/>
                                    </a:rPr>
                                  </m:ctrlPr>
                                </m:sSubPr>
                                <m:e>
                                  <m:r>
                                    <a:rPr lang="pt-BR" sz="1200">
                                      <a:latin typeface="Cambria Math" panose="02040503050406030204" pitchFamily="18" charset="0"/>
                                    </a:rPr>
                                    <m:t>𝑒</m:t>
                                  </m:r>
                                </m:e>
                                <m:sub>
                                  <m:r>
                                    <a:rPr lang="pt-BR" sz="1200">
                                      <a:latin typeface="Cambria Math" panose="02040503050406030204" pitchFamily="18" charset="0"/>
                                    </a:rPr>
                                    <m:t>𝑗</m:t>
                                  </m:r>
                                </m:sub>
                              </m:sSub>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66535342"/>
                      </a:ext>
                    </a:extLst>
                  </a:tr>
                </a:tbl>
              </a:graphicData>
            </a:graphic>
          </p:graphicFrame>
        </mc:Choice>
        <mc:Fallback xmlns="">
          <p:graphicFrame>
            <p:nvGraphicFramePr>
              <p:cNvPr id="40" name="Tabela 39">
                <a:extLst>
                  <a:ext uri="{FF2B5EF4-FFF2-40B4-BE49-F238E27FC236}">
                    <a16:creationId xmlns:a16="http://schemas.microsoft.com/office/drawing/2014/main" id="{0D10AC00-49F9-4E6B-BB0A-C04AFE0B0372}"/>
                  </a:ext>
                </a:extLst>
              </p:cNvPr>
              <p:cNvGraphicFramePr>
                <a:graphicFrameLocks noGrp="1"/>
              </p:cNvGraphicFramePr>
              <p:nvPr>
                <p:extLst>
                  <p:ext uri="{D42A27DB-BD31-4B8C-83A1-F6EECF244321}">
                    <p14:modId xmlns:p14="http://schemas.microsoft.com/office/powerpoint/2010/main" val="3142696395"/>
                  </p:ext>
                </p:extLst>
              </p:nvPr>
            </p:nvGraphicFramePr>
            <p:xfrm>
              <a:off x="7652504" y="1244412"/>
              <a:ext cx="4138840" cy="2464816"/>
            </p:xfrm>
            <a:graphic>
              <a:graphicData uri="http://schemas.openxmlformats.org/drawingml/2006/table">
                <a:tbl>
                  <a:tblPr firstRow="1" firstCol="1">
                    <a:tableStyleId>{9D7B26C5-4107-4FEC-AEDC-1716B250A1EF}</a:tableStyleId>
                  </a:tblPr>
                  <a:tblGrid>
                    <a:gridCol w="1417023">
                      <a:extLst>
                        <a:ext uri="{9D8B030D-6E8A-4147-A177-3AD203B41FA5}">
                          <a16:colId xmlns:a16="http://schemas.microsoft.com/office/drawing/2014/main" val="2125177324"/>
                        </a:ext>
                      </a:extLst>
                    </a:gridCol>
                    <a:gridCol w="2721817">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274320">
                    <a:tc>
                      <a:txBody>
                        <a:bodyPr/>
                        <a:lstStyle/>
                        <a:p>
                          <a:endParaRPr lang="pt-BR"/>
                        </a:p>
                      </a:txBody>
                      <a:tcPr anchor="ctr">
                        <a:blipFill>
                          <a:blip r:embed="rId10"/>
                          <a:stretch>
                            <a:fillRect t="-102222" r="-192275" b="-708889"/>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10"/>
                          <a:stretch>
                            <a:fillRect t="-202222" r="-192275" b="-608889"/>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10"/>
                          <a:stretch>
                            <a:fillRect t="-302222" r="-192275" b="-508889"/>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1743628216"/>
                      </a:ext>
                    </a:extLst>
                  </a:tr>
                  <a:tr h="289052">
                    <a:tc>
                      <a:txBody>
                        <a:bodyPr/>
                        <a:lstStyle/>
                        <a:p>
                          <a:endParaRPr lang="pt-BR"/>
                        </a:p>
                      </a:txBody>
                      <a:tcPr anchor="ctr">
                        <a:blipFill>
                          <a:blip r:embed="rId10"/>
                          <a:stretch>
                            <a:fillRect t="-377083" r="-192275" b="-377083"/>
                          </a:stretch>
                        </a:blipFill>
                      </a:tcPr>
                    </a:tc>
                    <a:tc>
                      <a:txBody>
                        <a:bodyPr/>
                        <a:lstStyle/>
                        <a:p>
                          <a:endParaRPr lang="pt-BR"/>
                        </a:p>
                      </a:txBody>
                      <a:tcPr anchor="ctr">
                        <a:blipFill>
                          <a:blip r:embed="rId10"/>
                          <a:stretch>
                            <a:fillRect l="-52125" t="-377083" r="-224" b="-377083"/>
                          </a:stretch>
                        </a:blipFill>
                      </a:tcPr>
                    </a:tc>
                    <a:extLst>
                      <a:ext uri="{0D108BD9-81ED-4DB2-BD59-A6C34878D82A}">
                        <a16:rowId xmlns:a16="http://schemas.microsoft.com/office/drawing/2014/main" val="3296087768"/>
                      </a:ext>
                    </a:extLst>
                  </a:tr>
                  <a:tr h="310642">
                    <a:tc>
                      <a:txBody>
                        <a:bodyPr/>
                        <a:lstStyle/>
                        <a:p>
                          <a:endParaRPr lang="pt-BR"/>
                        </a:p>
                      </a:txBody>
                      <a:tcPr anchor="ctr">
                        <a:blipFill>
                          <a:blip r:embed="rId10"/>
                          <a:stretch>
                            <a:fillRect t="-449020" r="-192275" b="-254902"/>
                          </a:stretch>
                        </a:blipFill>
                      </a:tcPr>
                    </a:tc>
                    <a:tc>
                      <a:txBody>
                        <a:bodyPr/>
                        <a:lstStyle/>
                        <a:p>
                          <a:endParaRPr lang="pt-BR"/>
                        </a:p>
                      </a:txBody>
                      <a:tcPr anchor="ctr">
                        <a:blipFill>
                          <a:blip r:embed="rId10"/>
                          <a:stretch>
                            <a:fillRect l="-52125" t="-449020" r="-224" b="-254902"/>
                          </a:stretch>
                        </a:blipFill>
                      </a:tcPr>
                    </a:tc>
                    <a:extLst>
                      <a:ext uri="{0D108BD9-81ED-4DB2-BD59-A6C34878D82A}">
                        <a16:rowId xmlns:a16="http://schemas.microsoft.com/office/drawing/2014/main" val="1110582875"/>
                      </a:ext>
                    </a:extLst>
                  </a:tr>
                  <a:tr h="457200">
                    <a:tc>
                      <a:txBody>
                        <a:bodyPr/>
                        <a:lstStyle/>
                        <a:p>
                          <a:endParaRPr lang="pt-BR"/>
                        </a:p>
                      </a:txBody>
                      <a:tcPr anchor="ctr">
                        <a:blipFill>
                          <a:blip r:embed="rId10"/>
                          <a:stretch>
                            <a:fillRect t="-373333" r="-192275" b="-73333"/>
                          </a:stretch>
                        </a:blipFill>
                      </a:tcPr>
                    </a:tc>
                    <a:tc>
                      <a:txBody>
                        <a:bodyPr/>
                        <a:lstStyle/>
                        <a:p>
                          <a:pPr algn="l"/>
                          <a:r>
                            <a:rPr lang="pt-BR" sz="1200" dirty="0" err="1">
                              <a:latin typeface="Poppins Light" panose="00000400000000000000" pitchFamily="2" charset="0"/>
                              <a:cs typeface="Poppins Light" panose="00000400000000000000" pitchFamily="2" charset="0"/>
                            </a:rPr>
                            <a:t>constant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tolerance</a:t>
                          </a:r>
                          <a:r>
                            <a:rPr lang="pt-BR" sz="1200" dirty="0">
                              <a:latin typeface="Poppins Light" panose="00000400000000000000" pitchFamily="2" charset="0"/>
                              <a:cs typeface="Poppins Light" panose="00000400000000000000" pitchFamily="2" charset="0"/>
                            </a:rPr>
                            <a:t> for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773524812"/>
                      </a:ext>
                    </a:extLst>
                  </a:tr>
                  <a:tr h="310642">
                    <a:tc>
                      <a:txBody>
                        <a:bodyPr/>
                        <a:lstStyle/>
                        <a:p>
                          <a:endParaRPr lang="pt-BR"/>
                        </a:p>
                      </a:txBody>
                      <a:tcPr anchor="ctr">
                        <a:blipFill>
                          <a:blip r:embed="rId10"/>
                          <a:stretch>
                            <a:fillRect t="-696078" r="-192275" b="-7843"/>
                          </a:stretch>
                        </a:blipFill>
                      </a:tcPr>
                    </a:tc>
                    <a:tc>
                      <a:txBody>
                        <a:bodyPr/>
                        <a:lstStyle/>
                        <a:p>
                          <a:endParaRPr lang="pt-BR"/>
                        </a:p>
                      </a:txBody>
                      <a:tcPr anchor="ctr">
                        <a:blipFill>
                          <a:blip r:embed="rId10"/>
                          <a:stretch>
                            <a:fillRect l="-52125" t="-696078" r="-224" b="-7843"/>
                          </a:stretch>
                        </a:blipFill>
                      </a:tcPr>
                    </a:tc>
                    <a:extLst>
                      <a:ext uri="{0D108BD9-81ED-4DB2-BD59-A6C34878D82A}">
                        <a16:rowId xmlns:a16="http://schemas.microsoft.com/office/drawing/2014/main" val="366535342"/>
                      </a:ext>
                    </a:extLst>
                  </a:tr>
                </a:tbl>
              </a:graphicData>
            </a:graphic>
          </p:graphicFrame>
        </mc:Fallback>
      </mc:AlternateContent>
    </p:spTree>
    <p:extLst>
      <p:ext uri="{BB962C8B-B14F-4D97-AF65-F5344CB8AC3E}">
        <p14:creationId xmlns:p14="http://schemas.microsoft.com/office/powerpoint/2010/main" val="329501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15</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detections and event membership</a:t>
            </a:r>
            <a:endParaRPr lang="pt-BR" sz="3000" b="1" dirty="0">
              <a:latin typeface="Poppins SemiBold" panose="00000700000000000000" pitchFamily="2" charset="0"/>
              <a:cs typeface="Poppins SemiBold" panose="00000700000000000000" pitchFamily="2" charset="0"/>
            </a:endParaRPr>
          </a:p>
        </p:txBody>
      </p:sp>
      <p:grpSp>
        <p:nvGrpSpPr>
          <p:cNvPr id="7" name="Agrupar 6">
            <a:extLst>
              <a:ext uri="{FF2B5EF4-FFF2-40B4-BE49-F238E27FC236}">
                <a16:creationId xmlns:a16="http://schemas.microsoft.com/office/drawing/2014/main" id="{D560065E-7F95-4FF1-9C47-D4E53F838DC6}"/>
              </a:ext>
            </a:extLst>
          </p:cNvPr>
          <p:cNvGrpSpPr/>
          <p:nvPr/>
        </p:nvGrpSpPr>
        <p:grpSpPr>
          <a:xfrm>
            <a:off x="308971" y="1484823"/>
            <a:ext cx="6930961" cy="2743578"/>
            <a:chOff x="822121" y="1879134"/>
            <a:chExt cx="6930961" cy="2743578"/>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3"/>
                  <a:stretch>
                    <a:fillRect b="-6818"/>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4" name="Conector reto 23">
              <a:extLst>
                <a:ext uri="{FF2B5EF4-FFF2-40B4-BE49-F238E27FC236}">
                  <a16:creationId xmlns:a16="http://schemas.microsoft.com/office/drawing/2014/main" id="{D3AE0AC9-A02A-4E63-9004-98EB35F0DC39}"/>
                </a:ext>
              </a:extLst>
            </p:cNvPr>
            <p:cNvCxnSpPr>
              <a:cxnSpLocks/>
            </p:cNvCxnSpPr>
            <p:nvPr/>
          </p:nvCxnSpPr>
          <p:spPr>
            <a:xfrm flipH="1" flipV="1">
              <a:off x="4225882" y="2234820"/>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Conector reto 24">
              <a:extLst>
                <a:ext uri="{FF2B5EF4-FFF2-40B4-BE49-F238E27FC236}">
                  <a16:creationId xmlns:a16="http://schemas.microsoft.com/office/drawing/2014/main" id="{9D7E271A-8736-4799-9B05-6AAA6AADB4A5}"/>
                </a:ext>
              </a:extLst>
            </p:cNvPr>
            <p:cNvCxnSpPr>
              <a:cxnSpLocks/>
            </p:cNvCxnSpPr>
            <p:nvPr/>
          </p:nvCxnSpPr>
          <p:spPr>
            <a:xfrm flipH="1" flipV="1">
              <a:off x="6164507" y="219924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5"/>
                  <a:stretch>
                    <a:fillRect l="-13462" r="-9615"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6"/>
                  <a:stretch>
                    <a:fillRect l="-6723"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7"/>
                  <a:stretch>
                    <a:fillRect l="-5882"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8"/>
                  <a:stretch>
                    <a:fillRect l="-8046" r="-10345" b="-6522"/>
                  </a:stretch>
                </a:blipFill>
              </p:spPr>
              <p:txBody>
                <a:bodyPr/>
                <a:lstStyle/>
                <a:p>
                  <a:r>
                    <a:rPr lang="pt-BR">
                      <a:noFill/>
                    </a:rPr>
                    <a:t> </a:t>
                  </a:r>
                </a:p>
              </p:txBody>
            </p:sp>
          </mc:Fallback>
        </mc:AlternateContent>
        <p:sp>
          <p:nvSpPr>
            <p:cNvPr id="30" name="Elipse 29">
              <a:extLst>
                <a:ext uri="{FF2B5EF4-FFF2-40B4-BE49-F238E27FC236}">
                  <a16:creationId xmlns:a16="http://schemas.microsoft.com/office/drawing/2014/main" id="{9B078C57-B159-4D37-8EC8-71F6981BA620}"/>
                </a:ext>
              </a:extLst>
            </p:cNvPr>
            <p:cNvSpPr/>
            <p:nvPr/>
          </p:nvSpPr>
          <p:spPr>
            <a:xfrm>
              <a:off x="6135789" y="3889702"/>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62C507AC-D4AA-4FCA-8960-C1ECFB3747CC}"/>
                </a:ext>
              </a:extLst>
            </p:cNvPr>
            <p:cNvSpPr/>
            <p:nvPr/>
          </p:nvSpPr>
          <p:spPr>
            <a:xfrm>
              <a:off x="4191785" y="277472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de Seta Reta 31">
              <a:extLst>
                <a:ext uri="{FF2B5EF4-FFF2-40B4-BE49-F238E27FC236}">
                  <a16:creationId xmlns:a16="http://schemas.microsoft.com/office/drawing/2014/main" id="{55A1BD90-9F93-411B-9551-48525E742982}"/>
                </a:ext>
              </a:extLst>
            </p:cNvPr>
            <p:cNvCxnSpPr/>
            <p:nvPr/>
          </p:nvCxnSpPr>
          <p:spPr>
            <a:xfrm>
              <a:off x="4246721" y="3974145"/>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99895B31-6D52-4DC3-9C0F-B4E01DD6809D}"/>
                    </a:ext>
                  </a:extLst>
                </p:cNvPr>
                <p:cNvSpPr txBox="1"/>
                <p:nvPr/>
              </p:nvSpPr>
              <p:spPr>
                <a:xfrm>
                  <a:off x="4107714" y="4301429"/>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33" name="CaixaDeTexto 32">
                  <a:extLst>
                    <a:ext uri="{FF2B5EF4-FFF2-40B4-BE49-F238E27FC236}">
                      <a16:creationId xmlns:a16="http://schemas.microsoft.com/office/drawing/2014/main" id="{99895B31-6D52-4DC3-9C0F-B4E01DD6809D}"/>
                    </a:ext>
                  </a:extLst>
                </p:cNvPr>
                <p:cNvSpPr txBox="1">
                  <a:spLocks noRot="1" noChangeAspect="1" noMove="1" noResize="1" noEditPoints="1" noAdjustHandles="1" noChangeArrowheads="1" noChangeShapeType="1" noTextEdit="1"/>
                </p:cNvSpPr>
                <p:nvPr/>
              </p:nvSpPr>
              <p:spPr>
                <a:xfrm>
                  <a:off x="4107714" y="4301429"/>
                  <a:ext cx="346569" cy="300788"/>
                </a:xfrm>
                <a:prstGeom prst="rect">
                  <a:avLst/>
                </a:prstGeom>
                <a:blipFill>
                  <a:blip r:embed="rId9"/>
                  <a:stretch>
                    <a:fillRect l="-14286" r="-3571" b="-16327"/>
                  </a:stretch>
                </a:blipFill>
              </p:spPr>
              <p:txBody>
                <a:bodyPr/>
                <a:lstStyle/>
                <a:p>
                  <a:r>
                    <a:rPr lang="pt-BR">
                      <a:noFill/>
                    </a:rPr>
                    <a:t> </a:t>
                  </a:r>
                </a:p>
              </p:txBody>
            </p:sp>
          </mc:Fallback>
        </mc:AlternateContent>
        <p:cxnSp>
          <p:nvCxnSpPr>
            <p:cNvPr id="34" name="Conector de Seta Reta 33">
              <a:extLst>
                <a:ext uri="{FF2B5EF4-FFF2-40B4-BE49-F238E27FC236}">
                  <a16:creationId xmlns:a16="http://schemas.microsoft.com/office/drawing/2014/main" id="{95BA61E1-6979-4B15-A7D4-C048369842E8}"/>
                </a:ext>
              </a:extLst>
            </p:cNvPr>
            <p:cNvCxnSpPr/>
            <p:nvPr/>
          </p:nvCxnSpPr>
          <p:spPr>
            <a:xfrm>
              <a:off x="6176403" y="395911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CaixaDeTexto 34">
                  <a:extLst>
                    <a:ext uri="{FF2B5EF4-FFF2-40B4-BE49-F238E27FC236}">
                      <a16:creationId xmlns:a16="http://schemas.microsoft.com/office/drawing/2014/main" id="{CE286864-52EA-4045-8DF9-927AB2755560}"/>
                    </a:ext>
                  </a:extLst>
                </p:cNvPr>
                <p:cNvSpPr txBox="1"/>
                <p:nvPr/>
              </p:nvSpPr>
              <p:spPr>
                <a:xfrm>
                  <a:off x="6037396" y="4286402"/>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35" name="CaixaDeTexto 34">
                  <a:extLst>
                    <a:ext uri="{FF2B5EF4-FFF2-40B4-BE49-F238E27FC236}">
                      <a16:creationId xmlns:a16="http://schemas.microsoft.com/office/drawing/2014/main" id="{CE286864-52EA-4045-8DF9-927AB2755560}"/>
                    </a:ext>
                  </a:extLst>
                </p:cNvPr>
                <p:cNvSpPr txBox="1">
                  <a:spLocks noRot="1" noChangeAspect="1" noMove="1" noResize="1" noEditPoints="1" noAdjustHandles="1" noChangeArrowheads="1" noChangeShapeType="1" noTextEdit="1"/>
                </p:cNvSpPr>
                <p:nvPr/>
              </p:nvSpPr>
              <p:spPr>
                <a:xfrm>
                  <a:off x="6037396" y="4286402"/>
                  <a:ext cx="346569" cy="300788"/>
                </a:xfrm>
                <a:prstGeom prst="rect">
                  <a:avLst/>
                </a:prstGeom>
                <a:blipFill>
                  <a:blip r:embed="rId10"/>
                  <a:stretch>
                    <a:fillRect l="-12281" r="-1754" b="-16327"/>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graphicFrame>
            <p:nvGraphicFramePr>
              <p:cNvPr id="38" name="Tabela 37">
                <a:extLst>
                  <a:ext uri="{FF2B5EF4-FFF2-40B4-BE49-F238E27FC236}">
                    <a16:creationId xmlns:a16="http://schemas.microsoft.com/office/drawing/2014/main" id="{95CFFA5E-9080-4F23-AA86-CF2AED287B99}"/>
                  </a:ext>
                </a:extLst>
              </p:cNvPr>
              <p:cNvGraphicFramePr>
                <a:graphicFrameLocks noGrp="1"/>
              </p:cNvGraphicFramePr>
              <p:nvPr>
                <p:extLst>
                  <p:ext uri="{D42A27DB-BD31-4B8C-83A1-F6EECF244321}">
                    <p14:modId xmlns:p14="http://schemas.microsoft.com/office/powerpoint/2010/main" val="57668175"/>
                  </p:ext>
                </p:extLst>
              </p:nvPr>
            </p:nvGraphicFramePr>
            <p:xfrm>
              <a:off x="7650969" y="1861809"/>
              <a:ext cx="4315184" cy="1846707"/>
            </p:xfrm>
            <a:graphic>
              <a:graphicData uri="http://schemas.openxmlformats.org/drawingml/2006/table">
                <a:tbl>
                  <a:tblPr firstRow="1" firstCol="1">
                    <a:tableStyleId>{9D7B26C5-4107-4FEC-AEDC-1716B250A1EF}</a:tableStyleId>
                  </a:tblPr>
                  <a:tblGrid>
                    <a:gridCol w="1614673">
                      <a:extLst>
                        <a:ext uri="{9D8B030D-6E8A-4147-A177-3AD203B41FA5}">
                          <a16:colId xmlns:a16="http://schemas.microsoft.com/office/drawing/2014/main" val="2125177324"/>
                        </a:ext>
                      </a:extLst>
                    </a:gridCol>
                    <a:gridCol w="2700511">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smtClean="0">
                                    <a:latin typeface="Cambria Math" panose="02040503050406030204" pitchFamily="18" charset="0"/>
                                  </a:rPr>
                                  <m:t>𝐷</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𝑛</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𝑛</m:t>
                                </m:r>
                                <m:r>
                                  <a:rPr lang="pt-BR" sz="1200" b="0" i="0" smtClean="0">
                                    <a:latin typeface="Cambria Math" panose="02040503050406030204" pitchFamily="18" charset="0"/>
                                  </a:rPr>
                                  <m:t>=</m:t>
                                </m:r>
                                <m:r>
                                  <a:rPr lang="pt-BR" sz="1200">
                                    <a:latin typeface="Cambria Math" panose="02040503050406030204" pitchFamily="18" charset="0"/>
                                  </a:rPr>
                                  <m:t>|</m:t>
                                </m:r>
                                <m:r>
                                  <m:rPr>
                                    <m:sty m:val="p"/>
                                  </m:rPr>
                                  <a:rPr lang="pt-BR" sz="1200" b="0" i="0" smtClean="0">
                                    <a:latin typeface="Cambria Math" panose="02040503050406030204" pitchFamily="18" charset="0"/>
                                  </a:rPr>
                                  <m:t>D</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𝑖</m:t>
                                </m:r>
                                <m:r>
                                  <a:rPr lang="pt-BR" sz="1200" b="0" i="1" smtClean="0">
                                    <a:latin typeface="Cambria Math" panose="02040503050406030204" pitchFamily="18" charset="0"/>
                                  </a:rPr>
                                  <m:t>=1,…,</m:t>
                                </m:r>
                                <m:r>
                                  <a:rPr lang="pt-BR" sz="1200" b="0" i="1" smtClean="0">
                                    <a:latin typeface="Cambria Math" panose="02040503050406030204" pitchFamily="18" charset="0"/>
                                  </a:rPr>
                                  <m:t>𝑛</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63098676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𝑖</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𝐷</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195550947"/>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2451114124"/>
                      </a:ext>
                    </a:extLst>
                  </a:tr>
                </a:tbl>
              </a:graphicData>
            </a:graphic>
          </p:graphicFrame>
        </mc:Choice>
        <mc:Fallback xmlns="">
          <p:graphicFrame>
            <p:nvGraphicFramePr>
              <p:cNvPr id="38" name="Tabela 37">
                <a:extLst>
                  <a:ext uri="{FF2B5EF4-FFF2-40B4-BE49-F238E27FC236}">
                    <a16:creationId xmlns:a16="http://schemas.microsoft.com/office/drawing/2014/main" id="{95CFFA5E-9080-4F23-AA86-CF2AED287B99}"/>
                  </a:ext>
                </a:extLst>
              </p:cNvPr>
              <p:cNvGraphicFramePr>
                <a:graphicFrameLocks noGrp="1"/>
              </p:cNvGraphicFramePr>
              <p:nvPr>
                <p:extLst>
                  <p:ext uri="{D42A27DB-BD31-4B8C-83A1-F6EECF244321}">
                    <p14:modId xmlns:p14="http://schemas.microsoft.com/office/powerpoint/2010/main" val="57668175"/>
                  </p:ext>
                </p:extLst>
              </p:nvPr>
            </p:nvGraphicFramePr>
            <p:xfrm>
              <a:off x="7650969" y="1861809"/>
              <a:ext cx="4315184" cy="1846707"/>
            </p:xfrm>
            <a:graphic>
              <a:graphicData uri="http://schemas.openxmlformats.org/drawingml/2006/table">
                <a:tbl>
                  <a:tblPr firstRow="1" firstCol="1">
                    <a:tableStyleId>{9D7B26C5-4107-4FEC-AEDC-1716B250A1EF}</a:tableStyleId>
                  </a:tblPr>
                  <a:tblGrid>
                    <a:gridCol w="1614673">
                      <a:extLst>
                        <a:ext uri="{9D8B030D-6E8A-4147-A177-3AD203B41FA5}">
                          <a16:colId xmlns:a16="http://schemas.microsoft.com/office/drawing/2014/main" val="2125177324"/>
                        </a:ext>
                      </a:extLst>
                    </a:gridCol>
                    <a:gridCol w="2700511">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457200">
                    <a:tc>
                      <a:txBody>
                        <a:bodyPr/>
                        <a:lstStyle/>
                        <a:p>
                          <a:endParaRPr lang="pt-BR"/>
                        </a:p>
                      </a:txBody>
                      <a:tcPr anchor="ctr">
                        <a:blipFill>
                          <a:blip r:embed="rId11"/>
                          <a:stretch>
                            <a:fillRect t="-61333" r="-167547" b="-253333"/>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11"/>
                          <a:stretch>
                            <a:fillRect t="-263043" r="-167547" b="-313043"/>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11"/>
                          <a:stretch>
                            <a:fillRect t="-371111" r="-167547" b="-220000"/>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630986762"/>
                      </a:ext>
                    </a:extLst>
                  </a:tr>
                  <a:tr h="274320">
                    <a:tc>
                      <a:txBody>
                        <a:bodyPr/>
                        <a:lstStyle/>
                        <a:p>
                          <a:endParaRPr lang="pt-BR"/>
                        </a:p>
                      </a:txBody>
                      <a:tcPr anchor="ctr">
                        <a:blipFill>
                          <a:blip r:embed="rId11"/>
                          <a:stretch>
                            <a:fillRect t="-471111" r="-167547" b="-120000"/>
                          </a:stretch>
                        </a:blipFill>
                      </a:tcPr>
                    </a:tc>
                    <a:tc>
                      <a:txBody>
                        <a:bodyPr/>
                        <a:lstStyle/>
                        <a:p>
                          <a:endParaRPr lang="pt-BR"/>
                        </a:p>
                      </a:txBody>
                      <a:tcPr anchor="ctr">
                        <a:blipFill>
                          <a:blip r:embed="rId11"/>
                          <a:stretch>
                            <a:fillRect l="-59819" t="-471111" r="-226" b="-120000"/>
                          </a:stretch>
                        </a:blipFill>
                      </a:tcPr>
                    </a:tc>
                    <a:extLst>
                      <a:ext uri="{0D108BD9-81ED-4DB2-BD59-A6C34878D82A}">
                        <a16:rowId xmlns:a16="http://schemas.microsoft.com/office/drawing/2014/main" val="1195550947"/>
                      </a:ext>
                    </a:extLst>
                  </a:tr>
                  <a:tr h="292227">
                    <a:tc>
                      <a:txBody>
                        <a:bodyPr/>
                        <a:lstStyle/>
                        <a:p>
                          <a:endParaRPr lang="pt-BR"/>
                        </a:p>
                      </a:txBody>
                      <a:tcPr anchor="ctr">
                        <a:blipFill>
                          <a:blip r:embed="rId11"/>
                          <a:stretch>
                            <a:fillRect t="-535417" r="-167547" b="-12500"/>
                          </a:stretch>
                        </a:blipFill>
                      </a:tcPr>
                    </a:tc>
                    <a:tc>
                      <a:txBody>
                        <a:bodyPr/>
                        <a:lstStyle/>
                        <a:p>
                          <a:endParaRPr lang="pt-BR"/>
                        </a:p>
                      </a:txBody>
                      <a:tcPr anchor="ctr">
                        <a:blipFill>
                          <a:blip r:embed="rId11"/>
                          <a:stretch>
                            <a:fillRect l="-59819" t="-535417" r="-226" b="-12500"/>
                          </a:stretch>
                        </a:blipFill>
                      </a:tcPr>
                    </a:tc>
                    <a:extLst>
                      <a:ext uri="{0D108BD9-81ED-4DB2-BD59-A6C34878D82A}">
                        <a16:rowId xmlns:a16="http://schemas.microsoft.com/office/drawing/2014/main" val="2451114124"/>
                      </a:ext>
                    </a:extLst>
                  </a:tr>
                </a:tbl>
              </a:graphicData>
            </a:graphic>
          </p:graphicFrame>
        </mc:Fallback>
      </mc:AlternateContent>
    </p:spTree>
    <p:extLst>
      <p:ext uri="{BB962C8B-B14F-4D97-AF65-F5344CB8AC3E}">
        <p14:creationId xmlns:p14="http://schemas.microsoft.com/office/powerpoint/2010/main" val="227234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16</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Event detections and event membership</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EDA9C882-ED80-4944-A03F-D7A86A6D8689}"/>
                  </a:ext>
                </a:extLst>
              </p:cNvPr>
              <p:cNvSpPr txBox="1"/>
              <p:nvPr/>
            </p:nvSpPr>
            <p:spPr>
              <a:xfrm>
                <a:off x="803086" y="4880702"/>
                <a:ext cx="5800434" cy="6404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𝜇</m:t>
                          </m:r>
                        </m:e>
                        <m:sub>
                          <m:sSub>
                            <m:sSubPr>
                              <m:ctrlPr>
                                <a:rPr lang="pt-BR"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𝑒</m:t>
                              </m:r>
                            </m:e>
                            <m:sub>
                              <m:r>
                                <a:rPr lang="pt-BR" b="0" i="1" smtClean="0">
                                  <a:latin typeface="Cambria Math" panose="02040503050406030204" pitchFamily="18" charset="0"/>
                                  <a:ea typeface="Cambria Math" panose="02040503050406030204" pitchFamily="18" charset="0"/>
                                </a:rPr>
                                <m:t>𝑗</m:t>
                              </m:r>
                            </m:sub>
                          </m:sSub>
                        </m:sub>
                      </m:sSub>
                      <m:d>
                        <m:dPr>
                          <m:ctrlPr>
                            <a:rPr lang="pt-BR" b="0" i="1" smtClean="0">
                              <a:latin typeface="Cambria Math" panose="02040503050406030204" pitchFamily="18" charset="0"/>
                              <a:ea typeface="Cambria Math" panose="02040503050406030204" pitchFamily="18" charset="0"/>
                            </a:rPr>
                          </m:ctrlPr>
                        </m:dPr>
                        <m:e>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𝑖</m:t>
                                  </m:r>
                                </m:sub>
                              </m:sSub>
                            </m:sub>
                          </m:sSub>
                        </m:e>
                      </m:d>
                      <m:r>
                        <a:rPr lang="pt-BR" b="0" i="1"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max</m:t>
                      </m:r>
                      <m:r>
                        <a:rPr lang="pt-BR" i="1">
                          <a:latin typeface="Cambria Math" panose="02040503050406030204" pitchFamily="18" charset="0"/>
                          <a:ea typeface="Cambria Math" panose="02040503050406030204" pitchFamily="18" charset="0"/>
                        </a:rPr>
                        <m:t>⁡</m:t>
                      </m:r>
                      <m:d>
                        <m:dPr>
                          <m:ctrlPr>
                            <a:rPr lang="pt-BR" i="1" smtClean="0">
                              <a:latin typeface="Cambria Math" panose="02040503050406030204" pitchFamily="18" charset="0"/>
                              <a:ea typeface="Cambria Math" panose="02040503050406030204" pitchFamily="18" charset="0"/>
                            </a:rPr>
                          </m:ctrlPr>
                        </m:dPr>
                        <m:e>
                          <m:r>
                            <m:rPr>
                              <m:sty m:val="p"/>
                            </m:rPr>
                            <a:rPr lang="pt-BR">
                              <a:latin typeface="Cambria Math" panose="02040503050406030204" pitchFamily="18" charset="0"/>
                              <a:ea typeface="Cambria Math" panose="02040503050406030204" pitchFamily="18" charset="0"/>
                            </a:rPr>
                            <m:t>min</m:t>
                          </m:r>
                          <m:d>
                            <m:dPr>
                              <m:ctrlPr>
                                <a:rPr lang="pt-BR" b="0" i="1" smtClean="0">
                                  <a:latin typeface="Cambria Math" panose="02040503050406030204" pitchFamily="18" charset="0"/>
                                  <a:ea typeface="Cambria Math" panose="02040503050406030204" pitchFamily="18" charset="0"/>
                                </a:rPr>
                              </m:ctrlPr>
                            </m:dPr>
                            <m:e>
                              <m:f>
                                <m:fPr>
                                  <m:ctrlPr>
                                    <a:rPr lang="pt-BR" i="1">
                                      <a:latin typeface="Cambria Math" panose="02040503050406030204" pitchFamily="18" charset="0"/>
                                      <a:ea typeface="Cambria Math" panose="02040503050406030204" pitchFamily="18" charset="0"/>
                                    </a:rPr>
                                  </m:ctrlPr>
                                </m:fPr>
                                <m:num>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𝑖</m:t>
                                          </m:r>
                                        </m:sub>
                                      </m:sSub>
                                    </m:sub>
                                  </m:sSub>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sSub>
                                        <m:sSubPr>
                                          <m:ctrlPr>
                                            <a:rPr lang="pt-BR" i="1">
                                              <a:latin typeface="Cambria Math" panose="02040503050406030204" pitchFamily="18" charset="0"/>
                                            </a:rPr>
                                          </m:ctrlPr>
                                        </m:sSubPr>
                                        <m:e>
                                          <m:r>
                                            <a:rPr lang="pt-BR" i="1">
                                              <a:latin typeface="Cambria Math" panose="02040503050406030204" pitchFamily="18" charset="0"/>
                                            </a:rPr>
                                            <m:t>𝑒</m:t>
                                          </m:r>
                                        </m:e>
                                        <m:sub>
                                          <m:r>
                                            <a:rPr lang="pt-BR" i="1">
                                              <a:latin typeface="Cambria Math" panose="02040503050406030204" pitchFamily="18" charset="0"/>
                                            </a:rPr>
                                            <m:t>𝑗</m:t>
                                          </m:r>
                                        </m:sub>
                                      </m:sSub>
                                    </m:sub>
                                  </m:sSub>
                                  <m:r>
                                    <a:rPr lang="pt-BR" i="1">
                                      <a:latin typeface="Cambria Math" panose="02040503050406030204" pitchFamily="18" charset="0"/>
                                    </a:rPr>
                                    <m:t>−</m:t>
                                  </m:r>
                                  <m:r>
                                    <a:rPr lang="pt-BR" i="1">
                                      <a:latin typeface="Cambria Math" panose="02040503050406030204" pitchFamily="18" charset="0"/>
                                    </a:rPr>
                                    <m:t>𝑘</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𝑘</m:t>
                                  </m:r>
                                </m:den>
                              </m:f>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𝑡</m:t>
                                      </m:r>
                                    </m:e>
                                    <m:sub>
                                      <m:sSub>
                                        <m:sSubPr>
                                          <m:ctrlPr>
                                            <a:rPr lang="pt-BR" i="1">
                                              <a:latin typeface="Cambria Math" panose="02040503050406030204" pitchFamily="18" charset="0"/>
                                            </a:rPr>
                                          </m:ctrlPr>
                                        </m:sSubPr>
                                        <m:e>
                                          <m:r>
                                            <a:rPr lang="pt-BR" i="1">
                                              <a:latin typeface="Cambria Math" panose="02040503050406030204" pitchFamily="18" charset="0"/>
                                            </a:rPr>
                                            <m:t>𝑒</m:t>
                                          </m:r>
                                        </m:e>
                                        <m:sub>
                                          <m:r>
                                            <a:rPr lang="pt-BR" i="1">
                                              <a:latin typeface="Cambria Math" panose="02040503050406030204" pitchFamily="18" charset="0"/>
                                            </a:rPr>
                                            <m:t>𝑗</m:t>
                                          </m:r>
                                        </m:sub>
                                      </m:sSub>
                                    </m:sub>
                                  </m:sSub>
                                  <m:r>
                                    <a:rPr lang="pt-BR" i="1">
                                      <a:latin typeface="Cambria Math" panose="02040503050406030204" pitchFamily="18" charset="0"/>
                                    </a:rPr>
                                    <m:t>+</m:t>
                                  </m:r>
                                  <m:r>
                                    <a:rPr lang="pt-BR" i="1">
                                      <a:latin typeface="Cambria Math" panose="02040503050406030204" pitchFamily="18" charset="0"/>
                                    </a:rPr>
                                    <m:t>𝑘</m:t>
                                  </m:r>
                                  <m:r>
                                    <a:rPr lang="pt-BR" i="1">
                                      <a:latin typeface="Cambria Math" panose="02040503050406030204" pitchFamily="18" charset="0"/>
                                      <a:ea typeface="Cambria Math" panose="02040503050406030204" pitchFamily="18" charset="0"/>
                                    </a:rPr>
                                    <m:t>) −</m:t>
                                  </m:r>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𝑖</m:t>
                                          </m:r>
                                        </m:sub>
                                      </m:sSub>
                                    </m:sub>
                                  </m:sSub>
                                </m:num>
                                <m:den>
                                  <m:r>
                                    <a:rPr lang="pt-BR" i="1">
                                      <a:latin typeface="Cambria Math" panose="02040503050406030204" pitchFamily="18" charset="0"/>
                                      <a:ea typeface="Cambria Math" panose="02040503050406030204" pitchFamily="18" charset="0"/>
                                    </a:rPr>
                                    <m:t>𝑘</m:t>
                                  </m:r>
                                </m:den>
                              </m:f>
                            </m:e>
                          </m:d>
                          <m:r>
                            <a:rPr lang="pt-BR" b="0" i="1" smtClean="0">
                              <a:latin typeface="Cambria Math" panose="02040503050406030204" pitchFamily="18" charset="0"/>
                              <a:ea typeface="Cambria Math" panose="02040503050406030204" pitchFamily="18" charset="0"/>
                            </a:rPr>
                            <m:t>,0</m:t>
                          </m:r>
                        </m:e>
                      </m:d>
                    </m:oMath>
                  </m:oMathPara>
                </a14:m>
                <a:endParaRPr lang="pt-BR" dirty="0"/>
              </a:p>
            </p:txBody>
          </p:sp>
        </mc:Choice>
        <mc:Fallback xmlns="">
          <p:sp>
            <p:nvSpPr>
              <p:cNvPr id="6" name="CaixaDeTexto 5">
                <a:extLst>
                  <a:ext uri="{FF2B5EF4-FFF2-40B4-BE49-F238E27FC236}">
                    <a16:creationId xmlns:a16="http://schemas.microsoft.com/office/drawing/2014/main" id="{EDA9C882-ED80-4944-A03F-D7A86A6D8689}"/>
                  </a:ext>
                </a:extLst>
              </p:cNvPr>
              <p:cNvSpPr txBox="1">
                <a:spLocks noRot="1" noChangeAspect="1" noMove="1" noResize="1" noEditPoints="1" noAdjustHandles="1" noChangeArrowheads="1" noChangeShapeType="1" noTextEdit="1"/>
              </p:cNvSpPr>
              <p:nvPr/>
            </p:nvSpPr>
            <p:spPr>
              <a:xfrm>
                <a:off x="803086" y="4880702"/>
                <a:ext cx="5800434" cy="640432"/>
              </a:xfrm>
              <a:prstGeom prst="rect">
                <a:avLst/>
              </a:prstGeom>
              <a:blipFill>
                <a:blip r:embed="rId3"/>
                <a:stretch>
                  <a:fillRect/>
                </a:stretch>
              </a:blipFill>
            </p:spPr>
            <p:txBody>
              <a:bodyPr/>
              <a:lstStyle/>
              <a:p>
                <a:r>
                  <a:rPr lang="pt-BR">
                    <a:noFill/>
                  </a:rPr>
                  <a:t> </a:t>
                </a:r>
              </a:p>
            </p:txBody>
          </p:sp>
        </mc:Fallback>
      </mc:AlternateContent>
      <p:grpSp>
        <p:nvGrpSpPr>
          <p:cNvPr id="7" name="Agrupar 6">
            <a:extLst>
              <a:ext uri="{FF2B5EF4-FFF2-40B4-BE49-F238E27FC236}">
                <a16:creationId xmlns:a16="http://schemas.microsoft.com/office/drawing/2014/main" id="{D560065E-7F95-4FF1-9C47-D4E53F838DC6}"/>
              </a:ext>
            </a:extLst>
          </p:cNvPr>
          <p:cNvGrpSpPr/>
          <p:nvPr/>
        </p:nvGrpSpPr>
        <p:grpSpPr>
          <a:xfrm>
            <a:off x="311714" y="1359541"/>
            <a:ext cx="6930961" cy="2869713"/>
            <a:chOff x="822121" y="1752999"/>
            <a:chExt cx="6930961" cy="2869713"/>
          </a:xfrm>
        </p:grpSpPr>
        <p:sp>
          <p:nvSpPr>
            <p:cNvPr id="8" name="CaixaDeTexto 7">
              <a:extLst>
                <a:ext uri="{FF2B5EF4-FFF2-40B4-BE49-F238E27FC236}">
                  <a16:creationId xmlns:a16="http://schemas.microsoft.com/office/drawing/2014/main" id="{64E0147F-71E9-408B-B980-3FA13036C287}"/>
                </a:ext>
              </a:extLst>
            </p:cNvPr>
            <p:cNvSpPr txBox="1"/>
            <p:nvPr/>
          </p:nvSpPr>
          <p:spPr>
            <a:xfrm>
              <a:off x="822121" y="2180052"/>
              <a:ext cx="285226" cy="369332"/>
            </a:xfrm>
            <a:prstGeom prst="rect">
              <a:avLst/>
            </a:prstGeom>
            <a:noFill/>
          </p:spPr>
          <p:txBody>
            <a:bodyPr wrap="square" rtlCol="0">
              <a:spAutoFit/>
            </a:bodyPr>
            <a:lstStyle/>
            <a:p>
              <a:r>
                <a:rPr lang="pt-BR" dirty="0"/>
                <a:t>1</a:t>
              </a:r>
            </a:p>
          </p:txBody>
        </p:sp>
        <p:sp>
          <p:nvSpPr>
            <p:cNvPr id="11" name="CaixaDeTexto 10">
              <a:extLst>
                <a:ext uri="{FF2B5EF4-FFF2-40B4-BE49-F238E27FC236}">
                  <a16:creationId xmlns:a16="http://schemas.microsoft.com/office/drawing/2014/main" id="{7065FA6A-C598-40DE-B622-7B80AB556AF6}"/>
                </a:ext>
              </a:extLst>
            </p:cNvPr>
            <p:cNvSpPr txBox="1"/>
            <p:nvPr/>
          </p:nvSpPr>
          <p:spPr>
            <a:xfrm>
              <a:off x="822121" y="3738985"/>
              <a:ext cx="285226" cy="369332"/>
            </a:xfrm>
            <a:prstGeom prst="rect">
              <a:avLst/>
            </a:prstGeom>
            <a:noFill/>
          </p:spPr>
          <p:txBody>
            <a:bodyPr wrap="square" rtlCol="0">
              <a:spAutoFit/>
            </a:bodyPr>
            <a:lstStyle/>
            <a:p>
              <a:r>
                <a:rPr lang="pt-BR" dirty="0"/>
                <a:t>0</a:t>
              </a:r>
            </a:p>
          </p:txBody>
        </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4A73651-084E-4FE3-B106-EF055D198C9A}"/>
                    </a:ext>
                  </a:extLst>
                </p:cNvPr>
                <p:cNvSpPr txBox="1"/>
                <p:nvPr/>
              </p:nvSpPr>
              <p:spPr>
                <a:xfrm>
                  <a:off x="1283587" y="3405887"/>
                  <a:ext cx="645665"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𝑗</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3" name="CaixaDeTexto 12">
                  <a:extLst>
                    <a:ext uri="{FF2B5EF4-FFF2-40B4-BE49-F238E27FC236}">
                      <a16:creationId xmlns:a16="http://schemas.microsoft.com/office/drawing/2014/main" id="{04A73651-084E-4FE3-B106-EF055D198C9A}"/>
                    </a:ext>
                  </a:extLst>
                </p:cNvPr>
                <p:cNvSpPr txBox="1">
                  <a:spLocks noRot="1" noChangeAspect="1" noMove="1" noResize="1" noEditPoints="1" noAdjustHandles="1" noChangeArrowheads="1" noChangeShapeType="1" noTextEdit="1"/>
                </p:cNvSpPr>
                <p:nvPr/>
              </p:nvSpPr>
              <p:spPr>
                <a:xfrm>
                  <a:off x="1283587" y="3405887"/>
                  <a:ext cx="645665" cy="534826"/>
                </a:xfrm>
                <a:prstGeom prst="rect">
                  <a:avLst/>
                </a:prstGeom>
                <a:blipFill>
                  <a:blip r:embed="rId4"/>
                  <a:stretch>
                    <a:fillRect b="-6818"/>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57448C55-968A-4E0F-8C76-65AF505FAB99}"/>
                </a:ext>
              </a:extLst>
            </p:cNvPr>
            <p:cNvCxnSpPr/>
            <p:nvPr/>
          </p:nvCxnSpPr>
          <p:spPr>
            <a:xfrm>
              <a:off x="3070028"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ector de Seta Reta 14">
              <a:extLst>
                <a:ext uri="{FF2B5EF4-FFF2-40B4-BE49-F238E27FC236}">
                  <a16:creationId xmlns:a16="http://schemas.microsoft.com/office/drawing/2014/main" id="{20DD706D-26DF-4AF5-938D-71C41DD192B8}"/>
                </a:ext>
              </a:extLst>
            </p:cNvPr>
            <p:cNvCxnSpPr/>
            <p:nvPr/>
          </p:nvCxnSpPr>
          <p:spPr>
            <a:xfrm>
              <a:off x="3965531" y="3963414"/>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de Seta Reta 15">
              <a:extLst>
                <a:ext uri="{FF2B5EF4-FFF2-40B4-BE49-F238E27FC236}">
                  <a16:creationId xmlns:a16="http://schemas.microsoft.com/office/drawing/2014/main" id="{FD73D1B9-E157-4CA1-8CFC-3F0C0839277A}"/>
                </a:ext>
              </a:extLst>
            </p:cNvPr>
            <p:cNvCxnSpPr/>
            <p:nvPr/>
          </p:nvCxnSpPr>
          <p:spPr>
            <a:xfrm>
              <a:off x="4854865" y="3980192"/>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reto 16">
              <a:extLst>
                <a:ext uri="{FF2B5EF4-FFF2-40B4-BE49-F238E27FC236}">
                  <a16:creationId xmlns:a16="http://schemas.microsoft.com/office/drawing/2014/main" id="{EB946734-682C-4EF6-8822-61D9A43A37C0}"/>
                </a:ext>
              </a:extLst>
            </p:cNvPr>
            <p:cNvCxnSpPr>
              <a:cxnSpLocks/>
            </p:cNvCxnSpPr>
            <p:nvPr/>
          </p:nvCxnSpPr>
          <p:spPr>
            <a:xfrm flipV="1">
              <a:off x="1194731" y="3917313"/>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a:extLst>
                <a:ext uri="{FF2B5EF4-FFF2-40B4-BE49-F238E27FC236}">
                  <a16:creationId xmlns:a16="http://schemas.microsoft.com/office/drawing/2014/main" id="{296D3D28-9605-4E29-9D88-B00059B81BE8}"/>
                </a:ext>
              </a:extLst>
            </p:cNvPr>
            <p:cNvCxnSpPr>
              <a:cxnSpLocks/>
            </p:cNvCxnSpPr>
            <p:nvPr/>
          </p:nvCxnSpPr>
          <p:spPr>
            <a:xfrm flipV="1">
              <a:off x="4848837" y="3924469"/>
              <a:ext cx="2625749" cy="0"/>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18D75AC9-3D94-4296-B1FA-FBA5B656E440}"/>
                </a:ext>
              </a:extLst>
            </p:cNvPr>
            <p:cNvCxnSpPr>
              <a:cxnSpLocks/>
            </p:cNvCxnSpPr>
            <p:nvPr/>
          </p:nvCxnSpPr>
          <p:spPr>
            <a:xfrm flipV="1">
              <a:off x="3070028" y="234132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E0B730BE-5849-4C5B-9D8C-75994DCD40E7}"/>
                </a:ext>
              </a:extLst>
            </p:cNvPr>
            <p:cNvCxnSpPr>
              <a:cxnSpLocks/>
            </p:cNvCxnSpPr>
            <p:nvPr/>
          </p:nvCxnSpPr>
          <p:spPr>
            <a:xfrm>
              <a:off x="3958089" y="2339520"/>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EA58381F-87B3-44A1-89E7-23AD1CB4F093}"/>
                </a:ext>
              </a:extLst>
            </p:cNvPr>
            <p:cNvCxnSpPr>
              <a:cxnSpLocks/>
            </p:cNvCxnSpPr>
            <p:nvPr/>
          </p:nvCxnSpPr>
          <p:spPr>
            <a:xfrm>
              <a:off x="1194731" y="4100980"/>
              <a:ext cx="6558351"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F9452EC0-106D-4DA1-9ED8-C5941ACF16F0}"/>
                </a:ext>
              </a:extLst>
            </p:cNvPr>
            <p:cNvCxnSpPr>
              <a:cxnSpLocks/>
            </p:cNvCxnSpPr>
            <p:nvPr/>
          </p:nvCxnSpPr>
          <p:spPr>
            <a:xfrm flipV="1">
              <a:off x="1199623" y="1879134"/>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947AC2CF-266A-4799-8D13-F75AC936E494}"/>
                    </a:ext>
                  </a:extLst>
                </p:cNvPr>
                <p:cNvSpPr txBox="1"/>
                <p:nvPr/>
              </p:nvSpPr>
              <p:spPr>
                <a:xfrm>
                  <a:off x="3341526" y="1755147"/>
                  <a:ext cx="1893928" cy="444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ea typeface="Cambria Math" panose="02040503050406030204" pitchFamily="18" charset="0"/>
                              </a:rPr>
                            </m:ctrlPr>
                          </m:sSubPr>
                          <m:e>
                            <m:r>
                              <a:rPr lang="pt-BR" i="1">
                                <a:solidFill>
                                  <a:schemeClr val="tx1"/>
                                </a:solidFill>
                                <a:latin typeface="Cambria Math" panose="02040503050406030204" pitchFamily="18" charset="0"/>
                                <a:ea typeface="Cambria Math" panose="02040503050406030204" pitchFamily="18" charset="0"/>
                              </a:rPr>
                              <m:t>𝜇</m:t>
                            </m:r>
                          </m:e>
                          <m:sub>
                            <m:sSub>
                              <m:sSubPr>
                                <m:ctrlPr>
                                  <a:rPr lang="pt-BR" i="1" smtClean="0">
                                    <a:solidFill>
                                      <a:schemeClr val="tx1"/>
                                    </a:solidFill>
                                    <a:latin typeface="Cambria Math" panose="02040503050406030204" pitchFamily="18" charset="0"/>
                                    <a:ea typeface="Cambria Math" panose="02040503050406030204" pitchFamily="18" charset="0"/>
                                  </a:rPr>
                                </m:ctrlPr>
                              </m:sSubPr>
                              <m:e>
                                <m:r>
                                  <a:rPr lang="pt-BR" b="0" i="1" smtClean="0">
                                    <a:solidFill>
                                      <a:schemeClr val="tx1"/>
                                    </a:solidFill>
                                    <a:latin typeface="Cambria Math" panose="02040503050406030204" pitchFamily="18" charset="0"/>
                                    <a:ea typeface="Cambria Math" panose="02040503050406030204" pitchFamily="18" charset="0"/>
                                  </a:rPr>
                                  <m:t>𝑒</m:t>
                                </m:r>
                              </m:e>
                              <m:sub>
                                <m:r>
                                  <a:rPr lang="pt-BR" b="0" i="1" smtClean="0">
                                    <a:solidFill>
                                      <a:schemeClr val="tx1"/>
                                    </a:solidFill>
                                    <a:latin typeface="Cambria Math" panose="02040503050406030204" pitchFamily="18" charset="0"/>
                                    <a:ea typeface="Cambria Math" panose="02040503050406030204" pitchFamily="18" charset="0"/>
                                  </a:rPr>
                                  <m:t>𝑗</m:t>
                                </m:r>
                              </m:sub>
                            </m:sSub>
                          </m:sub>
                        </m:sSub>
                        <m:d>
                          <m:dPr>
                            <m:ctrlPr>
                              <a:rPr lang="pt-BR" b="0" i="1" smtClean="0">
                                <a:solidFill>
                                  <a:schemeClr val="tx1"/>
                                </a:solidFill>
                                <a:latin typeface="Cambria Math" panose="02040503050406030204" pitchFamily="18" charset="0"/>
                                <a:ea typeface="Cambria Math" panose="02040503050406030204" pitchFamily="18" charset="0"/>
                              </a:rPr>
                            </m:ctrlPr>
                          </m:dPr>
                          <m:e>
                            <m:sSub>
                              <m:sSubPr>
                                <m:ctrlPr>
                                  <a:rPr lang="pt-BR" i="1" smtClean="0">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1</m:t>
                                    </m:r>
                                  </m:sub>
                                </m:sSub>
                              </m:sub>
                            </m:sSub>
                          </m:e>
                        </m:d>
                        <m:r>
                          <a:rPr lang="pt-BR" b="0" i="1" smtClean="0">
                            <a:solidFill>
                              <a:schemeClr val="tx1"/>
                            </a:solidFill>
                            <a:latin typeface="Cambria Math" panose="02040503050406030204" pitchFamily="18" charset="0"/>
                            <a:ea typeface="Cambria Math" panose="02040503050406030204" pitchFamily="18" charset="0"/>
                          </a:rPr>
                          <m:t>=0.7</m:t>
                        </m:r>
                      </m:oMath>
                    </m:oMathPara>
                  </a14:m>
                  <a:endParaRPr lang="pt-BR" dirty="0">
                    <a:solidFill>
                      <a:schemeClr val="tx1"/>
                    </a:solidFill>
                    <a:latin typeface="Poppins" panose="00000500000000000000" pitchFamily="2" charset="0"/>
                    <a:cs typeface="Poppins" panose="00000500000000000000" pitchFamily="2" charset="0"/>
                  </a:endParaRPr>
                </a:p>
              </p:txBody>
            </p:sp>
          </mc:Choice>
          <mc:Fallback xmlns="">
            <p:sp>
              <p:nvSpPr>
                <p:cNvPr id="23" name="CaixaDeTexto 22">
                  <a:extLst>
                    <a:ext uri="{FF2B5EF4-FFF2-40B4-BE49-F238E27FC236}">
                      <a16:creationId xmlns:a16="http://schemas.microsoft.com/office/drawing/2014/main" id="{947AC2CF-266A-4799-8D13-F75AC936E494}"/>
                    </a:ext>
                  </a:extLst>
                </p:cNvPr>
                <p:cNvSpPr txBox="1">
                  <a:spLocks noRot="1" noChangeAspect="1" noMove="1" noResize="1" noEditPoints="1" noAdjustHandles="1" noChangeArrowheads="1" noChangeShapeType="1" noTextEdit="1"/>
                </p:cNvSpPr>
                <p:nvPr/>
              </p:nvSpPr>
              <p:spPr>
                <a:xfrm>
                  <a:off x="3341526" y="1755147"/>
                  <a:ext cx="1893928" cy="444096"/>
                </a:xfrm>
                <a:prstGeom prst="rect">
                  <a:avLst/>
                </a:prstGeom>
                <a:blipFill>
                  <a:blip r:embed="rId5"/>
                  <a:stretch>
                    <a:fillRect b="-5479"/>
                  </a:stretch>
                </a:blipFill>
              </p:spPr>
              <p:txBody>
                <a:bodyPr/>
                <a:lstStyle/>
                <a:p>
                  <a:r>
                    <a:rPr lang="pt-BR">
                      <a:noFill/>
                    </a:rPr>
                    <a:t> </a:t>
                  </a:r>
                </a:p>
              </p:txBody>
            </p:sp>
          </mc:Fallback>
        </mc:AlternateContent>
        <p:cxnSp>
          <p:nvCxnSpPr>
            <p:cNvPr id="24" name="Conector reto 23">
              <a:extLst>
                <a:ext uri="{FF2B5EF4-FFF2-40B4-BE49-F238E27FC236}">
                  <a16:creationId xmlns:a16="http://schemas.microsoft.com/office/drawing/2014/main" id="{D3AE0AC9-A02A-4E63-9004-98EB35F0DC39}"/>
                </a:ext>
              </a:extLst>
            </p:cNvPr>
            <p:cNvCxnSpPr>
              <a:cxnSpLocks/>
            </p:cNvCxnSpPr>
            <p:nvPr/>
          </p:nvCxnSpPr>
          <p:spPr>
            <a:xfrm flipH="1" flipV="1">
              <a:off x="4225882" y="2234820"/>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Conector reto 24">
              <a:extLst>
                <a:ext uri="{FF2B5EF4-FFF2-40B4-BE49-F238E27FC236}">
                  <a16:creationId xmlns:a16="http://schemas.microsoft.com/office/drawing/2014/main" id="{9D7E271A-8736-4799-9B05-6AAA6AADB4A5}"/>
                </a:ext>
              </a:extLst>
            </p:cNvPr>
            <p:cNvCxnSpPr>
              <a:cxnSpLocks/>
            </p:cNvCxnSpPr>
            <p:nvPr/>
          </p:nvCxnSpPr>
          <p:spPr>
            <a:xfrm flipH="1" flipV="1">
              <a:off x="6164507" y="219924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907F6469-45DD-4E66-BBD1-858FF08E772A}"/>
                    </a:ext>
                  </a:extLst>
                </p:cNvPr>
                <p:cNvSpPr txBox="1"/>
                <p:nvPr/>
              </p:nvSpPr>
              <p:spPr>
                <a:xfrm>
                  <a:off x="3826524" y="4290698"/>
                  <a:ext cx="316112"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oMath>
                    </m:oMathPara>
                  </a14:m>
                  <a:endParaRPr lang="pt-BR" dirty="0"/>
                </a:p>
              </p:txBody>
            </p:sp>
          </mc:Choice>
          <mc:Fallback xmlns="">
            <p:sp>
              <p:nvSpPr>
                <p:cNvPr id="26" name="CaixaDeTexto 25">
                  <a:extLst>
                    <a:ext uri="{FF2B5EF4-FFF2-40B4-BE49-F238E27FC236}">
                      <a16:creationId xmlns:a16="http://schemas.microsoft.com/office/drawing/2014/main" id="{907F6469-45DD-4E66-BBD1-858FF08E772A}"/>
                    </a:ext>
                  </a:extLst>
                </p:cNvPr>
                <p:cNvSpPr txBox="1">
                  <a:spLocks noRot="1" noChangeAspect="1" noMove="1" noResize="1" noEditPoints="1" noAdjustHandles="1" noChangeArrowheads="1" noChangeShapeType="1" noTextEdit="1"/>
                </p:cNvSpPr>
                <p:nvPr/>
              </p:nvSpPr>
              <p:spPr>
                <a:xfrm>
                  <a:off x="3826524" y="4290698"/>
                  <a:ext cx="316112" cy="332014"/>
                </a:xfrm>
                <a:prstGeom prst="rect">
                  <a:avLst/>
                </a:prstGeom>
                <a:blipFill>
                  <a:blip r:embed="rId6"/>
                  <a:stretch>
                    <a:fillRect l="-13462" r="-9615"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4D7C7FF-EC17-4EEE-8485-0850D1E47142}"/>
                    </a:ext>
                  </a:extLst>
                </p:cNvPr>
                <p:cNvSpPr txBox="1"/>
                <p:nvPr/>
              </p:nvSpPr>
              <p:spPr>
                <a:xfrm>
                  <a:off x="4445912" y="4290698"/>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7" name="CaixaDeTexto 26">
                  <a:extLst>
                    <a:ext uri="{FF2B5EF4-FFF2-40B4-BE49-F238E27FC236}">
                      <a16:creationId xmlns:a16="http://schemas.microsoft.com/office/drawing/2014/main" id="{34D7C7FF-EC17-4EEE-8485-0850D1E47142}"/>
                    </a:ext>
                  </a:extLst>
                </p:cNvPr>
                <p:cNvSpPr txBox="1">
                  <a:spLocks noRot="1" noChangeAspect="1" noMove="1" noResize="1" noEditPoints="1" noAdjustHandles="1" noChangeArrowheads="1" noChangeShapeType="1" noTextEdit="1"/>
                </p:cNvSpPr>
                <p:nvPr/>
              </p:nvSpPr>
              <p:spPr>
                <a:xfrm>
                  <a:off x="4445912" y="4290698"/>
                  <a:ext cx="725199" cy="332014"/>
                </a:xfrm>
                <a:prstGeom prst="rect">
                  <a:avLst/>
                </a:prstGeom>
                <a:blipFill>
                  <a:blip r:embed="rId7"/>
                  <a:stretch>
                    <a:fillRect l="-6723" r="-6723" b="-2181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6E16152-699C-45D6-995B-71184BC10F33}"/>
                    </a:ext>
                  </a:extLst>
                </p:cNvPr>
                <p:cNvSpPr txBox="1"/>
                <p:nvPr/>
              </p:nvSpPr>
              <p:spPr>
                <a:xfrm>
                  <a:off x="2704127" y="4287316"/>
                  <a:ext cx="725199" cy="332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m:t>
                        </m:r>
                      </m:oMath>
                    </m:oMathPara>
                  </a14:m>
                  <a:endParaRPr lang="pt-BR" dirty="0"/>
                </a:p>
              </p:txBody>
            </p:sp>
          </mc:Choice>
          <mc:Fallback xmlns="">
            <p:sp>
              <p:nvSpPr>
                <p:cNvPr id="28" name="CaixaDeTexto 27">
                  <a:extLst>
                    <a:ext uri="{FF2B5EF4-FFF2-40B4-BE49-F238E27FC236}">
                      <a16:creationId xmlns:a16="http://schemas.microsoft.com/office/drawing/2014/main" id="{F6E16152-699C-45D6-995B-71184BC10F33}"/>
                    </a:ext>
                  </a:extLst>
                </p:cNvPr>
                <p:cNvSpPr txBox="1">
                  <a:spLocks noRot="1" noChangeAspect="1" noMove="1" noResize="1" noEditPoints="1" noAdjustHandles="1" noChangeArrowheads="1" noChangeShapeType="1" noTextEdit="1"/>
                </p:cNvSpPr>
                <p:nvPr/>
              </p:nvSpPr>
              <p:spPr>
                <a:xfrm>
                  <a:off x="2704127" y="4287316"/>
                  <a:ext cx="725199" cy="332014"/>
                </a:xfrm>
                <a:prstGeom prst="rect">
                  <a:avLst/>
                </a:prstGeom>
                <a:blipFill>
                  <a:blip r:embed="rId8"/>
                  <a:stretch>
                    <a:fillRect l="-5882" r="-6723" b="-222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BC1B2E9C-FF32-4484-B055-E45830995897}"/>
                    </a:ext>
                  </a:extLst>
                </p:cNvPr>
                <p:cNvSpPr txBox="1"/>
                <p:nvPr/>
              </p:nvSpPr>
              <p:spPr>
                <a:xfrm>
                  <a:off x="7167139" y="413154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29" name="CaixaDeTexto 28">
                  <a:extLst>
                    <a:ext uri="{FF2B5EF4-FFF2-40B4-BE49-F238E27FC236}">
                      <a16:creationId xmlns:a16="http://schemas.microsoft.com/office/drawing/2014/main" id="{BC1B2E9C-FF32-4484-B055-E45830995897}"/>
                    </a:ext>
                  </a:extLst>
                </p:cNvPr>
                <p:cNvSpPr txBox="1">
                  <a:spLocks noRot="1" noChangeAspect="1" noMove="1" noResize="1" noEditPoints="1" noAdjustHandles="1" noChangeArrowheads="1" noChangeShapeType="1" noTextEdit="1"/>
                </p:cNvSpPr>
                <p:nvPr/>
              </p:nvSpPr>
              <p:spPr>
                <a:xfrm>
                  <a:off x="7167139" y="4131548"/>
                  <a:ext cx="530851" cy="276999"/>
                </a:xfrm>
                <a:prstGeom prst="rect">
                  <a:avLst/>
                </a:prstGeom>
                <a:blipFill>
                  <a:blip r:embed="rId9"/>
                  <a:stretch>
                    <a:fillRect l="-8046" r="-10345" b="-6522"/>
                  </a:stretch>
                </a:blipFill>
              </p:spPr>
              <p:txBody>
                <a:bodyPr/>
                <a:lstStyle/>
                <a:p>
                  <a:r>
                    <a:rPr lang="pt-BR">
                      <a:noFill/>
                    </a:rPr>
                    <a:t> </a:t>
                  </a:r>
                </a:p>
              </p:txBody>
            </p:sp>
          </mc:Fallback>
        </mc:AlternateContent>
        <p:sp>
          <p:nvSpPr>
            <p:cNvPr id="30" name="Elipse 29">
              <a:extLst>
                <a:ext uri="{FF2B5EF4-FFF2-40B4-BE49-F238E27FC236}">
                  <a16:creationId xmlns:a16="http://schemas.microsoft.com/office/drawing/2014/main" id="{9B078C57-B159-4D37-8EC8-71F6981BA620}"/>
                </a:ext>
              </a:extLst>
            </p:cNvPr>
            <p:cNvSpPr/>
            <p:nvPr/>
          </p:nvSpPr>
          <p:spPr>
            <a:xfrm>
              <a:off x="6135789" y="3889702"/>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62C507AC-D4AA-4FCA-8960-C1ECFB3747CC}"/>
                </a:ext>
              </a:extLst>
            </p:cNvPr>
            <p:cNvSpPr/>
            <p:nvPr/>
          </p:nvSpPr>
          <p:spPr>
            <a:xfrm>
              <a:off x="4191785" y="277472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de Seta Reta 31">
              <a:extLst>
                <a:ext uri="{FF2B5EF4-FFF2-40B4-BE49-F238E27FC236}">
                  <a16:creationId xmlns:a16="http://schemas.microsoft.com/office/drawing/2014/main" id="{55A1BD90-9F93-411B-9551-48525E742982}"/>
                </a:ext>
              </a:extLst>
            </p:cNvPr>
            <p:cNvCxnSpPr/>
            <p:nvPr/>
          </p:nvCxnSpPr>
          <p:spPr>
            <a:xfrm>
              <a:off x="4246721" y="3974145"/>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99895B31-6D52-4DC3-9C0F-B4E01DD6809D}"/>
                    </a:ext>
                  </a:extLst>
                </p:cNvPr>
                <p:cNvSpPr txBox="1"/>
                <p:nvPr/>
              </p:nvSpPr>
              <p:spPr>
                <a:xfrm>
                  <a:off x="4107714" y="4301429"/>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33" name="CaixaDeTexto 32">
                  <a:extLst>
                    <a:ext uri="{FF2B5EF4-FFF2-40B4-BE49-F238E27FC236}">
                      <a16:creationId xmlns:a16="http://schemas.microsoft.com/office/drawing/2014/main" id="{99895B31-6D52-4DC3-9C0F-B4E01DD6809D}"/>
                    </a:ext>
                  </a:extLst>
                </p:cNvPr>
                <p:cNvSpPr txBox="1">
                  <a:spLocks noRot="1" noChangeAspect="1" noMove="1" noResize="1" noEditPoints="1" noAdjustHandles="1" noChangeArrowheads="1" noChangeShapeType="1" noTextEdit="1"/>
                </p:cNvSpPr>
                <p:nvPr/>
              </p:nvSpPr>
              <p:spPr>
                <a:xfrm>
                  <a:off x="4107714" y="4301429"/>
                  <a:ext cx="346569" cy="300788"/>
                </a:xfrm>
                <a:prstGeom prst="rect">
                  <a:avLst/>
                </a:prstGeom>
                <a:blipFill>
                  <a:blip r:embed="rId10"/>
                  <a:stretch>
                    <a:fillRect l="-14286" r="-3571" b="-16327"/>
                  </a:stretch>
                </a:blipFill>
              </p:spPr>
              <p:txBody>
                <a:bodyPr/>
                <a:lstStyle/>
                <a:p>
                  <a:r>
                    <a:rPr lang="pt-BR">
                      <a:noFill/>
                    </a:rPr>
                    <a:t> </a:t>
                  </a:r>
                </a:p>
              </p:txBody>
            </p:sp>
          </mc:Fallback>
        </mc:AlternateContent>
        <p:cxnSp>
          <p:nvCxnSpPr>
            <p:cNvPr id="34" name="Conector de Seta Reta 33">
              <a:extLst>
                <a:ext uri="{FF2B5EF4-FFF2-40B4-BE49-F238E27FC236}">
                  <a16:creationId xmlns:a16="http://schemas.microsoft.com/office/drawing/2014/main" id="{95BA61E1-6979-4B15-A7D4-C048369842E8}"/>
                </a:ext>
              </a:extLst>
            </p:cNvPr>
            <p:cNvCxnSpPr/>
            <p:nvPr/>
          </p:nvCxnSpPr>
          <p:spPr>
            <a:xfrm>
              <a:off x="6176403" y="395911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CaixaDeTexto 34">
                  <a:extLst>
                    <a:ext uri="{FF2B5EF4-FFF2-40B4-BE49-F238E27FC236}">
                      <a16:creationId xmlns:a16="http://schemas.microsoft.com/office/drawing/2014/main" id="{CE286864-52EA-4045-8DF9-927AB2755560}"/>
                    </a:ext>
                  </a:extLst>
                </p:cNvPr>
                <p:cNvSpPr txBox="1"/>
                <p:nvPr/>
              </p:nvSpPr>
              <p:spPr>
                <a:xfrm>
                  <a:off x="6037396" y="4286402"/>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35" name="CaixaDeTexto 34">
                  <a:extLst>
                    <a:ext uri="{FF2B5EF4-FFF2-40B4-BE49-F238E27FC236}">
                      <a16:creationId xmlns:a16="http://schemas.microsoft.com/office/drawing/2014/main" id="{CE286864-52EA-4045-8DF9-927AB2755560}"/>
                    </a:ext>
                  </a:extLst>
                </p:cNvPr>
                <p:cNvSpPr txBox="1">
                  <a:spLocks noRot="1" noChangeAspect="1" noMove="1" noResize="1" noEditPoints="1" noAdjustHandles="1" noChangeArrowheads="1" noChangeShapeType="1" noTextEdit="1"/>
                </p:cNvSpPr>
                <p:nvPr/>
              </p:nvSpPr>
              <p:spPr>
                <a:xfrm>
                  <a:off x="6037396" y="4286402"/>
                  <a:ext cx="346569" cy="300788"/>
                </a:xfrm>
                <a:prstGeom prst="rect">
                  <a:avLst/>
                </a:prstGeom>
                <a:blipFill>
                  <a:blip r:embed="rId11"/>
                  <a:stretch>
                    <a:fillRect l="-12281" r="-1754" b="-1632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a:extLst>
                    <a:ext uri="{FF2B5EF4-FFF2-40B4-BE49-F238E27FC236}">
                      <a16:creationId xmlns:a16="http://schemas.microsoft.com/office/drawing/2014/main" id="{CA79B3A5-F2C8-4380-83B8-7D88B14BB8CE}"/>
                    </a:ext>
                  </a:extLst>
                </p:cNvPr>
                <p:cNvSpPr txBox="1"/>
                <p:nvPr/>
              </p:nvSpPr>
              <p:spPr>
                <a:xfrm>
                  <a:off x="5245452" y="1752999"/>
                  <a:ext cx="1893928" cy="444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ea typeface="Cambria Math" panose="02040503050406030204" pitchFamily="18" charset="0"/>
                              </a:rPr>
                            </m:ctrlPr>
                          </m:sSubPr>
                          <m:e>
                            <m:r>
                              <a:rPr lang="pt-BR" i="1">
                                <a:solidFill>
                                  <a:schemeClr val="tx1"/>
                                </a:solidFill>
                                <a:latin typeface="Cambria Math" panose="02040503050406030204" pitchFamily="18" charset="0"/>
                                <a:ea typeface="Cambria Math" panose="02040503050406030204" pitchFamily="18" charset="0"/>
                              </a:rPr>
                              <m:t>𝜇</m:t>
                            </m:r>
                          </m:e>
                          <m:sub>
                            <m:sSub>
                              <m:sSubPr>
                                <m:ctrlPr>
                                  <a:rPr lang="pt-BR" i="1" smtClean="0">
                                    <a:solidFill>
                                      <a:schemeClr val="tx1"/>
                                    </a:solidFill>
                                    <a:latin typeface="Cambria Math" panose="02040503050406030204" pitchFamily="18" charset="0"/>
                                    <a:ea typeface="Cambria Math" panose="02040503050406030204" pitchFamily="18" charset="0"/>
                                  </a:rPr>
                                </m:ctrlPr>
                              </m:sSubPr>
                              <m:e>
                                <m:r>
                                  <a:rPr lang="pt-BR" b="0" i="1" smtClean="0">
                                    <a:solidFill>
                                      <a:schemeClr val="tx1"/>
                                    </a:solidFill>
                                    <a:latin typeface="Cambria Math" panose="02040503050406030204" pitchFamily="18" charset="0"/>
                                    <a:ea typeface="Cambria Math" panose="02040503050406030204" pitchFamily="18" charset="0"/>
                                  </a:rPr>
                                  <m:t>𝑒</m:t>
                                </m:r>
                              </m:e>
                              <m:sub>
                                <m:r>
                                  <a:rPr lang="pt-BR" b="0" i="1" smtClean="0">
                                    <a:solidFill>
                                      <a:schemeClr val="tx1"/>
                                    </a:solidFill>
                                    <a:latin typeface="Cambria Math" panose="02040503050406030204" pitchFamily="18" charset="0"/>
                                    <a:ea typeface="Cambria Math" panose="02040503050406030204" pitchFamily="18" charset="0"/>
                                  </a:rPr>
                                  <m:t>𝑗</m:t>
                                </m:r>
                              </m:sub>
                            </m:sSub>
                          </m:sub>
                        </m:sSub>
                        <m:d>
                          <m:dPr>
                            <m:ctrlPr>
                              <a:rPr lang="pt-BR" b="0" i="1" smtClean="0">
                                <a:solidFill>
                                  <a:schemeClr val="tx1"/>
                                </a:solidFill>
                                <a:latin typeface="Cambria Math" panose="02040503050406030204" pitchFamily="18" charset="0"/>
                                <a:ea typeface="Cambria Math" panose="02040503050406030204" pitchFamily="18" charset="0"/>
                              </a:rPr>
                            </m:ctrlPr>
                          </m:dPr>
                          <m:e>
                            <m:sSub>
                              <m:sSubPr>
                                <m:ctrlPr>
                                  <a:rPr lang="pt-BR" i="1" smtClean="0">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e>
                        </m:d>
                        <m:r>
                          <a:rPr lang="pt-BR" b="0" i="1" smtClean="0">
                            <a:solidFill>
                              <a:schemeClr val="tx1"/>
                            </a:solidFill>
                            <a:latin typeface="Cambria Math" panose="02040503050406030204" pitchFamily="18" charset="0"/>
                            <a:ea typeface="Cambria Math" panose="02040503050406030204" pitchFamily="18" charset="0"/>
                          </a:rPr>
                          <m:t>=0</m:t>
                        </m:r>
                      </m:oMath>
                    </m:oMathPara>
                  </a14:m>
                  <a:endParaRPr lang="pt-BR" dirty="0">
                    <a:solidFill>
                      <a:schemeClr val="tx1"/>
                    </a:solidFill>
                    <a:latin typeface="Poppins" panose="00000500000000000000" pitchFamily="2" charset="0"/>
                    <a:cs typeface="Poppins" panose="00000500000000000000" pitchFamily="2" charset="0"/>
                  </a:endParaRPr>
                </a:p>
              </p:txBody>
            </p:sp>
          </mc:Choice>
          <mc:Fallback xmlns="">
            <p:sp>
              <p:nvSpPr>
                <p:cNvPr id="36" name="CaixaDeTexto 35">
                  <a:extLst>
                    <a:ext uri="{FF2B5EF4-FFF2-40B4-BE49-F238E27FC236}">
                      <a16:creationId xmlns:a16="http://schemas.microsoft.com/office/drawing/2014/main" id="{CA79B3A5-F2C8-4380-83B8-7D88B14BB8CE}"/>
                    </a:ext>
                  </a:extLst>
                </p:cNvPr>
                <p:cNvSpPr txBox="1">
                  <a:spLocks noRot="1" noChangeAspect="1" noMove="1" noResize="1" noEditPoints="1" noAdjustHandles="1" noChangeArrowheads="1" noChangeShapeType="1" noTextEdit="1"/>
                </p:cNvSpPr>
                <p:nvPr/>
              </p:nvSpPr>
              <p:spPr>
                <a:xfrm>
                  <a:off x="5245452" y="1752999"/>
                  <a:ext cx="1893928" cy="444096"/>
                </a:xfrm>
                <a:prstGeom prst="rect">
                  <a:avLst/>
                </a:prstGeom>
                <a:blipFill>
                  <a:blip r:embed="rId12"/>
                  <a:stretch>
                    <a:fillRect b="-5479"/>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37" name="CaixaDeTexto 36">
                <a:extLst>
                  <a:ext uri="{FF2B5EF4-FFF2-40B4-BE49-F238E27FC236}">
                    <a16:creationId xmlns:a16="http://schemas.microsoft.com/office/drawing/2014/main" id="{96D514CB-97AF-4EC4-88B5-DCA4714D7C11}"/>
                  </a:ext>
                </a:extLst>
              </p:cNvPr>
              <p:cNvSpPr txBox="1"/>
              <p:nvPr/>
            </p:nvSpPr>
            <p:spPr>
              <a:xfrm>
                <a:off x="7650969" y="4120045"/>
                <a:ext cx="4461109" cy="2161746"/>
              </a:xfrm>
              <a:prstGeom prst="rect">
                <a:avLst/>
              </a:prstGeom>
              <a:noFill/>
            </p:spPr>
            <p:txBody>
              <a:bodyPr wrap="square" rtlCol="0">
                <a:spAutoFit/>
              </a:bodyPr>
              <a:lstStyle/>
              <a:p>
                <a:r>
                  <a:rPr lang="pt-BR" sz="2000" b="1" dirty="0">
                    <a:latin typeface="Poppins Light" panose="00000400000000000000" pitchFamily="2" charset="0"/>
                    <a:ea typeface="Cambria Math" panose="02040503050406030204" pitchFamily="18" charset="0"/>
                    <a:cs typeface="Poppins Light" panose="00000400000000000000" pitchFamily="2" charset="0"/>
                  </a:rPr>
                  <a:t>Interpretation</a:t>
                </a:r>
                <a:r>
                  <a:rPr lang="pt-BR" sz="2000" dirty="0">
                    <a:latin typeface="Poppins Light" panose="00000400000000000000" pitchFamily="2" charset="0"/>
                    <a:ea typeface="Cambria Math" panose="02040503050406030204" pitchFamily="18" charset="0"/>
                    <a:cs typeface="Poppins Light" panose="00000400000000000000" pitchFamily="2" charset="0"/>
                  </a:rPr>
                  <a:t>:</a:t>
                </a:r>
              </a:p>
              <a:p>
                <a14:m>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𝜇</m:t>
                        </m:r>
                      </m:e>
                      <m:sub>
                        <m:sSub>
                          <m:sSubPr>
                            <m:ctrlPr>
                              <a:rPr lang="pt-BR"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𝑒</m:t>
                            </m:r>
                          </m:e>
                          <m:sub>
                            <m:r>
                              <a:rPr lang="pt-BR" b="0" i="1" smtClean="0">
                                <a:latin typeface="Cambria Math" panose="02040503050406030204" pitchFamily="18" charset="0"/>
                                <a:ea typeface="Cambria Math" panose="02040503050406030204" pitchFamily="18" charset="0"/>
                              </a:rPr>
                              <m:t>𝑗</m:t>
                            </m:r>
                          </m:sub>
                        </m:sSub>
                      </m:sub>
                    </m:sSub>
                    <m:r>
                      <a:rPr lang="pt-BR" b="0" i="1" smtClean="0">
                        <a:latin typeface="Cambria Math" panose="02040503050406030204" pitchFamily="18" charset="0"/>
                        <a:ea typeface="Cambria Math" panose="02040503050406030204" pitchFamily="18" charset="0"/>
                      </a:rPr>
                      <m:t>(</m:t>
                    </m:r>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𝑡</m:t>
                        </m:r>
                      </m:e>
                      <m:sub>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𝑖</m:t>
                            </m:r>
                          </m:sub>
                        </m:sSub>
                      </m:sub>
                    </m:sSub>
                    <m:r>
                      <a:rPr lang="pt-BR" b="0" i="1" smtClean="0">
                        <a:latin typeface="Cambria Math" panose="02040503050406030204" pitchFamily="18" charset="0"/>
                        <a:ea typeface="Cambria Math" panose="02040503050406030204" pitchFamily="18" charset="0"/>
                      </a:rPr>
                      <m:t>)</m:t>
                    </m:r>
                  </m:oMath>
                </a14:m>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gives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the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extent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which</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a:solidFill>
                              <a:srgbClr val="FF0000"/>
                            </a:solidFill>
                            <a:latin typeface="Cambria Math" panose="02040503050406030204" pitchFamily="18" charset="0"/>
                          </a:rPr>
                        </m:ctrlPr>
                      </m:sSubPr>
                      <m:e>
                        <m:r>
                          <a:rPr lang="pt-BR" i="1">
                            <a:solidFill>
                              <a:srgbClr val="FF0000"/>
                            </a:solidFill>
                            <a:latin typeface="Cambria Math" panose="02040503050406030204" pitchFamily="18" charset="0"/>
                          </a:rPr>
                          <m:t>𝑑</m:t>
                        </m:r>
                      </m:e>
                      <m:sub>
                        <m:r>
                          <a:rPr lang="pt-BR" i="1">
                            <a:solidFill>
                              <a:srgbClr val="FF0000"/>
                            </a:solidFill>
                            <a:latin typeface="Cambria Math" panose="02040503050406030204" pitchFamily="18" charset="0"/>
                          </a:rPr>
                          <m:t>𝑖</m:t>
                        </m:r>
                      </m:sub>
                    </m:sSub>
                    <m:r>
                      <a:rPr lang="pt-BR" i="1">
                        <a:solidFill>
                          <a:srgbClr val="FF0000"/>
                        </a:solidFill>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represents event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r>
                  <a:rPr lang="pt-BR" dirty="0">
                    <a:latin typeface="Poppins Light" panose="00000400000000000000" pitchFamily="2" charset="0"/>
                    <a:cs typeface="Poppins Light" panose="00000400000000000000" pitchFamily="2" charset="0"/>
                  </a:rPr>
                  <a:t>.</a:t>
                </a:r>
              </a:p>
              <a:p>
                <a:endParaRPr lang="pt-BR" dirty="0">
                  <a:latin typeface="Poppins Light" panose="00000400000000000000" pitchFamily="2" charset="0"/>
                  <a:cs typeface="Poppins Light" panose="00000400000000000000" pitchFamily="2" charset="0"/>
                </a:endParaRPr>
              </a:p>
              <a:p>
                <a:r>
                  <a:rPr lang="pt-BR" dirty="0">
                    <a:latin typeface="Poppins Light" panose="00000400000000000000" pitchFamily="2" charset="0"/>
                    <a:cs typeface="Poppins Light" panose="00000400000000000000" pitchFamily="2" charset="0"/>
                  </a:rPr>
                  <a:t>Temporal </a:t>
                </a:r>
                <a:r>
                  <a:rPr lang="pt-BR" dirty="0" err="1">
                    <a:latin typeface="Poppins Light" panose="00000400000000000000" pitchFamily="2" charset="0"/>
                    <a:cs typeface="Poppins Light" panose="00000400000000000000" pitchFamily="2" charset="0"/>
                  </a:rPr>
                  <a:t>closeness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 </a:t>
                </a:r>
                <a:r>
                  <a:rPr lang="pt-BR" b="1" dirty="0">
                    <a:latin typeface="Poppins Light" panose="00000400000000000000" pitchFamily="2" charset="0"/>
                    <a:cs typeface="Poppins Light" panose="00000400000000000000" pitchFamily="2" charset="0"/>
                  </a:rPr>
                  <a:t>hard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true</a:t>
                </a:r>
                <a:r>
                  <a:rPr lang="pt-BR" dirty="0">
                    <a:latin typeface="Poppins Light" panose="00000400000000000000" pitchFamily="2" charset="0"/>
                    <a:cs typeface="Poppins Light" panose="00000400000000000000" pitchFamily="2" charset="0"/>
                  </a:rPr>
                  <a:t> positive (TP) </a:t>
                </a:r>
                <a:r>
                  <a:rPr lang="pt-BR" dirty="0" err="1">
                    <a:latin typeface="Poppins Light" panose="00000400000000000000" pitchFamily="2" charset="0"/>
                    <a:cs typeface="Poppins Light" panose="00000400000000000000" pitchFamily="2" charset="0"/>
                  </a:rPr>
                  <a:t>regarding</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i="1" smtClean="0">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𝑒</m:t>
                        </m:r>
                      </m:e>
                      <m:sub>
                        <m:r>
                          <a:rPr lang="pt-BR" i="1">
                            <a:latin typeface="Cambria Math" panose="02040503050406030204" pitchFamily="18" charset="0"/>
                            <a:ea typeface="Cambria Math" panose="02040503050406030204" pitchFamily="18" charset="0"/>
                          </a:rPr>
                          <m:t>𝑗</m:t>
                        </m:r>
                      </m:sub>
                    </m:sSub>
                  </m:oMath>
                </a14:m>
                <a:r>
                  <a:rPr lang="pt-BR" dirty="0">
                    <a:latin typeface="Poppins Light" panose="00000400000000000000" pitchFamily="2" charset="0"/>
                    <a:cs typeface="Poppins Light" panose="00000400000000000000" pitchFamily="2" charset="0"/>
                  </a:rPr>
                  <a:t> </a:t>
                </a:r>
              </a:p>
            </p:txBody>
          </p:sp>
        </mc:Choice>
        <mc:Fallback xmlns="">
          <p:sp>
            <p:nvSpPr>
              <p:cNvPr id="37" name="CaixaDeTexto 36">
                <a:extLst>
                  <a:ext uri="{FF2B5EF4-FFF2-40B4-BE49-F238E27FC236}">
                    <a16:creationId xmlns:a16="http://schemas.microsoft.com/office/drawing/2014/main" id="{96D514CB-97AF-4EC4-88B5-DCA4714D7C11}"/>
                  </a:ext>
                </a:extLst>
              </p:cNvPr>
              <p:cNvSpPr txBox="1">
                <a:spLocks noRot="1" noChangeAspect="1" noMove="1" noResize="1" noEditPoints="1" noAdjustHandles="1" noChangeArrowheads="1" noChangeShapeType="1" noTextEdit="1"/>
              </p:cNvSpPr>
              <p:nvPr/>
            </p:nvSpPr>
            <p:spPr>
              <a:xfrm>
                <a:off x="7650969" y="4120045"/>
                <a:ext cx="4461109" cy="2161746"/>
              </a:xfrm>
              <a:prstGeom prst="rect">
                <a:avLst/>
              </a:prstGeom>
              <a:blipFill>
                <a:blip r:embed="rId13"/>
                <a:stretch>
                  <a:fillRect l="-1366" t="-1695" b="-282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38" name="Tabela 37">
                <a:extLst>
                  <a:ext uri="{FF2B5EF4-FFF2-40B4-BE49-F238E27FC236}">
                    <a16:creationId xmlns:a16="http://schemas.microsoft.com/office/drawing/2014/main" id="{95CFFA5E-9080-4F23-AA86-CF2AED287B99}"/>
                  </a:ext>
                </a:extLst>
              </p:cNvPr>
              <p:cNvGraphicFramePr>
                <a:graphicFrameLocks noGrp="1"/>
              </p:cNvGraphicFramePr>
              <p:nvPr>
                <p:extLst>
                  <p:ext uri="{D42A27DB-BD31-4B8C-83A1-F6EECF244321}">
                    <p14:modId xmlns:p14="http://schemas.microsoft.com/office/powerpoint/2010/main" val="3175114881"/>
                  </p:ext>
                </p:extLst>
              </p:nvPr>
            </p:nvGraphicFramePr>
            <p:xfrm>
              <a:off x="7650969" y="1861809"/>
              <a:ext cx="4315184" cy="1846707"/>
            </p:xfrm>
            <a:graphic>
              <a:graphicData uri="http://schemas.openxmlformats.org/drawingml/2006/table">
                <a:tbl>
                  <a:tblPr firstRow="1" firstCol="1">
                    <a:tableStyleId>{9D7B26C5-4107-4FEC-AEDC-1716B250A1EF}</a:tableStyleId>
                  </a:tblPr>
                  <a:tblGrid>
                    <a:gridCol w="1614673">
                      <a:extLst>
                        <a:ext uri="{9D8B030D-6E8A-4147-A177-3AD203B41FA5}">
                          <a16:colId xmlns:a16="http://schemas.microsoft.com/office/drawing/2014/main" val="2125177324"/>
                        </a:ext>
                      </a:extLst>
                    </a:gridCol>
                    <a:gridCol w="2700511">
                      <a:extLst>
                        <a:ext uri="{9D8B030D-6E8A-4147-A177-3AD203B41FA5}">
                          <a16:colId xmlns:a16="http://schemas.microsoft.com/office/drawing/2014/main" val="2072527288"/>
                        </a:ext>
                      </a:extLst>
                    </a:gridCol>
                  </a:tblGrid>
                  <a:tr h="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r>
                                  <a:rPr lang="pt-BR" sz="1200" smtClean="0">
                                    <a:latin typeface="Cambria Math" panose="02040503050406030204" pitchFamily="18" charset="0"/>
                                  </a:rPr>
                                  <m:t>𝐷</m:t>
                                </m:r>
                                <m:r>
                                  <a:rPr lang="pt-BR" sz="1200" b="0" i="0" smtClean="0">
                                    <a:latin typeface="Cambria Math" panose="02040503050406030204" pitchFamily="18" charset="0"/>
                                  </a:rPr>
                                  <m:t>=</m:t>
                                </m:r>
                                <m:d>
                                  <m:dPr>
                                    <m:begChr m:val="{"/>
                                    <m:endChr m:val="}"/>
                                    <m:ctrlPr>
                                      <a:rPr lang="pt-BR" sz="1200" i="1">
                                        <a:latin typeface="Cambria Math" panose="02040503050406030204" pitchFamily="18" charset="0"/>
                                      </a:rPr>
                                    </m:ctrlPr>
                                  </m:dPr>
                                  <m:e>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1</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2</m:t>
                                        </m:r>
                                      </m:sub>
                                    </m:sSub>
                                    <m:r>
                                      <a:rPr lang="pt-BR" sz="1200">
                                        <a:latin typeface="Cambria Math" panose="02040503050406030204" pitchFamily="18" charset="0"/>
                                      </a:rPr>
                                      <m:t>,…,</m:t>
                                    </m:r>
                                    <m:sSub>
                                      <m:sSubPr>
                                        <m:ctrlPr>
                                          <a:rPr lang="pt-BR" sz="1200" i="1">
                                            <a:latin typeface="Cambria Math" panose="02040503050406030204" pitchFamily="18" charset="0"/>
                                          </a:rPr>
                                        </m:ctrlPr>
                                      </m:sSubPr>
                                      <m:e>
                                        <m:r>
                                          <a:rPr lang="pt-BR" sz="1200">
                                            <a:latin typeface="Cambria Math" panose="02040503050406030204" pitchFamily="18" charset="0"/>
                                          </a:rPr>
                                          <m:t>𝑑</m:t>
                                        </m:r>
                                      </m:e>
                                      <m:sub>
                                        <m:r>
                                          <a:rPr lang="pt-BR" sz="1200">
                                            <a:latin typeface="Cambria Math" panose="02040503050406030204" pitchFamily="18" charset="0"/>
                                          </a:rPr>
                                          <m:t>𝑛</m:t>
                                        </m:r>
                                      </m:sub>
                                    </m:sSub>
                                  </m:e>
                                </m:d>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smtClean="0">
                                    <a:latin typeface="Cambria Math" panose="02040503050406030204" pitchFamily="18" charset="0"/>
                                  </a:rPr>
                                  <m:t>𝑛</m:t>
                                </m:r>
                                <m:r>
                                  <a:rPr lang="pt-BR" sz="1200" b="0" i="0" smtClean="0">
                                    <a:latin typeface="Cambria Math" panose="02040503050406030204" pitchFamily="18" charset="0"/>
                                  </a:rPr>
                                  <m:t>=</m:t>
                                </m:r>
                                <m:r>
                                  <a:rPr lang="pt-BR" sz="1200">
                                    <a:latin typeface="Cambria Math" panose="02040503050406030204" pitchFamily="18" charset="0"/>
                                  </a:rPr>
                                  <m:t>|</m:t>
                                </m:r>
                                <m:r>
                                  <m:rPr>
                                    <m:sty m:val="p"/>
                                  </m:rPr>
                                  <a:rPr lang="pt-BR" sz="1200" b="0" i="0" smtClean="0">
                                    <a:latin typeface="Cambria Math" panose="02040503050406030204" pitchFamily="18" charset="0"/>
                                  </a:rPr>
                                  <m:t>D</m:t>
                                </m:r>
                                <m:r>
                                  <a:rPr lang="pt-BR" sz="1200">
                                    <a:latin typeface="Cambria Math" panose="02040503050406030204" pitchFamily="18" charset="0"/>
                                  </a:rPr>
                                  <m:t>|</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𝑖</m:t>
                                </m:r>
                                <m:r>
                                  <a:rPr lang="pt-BR" sz="1200" b="0" i="1" smtClean="0">
                                    <a:latin typeface="Cambria Math" panose="02040503050406030204" pitchFamily="18" charset="0"/>
                                  </a:rPr>
                                  <m:t>=1,…,</m:t>
                                </m:r>
                                <m:r>
                                  <a:rPr lang="pt-BR" sz="1200" b="0" i="1" smtClean="0">
                                    <a:latin typeface="Cambria Math" panose="02040503050406030204" pitchFamily="18" charset="0"/>
                                  </a:rPr>
                                  <m:t>𝑛</m:t>
                                </m:r>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630986762"/>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latin typeface="Poppins Light" panose="00000400000000000000" pitchFamily="2" charset="0"/>
                              <a:cs typeface="Poppins Light" panose="00000400000000000000" pitchFamily="2" charset="0"/>
                            </a:rPr>
                            <a:t>the </a:t>
                          </a:r>
                          <a14:m>
                            <m:oMath xmlns:m="http://schemas.openxmlformats.org/officeDocument/2006/math">
                              <m:r>
                                <a:rPr lang="pt-BR" sz="1200" b="0" smtClean="0">
                                  <a:latin typeface="Cambria Math" panose="02040503050406030204" pitchFamily="18" charset="0"/>
                                </a:rPr>
                                <m:t>𝑖</m:t>
                              </m:r>
                              <m:r>
                                <a:rPr lang="pt-BR" sz="1200">
                                  <a:latin typeface="Cambria Math" panose="02040503050406030204" pitchFamily="18" charset="0"/>
                                </a:rPr>
                                <m:t> </m:t>
                              </m:r>
                            </m:oMath>
                          </a14:m>
                          <a:r>
                            <a:rPr lang="pt-BR" sz="1200" dirty="0">
                              <a:latin typeface="Poppins Light" panose="00000400000000000000" pitchFamily="2" charset="0"/>
                              <a:cs typeface="Poppins Light" panose="00000400000000000000" pitchFamily="2" charset="0"/>
                            </a:rPr>
                            <a:t>–</a:t>
                          </a:r>
                          <a:r>
                            <a:rPr lang="pt-BR" sz="1200" dirty="0" err="1">
                              <a:latin typeface="Poppins Light" panose="00000400000000000000" pitchFamily="2" charset="0"/>
                              <a:cs typeface="Poppins Light" panose="00000400000000000000" pitchFamily="2" charset="0"/>
                            </a:rPr>
                            <a:t>th</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 </a:t>
                          </a:r>
                          <a14:m>
                            <m:oMath xmlns:m="http://schemas.openxmlformats.org/officeDocument/2006/math">
                              <m:r>
                                <a:rPr lang="pt-BR" sz="1200" b="0" smtClean="0">
                                  <a:latin typeface="Cambria Math" panose="02040503050406030204" pitchFamily="18" charset="0"/>
                                </a:rPr>
                                <m:t>𝐷</m:t>
                              </m:r>
                            </m:oMath>
                          </a14:m>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195550947"/>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a:latin typeface="Cambria Math" panose="02040503050406030204" pitchFamily="18" charset="0"/>
                                      </a:rPr>
                                      <m:t>𝑡</m:t>
                                    </m:r>
                                  </m:e>
                                  <m:sub>
                                    <m:sSub>
                                      <m:sSubPr>
                                        <m:ctrlPr>
                                          <a:rPr lang="pt-BR" sz="1200" i="1">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sub>
                                </m:sSub>
                              </m:oMath>
                            </m:oMathPara>
                          </a14:m>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a:latin typeface="Poppins Light" panose="00000400000000000000" pitchFamily="2" charset="0"/>
                              <a:cs typeface="Poppins Light" panose="00000400000000000000" pitchFamily="2" charset="0"/>
                            </a:rPr>
                            <a:t>time point </a:t>
                          </a:r>
                          <a:r>
                            <a:rPr lang="pt-BR" sz="1200" dirty="0" err="1">
                              <a:latin typeface="Poppins Light" panose="00000400000000000000" pitchFamily="2" charset="0"/>
                              <a:cs typeface="Poppins Light" panose="00000400000000000000" pitchFamily="2" charset="0"/>
                            </a:rPr>
                            <a:t>where</a:t>
                          </a:r>
                          <a:r>
                            <a:rPr lang="pt-BR" sz="12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200" i="1" smtClean="0">
                                      <a:latin typeface="Cambria Math" panose="02040503050406030204" pitchFamily="18" charset="0"/>
                                    </a:rPr>
                                  </m:ctrlPr>
                                </m:sSubPr>
                                <m:e>
                                  <m:r>
                                    <a:rPr lang="pt-BR" sz="1200" b="0" smtClean="0">
                                      <a:latin typeface="Cambria Math" panose="02040503050406030204" pitchFamily="18" charset="0"/>
                                    </a:rPr>
                                    <m:t>𝑑</m:t>
                                  </m:r>
                                </m:e>
                                <m:sub>
                                  <m:r>
                                    <a:rPr lang="pt-BR" sz="1200" b="0" smtClean="0">
                                      <a:latin typeface="Cambria Math" panose="02040503050406030204" pitchFamily="18" charset="0"/>
                                    </a:rPr>
                                    <m:t>𝑖</m:t>
                                  </m:r>
                                </m:sub>
                              </m:sSub>
                            </m:oMath>
                          </a14:m>
                          <a:r>
                            <a:rPr lang="pt-BR" sz="12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2451114124"/>
                      </a:ext>
                    </a:extLst>
                  </a:tr>
                </a:tbl>
              </a:graphicData>
            </a:graphic>
          </p:graphicFrame>
        </mc:Choice>
        <mc:Fallback xmlns="">
          <p:graphicFrame>
            <p:nvGraphicFramePr>
              <p:cNvPr id="38" name="Tabela 37">
                <a:extLst>
                  <a:ext uri="{FF2B5EF4-FFF2-40B4-BE49-F238E27FC236}">
                    <a16:creationId xmlns:a16="http://schemas.microsoft.com/office/drawing/2014/main" id="{95CFFA5E-9080-4F23-AA86-CF2AED287B99}"/>
                  </a:ext>
                </a:extLst>
              </p:cNvPr>
              <p:cNvGraphicFramePr>
                <a:graphicFrameLocks noGrp="1"/>
              </p:cNvGraphicFramePr>
              <p:nvPr>
                <p:extLst>
                  <p:ext uri="{D42A27DB-BD31-4B8C-83A1-F6EECF244321}">
                    <p14:modId xmlns:p14="http://schemas.microsoft.com/office/powerpoint/2010/main" val="3175114881"/>
                  </p:ext>
                </p:extLst>
              </p:nvPr>
            </p:nvGraphicFramePr>
            <p:xfrm>
              <a:off x="7650969" y="1861809"/>
              <a:ext cx="4315184" cy="1846707"/>
            </p:xfrm>
            <a:graphic>
              <a:graphicData uri="http://schemas.openxmlformats.org/drawingml/2006/table">
                <a:tbl>
                  <a:tblPr firstRow="1" firstCol="1">
                    <a:tableStyleId>{9D7B26C5-4107-4FEC-AEDC-1716B250A1EF}</a:tableStyleId>
                  </a:tblPr>
                  <a:tblGrid>
                    <a:gridCol w="1614673">
                      <a:extLst>
                        <a:ext uri="{9D8B030D-6E8A-4147-A177-3AD203B41FA5}">
                          <a16:colId xmlns:a16="http://schemas.microsoft.com/office/drawing/2014/main" val="2125177324"/>
                        </a:ext>
                      </a:extLst>
                    </a:gridCol>
                    <a:gridCol w="2700511">
                      <a:extLst>
                        <a:ext uri="{9D8B030D-6E8A-4147-A177-3AD203B41FA5}">
                          <a16:colId xmlns:a16="http://schemas.microsoft.com/office/drawing/2014/main" val="2072527288"/>
                        </a:ext>
                      </a:extLst>
                    </a:gridCol>
                  </a:tblGrid>
                  <a:tr h="274320">
                    <a:tc>
                      <a:txBody>
                        <a:bodyPr/>
                        <a:lstStyle/>
                        <a:p>
                          <a:pPr algn="l"/>
                          <a:r>
                            <a:rPr lang="pt-BR" sz="1200" dirty="0" err="1">
                              <a:latin typeface="Poppins Light" panose="00000400000000000000" pitchFamily="2" charset="0"/>
                              <a:cs typeface="Poppins Light" panose="00000400000000000000" pitchFamily="2" charset="0"/>
                            </a:rPr>
                            <a:t>Object</a:t>
                          </a:r>
                          <a:endParaRPr lang="pt-BR" sz="1200" dirty="0">
                            <a:latin typeface="Poppins Light" panose="00000400000000000000" pitchFamily="2" charset="0"/>
                            <a:cs typeface="Poppins Light" panose="00000400000000000000" pitchFamily="2" charset="0"/>
                          </a:endParaRPr>
                        </a:p>
                      </a:txBody>
                      <a:tcPr anchor="ctr"/>
                    </a:tc>
                    <a:tc>
                      <a:txBody>
                        <a:bodyPr/>
                        <a:lstStyle/>
                        <a:p>
                          <a:pPr algn="l"/>
                          <a:r>
                            <a:rPr lang="pt-BR" sz="1200" dirty="0" err="1">
                              <a:latin typeface="Poppins Light" panose="00000400000000000000" pitchFamily="2" charset="0"/>
                              <a:cs typeface="Poppins Light" panose="00000400000000000000" pitchFamily="2" charset="0"/>
                            </a:rPr>
                            <a:t>Description</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457200">
                    <a:tc>
                      <a:txBody>
                        <a:bodyPr/>
                        <a:lstStyle/>
                        <a:p>
                          <a:endParaRPr lang="pt-BR"/>
                        </a:p>
                      </a:txBody>
                      <a:tcPr anchor="ctr">
                        <a:blipFill>
                          <a:blip r:embed="rId12"/>
                          <a:stretch>
                            <a:fillRect t="-61333" r="-167547" b="-253333"/>
                          </a:stretch>
                        </a:blipFill>
                      </a:tcPr>
                    </a:tc>
                    <a:tc>
                      <a:txBody>
                        <a:bodyPr/>
                        <a:lstStyle/>
                        <a:p>
                          <a:pPr algn="l"/>
                          <a:r>
                            <a:rPr lang="pt-BR" sz="1200" dirty="0">
                              <a:latin typeface="Poppins Light" panose="00000400000000000000" pitchFamily="2" charset="0"/>
                              <a:cs typeface="Poppins Light" panose="00000400000000000000" pitchFamily="2" charset="0"/>
                            </a:rPr>
                            <a:t>set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time series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518262090"/>
                      </a:ext>
                    </a:extLst>
                  </a:tr>
                  <a:tr h="274320">
                    <a:tc>
                      <a:txBody>
                        <a:bodyPr/>
                        <a:lstStyle/>
                        <a:p>
                          <a:endParaRPr lang="pt-BR"/>
                        </a:p>
                      </a:txBody>
                      <a:tcPr anchor="ctr">
                        <a:blipFill>
                          <a:blip r:embed="rId12"/>
                          <a:stretch>
                            <a:fillRect t="-263043" r="-167547" b="-313043"/>
                          </a:stretch>
                        </a:blipFill>
                      </a:tcPr>
                    </a:tc>
                    <a:tc>
                      <a:txBody>
                        <a:bodyPr/>
                        <a:lstStyle/>
                        <a:p>
                          <a:pPr algn="l"/>
                          <a:r>
                            <a:rPr lang="pt-BR" sz="1200" dirty="0" err="1">
                              <a:latin typeface="Poppins Light" panose="00000400000000000000" pitchFamily="2" charset="0"/>
                              <a:cs typeface="Poppins Light" panose="00000400000000000000" pitchFamily="2" charset="0"/>
                            </a:rPr>
                            <a:t>number</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of</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detected</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events</a:t>
                          </a:r>
                          <a:endParaRPr lang="pt-BR" sz="1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018975571"/>
                      </a:ext>
                    </a:extLst>
                  </a:tr>
                  <a:tr h="274320">
                    <a:tc>
                      <a:txBody>
                        <a:bodyPr/>
                        <a:lstStyle/>
                        <a:p>
                          <a:endParaRPr lang="pt-BR"/>
                        </a:p>
                      </a:txBody>
                      <a:tcPr anchor="ctr">
                        <a:blipFill>
                          <a:blip r:embed="rId12"/>
                          <a:stretch>
                            <a:fillRect t="-371111" r="-167547" b="-220000"/>
                          </a:stretch>
                        </a:blipFill>
                      </a:tcPr>
                    </a:tc>
                    <a:tc>
                      <a:txBody>
                        <a:bodyPr/>
                        <a:lstStyle/>
                        <a:p>
                          <a:pPr algn="l"/>
                          <a:r>
                            <a:rPr lang="pt-BR" sz="1200" dirty="0" err="1">
                              <a:latin typeface="Poppins Light" panose="00000400000000000000" pitchFamily="2" charset="0"/>
                              <a:cs typeface="Poppins Light" panose="00000400000000000000" pitchFamily="2" charset="0"/>
                            </a:rPr>
                            <a:t>event</a:t>
                          </a:r>
                          <a:r>
                            <a:rPr lang="pt-BR" sz="1200" dirty="0">
                              <a:latin typeface="Poppins Light" panose="00000400000000000000" pitchFamily="2" charset="0"/>
                              <a:cs typeface="Poppins Light" panose="00000400000000000000" pitchFamily="2" charset="0"/>
                            </a:rPr>
                            <a:t> </a:t>
                          </a:r>
                          <a:r>
                            <a:rPr lang="pt-BR" sz="1200" dirty="0" err="1">
                              <a:latin typeface="Poppins Light" panose="00000400000000000000" pitchFamily="2" charset="0"/>
                              <a:cs typeface="Poppins Light" panose="00000400000000000000" pitchFamily="2" charset="0"/>
                            </a:rPr>
                            <a:t>detection</a:t>
                          </a:r>
                          <a:r>
                            <a:rPr lang="pt-BR" sz="12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630986762"/>
                      </a:ext>
                    </a:extLst>
                  </a:tr>
                  <a:tr h="274320">
                    <a:tc>
                      <a:txBody>
                        <a:bodyPr/>
                        <a:lstStyle/>
                        <a:p>
                          <a:endParaRPr lang="pt-BR"/>
                        </a:p>
                      </a:txBody>
                      <a:tcPr anchor="ctr">
                        <a:blipFill>
                          <a:blip r:embed="rId12"/>
                          <a:stretch>
                            <a:fillRect t="-471111" r="-167547" b="-120000"/>
                          </a:stretch>
                        </a:blipFill>
                      </a:tcPr>
                    </a:tc>
                    <a:tc>
                      <a:txBody>
                        <a:bodyPr/>
                        <a:lstStyle/>
                        <a:p>
                          <a:endParaRPr lang="pt-BR"/>
                        </a:p>
                      </a:txBody>
                      <a:tcPr anchor="ctr">
                        <a:blipFill>
                          <a:blip r:embed="rId12"/>
                          <a:stretch>
                            <a:fillRect l="-59819" t="-471111" r="-226" b="-120000"/>
                          </a:stretch>
                        </a:blipFill>
                      </a:tcPr>
                    </a:tc>
                    <a:extLst>
                      <a:ext uri="{0D108BD9-81ED-4DB2-BD59-A6C34878D82A}">
                        <a16:rowId xmlns:a16="http://schemas.microsoft.com/office/drawing/2014/main" val="1195550947"/>
                      </a:ext>
                    </a:extLst>
                  </a:tr>
                  <a:tr h="292227">
                    <a:tc>
                      <a:txBody>
                        <a:bodyPr/>
                        <a:lstStyle/>
                        <a:p>
                          <a:endParaRPr lang="pt-BR"/>
                        </a:p>
                      </a:txBody>
                      <a:tcPr anchor="ctr">
                        <a:blipFill>
                          <a:blip r:embed="rId12"/>
                          <a:stretch>
                            <a:fillRect t="-535417" r="-167547" b="-12500"/>
                          </a:stretch>
                        </a:blipFill>
                      </a:tcPr>
                    </a:tc>
                    <a:tc>
                      <a:txBody>
                        <a:bodyPr/>
                        <a:lstStyle/>
                        <a:p>
                          <a:endParaRPr lang="pt-BR"/>
                        </a:p>
                      </a:txBody>
                      <a:tcPr anchor="ctr">
                        <a:blipFill>
                          <a:blip r:embed="rId12"/>
                          <a:stretch>
                            <a:fillRect l="-59819" t="-535417" r="-226" b="-12500"/>
                          </a:stretch>
                        </a:blipFill>
                      </a:tcPr>
                    </a:tc>
                    <a:extLst>
                      <a:ext uri="{0D108BD9-81ED-4DB2-BD59-A6C34878D82A}">
                        <a16:rowId xmlns:a16="http://schemas.microsoft.com/office/drawing/2014/main" val="2451114124"/>
                      </a:ext>
                    </a:extLst>
                  </a:tr>
                </a:tbl>
              </a:graphicData>
            </a:graphic>
          </p:graphicFrame>
        </mc:Fallback>
      </mc:AlternateContent>
    </p:spTree>
    <p:extLst>
      <p:ext uri="{BB962C8B-B14F-4D97-AF65-F5344CB8AC3E}">
        <p14:creationId xmlns:p14="http://schemas.microsoft.com/office/powerpoint/2010/main" val="240239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17</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359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p:sp>
        <p:nvSpPr>
          <p:cNvPr id="83" name="CaixaDeTexto 82">
            <a:extLst>
              <a:ext uri="{FF2B5EF4-FFF2-40B4-BE49-F238E27FC236}">
                <a16:creationId xmlns:a16="http://schemas.microsoft.com/office/drawing/2014/main" id="{D713C097-3D14-41EE-BD4B-24C251F3F3DF}"/>
              </a:ext>
            </a:extLst>
          </p:cNvPr>
          <p:cNvSpPr txBox="1"/>
          <p:nvPr/>
        </p:nvSpPr>
        <p:spPr>
          <a:xfrm>
            <a:off x="750269" y="2336393"/>
            <a:ext cx="10554274" cy="2185214"/>
          </a:xfrm>
          <a:prstGeom prst="rect">
            <a:avLst/>
          </a:prstGeom>
          <a:noFill/>
        </p:spPr>
        <p:txBody>
          <a:bodyPr wrap="square">
            <a:spAutoFit/>
          </a:bodyPr>
          <a:lstStyle/>
          <a:p>
            <a:pPr marL="457200" indent="-457200">
              <a:buFont typeface="Arial" panose="020B0604020202020204" pitchFamily="34" charset="0"/>
              <a:buChar char="•"/>
            </a:pPr>
            <a:r>
              <a:rPr lang="pt-BR" sz="2000" dirty="0" err="1">
                <a:latin typeface="Poppins Light" panose="00000400000000000000" pitchFamily="2" charset="0"/>
                <a:cs typeface="Poppins Light" panose="00000400000000000000" pitchFamily="2" charset="0"/>
              </a:rPr>
              <a:t>Hold</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valid</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concepts</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applicable</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to</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traditional</a:t>
            </a:r>
            <a:r>
              <a:rPr lang="pt-BR" sz="2000" dirty="0">
                <a:latin typeface="Poppins Light" panose="00000400000000000000" pitchFamily="2" charset="0"/>
                <a:cs typeface="Poppins Light" panose="00000400000000000000" pitchFamily="2" charset="0"/>
              </a:rPr>
              <a:t> (hard) </a:t>
            </a:r>
            <a:r>
              <a:rPr lang="pt-BR" sz="2000" dirty="0" err="1">
                <a:latin typeface="Poppins Light" panose="00000400000000000000" pitchFamily="2" charset="0"/>
                <a:cs typeface="Poppins Light" panose="00000400000000000000" pitchFamily="2" charset="0"/>
              </a:rPr>
              <a:t>metrics</a:t>
            </a:r>
            <a:r>
              <a:rPr lang="pt-BR" sz="2000" dirty="0">
                <a:latin typeface="Poppins Light" panose="00000400000000000000" pitchFamily="2" charset="0"/>
                <a:cs typeface="Poppins Light" panose="00000400000000000000" pitchFamily="2" charset="0"/>
              </a:rPr>
              <a:t>.</a:t>
            </a:r>
          </a:p>
          <a:p>
            <a:pPr marL="457200" indent="-457200">
              <a:buFont typeface="Arial" panose="020B0604020202020204" pitchFamily="34" charset="0"/>
              <a:buChar char="•"/>
            </a:pPr>
            <a:endParaRPr lang="pt-BR" sz="2800" dirty="0">
              <a:latin typeface="Poppins Light" panose="00000400000000000000" pitchFamily="2" charset="0"/>
              <a:cs typeface="Poppins Light" panose="00000400000000000000" pitchFamily="2" charset="0"/>
            </a:endParaRPr>
          </a:p>
          <a:p>
            <a:pPr marL="457200" indent="-457200">
              <a:buFont typeface="Arial" panose="020B0604020202020204" pitchFamily="34" charset="0"/>
              <a:buChar char="•"/>
            </a:pPr>
            <a:r>
              <a:rPr lang="pt-BR" sz="2000" dirty="0" err="1">
                <a:latin typeface="Poppins Light" panose="00000400000000000000" pitchFamily="2" charset="0"/>
                <a:cs typeface="Poppins Light" panose="00000400000000000000" pitchFamily="2" charset="0"/>
              </a:rPr>
              <a:t>Assure</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quality</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metrics</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hold</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the</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same</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semantics</a:t>
            </a:r>
            <a:r>
              <a:rPr lang="pt-BR" sz="2000" dirty="0">
                <a:latin typeface="Poppins Light" panose="00000400000000000000" pitchFamily="2" charset="0"/>
                <a:cs typeface="Poppins Light" panose="00000400000000000000" pitchFamily="2" charset="0"/>
              </a:rPr>
              <a:t> as </a:t>
            </a:r>
            <a:r>
              <a:rPr lang="pt-BR" sz="2000" dirty="0" err="1">
                <a:latin typeface="Poppins Light" panose="00000400000000000000" pitchFamily="2" charset="0"/>
                <a:cs typeface="Poppins Light" panose="00000400000000000000" pitchFamily="2" charset="0"/>
              </a:rPr>
              <a:t>their</a:t>
            </a:r>
            <a:r>
              <a:rPr lang="pt-BR" sz="2000" dirty="0">
                <a:latin typeface="Poppins Light" panose="00000400000000000000" pitchFamily="2" charset="0"/>
                <a:cs typeface="Poppins Light" panose="00000400000000000000" pitchFamily="2" charset="0"/>
              </a:rPr>
              <a:t> hard </a:t>
            </a:r>
            <a:r>
              <a:rPr lang="pt-BR" sz="2000" dirty="0" err="1">
                <a:latin typeface="Poppins Light" panose="00000400000000000000" pitchFamily="2" charset="0"/>
                <a:cs typeface="Poppins Light" panose="00000400000000000000" pitchFamily="2" charset="0"/>
              </a:rPr>
              <a:t>correspondents</a:t>
            </a:r>
            <a:r>
              <a:rPr lang="pt-BR" sz="2000" dirty="0">
                <a:latin typeface="Poppins Light" panose="00000400000000000000" pitchFamily="2" charset="0"/>
                <a:cs typeface="Poppins Light" panose="00000400000000000000" pitchFamily="2" charset="0"/>
              </a:rPr>
              <a:t>.</a:t>
            </a:r>
          </a:p>
          <a:p>
            <a:pPr marL="457200" indent="-457200">
              <a:buFont typeface="Arial" panose="020B0604020202020204" pitchFamily="34" charset="0"/>
              <a:buChar char="•"/>
            </a:pPr>
            <a:endParaRPr lang="pt-BR" sz="2800" dirty="0">
              <a:latin typeface="Poppins Light" panose="00000400000000000000" pitchFamily="2" charset="0"/>
              <a:cs typeface="Poppins Light" panose="00000400000000000000" pitchFamily="2" charset="0"/>
            </a:endParaRPr>
          </a:p>
          <a:p>
            <a:pPr marL="457200" indent="-457200">
              <a:buFont typeface="Arial" panose="020B0604020202020204" pitchFamily="34" charset="0"/>
              <a:buChar char="•"/>
            </a:pPr>
            <a:r>
              <a:rPr lang="en-US" sz="2000" dirty="0">
                <a:latin typeface="Poppins Light" panose="00000400000000000000" pitchFamily="2" charset="0"/>
                <a:cs typeface="Poppins Light" panose="00000400000000000000" pitchFamily="2" charset="0"/>
              </a:rPr>
              <a:t>Maintain reference to the perfect performance and indicate how close a detection method came</a:t>
            </a:r>
            <a:r>
              <a:rPr lang="pt-BR" sz="2000" dirty="0">
                <a:latin typeface="Poppins Light" panose="00000400000000000000" pitchFamily="2" charset="0"/>
                <a:cs typeface="Poppins Light" panose="00000400000000000000" pitchFamily="2" charset="0"/>
              </a:rPr>
              <a:t> </a:t>
            </a:r>
            <a:r>
              <a:rPr lang="pt-BR" sz="2000" dirty="0" err="1">
                <a:latin typeface="Poppins Light" panose="00000400000000000000" pitchFamily="2" charset="0"/>
                <a:cs typeface="Poppins Light" panose="00000400000000000000" pitchFamily="2" charset="0"/>
              </a:rPr>
              <a:t>to</a:t>
            </a:r>
            <a:r>
              <a:rPr lang="pt-BR" sz="2000" dirty="0">
                <a:latin typeface="Poppins Light" panose="00000400000000000000" pitchFamily="2" charset="0"/>
                <a:cs typeface="Poppins Light" panose="00000400000000000000" pitchFamily="2" charset="0"/>
              </a:rPr>
              <a:t> it.</a:t>
            </a:r>
          </a:p>
        </p:txBody>
      </p:sp>
    </p:spTree>
    <p:extLst>
      <p:ext uri="{BB962C8B-B14F-4D97-AF65-F5344CB8AC3E}">
        <p14:creationId xmlns:p14="http://schemas.microsoft.com/office/powerpoint/2010/main" val="354422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18</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83" name="CaixaDeTexto 82">
                <a:extLst>
                  <a:ext uri="{FF2B5EF4-FFF2-40B4-BE49-F238E27FC236}">
                    <a16:creationId xmlns:a16="http://schemas.microsoft.com/office/drawing/2014/main" id="{D713C097-3D14-41EE-BD4B-24C251F3F3DF}"/>
                  </a:ext>
                </a:extLst>
              </p:cNvPr>
              <p:cNvSpPr txBox="1"/>
              <p:nvPr/>
            </p:nvSpPr>
            <p:spPr>
              <a:xfrm>
                <a:off x="633439" y="1800285"/>
                <a:ext cx="11447989" cy="3257430"/>
              </a:xfrm>
              <a:prstGeom prst="rect">
                <a:avLst/>
              </a:prstGeom>
              <a:noFill/>
            </p:spPr>
            <p:txBody>
              <a:bodyPr wrap="square">
                <a:spAutoFit/>
              </a:bodyPr>
              <a:lstStyle/>
              <a:p>
                <a:pPr marL="514350" indent="-514350">
                  <a:buFont typeface="+mj-lt"/>
                  <a:buAutoNum type="arabicPeriod"/>
                </a:pPr>
                <a:r>
                  <a:rPr lang="pt-BR" sz="2000" b="1" dirty="0">
                    <a:latin typeface="Poppins Light" panose="00000400000000000000" pitchFamily="2" charset="0"/>
                    <a:cs typeface="Poppins Light" panose="00000400000000000000" pitchFamily="2" charset="0"/>
                  </a:rPr>
                  <a:t>A </a:t>
                </a:r>
                <a:r>
                  <a:rPr lang="pt-BR" sz="2000" b="1" dirty="0" err="1">
                    <a:latin typeface="Poppins Light" panose="00000400000000000000" pitchFamily="2" charset="0"/>
                    <a:cs typeface="Poppins Light" panose="00000400000000000000" pitchFamily="2" charset="0"/>
                  </a:rPr>
                  <a:t>given</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event</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detection</a:t>
                </a:r>
                <a:r>
                  <a:rPr lang="pt-BR" sz="2000" b="1"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2000" b="1" i="1">
                            <a:latin typeface="Cambria Math" panose="02040503050406030204" pitchFamily="18" charset="0"/>
                          </a:rPr>
                        </m:ctrlPr>
                      </m:sSubPr>
                      <m:e>
                        <m:r>
                          <a:rPr lang="pt-BR" sz="2000" b="1" i="1">
                            <a:latin typeface="Cambria Math" panose="02040503050406030204" pitchFamily="18" charset="0"/>
                          </a:rPr>
                          <m:t>𝒅</m:t>
                        </m:r>
                      </m:e>
                      <m:sub>
                        <m:r>
                          <a:rPr lang="pt-BR" sz="2000" b="1" i="1" smtClean="0">
                            <a:latin typeface="Cambria Math" panose="02040503050406030204" pitchFamily="18" charset="0"/>
                          </a:rPr>
                          <m:t>𝒊</m:t>
                        </m:r>
                      </m:sub>
                    </m:sSub>
                    <m:r>
                      <a:rPr lang="pt-BR" sz="2000" b="1" i="1">
                        <a:latin typeface="Cambria Math" panose="02040503050406030204" pitchFamily="18" charset="0"/>
                      </a:rPr>
                      <m:t> </m:t>
                    </m:r>
                  </m:oMath>
                </a14:m>
                <a:r>
                  <a:rPr lang="pt-BR" sz="2000" b="1" dirty="0">
                    <a:latin typeface="Poppins Light" panose="00000400000000000000" pitchFamily="2" charset="0"/>
                    <a:cs typeface="Poppins Light" panose="00000400000000000000" pitchFamily="2" charset="0"/>
                  </a:rPr>
                  <a:t>must have </a:t>
                </a:r>
                <a:r>
                  <a:rPr lang="pt-BR" sz="2000" b="1" dirty="0" err="1">
                    <a:latin typeface="Poppins Light" panose="00000400000000000000" pitchFamily="2" charset="0"/>
                    <a:cs typeface="Poppins Light" panose="00000400000000000000" pitchFamily="2" charset="0"/>
                  </a:rPr>
                  <a:t>only</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one</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associated</a:t>
                </a:r>
                <a:r>
                  <a:rPr lang="pt-BR" sz="2000" b="1" dirty="0">
                    <a:latin typeface="Poppins Light" panose="00000400000000000000" pitchFamily="2" charset="0"/>
                    <a:cs typeface="Poppins Light" panose="00000400000000000000" pitchFamily="2" charset="0"/>
                  </a:rPr>
                  <a:t> score</a:t>
                </a:r>
              </a:p>
              <a:p>
                <a:pPr marL="514350" indent="-514350">
                  <a:buFont typeface="+mj-lt"/>
                  <a:buAutoNum type="arabicPeriod"/>
                </a:pPr>
                <a:endParaRPr lang="pt-BR" sz="2800" dirty="0">
                  <a:latin typeface="Poppins Light" panose="00000400000000000000" pitchFamily="2" charset="0"/>
                  <a:cs typeface="Poppins Light" panose="00000400000000000000" pitchFamily="2" charset="0"/>
                </a:endParaRPr>
              </a:p>
              <a:p>
                <a:pPr marL="914400" lvl="1" indent="-457200">
                  <a:buFont typeface="Arial" panose="020B0604020202020204" pitchFamily="34" charset="0"/>
                  <a:buChar char="•"/>
                </a:pP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𝒅</m:t>
                        </m:r>
                      </m:e>
                      <m:sub>
                        <m:r>
                          <a:rPr lang="pt-BR" b="1" i="1" smtClean="0">
                            <a:latin typeface="Cambria Math" panose="02040503050406030204" pitchFamily="18" charset="0"/>
                          </a:rPr>
                          <m:t>𝒊</m:t>
                        </m:r>
                      </m:sub>
                    </m:sSub>
                    <m:r>
                      <a:rPr lang="pt-BR" b="1" i="1">
                        <a:latin typeface="Cambria Math" panose="02040503050406030204" pitchFamily="18" charset="0"/>
                      </a:rPr>
                      <m:t> </m:t>
                    </m:r>
                  </m:oMath>
                </a14:m>
                <a:r>
                  <a:rPr lang="en-US" dirty="0">
                    <a:solidFill>
                      <a:schemeClr val="tx1"/>
                    </a:solidFill>
                    <a:latin typeface="Poppins Light" panose="00000400000000000000" pitchFamily="2" charset="0"/>
                    <a:cs typeface="Poppins Light" panose="00000400000000000000" pitchFamily="2" charset="0"/>
                  </a:rPr>
                  <a:t>should not be rewarded more than once</a:t>
                </a:r>
              </a:p>
              <a:p>
                <a:pPr marL="914400" lvl="1" indent="-457200">
                  <a:buFont typeface="Arial" panose="020B0604020202020204" pitchFamily="34" charset="0"/>
                  <a:buChar char="•"/>
                </a:pPr>
                <a:r>
                  <a:rPr lang="en-US" dirty="0">
                    <a:solidFill>
                      <a:schemeClr val="tx1"/>
                    </a:solidFill>
                    <a:latin typeface="Poppins Light" panose="00000400000000000000" pitchFamily="2" charset="0"/>
                    <a:cs typeface="Poppins Light" panose="00000400000000000000" pitchFamily="2" charset="0"/>
                  </a:rPr>
                  <a:t>the total score for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𝒅</m:t>
                        </m:r>
                      </m:e>
                      <m:sub>
                        <m:r>
                          <a:rPr lang="pt-BR" b="1" i="1" smtClean="0">
                            <a:latin typeface="Cambria Math" panose="02040503050406030204" pitchFamily="18" charset="0"/>
                          </a:rPr>
                          <m:t>𝒊</m:t>
                        </m:r>
                      </m:sub>
                    </m:sSub>
                  </m:oMath>
                </a14:m>
                <a:r>
                  <a:rPr lang="en-US" dirty="0">
                    <a:solidFill>
                      <a:schemeClr val="tx1"/>
                    </a:solidFill>
                    <a:latin typeface="Poppins Light" panose="00000400000000000000" pitchFamily="2" charset="0"/>
                    <a:cs typeface="Poppins Light" panose="00000400000000000000" pitchFamily="2" charset="0"/>
                  </a:rPr>
                  <a:t> should not surpass the perfect score</a:t>
                </a:r>
              </a:p>
              <a:p>
                <a:pPr marL="971550" lvl="1" indent="-514350">
                  <a:buFont typeface="+mj-lt"/>
                  <a:buAutoNum type="arabicPeriod"/>
                </a:pPr>
                <a:endParaRPr lang="pt-BR" sz="2800" dirty="0">
                  <a:latin typeface="Poppins Light" panose="00000400000000000000" pitchFamily="2" charset="0"/>
                  <a:cs typeface="Poppins Light" panose="00000400000000000000" pitchFamily="2" charset="0"/>
                </a:endParaRPr>
              </a:p>
              <a:p>
                <a:pPr marL="514350" indent="-514350">
                  <a:buFont typeface="+mj-lt"/>
                  <a:buAutoNum type="arabicPeriod"/>
                </a:pPr>
                <a:r>
                  <a:rPr lang="pt-BR" sz="2000" b="1" dirty="0">
                    <a:latin typeface="Poppins Light" panose="00000400000000000000" pitchFamily="2" charset="0"/>
                    <a:cs typeface="Poppins Light" panose="00000400000000000000" pitchFamily="2" charset="0"/>
                  </a:rPr>
                  <a:t>The total score </a:t>
                </a:r>
                <a:r>
                  <a:rPr lang="pt-BR" sz="2000" b="1" dirty="0" err="1">
                    <a:latin typeface="Poppins Light" panose="00000400000000000000" pitchFamily="2" charset="0"/>
                    <a:cs typeface="Poppins Light" panose="00000400000000000000" pitchFamily="2" charset="0"/>
                  </a:rPr>
                  <a:t>associated</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with</a:t>
                </a:r>
                <a:r>
                  <a:rPr lang="pt-BR" sz="2000" b="1" dirty="0">
                    <a:latin typeface="Poppins Light" panose="00000400000000000000" pitchFamily="2" charset="0"/>
                    <a:cs typeface="Poppins Light" panose="00000400000000000000" pitchFamily="2" charset="0"/>
                  </a:rPr>
                  <a:t> a </a:t>
                </a:r>
                <a:r>
                  <a:rPr lang="pt-BR" sz="2000" b="1" dirty="0" err="1">
                    <a:latin typeface="Poppins Light" panose="00000400000000000000" pitchFamily="2" charset="0"/>
                    <a:cs typeface="Poppins Light" panose="00000400000000000000" pitchFamily="2" charset="0"/>
                  </a:rPr>
                  <a:t>given</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event</a:t>
                </a:r>
                <a:r>
                  <a:rPr lang="pt-BR" sz="2000" b="1"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2000" b="1" i="1" smtClean="0">
                            <a:latin typeface="Cambria Math" panose="02040503050406030204" pitchFamily="18" charset="0"/>
                          </a:rPr>
                        </m:ctrlPr>
                      </m:sSubPr>
                      <m:e>
                        <m:r>
                          <a:rPr lang="pt-BR" sz="2000" b="1" i="1" smtClean="0">
                            <a:latin typeface="Cambria Math" panose="02040503050406030204" pitchFamily="18" charset="0"/>
                          </a:rPr>
                          <m:t>𝒆</m:t>
                        </m:r>
                      </m:e>
                      <m:sub>
                        <m:r>
                          <a:rPr lang="pt-BR" sz="2000" b="1" i="1" smtClean="0">
                            <a:latin typeface="Cambria Math" panose="02040503050406030204" pitchFamily="18" charset="0"/>
                          </a:rPr>
                          <m:t>𝒋</m:t>
                        </m:r>
                      </m:sub>
                    </m:sSub>
                  </m:oMath>
                </a14:m>
                <a:r>
                  <a:rPr lang="pt-BR" sz="2000" b="1" dirty="0">
                    <a:latin typeface="Poppins Light" panose="00000400000000000000" pitchFamily="2" charset="0"/>
                    <a:cs typeface="Poppins Light" panose="00000400000000000000" pitchFamily="2" charset="0"/>
                  </a:rPr>
                  <a:t> must </a:t>
                </a:r>
                <a:r>
                  <a:rPr lang="pt-BR" sz="2000" b="1" dirty="0" err="1">
                    <a:latin typeface="Poppins Light" panose="00000400000000000000" pitchFamily="2" charset="0"/>
                    <a:cs typeface="Poppins Light" panose="00000400000000000000" pitchFamily="2" charset="0"/>
                  </a:rPr>
                  <a:t>not</a:t>
                </a:r>
                <a:r>
                  <a:rPr lang="pt-BR" sz="2000" b="1" dirty="0">
                    <a:latin typeface="Poppins Light" panose="00000400000000000000" pitchFamily="2" charset="0"/>
                    <a:cs typeface="Poppins Light" panose="00000400000000000000" pitchFamily="2" charset="0"/>
                  </a:rPr>
                  <a:t> </a:t>
                </a:r>
                <a:r>
                  <a:rPr lang="pt-BR" sz="2000" b="1" dirty="0" err="1">
                    <a:latin typeface="Poppins Light" panose="00000400000000000000" pitchFamily="2" charset="0"/>
                    <a:cs typeface="Poppins Light" panose="00000400000000000000" pitchFamily="2" charset="0"/>
                  </a:rPr>
                  <a:t>surpass</a:t>
                </a:r>
                <a:r>
                  <a:rPr lang="pt-BR" sz="2000" b="1" dirty="0">
                    <a:latin typeface="Poppins Light" panose="00000400000000000000" pitchFamily="2" charset="0"/>
                    <a:cs typeface="Poppins Light" panose="00000400000000000000" pitchFamily="2" charset="0"/>
                  </a:rPr>
                  <a:t> 1</a:t>
                </a:r>
              </a:p>
              <a:p>
                <a:pPr marL="514350" indent="-514350">
                  <a:buFont typeface="+mj-lt"/>
                  <a:buAutoNum type="arabicPeriod"/>
                </a:pPr>
                <a:endParaRPr lang="pt-BR" sz="2800" dirty="0">
                  <a:latin typeface="Poppins Light" panose="00000400000000000000" pitchFamily="2" charset="0"/>
                  <a:cs typeface="Poppins Light" panose="00000400000000000000" pitchFamily="2" charset="0"/>
                </a:endParaRPr>
              </a:p>
              <a:p>
                <a:pPr marL="895350" lvl="1" indent="-438150">
                  <a:buFont typeface="Arial" panose="020B0604020202020204" pitchFamily="34" charset="0"/>
                  <a:buChar char="•"/>
                </a:pPr>
                <a:r>
                  <a:rPr lang="en-US" dirty="0">
                    <a:latin typeface="Poppins Light" panose="00000400000000000000" pitchFamily="2" charset="0"/>
                    <a:cs typeface="Poppins Light" panose="00000400000000000000" pitchFamily="2" charset="0"/>
                  </a:rPr>
                  <a:t>a method </a:t>
                </a:r>
                <a:r>
                  <a:rPr lang="en-US" dirty="0">
                    <a:solidFill>
                      <a:schemeClr val="tx1"/>
                    </a:solidFill>
                    <a:latin typeface="Poppins Light" panose="00000400000000000000" pitchFamily="2" charset="0"/>
                    <a:cs typeface="Poppins Light" panose="00000400000000000000" pitchFamily="2" charset="0"/>
                  </a:rPr>
                  <a:t>should not be rewarded more than once </a:t>
                </a:r>
                <a:r>
                  <a:rPr lang="en-US" dirty="0">
                    <a:latin typeface="Poppins Light" panose="00000400000000000000" pitchFamily="2" charset="0"/>
                    <a:cs typeface="Poppins Light" panose="00000400000000000000" pitchFamily="2" charset="0"/>
                  </a:rPr>
                  <a:t>for detecting </a:t>
                </a:r>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𝒆</m:t>
                        </m:r>
                      </m:e>
                      <m:sub>
                        <m:r>
                          <a:rPr lang="pt-BR" b="1" i="1" smtClean="0">
                            <a:latin typeface="Cambria Math" panose="02040503050406030204" pitchFamily="18" charset="0"/>
                          </a:rPr>
                          <m:t>𝒋</m:t>
                        </m:r>
                      </m:sub>
                    </m:sSub>
                  </m:oMath>
                </a14:m>
                <a:endParaRPr lang="en-US" dirty="0">
                  <a:latin typeface="Poppins Light" panose="00000400000000000000" pitchFamily="2" charset="0"/>
                  <a:cs typeface="Poppins Light" panose="00000400000000000000" pitchFamily="2" charset="0"/>
                </a:endParaRPr>
              </a:p>
              <a:p>
                <a:pPr marL="914400" lvl="1" indent="-457200">
                  <a:buFont typeface="Arial" panose="020B0604020202020204" pitchFamily="34" charset="0"/>
                  <a:buChar char="•"/>
                </a:pPr>
                <a:r>
                  <a:rPr lang="en-US" dirty="0">
                    <a:latin typeface="Poppins Light" panose="00000400000000000000" pitchFamily="2" charset="0"/>
                    <a:cs typeface="Poppins Light" panose="00000400000000000000" pitchFamily="2" charset="0"/>
                  </a:rPr>
                  <a:t>the total score of detections for </a:t>
                </a:r>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𝒆</m:t>
                        </m:r>
                      </m:e>
                      <m:sub>
                        <m:r>
                          <a:rPr lang="pt-BR" b="1" i="1" smtClean="0">
                            <a:latin typeface="Cambria Math" panose="02040503050406030204" pitchFamily="18" charset="0"/>
                          </a:rPr>
                          <m:t>𝒋</m:t>
                        </m:r>
                      </m:sub>
                    </m:sSub>
                    <m:r>
                      <a:rPr lang="pt-BR" b="1" i="1" smtClean="0">
                        <a:latin typeface="Cambria Math" panose="02040503050406030204" pitchFamily="18" charset="0"/>
                      </a:rPr>
                      <m:t> </m:t>
                    </m:r>
                  </m:oMath>
                </a14:m>
                <a:r>
                  <a:rPr lang="en-US" dirty="0">
                    <a:latin typeface="Poppins Light" panose="00000400000000000000" pitchFamily="2" charset="0"/>
                    <a:cs typeface="Poppins Light" panose="00000400000000000000" pitchFamily="2" charset="0"/>
                  </a:rPr>
                  <a:t>should not surpass the perfect score</a:t>
                </a:r>
                <a:endParaRPr lang="pt-BR" b="1" dirty="0">
                  <a:latin typeface="Poppins Light" panose="00000400000000000000" pitchFamily="2" charset="0"/>
                  <a:cs typeface="Poppins Light" panose="00000400000000000000" pitchFamily="2" charset="0"/>
                </a:endParaRPr>
              </a:p>
            </p:txBody>
          </p:sp>
        </mc:Choice>
        <mc:Fallback xmlns="">
          <p:sp>
            <p:nvSpPr>
              <p:cNvPr id="83" name="CaixaDeTexto 82">
                <a:extLst>
                  <a:ext uri="{FF2B5EF4-FFF2-40B4-BE49-F238E27FC236}">
                    <a16:creationId xmlns:a16="http://schemas.microsoft.com/office/drawing/2014/main" id="{D713C097-3D14-41EE-BD4B-24C251F3F3DF}"/>
                  </a:ext>
                </a:extLst>
              </p:cNvPr>
              <p:cNvSpPr txBox="1">
                <a:spLocks noRot="1" noChangeAspect="1" noMove="1" noResize="1" noEditPoints="1" noAdjustHandles="1" noChangeArrowheads="1" noChangeShapeType="1" noTextEdit="1"/>
              </p:cNvSpPr>
              <p:nvPr/>
            </p:nvSpPr>
            <p:spPr>
              <a:xfrm>
                <a:off x="633439" y="1800285"/>
                <a:ext cx="11447989" cy="3257430"/>
              </a:xfrm>
              <a:prstGeom prst="rect">
                <a:avLst/>
              </a:prstGeom>
              <a:blipFill>
                <a:blip r:embed="rId3"/>
                <a:stretch>
                  <a:fillRect l="-905" t="-3178"/>
                </a:stretch>
              </a:blipFill>
            </p:spPr>
            <p:txBody>
              <a:bodyPr/>
              <a:lstStyle/>
              <a:p>
                <a:r>
                  <a:rPr lang="pt-BR">
                    <a:noFill/>
                  </a:rPr>
                  <a:t> </a:t>
                </a:r>
              </a:p>
            </p:txBody>
          </p:sp>
        </mc:Fallback>
      </mc:AlternateContent>
    </p:spTree>
    <p:extLst>
      <p:ext uri="{BB962C8B-B14F-4D97-AF65-F5344CB8AC3E}">
        <p14:creationId xmlns:p14="http://schemas.microsoft.com/office/powerpoint/2010/main" val="63274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19</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p:grpSp>
        <p:nvGrpSpPr>
          <p:cNvPr id="2" name="Agrupar 1">
            <a:extLst>
              <a:ext uri="{FF2B5EF4-FFF2-40B4-BE49-F238E27FC236}">
                <a16:creationId xmlns:a16="http://schemas.microsoft.com/office/drawing/2014/main" id="{9A5CB19C-A33A-45D6-8903-0AA2CE5A580D}"/>
              </a:ext>
            </a:extLst>
          </p:cNvPr>
          <p:cNvGrpSpPr/>
          <p:nvPr/>
        </p:nvGrpSpPr>
        <p:grpSpPr>
          <a:xfrm>
            <a:off x="2749883" y="1566415"/>
            <a:ext cx="5916610" cy="2795222"/>
            <a:chOff x="1092508" y="1787179"/>
            <a:chExt cx="5916610" cy="2795222"/>
          </a:xfrm>
        </p:grpSpPr>
        <p:cxnSp>
          <p:nvCxnSpPr>
            <p:cNvPr id="6" name="Conector reto 5">
              <a:extLst>
                <a:ext uri="{FF2B5EF4-FFF2-40B4-BE49-F238E27FC236}">
                  <a16:creationId xmlns:a16="http://schemas.microsoft.com/office/drawing/2014/main" id="{12CD3ABC-1ED7-4C2C-85CC-91E65DA6EAE2}"/>
                </a:ext>
              </a:extLst>
            </p:cNvPr>
            <p:cNvCxnSpPr>
              <a:cxnSpLocks/>
            </p:cNvCxnSpPr>
            <p:nvPr/>
          </p:nvCxnSpPr>
          <p:spPr>
            <a:xfrm flipV="1">
              <a:off x="1465118" y="3875633"/>
              <a:ext cx="1194193" cy="7156"/>
            </a:xfrm>
            <a:prstGeom prst="line">
              <a:avLst/>
            </a:prstGeom>
          </p:spPr>
          <p:style>
            <a:lnRef idx="3">
              <a:schemeClr val="dk1"/>
            </a:lnRef>
            <a:fillRef idx="0">
              <a:schemeClr val="dk1"/>
            </a:fillRef>
            <a:effectRef idx="2">
              <a:schemeClr val="dk1"/>
            </a:effectRef>
            <a:fontRef idx="minor">
              <a:schemeClr val="tx1"/>
            </a:fontRef>
          </p:style>
        </p:cxnSp>
        <p:cxnSp>
          <p:nvCxnSpPr>
            <p:cNvPr id="7" name="Conector reto 6">
              <a:extLst>
                <a:ext uri="{FF2B5EF4-FFF2-40B4-BE49-F238E27FC236}">
                  <a16:creationId xmlns:a16="http://schemas.microsoft.com/office/drawing/2014/main" id="{87A855F5-2093-43BC-AC90-49EF6AA4FBE0}"/>
                </a:ext>
              </a:extLst>
            </p:cNvPr>
            <p:cNvCxnSpPr>
              <a:cxnSpLocks/>
            </p:cNvCxnSpPr>
            <p:nvPr/>
          </p:nvCxnSpPr>
          <p:spPr>
            <a:xfrm flipV="1">
              <a:off x="4437777" y="3874400"/>
              <a:ext cx="2484000" cy="0"/>
            </a:xfrm>
            <a:prstGeom prst="line">
              <a:avLst/>
            </a:prstGeom>
          </p:spPr>
          <p:style>
            <a:lnRef idx="3">
              <a:schemeClr val="dk1"/>
            </a:lnRef>
            <a:fillRef idx="0">
              <a:schemeClr val="dk1"/>
            </a:fillRef>
            <a:effectRef idx="2">
              <a:schemeClr val="dk1"/>
            </a:effectRef>
            <a:fontRef idx="minor">
              <a:schemeClr val="tx1"/>
            </a:fontRef>
          </p:style>
        </p:cxnSp>
        <p:cxnSp>
          <p:nvCxnSpPr>
            <p:cNvPr id="8" name="Conector reto 7">
              <a:extLst>
                <a:ext uri="{FF2B5EF4-FFF2-40B4-BE49-F238E27FC236}">
                  <a16:creationId xmlns:a16="http://schemas.microsoft.com/office/drawing/2014/main" id="{622F8961-7233-4499-9D39-46C2AB1CBF23}"/>
                </a:ext>
              </a:extLst>
            </p:cNvPr>
            <p:cNvCxnSpPr>
              <a:cxnSpLocks/>
            </p:cNvCxnSpPr>
            <p:nvPr/>
          </p:nvCxnSpPr>
          <p:spPr>
            <a:xfrm flipV="1">
              <a:off x="2658968" y="229964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11" name="Conector reto 10">
              <a:extLst>
                <a:ext uri="{FF2B5EF4-FFF2-40B4-BE49-F238E27FC236}">
                  <a16:creationId xmlns:a16="http://schemas.microsoft.com/office/drawing/2014/main" id="{6344E8F5-A038-4034-AB4E-2B86490CEDE4}"/>
                </a:ext>
              </a:extLst>
            </p:cNvPr>
            <p:cNvCxnSpPr>
              <a:cxnSpLocks/>
            </p:cNvCxnSpPr>
            <p:nvPr/>
          </p:nvCxnSpPr>
          <p:spPr>
            <a:xfrm>
              <a:off x="3547029" y="2289451"/>
              <a:ext cx="896400" cy="1591200"/>
            </a:xfrm>
            <a:prstGeom prst="line">
              <a:avLst/>
            </a:prstGeom>
          </p:spPr>
          <p:style>
            <a:lnRef idx="3">
              <a:schemeClr val="dk1"/>
            </a:lnRef>
            <a:fillRef idx="0">
              <a:schemeClr val="dk1"/>
            </a:fillRef>
            <a:effectRef idx="2">
              <a:schemeClr val="dk1"/>
            </a:effectRef>
            <a:fontRef idx="minor">
              <a:schemeClr val="tx1"/>
            </a:fontRef>
          </p:style>
        </p:cxnSp>
        <p:grpSp>
          <p:nvGrpSpPr>
            <p:cNvPr id="13" name="Agrupar 12">
              <a:extLst>
                <a:ext uri="{FF2B5EF4-FFF2-40B4-BE49-F238E27FC236}">
                  <a16:creationId xmlns:a16="http://schemas.microsoft.com/office/drawing/2014/main" id="{6F756AAB-2AF9-4657-9694-699B3F584ACA}"/>
                </a:ext>
              </a:extLst>
            </p:cNvPr>
            <p:cNvGrpSpPr/>
            <p:nvPr/>
          </p:nvGrpSpPr>
          <p:grpSpPr>
            <a:xfrm>
              <a:off x="1652631" y="2294469"/>
              <a:ext cx="5326209" cy="1591200"/>
              <a:chOff x="1984236" y="4098462"/>
              <a:chExt cx="5326209" cy="1591200"/>
            </a:xfrm>
          </p:grpSpPr>
          <p:cxnSp>
            <p:nvCxnSpPr>
              <p:cNvPr id="14" name="Conector reto 13">
                <a:extLst>
                  <a:ext uri="{FF2B5EF4-FFF2-40B4-BE49-F238E27FC236}">
                    <a16:creationId xmlns:a16="http://schemas.microsoft.com/office/drawing/2014/main" id="{9F80C2C1-6E68-46FC-949C-DD0813823153}"/>
                  </a:ext>
                </a:extLst>
              </p:cNvPr>
              <p:cNvCxnSpPr>
                <a:cxnSpLocks/>
              </p:cNvCxnSpPr>
              <p:nvPr/>
            </p:nvCxnSpPr>
            <p:spPr>
              <a:xfrm flipV="1">
                <a:off x="1984236" y="5682959"/>
                <a:ext cx="1510074" cy="6703"/>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ector reto 14">
                <a:extLst>
                  <a:ext uri="{FF2B5EF4-FFF2-40B4-BE49-F238E27FC236}">
                    <a16:creationId xmlns:a16="http://schemas.microsoft.com/office/drawing/2014/main" id="{374E45DC-91A4-4558-9A1D-783755FE5014}"/>
                  </a:ext>
                </a:extLst>
              </p:cNvPr>
              <p:cNvCxnSpPr>
                <a:cxnSpLocks/>
              </p:cNvCxnSpPr>
              <p:nvPr/>
            </p:nvCxnSpPr>
            <p:spPr>
              <a:xfrm flipV="1">
                <a:off x="5258445" y="5683411"/>
                <a:ext cx="205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Conector reto 15">
                <a:extLst>
                  <a:ext uri="{FF2B5EF4-FFF2-40B4-BE49-F238E27FC236}">
                    <a16:creationId xmlns:a16="http://schemas.microsoft.com/office/drawing/2014/main" id="{E3C523AA-FF64-4A59-86F7-FF0880E4AB32}"/>
                  </a:ext>
                </a:extLst>
              </p:cNvPr>
              <p:cNvCxnSpPr>
                <a:cxnSpLocks/>
              </p:cNvCxnSpPr>
              <p:nvPr/>
            </p:nvCxnSpPr>
            <p:spPr>
              <a:xfrm flipV="1">
                <a:off x="3471247" y="4108656"/>
                <a:ext cx="895503" cy="1572617"/>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Conector reto 16">
                <a:extLst>
                  <a:ext uri="{FF2B5EF4-FFF2-40B4-BE49-F238E27FC236}">
                    <a16:creationId xmlns:a16="http://schemas.microsoft.com/office/drawing/2014/main" id="{A8C522A3-B01C-4FF3-A163-78B49CA41AD7}"/>
                  </a:ext>
                </a:extLst>
              </p:cNvPr>
              <p:cNvCxnSpPr>
                <a:cxnSpLocks/>
              </p:cNvCxnSpPr>
              <p:nvPr/>
            </p:nvCxnSpPr>
            <p:spPr>
              <a:xfrm>
                <a:off x="4367697" y="4098462"/>
                <a:ext cx="896400" cy="159120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8" name="Agrupar 17">
              <a:extLst>
                <a:ext uri="{FF2B5EF4-FFF2-40B4-BE49-F238E27FC236}">
                  <a16:creationId xmlns:a16="http://schemas.microsoft.com/office/drawing/2014/main" id="{B86021AC-BC63-4D67-879D-68AF7489D5C0}"/>
                </a:ext>
              </a:extLst>
            </p:cNvPr>
            <p:cNvGrpSpPr/>
            <p:nvPr/>
          </p:nvGrpSpPr>
          <p:grpSpPr>
            <a:xfrm>
              <a:off x="2146467" y="2299645"/>
              <a:ext cx="4776443" cy="1591200"/>
              <a:chOff x="3002563" y="2635046"/>
              <a:chExt cx="4776443" cy="1591200"/>
            </a:xfrm>
          </p:grpSpPr>
          <p:cxnSp>
            <p:nvCxnSpPr>
              <p:cNvPr id="19" name="Conector reto 18">
                <a:extLst>
                  <a:ext uri="{FF2B5EF4-FFF2-40B4-BE49-F238E27FC236}">
                    <a16:creationId xmlns:a16="http://schemas.microsoft.com/office/drawing/2014/main" id="{6357BE53-FE7A-4792-9D76-7D59DDD113E7}"/>
                  </a:ext>
                </a:extLst>
              </p:cNvPr>
              <p:cNvCxnSpPr>
                <a:cxnSpLocks/>
              </p:cNvCxnSpPr>
              <p:nvPr/>
            </p:nvCxnSpPr>
            <p:spPr>
              <a:xfrm flipV="1">
                <a:off x="3002563" y="4204530"/>
                <a:ext cx="1527918" cy="4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Conector reto 19">
                <a:extLst>
                  <a:ext uri="{FF2B5EF4-FFF2-40B4-BE49-F238E27FC236}">
                    <a16:creationId xmlns:a16="http://schemas.microsoft.com/office/drawing/2014/main" id="{C0C1351A-04D9-4D2F-89E2-2C34C4CB0043}"/>
                  </a:ext>
                </a:extLst>
              </p:cNvPr>
              <p:cNvCxnSpPr>
                <a:cxnSpLocks/>
              </p:cNvCxnSpPr>
              <p:nvPr/>
            </p:nvCxnSpPr>
            <p:spPr>
              <a:xfrm flipV="1">
                <a:off x="6303006" y="4211606"/>
                <a:ext cx="1476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35A60BD5-28E7-4CC9-AB82-9BBE617B183C}"/>
                  </a:ext>
                </a:extLst>
              </p:cNvPr>
              <p:cNvCxnSpPr>
                <a:cxnSpLocks/>
              </p:cNvCxnSpPr>
              <p:nvPr/>
            </p:nvCxnSpPr>
            <p:spPr>
              <a:xfrm flipV="1">
                <a:off x="4524197" y="2636851"/>
                <a:ext cx="895503" cy="1572617"/>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Conector reto 21">
                <a:extLst>
                  <a:ext uri="{FF2B5EF4-FFF2-40B4-BE49-F238E27FC236}">
                    <a16:creationId xmlns:a16="http://schemas.microsoft.com/office/drawing/2014/main" id="{1E26B436-B511-411D-A62D-70A6B7084416}"/>
                  </a:ext>
                </a:extLst>
              </p:cNvPr>
              <p:cNvCxnSpPr>
                <a:cxnSpLocks/>
              </p:cNvCxnSpPr>
              <p:nvPr/>
            </p:nvCxnSpPr>
            <p:spPr>
              <a:xfrm>
                <a:off x="5412258" y="2635046"/>
                <a:ext cx="896400" cy="1591200"/>
              </a:xfrm>
              <a:prstGeom prst="line">
                <a:avLst/>
              </a:prstGeom>
            </p:spPr>
            <p:style>
              <a:lnRef idx="3">
                <a:schemeClr val="accent6"/>
              </a:lnRef>
              <a:fillRef idx="0">
                <a:schemeClr val="accent6"/>
              </a:fillRef>
              <a:effectRef idx="2">
                <a:schemeClr val="accent6"/>
              </a:effectRef>
              <a:fontRef idx="minor">
                <a:schemeClr val="tx1"/>
              </a:fontRef>
            </p:style>
          </p:cxnSp>
        </p:grpSp>
        <p:cxnSp>
          <p:nvCxnSpPr>
            <p:cNvPr id="23" name="Conector reto 22">
              <a:extLst>
                <a:ext uri="{FF2B5EF4-FFF2-40B4-BE49-F238E27FC236}">
                  <a16:creationId xmlns:a16="http://schemas.microsoft.com/office/drawing/2014/main" id="{750B125B-4FE1-4569-9C95-3FA5167EB39E}"/>
                </a:ext>
              </a:extLst>
            </p:cNvPr>
            <p:cNvCxnSpPr>
              <a:cxnSpLocks/>
            </p:cNvCxnSpPr>
            <p:nvPr/>
          </p:nvCxnSpPr>
          <p:spPr>
            <a:xfrm flipH="1" flipV="1">
              <a:off x="3734339" y="2076920"/>
              <a:ext cx="8388" cy="1808987"/>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6C19D5EF-B0C6-49D1-A373-E6AA370217A4}"/>
                    </a:ext>
                  </a:extLst>
                </p:cNvPr>
                <p:cNvSpPr txBox="1"/>
                <p:nvPr/>
              </p:nvSpPr>
              <p:spPr>
                <a:xfrm>
                  <a:off x="3046427"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24" name="CaixaDeTexto 23">
                  <a:extLst>
                    <a:ext uri="{FF2B5EF4-FFF2-40B4-BE49-F238E27FC236}">
                      <a16:creationId xmlns:a16="http://schemas.microsoft.com/office/drawing/2014/main" id="{6C19D5EF-B0C6-49D1-A373-E6AA370217A4}"/>
                    </a:ext>
                  </a:extLst>
                </p:cNvPr>
                <p:cNvSpPr txBox="1">
                  <a:spLocks noRot="1" noChangeAspect="1" noMove="1" noResize="1" noEditPoints="1" noAdjustHandles="1" noChangeArrowheads="1" noChangeShapeType="1" noTextEdit="1"/>
                </p:cNvSpPr>
                <p:nvPr/>
              </p:nvSpPr>
              <p:spPr>
                <a:xfrm>
                  <a:off x="3046427" y="1787179"/>
                  <a:ext cx="621674" cy="334194"/>
                </a:xfrm>
                <a:prstGeom prst="rect">
                  <a:avLst/>
                </a:prstGeom>
                <a:blipFill>
                  <a:blip r:embed="rId3"/>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8BFAFA12-257A-4A1D-80DB-6D2EC51C93DD}"/>
                    </a:ext>
                  </a:extLst>
                </p:cNvPr>
                <p:cNvSpPr txBox="1"/>
                <p:nvPr/>
              </p:nvSpPr>
              <p:spPr>
                <a:xfrm>
                  <a:off x="3795128"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25" name="CaixaDeTexto 24">
                  <a:extLst>
                    <a:ext uri="{FF2B5EF4-FFF2-40B4-BE49-F238E27FC236}">
                      <a16:creationId xmlns:a16="http://schemas.microsoft.com/office/drawing/2014/main" id="{8BFAFA12-257A-4A1D-80DB-6D2EC51C93DD}"/>
                    </a:ext>
                  </a:extLst>
                </p:cNvPr>
                <p:cNvSpPr txBox="1">
                  <a:spLocks noRot="1" noChangeAspect="1" noMove="1" noResize="1" noEditPoints="1" noAdjustHandles="1" noChangeArrowheads="1" noChangeShapeType="1" noTextEdit="1"/>
                </p:cNvSpPr>
                <p:nvPr/>
              </p:nvSpPr>
              <p:spPr>
                <a:xfrm>
                  <a:off x="3795128" y="1787179"/>
                  <a:ext cx="621674" cy="334194"/>
                </a:xfrm>
                <a:prstGeom prst="rect">
                  <a:avLst/>
                </a:prstGeom>
                <a:blipFill>
                  <a:blip r:embed="rId4"/>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31D105C5-10DA-43A0-A27B-65CB2B2C486F}"/>
                    </a:ext>
                  </a:extLst>
                </p:cNvPr>
                <p:cNvSpPr txBox="1"/>
                <p:nvPr/>
              </p:nvSpPr>
              <p:spPr>
                <a:xfrm>
                  <a:off x="4544985"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6"/>
                                </a:solidFill>
                                <a:latin typeface="Cambria Math" panose="02040503050406030204" pitchFamily="18" charset="0"/>
                              </a:rPr>
                            </m:ctrlPr>
                          </m:sSubPr>
                          <m:e>
                            <m:r>
                              <a:rPr lang="pt-BR" sz="2000" i="1" smtClean="0">
                                <a:solidFill>
                                  <a:schemeClr val="accent6"/>
                                </a:solidFill>
                                <a:latin typeface="Cambria Math" panose="02040503050406030204" pitchFamily="18" charset="0"/>
                                <a:ea typeface="Cambria Math" panose="02040503050406030204" pitchFamily="18" charset="0"/>
                              </a:rPr>
                              <m:t>𝜇</m:t>
                            </m:r>
                          </m:e>
                          <m:sub>
                            <m:sSub>
                              <m:sSubPr>
                                <m:ctrlPr>
                                  <a:rPr lang="pt-BR" sz="2000" i="1" smtClean="0">
                                    <a:solidFill>
                                      <a:schemeClr val="accent6"/>
                                    </a:solidFill>
                                    <a:latin typeface="Cambria Math" panose="02040503050406030204" pitchFamily="18" charset="0"/>
                                  </a:rPr>
                                </m:ctrlPr>
                              </m:sSubPr>
                              <m:e>
                                <m:r>
                                  <a:rPr lang="pt-BR" sz="2000" b="0" i="1" smtClean="0">
                                    <a:solidFill>
                                      <a:schemeClr val="accent6"/>
                                    </a:solidFill>
                                    <a:latin typeface="Cambria Math" panose="02040503050406030204" pitchFamily="18" charset="0"/>
                                  </a:rPr>
                                  <m:t>𝑒</m:t>
                                </m:r>
                              </m:e>
                              <m:sub>
                                <m:r>
                                  <a:rPr lang="pt-BR" sz="2000" b="0" i="1" smtClean="0">
                                    <a:solidFill>
                                      <a:schemeClr val="accent6"/>
                                    </a:solidFill>
                                    <a:latin typeface="Cambria Math" panose="02040503050406030204" pitchFamily="18" charset="0"/>
                                  </a:rPr>
                                  <m:t>3</m:t>
                                </m:r>
                              </m:sub>
                            </m:sSub>
                          </m:sub>
                        </m:sSub>
                      </m:oMath>
                    </m:oMathPara>
                  </a14:m>
                  <a:endParaRPr lang="pt-BR" sz="2000" dirty="0">
                    <a:solidFill>
                      <a:schemeClr val="accent6"/>
                    </a:solidFill>
                  </a:endParaRPr>
                </a:p>
              </p:txBody>
            </p:sp>
          </mc:Choice>
          <mc:Fallback xmlns="">
            <p:sp>
              <p:nvSpPr>
                <p:cNvPr id="26" name="CaixaDeTexto 25">
                  <a:extLst>
                    <a:ext uri="{FF2B5EF4-FFF2-40B4-BE49-F238E27FC236}">
                      <a16:creationId xmlns:a16="http://schemas.microsoft.com/office/drawing/2014/main" id="{31D105C5-10DA-43A0-A27B-65CB2B2C486F}"/>
                    </a:ext>
                  </a:extLst>
                </p:cNvPr>
                <p:cNvSpPr txBox="1">
                  <a:spLocks noRot="1" noChangeAspect="1" noMove="1" noResize="1" noEditPoints="1" noAdjustHandles="1" noChangeArrowheads="1" noChangeShapeType="1" noTextEdit="1"/>
                </p:cNvSpPr>
                <p:nvPr/>
              </p:nvSpPr>
              <p:spPr>
                <a:xfrm>
                  <a:off x="4544985" y="1787179"/>
                  <a:ext cx="621674" cy="334194"/>
                </a:xfrm>
                <a:prstGeom prst="rect">
                  <a:avLst/>
                </a:prstGeom>
                <a:blipFill>
                  <a:blip r:embed="rId5"/>
                  <a:stretch>
                    <a:fillRect b="-14545"/>
                  </a:stretch>
                </a:blipFill>
              </p:spPr>
              <p:txBody>
                <a:bodyPr/>
                <a:lstStyle/>
                <a:p>
                  <a:r>
                    <a:rPr lang="pt-BR">
                      <a:noFill/>
                    </a:rPr>
                    <a:t> </a:t>
                  </a:r>
                </a:p>
              </p:txBody>
            </p:sp>
          </mc:Fallback>
        </mc:AlternateContent>
        <p:sp>
          <p:nvSpPr>
            <p:cNvPr id="33" name="Elipse 32">
              <a:extLst>
                <a:ext uri="{FF2B5EF4-FFF2-40B4-BE49-F238E27FC236}">
                  <a16:creationId xmlns:a16="http://schemas.microsoft.com/office/drawing/2014/main" id="{A09EBFDC-9CE7-47C1-A419-7078B6077D15}"/>
                </a:ext>
              </a:extLst>
            </p:cNvPr>
            <p:cNvSpPr/>
            <p:nvPr/>
          </p:nvSpPr>
          <p:spPr>
            <a:xfrm>
              <a:off x="3702241" y="260034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2F94D05A-C449-49D0-8B5C-A157A233D026}"/>
                </a:ext>
              </a:extLst>
            </p:cNvPr>
            <p:cNvSpPr/>
            <p:nvPr/>
          </p:nvSpPr>
          <p:spPr>
            <a:xfrm>
              <a:off x="3710115" y="2776810"/>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11105DAA-1AF0-40F0-B009-53CE81CB708D}"/>
                </a:ext>
              </a:extLst>
            </p:cNvPr>
            <p:cNvSpPr/>
            <p:nvPr/>
          </p:nvSpPr>
          <p:spPr>
            <a:xfrm>
              <a:off x="3710115" y="370826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B889DDBF-C592-4E60-AB73-34F24204FBE8}"/>
                </a:ext>
              </a:extLst>
            </p:cNvPr>
            <p:cNvSpPr txBox="1"/>
            <p:nvPr/>
          </p:nvSpPr>
          <p:spPr>
            <a:xfrm>
              <a:off x="1092508" y="2121373"/>
              <a:ext cx="285226" cy="369332"/>
            </a:xfrm>
            <a:prstGeom prst="rect">
              <a:avLst/>
            </a:prstGeom>
            <a:noFill/>
          </p:spPr>
          <p:txBody>
            <a:bodyPr wrap="square" rtlCol="0">
              <a:spAutoFit/>
            </a:bodyPr>
            <a:lstStyle/>
            <a:p>
              <a:r>
                <a:rPr lang="pt-BR" dirty="0"/>
                <a:t>1</a:t>
              </a:r>
            </a:p>
          </p:txBody>
        </p:sp>
        <p:sp>
          <p:nvSpPr>
            <p:cNvPr id="37" name="CaixaDeTexto 36">
              <a:extLst>
                <a:ext uri="{FF2B5EF4-FFF2-40B4-BE49-F238E27FC236}">
                  <a16:creationId xmlns:a16="http://schemas.microsoft.com/office/drawing/2014/main" id="{7DAC69E6-6CE1-49C0-A268-66FF7160A021}"/>
                </a:ext>
              </a:extLst>
            </p:cNvPr>
            <p:cNvSpPr txBox="1"/>
            <p:nvPr/>
          </p:nvSpPr>
          <p:spPr>
            <a:xfrm>
              <a:off x="1092508" y="3680306"/>
              <a:ext cx="285226" cy="369332"/>
            </a:xfrm>
            <a:prstGeom prst="rect">
              <a:avLst/>
            </a:prstGeom>
            <a:noFill/>
          </p:spPr>
          <p:txBody>
            <a:bodyPr wrap="square" rtlCol="0">
              <a:spAutoFit/>
            </a:bodyPr>
            <a:lstStyle/>
            <a:p>
              <a:r>
                <a:rPr lang="pt-BR" dirty="0"/>
                <a:t>0</a:t>
              </a:r>
            </a:p>
          </p:txBody>
        </p:sp>
        <p:cxnSp>
          <p:nvCxnSpPr>
            <p:cNvPr id="38" name="Conector reto 37">
              <a:extLst>
                <a:ext uri="{FF2B5EF4-FFF2-40B4-BE49-F238E27FC236}">
                  <a16:creationId xmlns:a16="http://schemas.microsoft.com/office/drawing/2014/main" id="{DADCB227-661C-4A1C-8C70-F2F8EFDA5ED8}"/>
                </a:ext>
              </a:extLst>
            </p:cNvPr>
            <p:cNvCxnSpPr>
              <a:cxnSpLocks/>
            </p:cNvCxnSpPr>
            <p:nvPr/>
          </p:nvCxnSpPr>
          <p:spPr>
            <a:xfrm>
              <a:off x="1465118" y="4042301"/>
              <a:ext cx="5544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9" name="Conector reto 38">
              <a:extLst>
                <a:ext uri="{FF2B5EF4-FFF2-40B4-BE49-F238E27FC236}">
                  <a16:creationId xmlns:a16="http://schemas.microsoft.com/office/drawing/2014/main" id="{90AC1076-6D1E-4877-AC81-34212FF003F7}"/>
                </a:ext>
              </a:extLst>
            </p:cNvPr>
            <p:cNvCxnSpPr>
              <a:cxnSpLocks/>
            </p:cNvCxnSpPr>
            <p:nvPr/>
          </p:nvCxnSpPr>
          <p:spPr>
            <a:xfrm flipV="1">
              <a:off x="1470010" y="182045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CaixaDeTexto 39">
                  <a:extLst>
                    <a:ext uri="{FF2B5EF4-FFF2-40B4-BE49-F238E27FC236}">
                      <a16:creationId xmlns:a16="http://schemas.microsoft.com/office/drawing/2014/main" id="{255BCFC4-2BA9-46C4-8BEC-BE4A4F3C86C2}"/>
                    </a:ext>
                  </a:extLst>
                </p:cNvPr>
                <p:cNvSpPr txBox="1"/>
                <p:nvPr/>
              </p:nvSpPr>
              <p:spPr>
                <a:xfrm>
                  <a:off x="6449238" y="409961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40" name="CaixaDeTexto 39">
                  <a:extLst>
                    <a:ext uri="{FF2B5EF4-FFF2-40B4-BE49-F238E27FC236}">
                      <a16:creationId xmlns:a16="http://schemas.microsoft.com/office/drawing/2014/main" id="{255BCFC4-2BA9-46C4-8BEC-BE4A4F3C86C2}"/>
                    </a:ext>
                  </a:extLst>
                </p:cNvPr>
                <p:cNvSpPr txBox="1">
                  <a:spLocks noRot="1" noChangeAspect="1" noMove="1" noResize="1" noEditPoints="1" noAdjustHandles="1" noChangeArrowheads="1" noChangeShapeType="1" noTextEdit="1"/>
                </p:cNvSpPr>
                <p:nvPr/>
              </p:nvSpPr>
              <p:spPr>
                <a:xfrm>
                  <a:off x="6449238" y="4099610"/>
                  <a:ext cx="530851" cy="276999"/>
                </a:xfrm>
                <a:prstGeom prst="rect">
                  <a:avLst/>
                </a:prstGeom>
                <a:blipFill>
                  <a:blip r:embed="rId6"/>
                  <a:stretch>
                    <a:fillRect l="-9195" r="-10345" b="-6522"/>
                  </a:stretch>
                </a:blipFill>
              </p:spPr>
              <p:txBody>
                <a:bodyPr/>
                <a:lstStyle/>
                <a:p>
                  <a:r>
                    <a:rPr lang="pt-BR">
                      <a:noFill/>
                    </a:rPr>
                    <a:t> </a:t>
                  </a:r>
                </a:p>
              </p:txBody>
            </p:sp>
          </mc:Fallback>
        </mc:AlternateContent>
        <p:cxnSp>
          <p:nvCxnSpPr>
            <p:cNvPr id="41" name="Conector de Seta Reta 40">
              <a:extLst>
                <a:ext uri="{FF2B5EF4-FFF2-40B4-BE49-F238E27FC236}">
                  <a16:creationId xmlns:a16="http://schemas.microsoft.com/office/drawing/2014/main" id="{7E254114-55C4-435D-B311-F811239F68F4}"/>
                </a:ext>
              </a:extLst>
            </p:cNvPr>
            <p:cNvCxnSpPr/>
            <p:nvPr/>
          </p:nvCxnSpPr>
          <p:spPr>
            <a:xfrm>
              <a:off x="3497786" y="394359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2" name="CaixaDeTexto 41">
                  <a:extLst>
                    <a:ext uri="{FF2B5EF4-FFF2-40B4-BE49-F238E27FC236}">
                      <a16:creationId xmlns:a16="http://schemas.microsoft.com/office/drawing/2014/main" id="{D1EC1E6A-4177-465F-BE71-C4EBC9E4C1FA}"/>
                    </a:ext>
                  </a:extLst>
                </p:cNvPr>
                <p:cNvSpPr txBox="1"/>
                <p:nvPr/>
              </p:nvSpPr>
              <p:spPr>
                <a:xfrm>
                  <a:off x="3358779" y="427088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42" name="CaixaDeTexto 41">
                  <a:extLst>
                    <a:ext uri="{FF2B5EF4-FFF2-40B4-BE49-F238E27FC236}">
                      <a16:creationId xmlns:a16="http://schemas.microsoft.com/office/drawing/2014/main" id="{D1EC1E6A-4177-465F-BE71-C4EBC9E4C1FA}"/>
                    </a:ext>
                  </a:extLst>
                </p:cNvPr>
                <p:cNvSpPr txBox="1">
                  <a:spLocks noRot="1" noChangeAspect="1" noMove="1" noResize="1" noEditPoints="1" noAdjustHandles="1" noChangeArrowheads="1" noChangeShapeType="1" noTextEdit="1"/>
                </p:cNvSpPr>
                <p:nvPr/>
              </p:nvSpPr>
              <p:spPr>
                <a:xfrm>
                  <a:off x="3358779" y="4270882"/>
                  <a:ext cx="322716" cy="300788"/>
                </a:xfrm>
                <a:prstGeom prst="rect">
                  <a:avLst/>
                </a:prstGeom>
                <a:blipFill>
                  <a:blip r:embed="rId7"/>
                  <a:stretch>
                    <a:fillRect l="-15094" r="-1887" b="-14000"/>
                  </a:stretch>
                </a:blipFill>
              </p:spPr>
              <p:txBody>
                <a:bodyPr/>
                <a:lstStyle/>
                <a:p>
                  <a:r>
                    <a:rPr lang="pt-BR">
                      <a:noFill/>
                    </a:rPr>
                    <a:t> </a:t>
                  </a:r>
                </a:p>
              </p:txBody>
            </p:sp>
          </mc:Fallback>
        </mc:AlternateContent>
        <p:cxnSp>
          <p:nvCxnSpPr>
            <p:cNvPr id="43" name="Conector de Seta Reta 42">
              <a:extLst>
                <a:ext uri="{FF2B5EF4-FFF2-40B4-BE49-F238E27FC236}">
                  <a16:creationId xmlns:a16="http://schemas.microsoft.com/office/drawing/2014/main" id="{B3B2198F-0D77-4AC0-B232-0DF0040E904A}"/>
                </a:ext>
              </a:extLst>
            </p:cNvPr>
            <p:cNvCxnSpPr/>
            <p:nvPr/>
          </p:nvCxnSpPr>
          <p:spPr>
            <a:xfrm>
              <a:off x="4075193"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23AEB45D-3688-4D18-B837-0B8988F25206}"/>
                    </a:ext>
                  </a:extLst>
                </p:cNvPr>
                <p:cNvSpPr txBox="1"/>
                <p:nvPr/>
              </p:nvSpPr>
              <p:spPr>
                <a:xfrm>
                  <a:off x="3936186" y="4281613"/>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2</m:t>
                                </m:r>
                              </m:sub>
                            </m:sSub>
                          </m:sub>
                        </m:sSub>
                      </m:oMath>
                    </m:oMathPara>
                  </a14:m>
                  <a:endParaRPr lang="pt-BR" dirty="0"/>
                </a:p>
              </p:txBody>
            </p:sp>
          </mc:Choice>
          <mc:Fallback xmlns="">
            <p:sp>
              <p:nvSpPr>
                <p:cNvPr id="44" name="CaixaDeTexto 43">
                  <a:extLst>
                    <a:ext uri="{FF2B5EF4-FFF2-40B4-BE49-F238E27FC236}">
                      <a16:creationId xmlns:a16="http://schemas.microsoft.com/office/drawing/2014/main" id="{23AEB45D-3688-4D18-B837-0B8988F25206}"/>
                    </a:ext>
                  </a:extLst>
                </p:cNvPr>
                <p:cNvSpPr txBox="1">
                  <a:spLocks noRot="1" noChangeAspect="1" noMove="1" noResize="1" noEditPoints="1" noAdjustHandles="1" noChangeArrowheads="1" noChangeShapeType="1" noTextEdit="1"/>
                </p:cNvSpPr>
                <p:nvPr/>
              </p:nvSpPr>
              <p:spPr>
                <a:xfrm>
                  <a:off x="3936186" y="4281613"/>
                  <a:ext cx="322716" cy="300788"/>
                </a:xfrm>
                <a:prstGeom prst="rect">
                  <a:avLst/>
                </a:prstGeom>
                <a:blipFill>
                  <a:blip r:embed="rId8"/>
                  <a:stretch>
                    <a:fillRect l="-15094" r="-1887" b="-14000"/>
                  </a:stretch>
                </a:blipFill>
              </p:spPr>
              <p:txBody>
                <a:bodyPr/>
                <a:lstStyle/>
                <a:p>
                  <a:r>
                    <a:rPr lang="pt-BR">
                      <a:noFill/>
                    </a:rPr>
                    <a:t> </a:t>
                  </a:r>
                </a:p>
              </p:txBody>
            </p:sp>
          </mc:Fallback>
        </mc:AlternateContent>
        <p:cxnSp>
          <p:nvCxnSpPr>
            <p:cNvPr id="45" name="Conector de Seta Reta 44">
              <a:extLst>
                <a:ext uri="{FF2B5EF4-FFF2-40B4-BE49-F238E27FC236}">
                  <a16:creationId xmlns:a16="http://schemas.microsoft.com/office/drawing/2014/main" id="{EE63D463-A810-446D-A638-6C1FE11A9F04}"/>
                </a:ext>
              </a:extLst>
            </p:cNvPr>
            <p:cNvCxnSpPr/>
            <p:nvPr/>
          </p:nvCxnSpPr>
          <p:spPr>
            <a:xfrm>
              <a:off x="4613959" y="395218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2B7C38A1-8FF8-4E28-99AA-A92A4808AAAB}"/>
                    </a:ext>
                  </a:extLst>
                </p:cNvPr>
                <p:cNvSpPr txBox="1"/>
                <p:nvPr/>
              </p:nvSpPr>
              <p:spPr>
                <a:xfrm>
                  <a:off x="4474952" y="4279467"/>
                  <a:ext cx="322716" cy="302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3</m:t>
                                </m:r>
                              </m:sub>
                            </m:sSub>
                          </m:sub>
                        </m:sSub>
                      </m:oMath>
                    </m:oMathPara>
                  </a14:m>
                  <a:endParaRPr lang="pt-BR" dirty="0"/>
                </a:p>
              </p:txBody>
            </p:sp>
          </mc:Choice>
          <mc:Fallback xmlns="">
            <p:sp>
              <p:nvSpPr>
                <p:cNvPr id="46" name="CaixaDeTexto 45">
                  <a:extLst>
                    <a:ext uri="{FF2B5EF4-FFF2-40B4-BE49-F238E27FC236}">
                      <a16:creationId xmlns:a16="http://schemas.microsoft.com/office/drawing/2014/main" id="{2B7C38A1-8FF8-4E28-99AA-A92A4808AAAB}"/>
                    </a:ext>
                  </a:extLst>
                </p:cNvPr>
                <p:cNvSpPr txBox="1">
                  <a:spLocks noRot="1" noChangeAspect="1" noMove="1" noResize="1" noEditPoints="1" noAdjustHandles="1" noChangeArrowheads="1" noChangeShapeType="1" noTextEdit="1"/>
                </p:cNvSpPr>
                <p:nvPr/>
              </p:nvSpPr>
              <p:spPr>
                <a:xfrm>
                  <a:off x="4474952" y="4279467"/>
                  <a:ext cx="322716" cy="302070"/>
                </a:xfrm>
                <a:prstGeom prst="rect">
                  <a:avLst/>
                </a:prstGeom>
                <a:blipFill>
                  <a:blip r:embed="rId9"/>
                  <a:stretch>
                    <a:fillRect l="-13208" r="-1887" b="-16327"/>
                  </a:stretch>
                </a:blipFill>
              </p:spPr>
              <p:txBody>
                <a:bodyPr/>
                <a:lstStyle/>
                <a:p>
                  <a:r>
                    <a:rPr lang="pt-BR">
                      <a:noFill/>
                    </a:rPr>
                    <a:t> </a:t>
                  </a:r>
                </a:p>
              </p:txBody>
            </p:sp>
          </mc:Fallback>
        </mc:AlternateContent>
        <p:cxnSp>
          <p:nvCxnSpPr>
            <p:cNvPr id="47" name="Conector de Seta Reta 46">
              <a:extLst>
                <a:ext uri="{FF2B5EF4-FFF2-40B4-BE49-F238E27FC236}">
                  <a16:creationId xmlns:a16="http://schemas.microsoft.com/office/drawing/2014/main" id="{2C123186-E255-4CD9-9013-0AE2EE0BF18E}"/>
                </a:ext>
              </a:extLst>
            </p:cNvPr>
            <p:cNvCxnSpPr/>
            <p:nvPr/>
          </p:nvCxnSpPr>
          <p:spPr>
            <a:xfrm>
              <a:off x="3753218"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CaixaDeTexto 47">
                  <a:extLst>
                    <a:ext uri="{FF2B5EF4-FFF2-40B4-BE49-F238E27FC236}">
                      <a16:creationId xmlns:a16="http://schemas.microsoft.com/office/drawing/2014/main" id="{C0C8BC9C-4680-4B4E-8491-52DEB35153A1}"/>
                    </a:ext>
                  </a:extLst>
                </p:cNvPr>
                <p:cNvSpPr txBox="1"/>
                <p:nvPr/>
              </p:nvSpPr>
              <p:spPr>
                <a:xfrm>
                  <a:off x="3614211" y="428161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48" name="CaixaDeTexto 47">
                  <a:extLst>
                    <a:ext uri="{FF2B5EF4-FFF2-40B4-BE49-F238E27FC236}">
                      <a16:creationId xmlns:a16="http://schemas.microsoft.com/office/drawing/2014/main" id="{C0C8BC9C-4680-4B4E-8491-52DEB35153A1}"/>
                    </a:ext>
                  </a:extLst>
                </p:cNvPr>
                <p:cNvSpPr txBox="1">
                  <a:spLocks noRot="1" noChangeAspect="1" noMove="1" noResize="1" noEditPoints="1" noAdjustHandles="1" noChangeArrowheads="1" noChangeShapeType="1" noTextEdit="1"/>
                </p:cNvSpPr>
                <p:nvPr/>
              </p:nvSpPr>
              <p:spPr>
                <a:xfrm>
                  <a:off x="3614211" y="4281613"/>
                  <a:ext cx="346569" cy="300788"/>
                </a:xfrm>
                <a:prstGeom prst="rect">
                  <a:avLst/>
                </a:prstGeom>
                <a:blipFill>
                  <a:blip r:embed="rId10"/>
                  <a:stretch>
                    <a:fillRect l="-14035" r="-1754" b="-14000"/>
                  </a:stretch>
                </a:blipFill>
              </p:spPr>
              <p:txBody>
                <a:bodyPr/>
                <a:lstStyle/>
                <a:p>
                  <a:r>
                    <a:rPr lang="pt-BR">
                      <a:noFill/>
                    </a:rPr>
                    <a:t> </a:t>
                  </a:r>
                </a:p>
              </p:txBody>
            </p:sp>
          </mc:Fallback>
        </mc:AlternateContent>
      </p:grpSp>
      <p:sp>
        <p:nvSpPr>
          <p:cNvPr id="49" name="CaixaDeTexto 48">
            <a:extLst>
              <a:ext uri="{FF2B5EF4-FFF2-40B4-BE49-F238E27FC236}">
                <a16:creationId xmlns:a16="http://schemas.microsoft.com/office/drawing/2014/main" id="{81A0B5EB-8A5E-4645-97B0-A8E09BF40875}"/>
              </a:ext>
            </a:extLst>
          </p:cNvPr>
          <p:cNvSpPr txBox="1"/>
          <p:nvPr/>
        </p:nvSpPr>
        <p:spPr>
          <a:xfrm>
            <a:off x="3364975" y="4647662"/>
            <a:ext cx="4767854"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events</a:t>
            </a:r>
            <a:endParaRPr lang="pt-BR" b="1" dirty="0">
              <a:latin typeface="Poppins" panose="00000500000000000000" pitchFamily="2" charset="0"/>
              <a:cs typeface="Poppins" panose="00000500000000000000" pitchFamily="2" charset="0"/>
            </a:endParaRPr>
          </a:p>
        </p:txBody>
      </p: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5C778352-6374-4B66-B17C-B1FE3D43C253}"/>
                  </a:ext>
                </a:extLst>
              </p:cNvPr>
              <p:cNvSpPr txBox="1"/>
              <p:nvPr/>
            </p:nvSpPr>
            <p:spPr>
              <a:xfrm>
                <a:off x="3465896" y="5177030"/>
                <a:ext cx="4361383" cy="646331"/>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smtClean="0">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p:txBody>
          </p:sp>
        </mc:Choice>
        <mc:Fallback xmlns="">
          <p:sp>
            <p:nvSpPr>
              <p:cNvPr id="51" name="CaixaDeTexto 50">
                <a:extLst>
                  <a:ext uri="{FF2B5EF4-FFF2-40B4-BE49-F238E27FC236}">
                    <a16:creationId xmlns:a16="http://schemas.microsoft.com/office/drawing/2014/main" id="{5C778352-6374-4B66-B17C-B1FE3D43C253}"/>
                  </a:ext>
                </a:extLst>
              </p:cNvPr>
              <p:cNvSpPr txBox="1">
                <a:spLocks noRot="1" noChangeAspect="1" noMove="1" noResize="1" noEditPoints="1" noAdjustHandles="1" noChangeArrowheads="1" noChangeShapeType="1" noTextEdit="1"/>
              </p:cNvSpPr>
              <p:nvPr/>
            </p:nvSpPr>
            <p:spPr>
              <a:xfrm>
                <a:off x="3465896" y="5177030"/>
                <a:ext cx="4361383" cy="646331"/>
              </a:xfrm>
              <a:prstGeom prst="rect">
                <a:avLst/>
              </a:prstGeom>
              <a:blipFill>
                <a:blip r:embed="rId11"/>
                <a:stretch>
                  <a:fillRect t="-4717" b="-14151"/>
                </a:stretch>
              </a:blipFill>
            </p:spPr>
            <p:txBody>
              <a:bodyPr/>
              <a:lstStyle/>
              <a:p>
                <a:r>
                  <a:rPr lang="pt-BR">
                    <a:noFill/>
                  </a:rPr>
                  <a:t> </a:t>
                </a:r>
              </a:p>
            </p:txBody>
          </p:sp>
        </mc:Fallback>
      </mc:AlternateContent>
    </p:spTree>
    <p:extLst>
      <p:ext uri="{BB962C8B-B14F-4D97-AF65-F5344CB8AC3E}">
        <p14:creationId xmlns:p14="http://schemas.microsoft.com/office/powerpoint/2010/main" val="315047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AB3E7968-B622-4C30-AECF-6F770A5BB698}"/>
              </a:ext>
            </a:extLst>
          </p:cNvPr>
          <p:cNvSpPr/>
          <p:nvPr/>
        </p:nvSpPr>
        <p:spPr>
          <a:xfrm>
            <a:off x="0" y="1710416"/>
            <a:ext cx="12192000" cy="344491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8" name="Arredondar Retângulo em um Canto Diagonal 7"/>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a:solidFill>
                <a:prstClr val="white"/>
              </a:solidFill>
              <a:latin typeface="Calibri" panose="020F0502020204030204"/>
            </a:endParaRPr>
          </a:p>
        </p:txBody>
      </p:sp>
      <p:sp>
        <p:nvSpPr>
          <p:cNvPr id="11" name="Título 1">
            <a:extLst>
              <a:ext uri="{FF2B5EF4-FFF2-40B4-BE49-F238E27FC236}">
                <a16:creationId xmlns:a16="http://schemas.microsoft.com/office/drawing/2014/main" id="{E4919AD2-0C09-4175-85CB-E5EA485074BD}"/>
              </a:ext>
            </a:extLst>
          </p:cNvPr>
          <p:cNvSpPr txBox="1">
            <a:spLocks/>
          </p:cNvSpPr>
          <p:nvPr/>
        </p:nvSpPr>
        <p:spPr>
          <a:xfrm>
            <a:off x="856904" y="1702671"/>
            <a:ext cx="7821083" cy="3444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nSpc>
                <a:spcPct val="100000"/>
              </a:lnSpc>
              <a:buFontTx/>
              <a:buAutoNum type="romanUcPeriod"/>
            </a:pPr>
            <a:r>
              <a:rPr lang="en-US" sz="3200" b="1" dirty="0">
                <a:latin typeface="Poppins Light" panose="00000400000000000000" pitchFamily="2" charset="0"/>
                <a:cs typeface="Poppins Light" panose="00000400000000000000" pitchFamily="2" charset="0"/>
              </a:rPr>
              <a:t>Event detection metrics</a:t>
            </a:r>
          </a:p>
          <a:p>
            <a:pPr marL="857250" indent="-857250">
              <a:lnSpc>
                <a:spcPct val="100000"/>
              </a:lnSpc>
              <a:buFontTx/>
              <a:buAutoNum type="romanUcPeriod"/>
            </a:pPr>
            <a:r>
              <a:rPr lang="en-US" sz="3200" b="1" dirty="0">
                <a:latin typeface="Poppins Light" panose="00000400000000000000" pitchFamily="2" charset="0"/>
                <a:cs typeface="Poppins Light" panose="00000400000000000000" pitchFamily="2" charset="0"/>
              </a:rPr>
              <a:t>Proposed solution</a:t>
            </a:r>
          </a:p>
          <a:p>
            <a:pPr marL="857250" indent="-857250">
              <a:lnSpc>
                <a:spcPct val="100000"/>
              </a:lnSpc>
              <a:buFontTx/>
              <a:buAutoNum type="romanUcPeriod"/>
            </a:pPr>
            <a:r>
              <a:rPr lang="en-US" sz="3200" b="1" dirty="0">
                <a:latin typeface="Poppins Light" panose="00000400000000000000" pitchFamily="2" charset="0"/>
                <a:cs typeface="Poppins Light" panose="00000400000000000000" pitchFamily="2" charset="0"/>
              </a:rPr>
              <a:t>Short-term publication plan</a:t>
            </a:r>
            <a:endParaRPr lang="pt-BR" sz="3200" b="1" dirty="0">
              <a:latin typeface="Poppins Light" panose="00000400000000000000" pitchFamily="2" charset="0"/>
              <a:cs typeface="Poppins Light" panose="00000400000000000000" pitchFamily="2" charset="0"/>
            </a:endParaRPr>
          </a:p>
        </p:txBody>
      </p:sp>
      <p:sp>
        <p:nvSpPr>
          <p:cNvPr id="5" name="Espaço Reservado para Número de Slide 4"/>
          <p:cNvSpPr>
            <a:spLocks noGrp="1"/>
          </p:cNvSpPr>
          <p:nvPr>
            <p:ph type="sldNum" sz="quarter" idx="12"/>
          </p:nvPr>
        </p:nvSpPr>
        <p:spPr>
          <a:xfrm>
            <a:off x="7981950" y="6562092"/>
            <a:ext cx="2057400" cy="365125"/>
          </a:xfrm>
        </p:spPr>
        <p:txBody>
          <a:bodyPr/>
          <a:lstStyle/>
          <a:p>
            <a:pPr>
              <a:defRPr/>
            </a:pPr>
            <a:fld id="{AA9E46FB-94D2-4B5B-B54C-9A9F300F7F7A}" type="slidenum">
              <a:rPr lang="pt-BR" b="1">
                <a:solidFill>
                  <a:prstClr val="black"/>
                </a:solidFill>
                <a:latin typeface="Franklin Gothic Book" panose="020B0503020102020204" pitchFamily="34" charset="0"/>
              </a:rPr>
              <a:pPr>
                <a:defRPr/>
              </a:pPr>
              <a:t>2</a:t>
            </a:fld>
            <a:endParaRPr lang="pt-BR" b="1" dirty="0">
              <a:solidFill>
                <a:prstClr val="black"/>
              </a:solidFill>
              <a:latin typeface="Franklin Gothic Book" panose="020B0503020102020204" pitchFamily="34" charset="0"/>
            </a:endParaRPr>
          </a:p>
        </p:txBody>
      </p:sp>
    </p:spTree>
    <p:extLst>
      <p:ext uri="{BB962C8B-B14F-4D97-AF65-F5344CB8AC3E}">
        <p14:creationId xmlns:p14="http://schemas.microsoft.com/office/powerpoint/2010/main" val="891219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20</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87E85DC1-9EC3-4F3F-A9DD-F94AE3940788}"/>
                  </a:ext>
                </a:extLst>
              </p:cNvPr>
              <p:cNvSpPr txBox="1"/>
              <p:nvPr/>
            </p:nvSpPr>
            <p:spPr>
              <a:xfrm>
                <a:off x="7765478" y="2545832"/>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8</m:t>
                      </m:r>
                    </m:oMath>
                  </m:oMathPara>
                </a14:m>
                <a:endParaRPr lang="pt-BR" sz="2000" dirty="0"/>
              </a:p>
            </p:txBody>
          </p:sp>
        </mc:Choice>
        <mc:Fallback xmlns="">
          <p:sp>
            <p:nvSpPr>
              <p:cNvPr id="28" name="CaixaDeTexto 27">
                <a:extLst>
                  <a:ext uri="{FF2B5EF4-FFF2-40B4-BE49-F238E27FC236}">
                    <a16:creationId xmlns:a16="http://schemas.microsoft.com/office/drawing/2014/main" id="{87E85DC1-9EC3-4F3F-A9DD-F94AE3940788}"/>
                  </a:ext>
                </a:extLst>
              </p:cNvPr>
              <p:cNvSpPr txBox="1">
                <a:spLocks noRot="1" noChangeAspect="1" noMove="1" noResize="1" noEditPoints="1" noAdjustHandles="1" noChangeArrowheads="1" noChangeShapeType="1" noTextEdit="1"/>
              </p:cNvSpPr>
              <p:nvPr/>
            </p:nvSpPr>
            <p:spPr>
              <a:xfrm>
                <a:off x="7765478" y="2545832"/>
                <a:ext cx="1599880" cy="356316"/>
              </a:xfrm>
              <a:prstGeom prst="rect">
                <a:avLst/>
              </a:prstGeom>
              <a:blipFill>
                <a:blip r:embed="rId3"/>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3BB0091A-36FA-471E-9D3D-7C75771778FE}"/>
                  </a:ext>
                </a:extLst>
              </p:cNvPr>
              <p:cNvSpPr txBox="1"/>
              <p:nvPr/>
            </p:nvSpPr>
            <p:spPr>
              <a:xfrm>
                <a:off x="7765477" y="3008625"/>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=0.7</m:t>
                      </m:r>
                    </m:oMath>
                  </m:oMathPara>
                </a14:m>
                <a:endParaRPr lang="pt-BR" sz="2000" dirty="0"/>
              </a:p>
            </p:txBody>
          </p:sp>
        </mc:Choice>
        <mc:Fallback xmlns="">
          <p:sp>
            <p:nvSpPr>
              <p:cNvPr id="29" name="CaixaDeTexto 28">
                <a:extLst>
                  <a:ext uri="{FF2B5EF4-FFF2-40B4-BE49-F238E27FC236}">
                    <a16:creationId xmlns:a16="http://schemas.microsoft.com/office/drawing/2014/main" id="{3BB0091A-36FA-471E-9D3D-7C75771778FE}"/>
                  </a:ext>
                </a:extLst>
              </p:cNvPr>
              <p:cNvSpPr txBox="1">
                <a:spLocks noRot="1" noChangeAspect="1" noMove="1" noResize="1" noEditPoints="1" noAdjustHandles="1" noChangeArrowheads="1" noChangeShapeType="1" noTextEdit="1"/>
              </p:cNvSpPr>
              <p:nvPr/>
            </p:nvSpPr>
            <p:spPr>
              <a:xfrm>
                <a:off x="7765477" y="3008625"/>
                <a:ext cx="1599879" cy="356316"/>
              </a:xfrm>
              <a:prstGeom prst="rect">
                <a:avLst/>
              </a:prstGeom>
              <a:blipFill>
                <a:blip r:embed="rId4"/>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9AAF328F-4DE6-4F5E-8469-408D9B7530AF}"/>
                  </a:ext>
                </a:extLst>
              </p:cNvPr>
              <p:cNvSpPr txBox="1"/>
              <p:nvPr/>
            </p:nvSpPr>
            <p:spPr>
              <a:xfrm>
                <a:off x="7765477" y="3453390"/>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3</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1</m:t>
                      </m:r>
                    </m:oMath>
                  </m:oMathPara>
                </a14:m>
                <a:endParaRPr lang="pt-BR" sz="2000" dirty="0"/>
              </a:p>
            </p:txBody>
          </p:sp>
        </mc:Choice>
        <mc:Fallback xmlns="">
          <p:sp>
            <p:nvSpPr>
              <p:cNvPr id="30" name="CaixaDeTexto 29">
                <a:extLst>
                  <a:ext uri="{FF2B5EF4-FFF2-40B4-BE49-F238E27FC236}">
                    <a16:creationId xmlns:a16="http://schemas.microsoft.com/office/drawing/2014/main" id="{9AAF328F-4DE6-4F5E-8469-408D9B7530AF}"/>
                  </a:ext>
                </a:extLst>
              </p:cNvPr>
              <p:cNvSpPr txBox="1">
                <a:spLocks noRot="1" noChangeAspect="1" noMove="1" noResize="1" noEditPoints="1" noAdjustHandles="1" noChangeArrowheads="1" noChangeShapeType="1" noTextEdit="1"/>
              </p:cNvSpPr>
              <p:nvPr/>
            </p:nvSpPr>
            <p:spPr>
              <a:xfrm>
                <a:off x="7765477" y="3453390"/>
                <a:ext cx="1599871" cy="356316"/>
              </a:xfrm>
              <a:prstGeom prst="rect">
                <a:avLst/>
              </a:prstGeom>
              <a:blipFill>
                <a:blip r:embed="rId5"/>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5A3A56AD-08A7-457C-9536-6B276E2E7847}"/>
                  </a:ext>
                </a:extLst>
              </p:cNvPr>
              <p:cNvSpPr txBox="1"/>
              <p:nvPr/>
            </p:nvSpPr>
            <p:spPr>
              <a:xfrm>
                <a:off x="9563510" y="3048283"/>
                <a:ext cx="543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𝒎𝒂𝒙</m:t>
                      </m:r>
                    </m:oMath>
                  </m:oMathPara>
                </a14:m>
                <a:endParaRPr lang="pt-BR" b="1" dirty="0">
                  <a:solidFill>
                    <a:schemeClr val="tx1"/>
                  </a:solidFill>
                </a:endParaRPr>
              </a:p>
            </p:txBody>
          </p:sp>
        </mc:Choice>
        <mc:Fallback xmlns="">
          <p:sp>
            <p:nvSpPr>
              <p:cNvPr id="31" name="CaixaDeTexto 30">
                <a:extLst>
                  <a:ext uri="{FF2B5EF4-FFF2-40B4-BE49-F238E27FC236}">
                    <a16:creationId xmlns:a16="http://schemas.microsoft.com/office/drawing/2014/main" id="{5A3A56AD-08A7-457C-9536-6B276E2E7847}"/>
                  </a:ext>
                </a:extLst>
              </p:cNvPr>
              <p:cNvSpPr txBox="1">
                <a:spLocks noRot="1" noChangeAspect="1" noMove="1" noResize="1" noEditPoints="1" noAdjustHandles="1" noChangeArrowheads="1" noChangeShapeType="1" noTextEdit="1"/>
              </p:cNvSpPr>
              <p:nvPr/>
            </p:nvSpPr>
            <p:spPr>
              <a:xfrm>
                <a:off x="9563510" y="3048283"/>
                <a:ext cx="543418" cy="276999"/>
              </a:xfrm>
              <a:prstGeom prst="rect">
                <a:avLst/>
              </a:prstGeom>
              <a:blipFill>
                <a:blip r:embed="rId6"/>
                <a:stretch>
                  <a:fillRect l="-5618" r="-674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AEC47826-9284-4573-B834-FA1757E783C0}"/>
                  </a:ext>
                </a:extLst>
              </p:cNvPr>
              <p:cNvSpPr txBox="1"/>
              <p:nvPr/>
            </p:nvSpPr>
            <p:spPr>
              <a:xfrm>
                <a:off x="7694357" y="4711688"/>
                <a:ext cx="3485436" cy="369332"/>
              </a:xfrm>
              <a:prstGeom prst="rect">
                <a:avLst/>
              </a:prstGeom>
              <a:solidFill>
                <a:schemeClr val="bg1">
                  <a:lumMod val="85000"/>
                </a:schemeClr>
              </a:solidFill>
            </p:spPr>
            <p:txBody>
              <a:bodyPr wrap="square">
                <a:spAutoFit/>
              </a:bodyPr>
              <a:lstStyle/>
              <a:p>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𝟏</m:t>
                        </m:r>
                      </m:sub>
                    </m:sSub>
                    <m:r>
                      <a:rPr lang="pt-BR" b="1"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is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most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ea typeface="Cambria Math" panose="02040503050406030204" pitchFamily="18" charset="0"/>
                          </a:rPr>
                        </m:ctrlPr>
                      </m:sSubPr>
                      <m:e>
                        <m:r>
                          <a:rPr lang="pt-BR" b="1" i="1">
                            <a:latin typeface="Cambria Math" panose="02040503050406030204" pitchFamily="18" charset="0"/>
                            <a:ea typeface="Cambria Math" panose="02040503050406030204" pitchFamily="18" charset="0"/>
                          </a:rPr>
                          <m:t>𝒆</m:t>
                        </m:r>
                      </m:e>
                      <m:sub>
                        <m:r>
                          <a:rPr lang="pt-BR" b="1" i="1">
                            <a:latin typeface="Cambria Math" panose="02040503050406030204" pitchFamily="18" charset="0"/>
                            <a:ea typeface="Cambria Math" panose="02040503050406030204" pitchFamily="18" charset="0"/>
                          </a:rPr>
                          <m:t>𝟏</m:t>
                        </m:r>
                      </m:sub>
                    </m:sSub>
                  </m:oMath>
                </a14:m>
                <a:endParaRPr lang="pt-BR" b="1" dirty="0">
                  <a:latin typeface="Poppins Light" panose="00000400000000000000" pitchFamily="2" charset="0"/>
                  <a:cs typeface="Poppins Light" panose="00000400000000000000" pitchFamily="2" charset="0"/>
                </a:endParaRPr>
              </a:p>
            </p:txBody>
          </p:sp>
        </mc:Choice>
        <mc:Fallback xmlns="">
          <p:sp>
            <p:nvSpPr>
              <p:cNvPr id="49" name="CaixaDeTexto 48">
                <a:extLst>
                  <a:ext uri="{FF2B5EF4-FFF2-40B4-BE49-F238E27FC236}">
                    <a16:creationId xmlns:a16="http://schemas.microsoft.com/office/drawing/2014/main" id="{AEC47826-9284-4573-B834-FA1757E783C0}"/>
                  </a:ext>
                </a:extLst>
              </p:cNvPr>
              <p:cNvSpPr txBox="1">
                <a:spLocks noRot="1" noChangeAspect="1" noMove="1" noResize="1" noEditPoints="1" noAdjustHandles="1" noChangeArrowheads="1" noChangeShapeType="1" noTextEdit="1"/>
              </p:cNvSpPr>
              <p:nvPr/>
            </p:nvSpPr>
            <p:spPr>
              <a:xfrm>
                <a:off x="7694357" y="4711688"/>
                <a:ext cx="3485436" cy="369332"/>
              </a:xfrm>
              <a:prstGeom prst="rect">
                <a:avLst/>
              </a:prstGeom>
              <a:blipFill>
                <a:blip r:embed="rId7"/>
                <a:stretch>
                  <a:fillRect t="-9836" b="-24590"/>
                </a:stretch>
              </a:blipFill>
            </p:spPr>
            <p:txBody>
              <a:bodyPr/>
              <a:lstStyle/>
              <a:p>
                <a:r>
                  <a:rPr lang="pt-BR">
                    <a:noFill/>
                  </a:rPr>
                  <a:t> </a:t>
                </a:r>
              </a:p>
            </p:txBody>
          </p:sp>
        </mc:Fallback>
      </mc:AlternateContent>
      <p:sp>
        <p:nvSpPr>
          <p:cNvPr id="51" name="CaixaDeTexto 50">
            <a:extLst>
              <a:ext uri="{FF2B5EF4-FFF2-40B4-BE49-F238E27FC236}">
                <a16:creationId xmlns:a16="http://schemas.microsoft.com/office/drawing/2014/main" id="{802F3874-D4D8-4420-AC7A-CD8BEF473349}"/>
              </a:ext>
            </a:extLst>
          </p:cNvPr>
          <p:cNvSpPr txBox="1"/>
          <p:nvPr/>
        </p:nvSpPr>
        <p:spPr>
          <a:xfrm>
            <a:off x="7694357" y="2085879"/>
            <a:ext cx="1599872"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grpSp>
        <p:nvGrpSpPr>
          <p:cNvPr id="56" name="Agrupar 55">
            <a:extLst>
              <a:ext uri="{FF2B5EF4-FFF2-40B4-BE49-F238E27FC236}">
                <a16:creationId xmlns:a16="http://schemas.microsoft.com/office/drawing/2014/main" id="{FE79FA1D-50BA-4043-A050-61C7FF2F8008}"/>
              </a:ext>
            </a:extLst>
          </p:cNvPr>
          <p:cNvGrpSpPr/>
          <p:nvPr/>
        </p:nvGrpSpPr>
        <p:grpSpPr>
          <a:xfrm>
            <a:off x="784441" y="1566415"/>
            <a:ext cx="5916610" cy="4256946"/>
            <a:chOff x="-916" y="1680634"/>
            <a:chExt cx="5916610" cy="4256946"/>
          </a:xfrm>
        </p:grpSpPr>
        <p:sp>
          <p:nvSpPr>
            <p:cNvPr id="57" name="CaixaDeTexto 56">
              <a:extLst>
                <a:ext uri="{FF2B5EF4-FFF2-40B4-BE49-F238E27FC236}">
                  <a16:creationId xmlns:a16="http://schemas.microsoft.com/office/drawing/2014/main" id="{879D6B01-4975-489D-857B-F14A9717F222}"/>
                </a:ext>
              </a:extLst>
            </p:cNvPr>
            <p:cNvSpPr txBox="1"/>
            <p:nvPr/>
          </p:nvSpPr>
          <p:spPr>
            <a:xfrm>
              <a:off x="620192" y="4761881"/>
              <a:ext cx="4767854"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events</a:t>
              </a:r>
              <a:endParaRPr lang="pt-BR" b="1" dirty="0">
                <a:latin typeface="Poppins" panose="00000500000000000000" pitchFamily="2" charset="0"/>
                <a:cs typeface="Poppins" panose="00000500000000000000" pitchFamily="2" charset="0"/>
              </a:endParaRPr>
            </a:p>
          </p:txBody>
        </p:sp>
        <p:grpSp>
          <p:nvGrpSpPr>
            <p:cNvPr id="58" name="Agrupar 57">
              <a:extLst>
                <a:ext uri="{FF2B5EF4-FFF2-40B4-BE49-F238E27FC236}">
                  <a16:creationId xmlns:a16="http://schemas.microsoft.com/office/drawing/2014/main" id="{D9BF7840-AF13-40A2-8501-0D30FB963261}"/>
                </a:ext>
              </a:extLst>
            </p:cNvPr>
            <p:cNvGrpSpPr/>
            <p:nvPr/>
          </p:nvGrpSpPr>
          <p:grpSpPr>
            <a:xfrm>
              <a:off x="-916" y="1680634"/>
              <a:ext cx="5916610" cy="2795222"/>
              <a:chOff x="1092508" y="1787179"/>
              <a:chExt cx="5916610" cy="2795222"/>
            </a:xfrm>
          </p:grpSpPr>
          <p:cxnSp>
            <p:nvCxnSpPr>
              <p:cNvPr id="60" name="Conector reto 59">
                <a:extLst>
                  <a:ext uri="{FF2B5EF4-FFF2-40B4-BE49-F238E27FC236}">
                    <a16:creationId xmlns:a16="http://schemas.microsoft.com/office/drawing/2014/main" id="{87D83EB8-CB62-4EFC-8A25-7683D8EEAC56}"/>
                  </a:ext>
                </a:extLst>
              </p:cNvPr>
              <p:cNvCxnSpPr>
                <a:cxnSpLocks/>
              </p:cNvCxnSpPr>
              <p:nvPr/>
            </p:nvCxnSpPr>
            <p:spPr>
              <a:xfrm flipV="1">
                <a:off x="1465118" y="3875633"/>
                <a:ext cx="1194193" cy="7156"/>
              </a:xfrm>
              <a:prstGeom prst="line">
                <a:avLst/>
              </a:prstGeom>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E805D955-A651-47A2-85A5-E5CB822759C9}"/>
                  </a:ext>
                </a:extLst>
              </p:cNvPr>
              <p:cNvCxnSpPr>
                <a:cxnSpLocks/>
              </p:cNvCxnSpPr>
              <p:nvPr/>
            </p:nvCxnSpPr>
            <p:spPr>
              <a:xfrm flipV="1">
                <a:off x="4437777" y="3874400"/>
                <a:ext cx="2484000" cy="0"/>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67F6F52E-A8A2-4606-8D9A-FD72EC29C5F1}"/>
                  </a:ext>
                </a:extLst>
              </p:cNvPr>
              <p:cNvCxnSpPr>
                <a:cxnSpLocks/>
              </p:cNvCxnSpPr>
              <p:nvPr/>
            </p:nvCxnSpPr>
            <p:spPr>
              <a:xfrm flipV="1">
                <a:off x="2658968" y="229964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63" name="Conector reto 62">
                <a:extLst>
                  <a:ext uri="{FF2B5EF4-FFF2-40B4-BE49-F238E27FC236}">
                    <a16:creationId xmlns:a16="http://schemas.microsoft.com/office/drawing/2014/main" id="{4C96BC11-09B2-4A1D-BAFC-422E176BF706}"/>
                  </a:ext>
                </a:extLst>
              </p:cNvPr>
              <p:cNvCxnSpPr>
                <a:cxnSpLocks/>
              </p:cNvCxnSpPr>
              <p:nvPr/>
            </p:nvCxnSpPr>
            <p:spPr>
              <a:xfrm>
                <a:off x="3547029" y="2289451"/>
                <a:ext cx="896400" cy="1591200"/>
              </a:xfrm>
              <a:prstGeom prst="line">
                <a:avLst/>
              </a:prstGeom>
            </p:spPr>
            <p:style>
              <a:lnRef idx="3">
                <a:schemeClr val="dk1"/>
              </a:lnRef>
              <a:fillRef idx="0">
                <a:schemeClr val="dk1"/>
              </a:fillRef>
              <a:effectRef idx="2">
                <a:schemeClr val="dk1"/>
              </a:effectRef>
              <a:fontRef idx="minor">
                <a:schemeClr val="tx1"/>
              </a:fontRef>
            </p:style>
          </p:cxnSp>
          <p:grpSp>
            <p:nvGrpSpPr>
              <p:cNvPr id="64" name="Agrupar 63">
                <a:extLst>
                  <a:ext uri="{FF2B5EF4-FFF2-40B4-BE49-F238E27FC236}">
                    <a16:creationId xmlns:a16="http://schemas.microsoft.com/office/drawing/2014/main" id="{7CB5A869-1FF4-42A6-B251-47605C12A5C8}"/>
                  </a:ext>
                </a:extLst>
              </p:cNvPr>
              <p:cNvGrpSpPr/>
              <p:nvPr/>
            </p:nvGrpSpPr>
            <p:grpSpPr>
              <a:xfrm>
                <a:off x="1652631" y="2294469"/>
                <a:ext cx="5326209" cy="1591200"/>
                <a:chOff x="1984236" y="4098462"/>
                <a:chExt cx="5326209" cy="1591200"/>
              </a:xfrm>
            </p:grpSpPr>
            <p:cxnSp>
              <p:nvCxnSpPr>
                <p:cNvPr id="90" name="Conector reto 89">
                  <a:extLst>
                    <a:ext uri="{FF2B5EF4-FFF2-40B4-BE49-F238E27FC236}">
                      <a16:creationId xmlns:a16="http://schemas.microsoft.com/office/drawing/2014/main" id="{CF3A06ED-8289-4A79-B58E-00C49487F44D}"/>
                    </a:ext>
                  </a:extLst>
                </p:cNvPr>
                <p:cNvCxnSpPr>
                  <a:cxnSpLocks/>
                </p:cNvCxnSpPr>
                <p:nvPr/>
              </p:nvCxnSpPr>
              <p:spPr>
                <a:xfrm flipV="1">
                  <a:off x="1984236" y="5682959"/>
                  <a:ext cx="1510074" cy="670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Conector reto 90">
                  <a:extLst>
                    <a:ext uri="{FF2B5EF4-FFF2-40B4-BE49-F238E27FC236}">
                      <a16:creationId xmlns:a16="http://schemas.microsoft.com/office/drawing/2014/main" id="{2AAD3E34-8D5B-4D85-9850-1E0E1592027A}"/>
                    </a:ext>
                  </a:extLst>
                </p:cNvPr>
                <p:cNvCxnSpPr>
                  <a:cxnSpLocks/>
                </p:cNvCxnSpPr>
                <p:nvPr/>
              </p:nvCxnSpPr>
              <p:spPr>
                <a:xfrm flipV="1">
                  <a:off x="5258445" y="5683411"/>
                  <a:ext cx="205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Conector reto 91">
                  <a:extLst>
                    <a:ext uri="{FF2B5EF4-FFF2-40B4-BE49-F238E27FC236}">
                      <a16:creationId xmlns:a16="http://schemas.microsoft.com/office/drawing/2014/main" id="{BAAB2D2C-D10A-4CD3-845B-B24D857B9580}"/>
                    </a:ext>
                  </a:extLst>
                </p:cNvPr>
                <p:cNvCxnSpPr>
                  <a:cxnSpLocks/>
                </p:cNvCxnSpPr>
                <p:nvPr/>
              </p:nvCxnSpPr>
              <p:spPr>
                <a:xfrm flipV="1">
                  <a:off x="3471247" y="4108656"/>
                  <a:ext cx="895503" cy="1572617"/>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Conector reto 92">
                  <a:extLst>
                    <a:ext uri="{FF2B5EF4-FFF2-40B4-BE49-F238E27FC236}">
                      <a16:creationId xmlns:a16="http://schemas.microsoft.com/office/drawing/2014/main" id="{93E0BCFD-D9BF-4E89-8598-9850E72974C0}"/>
                    </a:ext>
                  </a:extLst>
                </p:cNvPr>
                <p:cNvCxnSpPr>
                  <a:cxnSpLocks/>
                </p:cNvCxnSpPr>
                <p:nvPr/>
              </p:nvCxnSpPr>
              <p:spPr>
                <a:xfrm>
                  <a:off x="4367697" y="4098462"/>
                  <a:ext cx="896400" cy="159120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65" name="Agrupar 64">
                <a:extLst>
                  <a:ext uri="{FF2B5EF4-FFF2-40B4-BE49-F238E27FC236}">
                    <a16:creationId xmlns:a16="http://schemas.microsoft.com/office/drawing/2014/main" id="{C448D010-B3EF-4DE4-8C22-23C92626E8B5}"/>
                  </a:ext>
                </a:extLst>
              </p:cNvPr>
              <p:cNvGrpSpPr/>
              <p:nvPr/>
            </p:nvGrpSpPr>
            <p:grpSpPr>
              <a:xfrm>
                <a:off x="2146467" y="2299645"/>
                <a:ext cx="4776443" cy="1591200"/>
                <a:chOff x="3002563" y="2635046"/>
                <a:chExt cx="4776443" cy="1591200"/>
              </a:xfrm>
            </p:grpSpPr>
            <p:cxnSp>
              <p:nvCxnSpPr>
                <p:cNvPr id="86" name="Conector reto 85">
                  <a:extLst>
                    <a:ext uri="{FF2B5EF4-FFF2-40B4-BE49-F238E27FC236}">
                      <a16:creationId xmlns:a16="http://schemas.microsoft.com/office/drawing/2014/main" id="{BCC68C3A-B9BD-40D9-B719-48602E77431B}"/>
                    </a:ext>
                  </a:extLst>
                </p:cNvPr>
                <p:cNvCxnSpPr>
                  <a:cxnSpLocks/>
                </p:cNvCxnSpPr>
                <p:nvPr/>
              </p:nvCxnSpPr>
              <p:spPr>
                <a:xfrm flipV="1">
                  <a:off x="3002563" y="4204530"/>
                  <a:ext cx="1527918" cy="4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Conector reto 86">
                  <a:extLst>
                    <a:ext uri="{FF2B5EF4-FFF2-40B4-BE49-F238E27FC236}">
                      <a16:creationId xmlns:a16="http://schemas.microsoft.com/office/drawing/2014/main" id="{21F6340A-33A2-45AB-A21B-A164CBDD60EF}"/>
                    </a:ext>
                  </a:extLst>
                </p:cNvPr>
                <p:cNvCxnSpPr>
                  <a:cxnSpLocks/>
                </p:cNvCxnSpPr>
                <p:nvPr/>
              </p:nvCxnSpPr>
              <p:spPr>
                <a:xfrm flipV="1">
                  <a:off x="6303006" y="4211606"/>
                  <a:ext cx="1476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8" name="Conector reto 87">
                  <a:extLst>
                    <a:ext uri="{FF2B5EF4-FFF2-40B4-BE49-F238E27FC236}">
                      <a16:creationId xmlns:a16="http://schemas.microsoft.com/office/drawing/2014/main" id="{CFD2A34B-2942-453F-9350-7B6CD6B669FB}"/>
                    </a:ext>
                  </a:extLst>
                </p:cNvPr>
                <p:cNvCxnSpPr>
                  <a:cxnSpLocks/>
                </p:cNvCxnSpPr>
                <p:nvPr/>
              </p:nvCxnSpPr>
              <p:spPr>
                <a:xfrm flipV="1">
                  <a:off x="4524197" y="2636851"/>
                  <a:ext cx="895503" cy="1572617"/>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Conector reto 88">
                  <a:extLst>
                    <a:ext uri="{FF2B5EF4-FFF2-40B4-BE49-F238E27FC236}">
                      <a16:creationId xmlns:a16="http://schemas.microsoft.com/office/drawing/2014/main" id="{7B517186-E619-49D2-AE76-3CDD48F0DCD7}"/>
                    </a:ext>
                  </a:extLst>
                </p:cNvPr>
                <p:cNvCxnSpPr>
                  <a:cxnSpLocks/>
                </p:cNvCxnSpPr>
                <p:nvPr/>
              </p:nvCxnSpPr>
              <p:spPr>
                <a:xfrm>
                  <a:off x="5412258" y="2635046"/>
                  <a:ext cx="896400" cy="1591200"/>
                </a:xfrm>
                <a:prstGeom prst="line">
                  <a:avLst/>
                </a:prstGeom>
              </p:spPr>
              <p:style>
                <a:lnRef idx="3">
                  <a:schemeClr val="accent6"/>
                </a:lnRef>
                <a:fillRef idx="0">
                  <a:schemeClr val="accent6"/>
                </a:fillRef>
                <a:effectRef idx="2">
                  <a:schemeClr val="accent6"/>
                </a:effectRef>
                <a:fontRef idx="minor">
                  <a:schemeClr val="tx1"/>
                </a:fontRef>
              </p:style>
            </p:cxnSp>
          </p:grpSp>
          <p:cxnSp>
            <p:nvCxnSpPr>
              <p:cNvPr id="66" name="Conector reto 65">
                <a:extLst>
                  <a:ext uri="{FF2B5EF4-FFF2-40B4-BE49-F238E27FC236}">
                    <a16:creationId xmlns:a16="http://schemas.microsoft.com/office/drawing/2014/main" id="{11D02544-B54D-4F14-9B07-BECBCCEC0AA2}"/>
                  </a:ext>
                </a:extLst>
              </p:cNvPr>
              <p:cNvCxnSpPr>
                <a:cxnSpLocks/>
              </p:cNvCxnSpPr>
              <p:nvPr/>
            </p:nvCxnSpPr>
            <p:spPr>
              <a:xfrm flipH="1" flipV="1">
                <a:off x="3734339" y="2076920"/>
                <a:ext cx="8388" cy="1808987"/>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EE27D9B-666B-45CF-AA36-1F4C4905098B}"/>
                      </a:ext>
                    </a:extLst>
                  </p:cNvPr>
                  <p:cNvSpPr txBox="1"/>
                  <p:nvPr/>
                </p:nvSpPr>
                <p:spPr>
                  <a:xfrm>
                    <a:off x="3046427"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EE27D9B-666B-45CF-AA36-1F4C4905098B}"/>
                      </a:ext>
                    </a:extLst>
                  </p:cNvPr>
                  <p:cNvSpPr txBox="1">
                    <a:spLocks noRot="1" noChangeAspect="1" noMove="1" noResize="1" noEditPoints="1" noAdjustHandles="1" noChangeArrowheads="1" noChangeShapeType="1" noTextEdit="1"/>
                  </p:cNvSpPr>
                  <p:nvPr/>
                </p:nvSpPr>
                <p:spPr>
                  <a:xfrm>
                    <a:off x="3046427" y="1787179"/>
                    <a:ext cx="621674" cy="334194"/>
                  </a:xfrm>
                  <a:prstGeom prst="rect">
                    <a:avLst/>
                  </a:prstGeom>
                  <a:blipFill>
                    <a:blip r:embed="rId8"/>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EB00059D-213A-4D7E-B2E4-590DBE563DA8}"/>
                      </a:ext>
                    </a:extLst>
                  </p:cNvPr>
                  <p:cNvSpPr txBox="1"/>
                  <p:nvPr/>
                </p:nvSpPr>
                <p:spPr>
                  <a:xfrm>
                    <a:off x="3795128"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EB00059D-213A-4D7E-B2E4-590DBE563DA8}"/>
                      </a:ext>
                    </a:extLst>
                  </p:cNvPr>
                  <p:cNvSpPr txBox="1">
                    <a:spLocks noRot="1" noChangeAspect="1" noMove="1" noResize="1" noEditPoints="1" noAdjustHandles="1" noChangeArrowheads="1" noChangeShapeType="1" noTextEdit="1"/>
                  </p:cNvSpPr>
                  <p:nvPr/>
                </p:nvSpPr>
                <p:spPr>
                  <a:xfrm>
                    <a:off x="3795128" y="1787179"/>
                    <a:ext cx="621674" cy="334194"/>
                  </a:xfrm>
                  <a:prstGeom prst="rect">
                    <a:avLst/>
                  </a:prstGeom>
                  <a:blipFill>
                    <a:blip r:embed="rId9"/>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9" name="CaixaDeTexto 68">
                    <a:extLst>
                      <a:ext uri="{FF2B5EF4-FFF2-40B4-BE49-F238E27FC236}">
                        <a16:creationId xmlns:a16="http://schemas.microsoft.com/office/drawing/2014/main" id="{13EDB94C-9D9F-4125-A1DF-2E399C162F07}"/>
                      </a:ext>
                    </a:extLst>
                  </p:cNvPr>
                  <p:cNvSpPr txBox="1"/>
                  <p:nvPr/>
                </p:nvSpPr>
                <p:spPr>
                  <a:xfrm>
                    <a:off x="4544985"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6"/>
                                  </a:solidFill>
                                  <a:latin typeface="Cambria Math" panose="02040503050406030204" pitchFamily="18" charset="0"/>
                                </a:rPr>
                              </m:ctrlPr>
                            </m:sSubPr>
                            <m:e>
                              <m:r>
                                <a:rPr lang="pt-BR" sz="2000" i="1" smtClean="0">
                                  <a:solidFill>
                                    <a:schemeClr val="accent6"/>
                                  </a:solidFill>
                                  <a:latin typeface="Cambria Math" panose="02040503050406030204" pitchFamily="18" charset="0"/>
                                  <a:ea typeface="Cambria Math" panose="02040503050406030204" pitchFamily="18" charset="0"/>
                                </a:rPr>
                                <m:t>𝜇</m:t>
                              </m:r>
                            </m:e>
                            <m:sub>
                              <m:sSub>
                                <m:sSubPr>
                                  <m:ctrlPr>
                                    <a:rPr lang="pt-BR" sz="2000" i="1" smtClean="0">
                                      <a:solidFill>
                                        <a:schemeClr val="accent6"/>
                                      </a:solidFill>
                                      <a:latin typeface="Cambria Math" panose="02040503050406030204" pitchFamily="18" charset="0"/>
                                    </a:rPr>
                                  </m:ctrlPr>
                                </m:sSubPr>
                                <m:e>
                                  <m:r>
                                    <a:rPr lang="pt-BR" sz="2000" b="0" i="1" smtClean="0">
                                      <a:solidFill>
                                        <a:schemeClr val="accent6"/>
                                      </a:solidFill>
                                      <a:latin typeface="Cambria Math" panose="02040503050406030204" pitchFamily="18" charset="0"/>
                                    </a:rPr>
                                    <m:t>𝑒</m:t>
                                  </m:r>
                                </m:e>
                                <m:sub>
                                  <m:r>
                                    <a:rPr lang="pt-BR" sz="2000" b="0" i="1" smtClean="0">
                                      <a:solidFill>
                                        <a:schemeClr val="accent6"/>
                                      </a:solidFill>
                                      <a:latin typeface="Cambria Math" panose="02040503050406030204" pitchFamily="18" charset="0"/>
                                    </a:rPr>
                                    <m:t>3</m:t>
                                  </m:r>
                                </m:sub>
                              </m:sSub>
                            </m:sub>
                          </m:sSub>
                        </m:oMath>
                      </m:oMathPara>
                    </a14:m>
                    <a:endParaRPr lang="pt-BR" sz="2000" dirty="0">
                      <a:solidFill>
                        <a:schemeClr val="accent6"/>
                      </a:solidFill>
                    </a:endParaRPr>
                  </a:p>
                </p:txBody>
              </p:sp>
            </mc:Choice>
            <mc:Fallback xmlns="">
              <p:sp>
                <p:nvSpPr>
                  <p:cNvPr id="69" name="CaixaDeTexto 68">
                    <a:extLst>
                      <a:ext uri="{FF2B5EF4-FFF2-40B4-BE49-F238E27FC236}">
                        <a16:creationId xmlns:a16="http://schemas.microsoft.com/office/drawing/2014/main" id="{13EDB94C-9D9F-4125-A1DF-2E399C162F07}"/>
                      </a:ext>
                    </a:extLst>
                  </p:cNvPr>
                  <p:cNvSpPr txBox="1">
                    <a:spLocks noRot="1" noChangeAspect="1" noMove="1" noResize="1" noEditPoints="1" noAdjustHandles="1" noChangeArrowheads="1" noChangeShapeType="1" noTextEdit="1"/>
                  </p:cNvSpPr>
                  <p:nvPr/>
                </p:nvSpPr>
                <p:spPr>
                  <a:xfrm>
                    <a:off x="4544985" y="1787179"/>
                    <a:ext cx="621674" cy="334194"/>
                  </a:xfrm>
                  <a:prstGeom prst="rect">
                    <a:avLst/>
                  </a:prstGeom>
                  <a:blipFill>
                    <a:blip r:embed="rId10"/>
                    <a:stretch>
                      <a:fillRect b="-14545"/>
                    </a:stretch>
                  </a:blipFill>
                </p:spPr>
                <p:txBody>
                  <a:bodyPr/>
                  <a:lstStyle/>
                  <a:p>
                    <a:r>
                      <a:rPr lang="pt-BR">
                        <a:noFill/>
                      </a:rPr>
                      <a:t> </a:t>
                    </a:r>
                  </a:p>
                </p:txBody>
              </p:sp>
            </mc:Fallback>
          </mc:AlternateContent>
          <p:sp>
            <p:nvSpPr>
              <p:cNvPr id="70" name="Elipse 69">
                <a:extLst>
                  <a:ext uri="{FF2B5EF4-FFF2-40B4-BE49-F238E27FC236}">
                    <a16:creationId xmlns:a16="http://schemas.microsoft.com/office/drawing/2014/main" id="{29371A59-ECC9-4F32-B1A8-CA94393420F8}"/>
                  </a:ext>
                </a:extLst>
              </p:cNvPr>
              <p:cNvSpPr/>
              <p:nvPr/>
            </p:nvSpPr>
            <p:spPr>
              <a:xfrm>
                <a:off x="3702241" y="260034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a:extLst>
                  <a:ext uri="{FF2B5EF4-FFF2-40B4-BE49-F238E27FC236}">
                    <a16:creationId xmlns:a16="http://schemas.microsoft.com/office/drawing/2014/main" id="{0E62A517-0436-45C1-8772-040AA838B5FD}"/>
                  </a:ext>
                </a:extLst>
              </p:cNvPr>
              <p:cNvSpPr/>
              <p:nvPr/>
            </p:nvSpPr>
            <p:spPr>
              <a:xfrm>
                <a:off x="3710115" y="2776810"/>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a:extLst>
                  <a:ext uri="{FF2B5EF4-FFF2-40B4-BE49-F238E27FC236}">
                    <a16:creationId xmlns:a16="http://schemas.microsoft.com/office/drawing/2014/main" id="{570F3CD5-9E26-4546-BD0D-343154953873}"/>
                  </a:ext>
                </a:extLst>
              </p:cNvPr>
              <p:cNvSpPr/>
              <p:nvPr/>
            </p:nvSpPr>
            <p:spPr>
              <a:xfrm>
                <a:off x="3710115" y="370826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F631F384-174E-40D1-9B3E-C63878FB28F6}"/>
                  </a:ext>
                </a:extLst>
              </p:cNvPr>
              <p:cNvSpPr txBox="1"/>
              <p:nvPr/>
            </p:nvSpPr>
            <p:spPr>
              <a:xfrm>
                <a:off x="1092508" y="2121373"/>
                <a:ext cx="285226" cy="369332"/>
              </a:xfrm>
              <a:prstGeom prst="rect">
                <a:avLst/>
              </a:prstGeom>
              <a:noFill/>
            </p:spPr>
            <p:txBody>
              <a:bodyPr wrap="square" rtlCol="0">
                <a:spAutoFit/>
              </a:bodyPr>
              <a:lstStyle/>
              <a:p>
                <a:r>
                  <a:rPr lang="pt-BR" dirty="0"/>
                  <a:t>1</a:t>
                </a:r>
              </a:p>
            </p:txBody>
          </p:sp>
          <p:sp>
            <p:nvSpPr>
              <p:cNvPr id="74" name="CaixaDeTexto 73">
                <a:extLst>
                  <a:ext uri="{FF2B5EF4-FFF2-40B4-BE49-F238E27FC236}">
                    <a16:creationId xmlns:a16="http://schemas.microsoft.com/office/drawing/2014/main" id="{309ABC45-4A9D-4920-BB43-5D2511A36BB8}"/>
                  </a:ext>
                </a:extLst>
              </p:cNvPr>
              <p:cNvSpPr txBox="1"/>
              <p:nvPr/>
            </p:nvSpPr>
            <p:spPr>
              <a:xfrm>
                <a:off x="1092508" y="3680306"/>
                <a:ext cx="285226" cy="369332"/>
              </a:xfrm>
              <a:prstGeom prst="rect">
                <a:avLst/>
              </a:prstGeom>
              <a:noFill/>
            </p:spPr>
            <p:txBody>
              <a:bodyPr wrap="square" rtlCol="0">
                <a:spAutoFit/>
              </a:bodyPr>
              <a:lstStyle/>
              <a:p>
                <a:r>
                  <a:rPr lang="pt-BR" dirty="0"/>
                  <a:t>0</a:t>
                </a:r>
              </a:p>
            </p:txBody>
          </p:sp>
          <p:cxnSp>
            <p:nvCxnSpPr>
              <p:cNvPr id="75" name="Conector reto 74">
                <a:extLst>
                  <a:ext uri="{FF2B5EF4-FFF2-40B4-BE49-F238E27FC236}">
                    <a16:creationId xmlns:a16="http://schemas.microsoft.com/office/drawing/2014/main" id="{22E6F308-9F5D-4E2E-B7AC-461C638A14AD}"/>
                  </a:ext>
                </a:extLst>
              </p:cNvPr>
              <p:cNvCxnSpPr>
                <a:cxnSpLocks/>
              </p:cNvCxnSpPr>
              <p:nvPr/>
            </p:nvCxnSpPr>
            <p:spPr>
              <a:xfrm>
                <a:off x="1465118" y="4042301"/>
                <a:ext cx="5544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6" name="Conector reto 75">
                <a:extLst>
                  <a:ext uri="{FF2B5EF4-FFF2-40B4-BE49-F238E27FC236}">
                    <a16:creationId xmlns:a16="http://schemas.microsoft.com/office/drawing/2014/main" id="{FB3DAAE6-B87F-42C1-AC40-09F5F93B5317}"/>
                  </a:ext>
                </a:extLst>
              </p:cNvPr>
              <p:cNvCxnSpPr>
                <a:cxnSpLocks/>
              </p:cNvCxnSpPr>
              <p:nvPr/>
            </p:nvCxnSpPr>
            <p:spPr>
              <a:xfrm flipV="1">
                <a:off x="1470010" y="182045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BDD84CD1-2D73-4E95-97E8-548974FAC3E5}"/>
                      </a:ext>
                    </a:extLst>
                  </p:cNvPr>
                  <p:cNvSpPr txBox="1"/>
                  <p:nvPr/>
                </p:nvSpPr>
                <p:spPr>
                  <a:xfrm>
                    <a:off x="6449238" y="409961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77" name="CaixaDeTexto 76">
                    <a:extLst>
                      <a:ext uri="{FF2B5EF4-FFF2-40B4-BE49-F238E27FC236}">
                        <a16:creationId xmlns:a16="http://schemas.microsoft.com/office/drawing/2014/main" id="{BDD84CD1-2D73-4E95-97E8-548974FAC3E5}"/>
                      </a:ext>
                    </a:extLst>
                  </p:cNvPr>
                  <p:cNvSpPr txBox="1">
                    <a:spLocks noRot="1" noChangeAspect="1" noMove="1" noResize="1" noEditPoints="1" noAdjustHandles="1" noChangeArrowheads="1" noChangeShapeType="1" noTextEdit="1"/>
                  </p:cNvSpPr>
                  <p:nvPr/>
                </p:nvSpPr>
                <p:spPr>
                  <a:xfrm>
                    <a:off x="6449238" y="4099610"/>
                    <a:ext cx="530851" cy="276999"/>
                  </a:xfrm>
                  <a:prstGeom prst="rect">
                    <a:avLst/>
                  </a:prstGeom>
                  <a:blipFill>
                    <a:blip r:embed="rId11"/>
                    <a:stretch>
                      <a:fillRect l="-8046" r="-10345" b="-6522"/>
                    </a:stretch>
                  </a:blipFill>
                </p:spPr>
                <p:txBody>
                  <a:bodyPr/>
                  <a:lstStyle/>
                  <a:p>
                    <a:r>
                      <a:rPr lang="pt-BR">
                        <a:noFill/>
                      </a:rPr>
                      <a:t> </a:t>
                    </a:r>
                  </a:p>
                </p:txBody>
              </p:sp>
            </mc:Fallback>
          </mc:AlternateContent>
          <p:cxnSp>
            <p:nvCxnSpPr>
              <p:cNvPr id="78" name="Conector de Seta Reta 77">
                <a:extLst>
                  <a:ext uri="{FF2B5EF4-FFF2-40B4-BE49-F238E27FC236}">
                    <a16:creationId xmlns:a16="http://schemas.microsoft.com/office/drawing/2014/main" id="{6A6C7E0D-C60C-4DF2-B0D8-56777AB4971F}"/>
                  </a:ext>
                </a:extLst>
              </p:cNvPr>
              <p:cNvCxnSpPr/>
              <p:nvPr/>
            </p:nvCxnSpPr>
            <p:spPr>
              <a:xfrm>
                <a:off x="3497786" y="394359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2329AEC0-A860-4923-9CBB-03F1D36A0A53}"/>
                      </a:ext>
                    </a:extLst>
                  </p:cNvPr>
                  <p:cNvSpPr txBox="1"/>
                  <p:nvPr/>
                </p:nvSpPr>
                <p:spPr>
                  <a:xfrm>
                    <a:off x="3358779" y="427088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79" name="CaixaDeTexto 78">
                    <a:extLst>
                      <a:ext uri="{FF2B5EF4-FFF2-40B4-BE49-F238E27FC236}">
                        <a16:creationId xmlns:a16="http://schemas.microsoft.com/office/drawing/2014/main" id="{2329AEC0-A860-4923-9CBB-03F1D36A0A53}"/>
                      </a:ext>
                    </a:extLst>
                  </p:cNvPr>
                  <p:cNvSpPr txBox="1">
                    <a:spLocks noRot="1" noChangeAspect="1" noMove="1" noResize="1" noEditPoints="1" noAdjustHandles="1" noChangeArrowheads="1" noChangeShapeType="1" noTextEdit="1"/>
                  </p:cNvSpPr>
                  <p:nvPr/>
                </p:nvSpPr>
                <p:spPr>
                  <a:xfrm>
                    <a:off x="3358779" y="4270882"/>
                    <a:ext cx="322716" cy="300788"/>
                  </a:xfrm>
                  <a:prstGeom prst="rect">
                    <a:avLst/>
                  </a:prstGeom>
                  <a:blipFill>
                    <a:blip r:embed="rId12"/>
                    <a:stretch>
                      <a:fillRect l="-13208" r="-1887" b="-14000"/>
                    </a:stretch>
                  </a:blipFill>
                </p:spPr>
                <p:txBody>
                  <a:bodyPr/>
                  <a:lstStyle/>
                  <a:p>
                    <a:r>
                      <a:rPr lang="pt-BR">
                        <a:noFill/>
                      </a:rPr>
                      <a:t> </a:t>
                    </a:r>
                  </a:p>
                </p:txBody>
              </p:sp>
            </mc:Fallback>
          </mc:AlternateContent>
          <p:cxnSp>
            <p:nvCxnSpPr>
              <p:cNvPr id="80" name="Conector de Seta Reta 79">
                <a:extLst>
                  <a:ext uri="{FF2B5EF4-FFF2-40B4-BE49-F238E27FC236}">
                    <a16:creationId xmlns:a16="http://schemas.microsoft.com/office/drawing/2014/main" id="{463FD4CB-E9A8-4D7C-ABE1-514777089F29}"/>
                  </a:ext>
                </a:extLst>
              </p:cNvPr>
              <p:cNvCxnSpPr/>
              <p:nvPr/>
            </p:nvCxnSpPr>
            <p:spPr>
              <a:xfrm>
                <a:off x="4075193"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CaixaDeTexto 80">
                    <a:extLst>
                      <a:ext uri="{FF2B5EF4-FFF2-40B4-BE49-F238E27FC236}">
                        <a16:creationId xmlns:a16="http://schemas.microsoft.com/office/drawing/2014/main" id="{3B906596-453D-49CA-8A19-3C681531CA15}"/>
                      </a:ext>
                    </a:extLst>
                  </p:cNvPr>
                  <p:cNvSpPr txBox="1"/>
                  <p:nvPr/>
                </p:nvSpPr>
                <p:spPr>
                  <a:xfrm>
                    <a:off x="3936186" y="4281613"/>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2</m:t>
                                  </m:r>
                                </m:sub>
                              </m:sSub>
                            </m:sub>
                          </m:sSub>
                        </m:oMath>
                      </m:oMathPara>
                    </a14:m>
                    <a:endParaRPr lang="pt-BR" dirty="0"/>
                  </a:p>
                </p:txBody>
              </p:sp>
            </mc:Choice>
            <mc:Fallback xmlns="">
              <p:sp>
                <p:nvSpPr>
                  <p:cNvPr id="81" name="CaixaDeTexto 80">
                    <a:extLst>
                      <a:ext uri="{FF2B5EF4-FFF2-40B4-BE49-F238E27FC236}">
                        <a16:creationId xmlns:a16="http://schemas.microsoft.com/office/drawing/2014/main" id="{3B906596-453D-49CA-8A19-3C681531CA15}"/>
                      </a:ext>
                    </a:extLst>
                  </p:cNvPr>
                  <p:cNvSpPr txBox="1">
                    <a:spLocks noRot="1" noChangeAspect="1" noMove="1" noResize="1" noEditPoints="1" noAdjustHandles="1" noChangeArrowheads="1" noChangeShapeType="1" noTextEdit="1"/>
                  </p:cNvSpPr>
                  <p:nvPr/>
                </p:nvSpPr>
                <p:spPr>
                  <a:xfrm>
                    <a:off x="3936186" y="4281613"/>
                    <a:ext cx="322716" cy="300788"/>
                  </a:xfrm>
                  <a:prstGeom prst="rect">
                    <a:avLst/>
                  </a:prstGeom>
                  <a:blipFill>
                    <a:blip r:embed="rId13"/>
                    <a:stretch>
                      <a:fillRect l="-15094" r="-1887" b="-14000"/>
                    </a:stretch>
                  </a:blipFill>
                </p:spPr>
                <p:txBody>
                  <a:bodyPr/>
                  <a:lstStyle/>
                  <a:p>
                    <a:r>
                      <a:rPr lang="pt-BR">
                        <a:noFill/>
                      </a:rPr>
                      <a:t> </a:t>
                    </a:r>
                  </a:p>
                </p:txBody>
              </p:sp>
            </mc:Fallback>
          </mc:AlternateContent>
          <p:cxnSp>
            <p:nvCxnSpPr>
              <p:cNvPr id="82" name="Conector de Seta Reta 81">
                <a:extLst>
                  <a:ext uri="{FF2B5EF4-FFF2-40B4-BE49-F238E27FC236}">
                    <a16:creationId xmlns:a16="http://schemas.microsoft.com/office/drawing/2014/main" id="{84B10EF2-B42B-4EA6-8A8B-F8C71A7FCBE0}"/>
                  </a:ext>
                </a:extLst>
              </p:cNvPr>
              <p:cNvCxnSpPr/>
              <p:nvPr/>
            </p:nvCxnSpPr>
            <p:spPr>
              <a:xfrm>
                <a:off x="4613959" y="395218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CaixaDeTexto 82">
                    <a:extLst>
                      <a:ext uri="{FF2B5EF4-FFF2-40B4-BE49-F238E27FC236}">
                        <a16:creationId xmlns:a16="http://schemas.microsoft.com/office/drawing/2014/main" id="{414256B9-65A0-41F1-BC98-7B82EF54994D}"/>
                      </a:ext>
                    </a:extLst>
                  </p:cNvPr>
                  <p:cNvSpPr txBox="1"/>
                  <p:nvPr/>
                </p:nvSpPr>
                <p:spPr>
                  <a:xfrm>
                    <a:off x="4474952" y="4279467"/>
                    <a:ext cx="322716" cy="302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3</m:t>
                                  </m:r>
                                </m:sub>
                              </m:sSub>
                            </m:sub>
                          </m:sSub>
                        </m:oMath>
                      </m:oMathPara>
                    </a14:m>
                    <a:endParaRPr lang="pt-BR" dirty="0"/>
                  </a:p>
                </p:txBody>
              </p:sp>
            </mc:Choice>
            <mc:Fallback xmlns="">
              <p:sp>
                <p:nvSpPr>
                  <p:cNvPr id="83" name="CaixaDeTexto 82">
                    <a:extLst>
                      <a:ext uri="{FF2B5EF4-FFF2-40B4-BE49-F238E27FC236}">
                        <a16:creationId xmlns:a16="http://schemas.microsoft.com/office/drawing/2014/main" id="{414256B9-65A0-41F1-BC98-7B82EF54994D}"/>
                      </a:ext>
                    </a:extLst>
                  </p:cNvPr>
                  <p:cNvSpPr txBox="1">
                    <a:spLocks noRot="1" noChangeAspect="1" noMove="1" noResize="1" noEditPoints="1" noAdjustHandles="1" noChangeArrowheads="1" noChangeShapeType="1" noTextEdit="1"/>
                  </p:cNvSpPr>
                  <p:nvPr/>
                </p:nvSpPr>
                <p:spPr>
                  <a:xfrm>
                    <a:off x="4474952" y="4279467"/>
                    <a:ext cx="322716" cy="302070"/>
                  </a:xfrm>
                  <a:prstGeom prst="rect">
                    <a:avLst/>
                  </a:prstGeom>
                  <a:blipFill>
                    <a:blip r:embed="rId14"/>
                    <a:stretch>
                      <a:fillRect l="-13208" r="-1887" b="-16327"/>
                    </a:stretch>
                  </a:blipFill>
                </p:spPr>
                <p:txBody>
                  <a:bodyPr/>
                  <a:lstStyle/>
                  <a:p>
                    <a:r>
                      <a:rPr lang="pt-BR">
                        <a:noFill/>
                      </a:rPr>
                      <a:t> </a:t>
                    </a:r>
                  </a:p>
                </p:txBody>
              </p:sp>
            </mc:Fallback>
          </mc:AlternateContent>
          <p:cxnSp>
            <p:nvCxnSpPr>
              <p:cNvPr id="84" name="Conector de Seta Reta 83">
                <a:extLst>
                  <a:ext uri="{FF2B5EF4-FFF2-40B4-BE49-F238E27FC236}">
                    <a16:creationId xmlns:a16="http://schemas.microsoft.com/office/drawing/2014/main" id="{8579A05C-3A5B-4327-B3B8-771BB32D65F9}"/>
                  </a:ext>
                </a:extLst>
              </p:cNvPr>
              <p:cNvCxnSpPr/>
              <p:nvPr/>
            </p:nvCxnSpPr>
            <p:spPr>
              <a:xfrm>
                <a:off x="3753218"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5" name="CaixaDeTexto 84">
                    <a:extLst>
                      <a:ext uri="{FF2B5EF4-FFF2-40B4-BE49-F238E27FC236}">
                        <a16:creationId xmlns:a16="http://schemas.microsoft.com/office/drawing/2014/main" id="{AE17D8DE-5E35-4DE6-AF26-46E7AEF18B10}"/>
                      </a:ext>
                    </a:extLst>
                  </p:cNvPr>
                  <p:cNvSpPr txBox="1"/>
                  <p:nvPr/>
                </p:nvSpPr>
                <p:spPr>
                  <a:xfrm>
                    <a:off x="3614211" y="428161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85" name="CaixaDeTexto 84">
                    <a:extLst>
                      <a:ext uri="{FF2B5EF4-FFF2-40B4-BE49-F238E27FC236}">
                        <a16:creationId xmlns:a16="http://schemas.microsoft.com/office/drawing/2014/main" id="{AE17D8DE-5E35-4DE6-AF26-46E7AEF18B10}"/>
                      </a:ext>
                    </a:extLst>
                  </p:cNvPr>
                  <p:cNvSpPr txBox="1">
                    <a:spLocks noRot="1" noChangeAspect="1" noMove="1" noResize="1" noEditPoints="1" noAdjustHandles="1" noChangeArrowheads="1" noChangeShapeType="1" noTextEdit="1"/>
                  </p:cNvSpPr>
                  <p:nvPr/>
                </p:nvSpPr>
                <p:spPr>
                  <a:xfrm>
                    <a:off x="3614211" y="4281613"/>
                    <a:ext cx="346569" cy="300788"/>
                  </a:xfrm>
                  <a:prstGeom prst="rect">
                    <a:avLst/>
                  </a:prstGeom>
                  <a:blipFill>
                    <a:blip r:embed="rId15"/>
                    <a:stretch>
                      <a:fillRect l="-14035" r="-1754" b="-14000"/>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276B8881-9D0D-4D2E-9148-D31C1CBC058D}"/>
                    </a:ext>
                  </a:extLst>
                </p:cNvPr>
                <p:cNvSpPr txBox="1"/>
                <p:nvPr/>
              </p:nvSpPr>
              <p:spPr>
                <a:xfrm>
                  <a:off x="721113" y="5291249"/>
                  <a:ext cx="4361383" cy="646331"/>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smtClean="0">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p:txBody>
            </p:sp>
          </mc:Choice>
          <mc:Fallback xmlns="">
            <p:sp>
              <p:nvSpPr>
                <p:cNvPr id="59" name="CaixaDeTexto 58">
                  <a:extLst>
                    <a:ext uri="{FF2B5EF4-FFF2-40B4-BE49-F238E27FC236}">
                      <a16:creationId xmlns:a16="http://schemas.microsoft.com/office/drawing/2014/main" id="{276B8881-9D0D-4D2E-9148-D31C1CBC058D}"/>
                    </a:ext>
                  </a:extLst>
                </p:cNvPr>
                <p:cNvSpPr txBox="1">
                  <a:spLocks noRot="1" noChangeAspect="1" noMove="1" noResize="1" noEditPoints="1" noAdjustHandles="1" noChangeArrowheads="1" noChangeShapeType="1" noTextEdit="1"/>
                </p:cNvSpPr>
                <p:nvPr/>
              </p:nvSpPr>
              <p:spPr>
                <a:xfrm>
                  <a:off x="721113" y="5291249"/>
                  <a:ext cx="4361383" cy="646331"/>
                </a:xfrm>
                <a:prstGeom prst="rect">
                  <a:avLst/>
                </a:prstGeom>
                <a:blipFill>
                  <a:blip r:embed="rId16"/>
                  <a:stretch>
                    <a:fillRect t="-4717" b="-14151"/>
                  </a:stretch>
                </a:blipFill>
              </p:spPr>
              <p:txBody>
                <a:bodyPr/>
                <a:lstStyle/>
                <a:p>
                  <a:r>
                    <a:rPr lang="pt-BR">
                      <a:noFill/>
                    </a:rPr>
                    <a:t> </a:t>
                  </a:r>
                </a:p>
              </p:txBody>
            </p:sp>
          </mc:Fallback>
        </mc:AlternateContent>
      </p:grpSp>
      <p:sp>
        <p:nvSpPr>
          <p:cNvPr id="3" name="Colchete Direito 2">
            <a:extLst>
              <a:ext uri="{FF2B5EF4-FFF2-40B4-BE49-F238E27FC236}">
                <a16:creationId xmlns:a16="http://schemas.microsoft.com/office/drawing/2014/main" id="{9ED2FC10-6B3C-4A03-AB90-8C9ED5CD524A}"/>
              </a:ext>
            </a:extLst>
          </p:cNvPr>
          <p:cNvSpPr/>
          <p:nvPr/>
        </p:nvSpPr>
        <p:spPr>
          <a:xfrm>
            <a:off x="9294229" y="2465404"/>
            <a:ext cx="181081" cy="141329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73486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21</a:t>
            </a:fld>
            <a:endParaRPr lang="pt-BR" b="1" dirty="0">
              <a:solidFill>
                <a:schemeClr val="tx1"/>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87E85DC1-9EC3-4F3F-A9DD-F94AE3940788}"/>
                  </a:ext>
                </a:extLst>
              </p:cNvPr>
              <p:cNvSpPr txBox="1"/>
              <p:nvPr/>
            </p:nvSpPr>
            <p:spPr>
              <a:xfrm>
                <a:off x="7765478" y="2545832"/>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8</m:t>
                      </m:r>
                    </m:oMath>
                  </m:oMathPara>
                </a14:m>
                <a:endParaRPr lang="pt-BR" sz="2000" dirty="0"/>
              </a:p>
            </p:txBody>
          </p:sp>
        </mc:Choice>
        <mc:Fallback xmlns="">
          <p:sp>
            <p:nvSpPr>
              <p:cNvPr id="28" name="CaixaDeTexto 27">
                <a:extLst>
                  <a:ext uri="{FF2B5EF4-FFF2-40B4-BE49-F238E27FC236}">
                    <a16:creationId xmlns:a16="http://schemas.microsoft.com/office/drawing/2014/main" id="{87E85DC1-9EC3-4F3F-A9DD-F94AE3940788}"/>
                  </a:ext>
                </a:extLst>
              </p:cNvPr>
              <p:cNvSpPr txBox="1">
                <a:spLocks noRot="1" noChangeAspect="1" noMove="1" noResize="1" noEditPoints="1" noAdjustHandles="1" noChangeArrowheads="1" noChangeShapeType="1" noTextEdit="1"/>
              </p:cNvSpPr>
              <p:nvPr/>
            </p:nvSpPr>
            <p:spPr>
              <a:xfrm>
                <a:off x="7765478" y="2545832"/>
                <a:ext cx="1599880" cy="356316"/>
              </a:xfrm>
              <a:prstGeom prst="rect">
                <a:avLst/>
              </a:prstGeom>
              <a:blipFill>
                <a:blip r:embed="rId3"/>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a:extLst>
                  <a:ext uri="{FF2B5EF4-FFF2-40B4-BE49-F238E27FC236}">
                    <a16:creationId xmlns:a16="http://schemas.microsoft.com/office/drawing/2014/main" id="{3BB0091A-36FA-471E-9D3D-7C75771778FE}"/>
                  </a:ext>
                </a:extLst>
              </p:cNvPr>
              <p:cNvSpPr txBox="1"/>
              <p:nvPr/>
            </p:nvSpPr>
            <p:spPr>
              <a:xfrm>
                <a:off x="7765477" y="3008625"/>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=0.7</m:t>
                      </m:r>
                    </m:oMath>
                  </m:oMathPara>
                </a14:m>
                <a:endParaRPr lang="pt-BR" sz="2000" dirty="0"/>
              </a:p>
            </p:txBody>
          </p:sp>
        </mc:Choice>
        <mc:Fallback xmlns="">
          <p:sp>
            <p:nvSpPr>
              <p:cNvPr id="29" name="CaixaDeTexto 28">
                <a:extLst>
                  <a:ext uri="{FF2B5EF4-FFF2-40B4-BE49-F238E27FC236}">
                    <a16:creationId xmlns:a16="http://schemas.microsoft.com/office/drawing/2014/main" id="{3BB0091A-36FA-471E-9D3D-7C75771778FE}"/>
                  </a:ext>
                </a:extLst>
              </p:cNvPr>
              <p:cNvSpPr txBox="1">
                <a:spLocks noRot="1" noChangeAspect="1" noMove="1" noResize="1" noEditPoints="1" noAdjustHandles="1" noChangeArrowheads="1" noChangeShapeType="1" noTextEdit="1"/>
              </p:cNvSpPr>
              <p:nvPr/>
            </p:nvSpPr>
            <p:spPr>
              <a:xfrm>
                <a:off x="7765477" y="3008625"/>
                <a:ext cx="1599879" cy="356316"/>
              </a:xfrm>
              <a:prstGeom prst="rect">
                <a:avLst/>
              </a:prstGeom>
              <a:blipFill>
                <a:blip r:embed="rId4"/>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9AAF328F-4DE6-4F5E-8469-408D9B7530AF}"/>
                  </a:ext>
                </a:extLst>
              </p:cNvPr>
              <p:cNvSpPr txBox="1"/>
              <p:nvPr/>
            </p:nvSpPr>
            <p:spPr>
              <a:xfrm>
                <a:off x="7765477" y="3453390"/>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3</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1</m:t>
                      </m:r>
                    </m:oMath>
                  </m:oMathPara>
                </a14:m>
                <a:endParaRPr lang="pt-BR" sz="2000" dirty="0"/>
              </a:p>
            </p:txBody>
          </p:sp>
        </mc:Choice>
        <mc:Fallback xmlns="">
          <p:sp>
            <p:nvSpPr>
              <p:cNvPr id="30" name="CaixaDeTexto 29">
                <a:extLst>
                  <a:ext uri="{FF2B5EF4-FFF2-40B4-BE49-F238E27FC236}">
                    <a16:creationId xmlns:a16="http://schemas.microsoft.com/office/drawing/2014/main" id="{9AAF328F-4DE6-4F5E-8469-408D9B7530AF}"/>
                  </a:ext>
                </a:extLst>
              </p:cNvPr>
              <p:cNvSpPr txBox="1">
                <a:spLocks noRot="1" noChangeAspect="1" noMove="1" noResize="1" noEditPoints="1" noAdjustHandles="1" noChangeArrowheads="1" noChangeShapeType="1" noTextEdit="1"/>
              </p:cNvSpPr>
              <p:nvPr/>
            </p:nvSpPr>
            <p:spPr>
              <a:xfrm>
                <a:off x="7765477" y="3453390"/>
                <a:ext cx="1599871" cy="356316"/>
              </a:xfrm>
              <a:prstGeom prst="rect">
                <a:avLst/>
              </a:prstGeom>
              <a:blipFill>
                <a:blip r:embed="rId5"/>
                <a:stretch>
                  <a:fillRect l="-4580" r="-4198"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5A3A56AD-08A7-457C-9536-6B276E2E7847}"/>
                  </a:ext>
                </a:extLst>
              </p:cNvPr>
              <p:cNvSpPr txBox="1"/>
              <p:nvPr/>
            </p:nvSpPr>
            <p:spPr>
              <a:xfrm>
                <a:off x="9563510" y="3048283"/>
                <a:ext cx="543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𝒎𝒂𝒙</m:t>
                      </m:r>
                    </m:oMath>
                  </m:oMathPara>
                </a14:m>
                <a:endParaRPr lang="pt-BR" b="1" dirty="0">
                  <a:solidFill>
                    <a:schemeClr val="tx1"/>
                  </a:solidFill>
                </a:endParaRPr>
              </a:p>
            </p:txBody>
          </p:sp>
        </mc:Choice>
        <mc:Fallback xmlns="">
          <p:sp>
            <p:nvSpPr>
              <p:cNvPr id="31" name="CaixaDeTexto 30">
                <a:extLst>
                  <a:ext uri="{FF2B5EF4-FFF2-40B4-BE49-F238E27FC236}">
                    <a16:creationId xmlns:a16="http://schemas.microsoft.com/office/drawing/2014/main" id="{5A3A56AD-08A7-457C-9536-6B276E2E7847}"/>
                  </a:ext>
                </a:extLst>
              </p:cNvPr>
              <p:cNvSpPr txBox="1">
                <a:spLocks noRot="1" noChangeAspect="1" noMove="1" noResize="1" noEditPoints="1" noAdjustHandles="1" noChangeArrowheads="1" noChangeShapeType="1" noTextEdit="1"/>
              </p:cNvSpPr>
              <p:nvPr/>
            </p:nvSpPr>
            <p:spPr>
              <a:xfrm>
                <a:off x="9563510" y="3048283"/>
                <a:ext cx="543418" cy="276999"/>
              </a:xfrm>
              <a:prstGeom prst="rect">
                <a:avLst/>
              </a:prstGeom>
              <a:blipFill>
                <a:blip r:embed="rId6"/>
                <a:stretch>
                  <a:fillRect l="-5618" r="-6742"/>
                </a:stretch>
              </a:blipFill>
            </p:spPr>
            <p:txBody>
              <a:bodyPr/>
              <a:lstStyle/>
              <a:p>
                <a:r>
                  <a:rPr lang="pt-BR">
                    <a:noFill/>
                  </a:rPr>
                  <a:t> </a:t>
                </a:r>
              </a:p>
            </p:txBody>
          </p:sp>
        </mc:Fallback>
      </mc:AlternateContent>
      <p:sp>
        <p:nvSpPr>
          <p:cNvPr id="51" name="CaixaDeTexto 50">
            <a:extLst>
              <a:ext uri="{FF2B5EF4-FFF2-40B4-BE49-F238E27FC236}">
                <a16:creationId xmlns:a16="http://schemas.microsoft.com/office/drawing/2014/main" id="{802F3874-D4D8-4420-AC7A-CD8BEF473349}"/>
              </a:ext>
            </a:extLst>
          </p:cNvPr>
          <p:cNvSpPr txBox="1"/>
          <p:nvPr/>
        </p:nvSpPr>
        <p:spPr>
          <a:xfrm>
            <a:off x="7694357" y="2085879"/>
            <a:ext cx="1599872"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grpSp>
        <p:nvGrpSpPr>
          <p:cNvPr id="56" name="Agrupar 55">
            <a:extLst>
              <a:ext uri="{FF2B5EF4-FFF2-40B4-BE49-F238E27FC236}">
                <a16:creationId xmlns:a16="http://schemas.microsoft.com/office/drawing/2014/main" id="{FE79FA1D-50BA-4043-A050-61C7FF2F8008}"/>
              </a:ext>
            </a:extLst>
          </p:cNvPr>
          <p:cNvGrpSpPr/>
          <p:nvPr/>
        </p:nvGrpSpPr>
        <p:grpSpPr>
          <a:xfrm>
            <a:off x="784444" y="1566417"/>
            <a:ext cx="5916610" cy="4248995"/>
            <a:chOff x="-916" y="1680634"/>
            <a:chExt cx="5916610" cy="4248995"/>
          </a:xfrm>
        </p:grpSpPr>
        <p:sp>
          <p:nvSpPr>
            <p:cNvPr id="57" name="CaixaDeTexto 56">
              <a:extLst>
                <a:ext uri="{FF2B5EF4-FFF2-40B4-BE49-F238E27FC236}">
                  <a16:creationId xmlns:a16="http://schemas.microsoft.com/office/drawing/2014/main" id="{879D6B01-4975-489D-857B-F14A9717F222}"/>
                </a:ext>
              </a:extLst>
            </p:cNvPr>
            <p:cNvSpPr txBox="1"/>
            <p:nvPr/>
          </p:nvSpPr>
          <p:spPr>
            <a:xfrm>
              <a:off x="620192" y="4761881"/>
              <a:ext cx="4767854"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events</a:t>
              </a:r>
              <a:endParaRPr lang="pt-BR" b="1" dirty="0">
                <a:latin typeface="Poppins" panose="00000500000000000000" pitchFamily="2" charset="0"/>
                <a:cs typeface="Poppins" panose="00000500000000000000" pitchFamily="2" charset="0"/>
              </a:endParaRPr>
            </a:p>
          </p:txBody>
        </p:sp>
        <p:grpSp>
          <p:nvGrpSpPr>
            <p:cNvPr id="58" name="Agrupar 57">
              <a:extLst>
                <a:ext uri="{FF2B5EF4-FFF2-40B4-BE49-F238E27FC236}">
                  <a16:creationId xmlns:a16="http://schemas.microsoft.com/office/drawing/2014/main" id="{D9BF7840-AF13-40A2-8501-0D30FB963261}"/>
                </a:ext>
              </a:extLst>
            </p:cNvPr>
            <p:cNvGrpSpPr/>
            <p:nvPr/>
          </p:nvGrpSpPr>
          <p:grpSpPr>
            <a:xfrm>
              <a:off x="-916" y="1680634"/>
              <a:ext cx="5916610" cy="2795222"/>
              <a:chOff x="1092508" y="1787179"/>
              <a:chExt cx="5916610" cy="2795222"/>
            </a:xfrm>
          </p:grpSpPr>
          <p:cxnSp>
            <p:nvCxnSpPr>
              <p:cNvPr id="60" name="Conector reto 59">
                <a:extLst>
                  <a:ext uri="{FF2B5EF4-FFF2-40B4-BE49-F238E27FC236}">
                    <a16:creationId xmlns:a16="http://schemas.microsoft.com/office/drawing/2014/main" id="{87D83EB8-CB62-4EFC-8A25-7683D8EEAC56}"/>
                  </a:ext>
                </a:extLst>
              </p:cNvPr>
              <p:cNvCxnSpPr>
                <a:cxnSpLocks/>
              </p:cNvCxnSpPr>
              <p:nvPr/>
            </p:nvCxnSpPr>
            <p:spPr>
              <a:xfrm flipV="1">
                <a:off x="1465118" y="3875633"/>
                <a:ext cx="1194193" cy="7156"/>
              </a:xfrm>
              <a:prstGeom prst="line">
                <a:avLst/>
              </a:prstGeom>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E805D955-A651-47A2-85A5-E5CB822759C9}"/>
                  </a:ext>
                </a:extLst>
              </p:cNvPr>
              <p:cNvCxnSpPr>
                <a:cxnSpLocks/>
              </p:cNvCxnSpPr>
              <p:nvPr/>
            </p:nvCxnSpPr>
            <p:spPr>
              <a:xfrm flipV="1">
                <a:off x="4437777" y="3874400"/>
                <a:ext cx="2484000" cy="0"/>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67F6F52E-A8A2-4606-8D9A-FD72EC29C5F1}"/>
                  </a:ext>
                </a:extLst>
              </p:cNvPr>
              <p:cNvCxnSpPr>
                <a:cxnSpLocks/>
              </p:cNvCxnSpPr>
              <p:nvPr/>
            </p:nvCxnSpPr>
            <p:spPr>
              <a:xfrm flipV="1">
                <a:off x="2658968" y="2299645"/>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63" name="Conector reto 62">
                <a:extLst>
                  <a:ext uri="{FF2B5EF4-FFF2-40B4-BE49-F238E27FC236}">
                    <a16:creationId xmlns:a16="http://schemas.microsoft.com/office/drawing/2014/main" id="{4C96BC11-09B2-4A1D-BAFC-422E176BF706}"/>
                  </a:ext>
                </a:extLst>
              </p:cNvPr>
              <p:cNvCxnSpPr>
                <a:cxnSpLocks/>
              </p:cNvCxnSpPr>
              <p:nvPr/>
            </p:nvCxnSpPr>
            <p:spPr>
              <a:xfrm>
                <a:off x="3547029" y="2289451"/>
                <a:ext cx="896400" cy="1591200"/>
              </a:xfrm>
              <a:prstGeom prst="line">
                <a:avLst/>
              </a:prstGeom>
            </p:spPr>
            <p:style>
              <a:lnRef idx="3">
                <a:schemeClr val="dk1"/>
              </a:lnRef>
              <a:fillRef idx="0">
                <a:schemeClr val="dk1"/>
              </a:fillRef>
              <a:effectRef idx="2">
                <a:schemeClr val="dk1"/>
              </a:effectRef>
              <a:fontRef idx="minor">
                <a:schemeClr val="tx1"/>
              </a:fontRef>
            </p:style>
          </p:cxnSp>
          <p:grpSp>
            <p:nvGrpSpPr>
              <p:cNvPr id="64" name="Agrupar 63">
                <a:extLst>
                  <a:ext uri="{FF2B5EF4-FFF2-40B4-BE49-F238E27FC236}">
                    <a16:creationId xmlns:a16="http://schemas.microsoft.com/office/drawing/2014/main" id="{7CB5A869-1FF4-42A6-B251-47605C12A5C8}"/>
                  </a:ext>
                </a:extLst>
              </p:cNvPr>
              <p:cNvGrpSpPr/>
              <p:nvPr/>
            </p:nvGrpSpPr>
            <p:grpSpPr>
              <a:xfrm>
                <a:off x="1652631" y="2294469"/>
                <a:ext cx="5326209" cy="1591200"/>
                <a:chOff x="1984236" y="4098462"/>
                <a:chExt cx="5326209" cy="1591200"/>
              </a:xfrm>
            </p:grpSpPr>
            <p:cxnSp>
              <p:nvCxnSpPr>
                <p:cNvPr id="90" name="Conector reto 89">
                  <a:extLst>
                    <a:ext uri="{FF2B5EF4-FFF2-40B4-BE49-F238E27FC236}">
                      <a16:creationId xmlns:a16="http://schemas.microsoft.com/office/drawing/2014/main" id="{CF3A06ED-8289-4A79-B58E-00C49487F44D}"/>
                    </a:ext>
                  </a:extLst>
                </p:cNvPr>
                <p:cNvCxnSpPr>
                  <a:cxnSpLocks/>
                </p:cNvCxnSpPr>
                <p:nvPr/>
              </p:nvCxnSpPr>
              <p:spPr>
                <a:xfrm flipV="1">
                  <a:off x="1984236" y="5682959"/>
                  <a:ext cx="1510074" cy="6703"/>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Conector reto 90">
                  <a:extLst>
                    <a:ext uri="{FF2B5EF4-FFF2-40B4-BE49-F238E27FC236}">
                      <a16:creationId xmlns:a16="http://schemas.microsoft.com/office/drawing/2014/main" id="{2AAD3E34-8D5B-4D85-9850-1E0E1592027A}"/>
                    </a:ext>
                  </a:extLst>
                </p:cNvPr>
                <p:cNvCxnSpPr>
                  <a:cxnSpLocks/>
                </p:cNvCxnSpPr>
                <p:nvPr/>
              </p:nvCxnSpPr>
              <p:spPr>
                <a:xfrm flipV="1">
                  <a:off x="5258445" y="5683411"/>
                  <a:ext cx="205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Conector reto 91">
                  <a:extLst>
                    <a:ext uri="{FF2B5EF4-FFF2-40B4-BE49-F238E27FC236}">
                      <a16:creationId xmlns:a16="http://schemas.microsoft.com/office/drawing/2014/main" id="{BAAB2D2C-D10A-4CD3-845B-B24D857B9580}"/>
                    </a:ext>
                  </a:extLst>
                </p:cNvPr>
                <p:cNvCxnSpPr>
                  <a:cxnSpLocks/>
                </p:cNvCxnSpPr>
                <p:nvPr/>
              </p:nvCxnSpPr>
              <p:spPr>
                <a:xfrm flipV="1">
                  <a:off x="3471247" y="4108656"/>
                  <a:ext cx="895503" cy="1572617"/>
                </a:xfrm>
                <a:prstGeom prst="line">
                  <a:avLst/>
                </a:prstGeom>
              </p:spPr>
              <p:style>
                <a:lnRef idx="3">
                  <a:schemeClr val="accent1"/>
                </a:lnRef>
                <a:fillRef idx="0">
                  <a:schemeClr val="accent1"/>
                </a:fillRef>
                <a:effectRef idx="2">
                  <a:schemeClr val="accent1"/>
                </a:effectRef>
                <a:fontRef idx="minor">
                  <a:schemeClr val="tx1"/>
                </a:fontRef>
              </p:style>
            </p:cxnSp>
            <p:cxnSp>
              <p:nvCxnSpPr>
                <p:cNvPr id="93" name="Conector reto 92">
                  <a:extLst>
                    <a:ext uri="{FF2B5EF4-FFF2-40B4-BE49-F238E27FC236}">
                      <a16:creationId xmlns:a16="http://schemas.microsoft.com/office/drawing/2014/main" id="{93E0BCFD-D9BF-4E89-8598-9850E72974C0}"/>
                    </a:ext>
                  </a:extLst>
                </p:cNvPr>
                <p:cNvCxnSpPr>
                  <a:cxnSpLocks/>
                </p:cNvCxnSpPr>
                <p:nvPr/>
              </p:nvCxnSpPr>
              <p:spPr>
                <a:xfrm>
                  <a:off x="4367697" y="4098462"/>
                  <a:ext cx="896400" cy="159120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65" name="Agrupar 64">
                <a:extLst>
                  <a:ext uri="{FF2B5EF4-FFF2-40B4-BE49-F238E27FC236}">
                    <a16:creationId xmlns:a16="http://schemas.microsoft.com/office/drawing/2014/main" id="{C448D010-B3EF-4DE4-8C22-23C92626E8B5}"/>
                  </a:ext>
                </a:extLst>
              </p:cNvPr>
              <p:cNvGrpSpPr/>
              <p:nvPr/>
            </p:nvGrpSpPr>
            <p:grpSpPr>
              <a:xfrm>
                <a:off x="2146467" y="2299645"/>
                <a:ext cx="4776443" cy="1591200"/>
                <a:chOff x="3002563" y="2635046"/>
                <a:chExt cx="4776443" cy="1591200"/>
              </a:xfrm>
            </p:grpSpPr>
            <p:cxnSp>
              <p:nvCxnSpPr>
                <p:cNvPr id="86" name="Conector reto 85">
                  <a:extLst>
                    <a:ext uri="{FF2B5EF4-FFF2-40B4-BE49-F238E27FC236}">
                      <a16:creationId xmlns:a16="http://schemas.microsoft.com/office/drawing/2014/main" id="{BCC68C3A-B9BD-40D9-B719-48602E77431B}"/>
                    </a:ext>
                  </a:extLst>
                </p:cNvPr>
                <p:cNvCxnSpPr>
                  <a:cxnSpLocks/>
                </p:cNvCxnSpPr>
                <p:nvPr/>
              </p:nvCxnSpPr>
              <p:spPr>
                <a:xfrm flipV="1">
                  <a:off x="3002563" y="4204530"/>
                  <a:ext cx="1527918" cy="4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Conector reto 86">
                  <a:extLst>
                    <a:ext uri="{FF2B5EF4-FFF2-40B4-BE49-F238E27FC236}">
                      <a16:creationId xmlns:a16="http://schemas.microsoft.com/office/drawing/2014/main" id="{21F6340A-33A2-45AB-A21B-A164CBDD60EF}"/>
                    </a:ext>
                  </a:extLst>
                </p:cNvPr>
                <p:cNvCxnSpPr>
                  <a:cxnSpLocks/>
                </p:cNvCxnSpPr>
                <p:nvPr/>
              </p:nvCxnSpPr>
              <p:spPr>
                <a:xfrm flipV="1">
                  <a:off x="6303006" y="4211606"/>
                  <a:ext cx="14760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8" name="Conector reto 87">
                  <a:extLst>
                    <a:ext uri="{FF2B5EF4-FFF2-40B4-BE49-F238E27FC236}">
                      <a16:creationId xmlns:a16="http://schemas.microsoft.com/office/drawing/2014/main" id="{CFD2A34B-2942-453F-9350-7B6CD6B669FB}"/>
                    </a:ext>
                  </a:extLst>
                </p:cNvPr>
                <p:cNvCxnSpPr>
                  <a:cxnSpLocks/>
                </p:cNvCxnSpPr>
                <p:nvPr/>
              </p:nvCxnSpPr>
              <p:spPr>
                <a:xfrm flipV="1">
                  <a:off x="4524197" y="2636851"/>
                  <a:ext cx="895503" cy="1572617"/>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Conector reto 88">
                  <a:extLst>
                    <a:ext uri="{FF2B5EF4-FFF2-40B4-BE49-F238E27FC236}">
                      <a16:creationId xmlns:a16="http://schemas.microsoft.com/office/drawing/2014/main" id="{7B517186-E619-49D2-AE76-3CDD48F0DCD7}"/>
                    </a:ext>
                  </a:extLst>
                </p:cNvPr>
                <p:cNvCxnSpPr>
                  <a:cxnSpLocks/>
                </p:cNvCxnSpPr>
                <p:nvPr/>
              </p:nvCxnSpPr>
              <p:spPr>
                <a:xfrm>
                  <a:off x="5412258" y="2635046"/>
                  <a:ext cx="896400" cy="1591200"/>
                </a:xfrm>
                <a:prstGeom prst="line">
                  <a:avLst/>
                </a:prstGeom>
              </p:spPr>
              <p:style>
                <a:lnRef idx="3">
                  <a:schemeClr val="accent6"/>
                </a:lnRef>
                <a:fillRef idx="0">
                  <a:schemeClr val="accent6"/>
                </a:fillRef>
                <a:effectRef idx="2">
                  <a:schemeClr val="accent6"/>
                </a:effectRef>
                <a:fontRef idx="minor">
                  <a:schemeClr val="tx1"/>
                </a:fontRef>
              </p:style>
            </p:cxnSp>
          </p:grpSp>
          <p:cxnSp>
            <p:nvCxnSpPr>
              <p:cNvPr id="66" name="Conector reto 65">
                <a:extLst>
                  <a:ext uri="{FF2B5EF4-FFF2-40B4-BE49-F238E27FC236}">
                    <a16:creationId xmlns:a16="http://schemas.microsoft.com/office/drawing/2014/main" id="{11D02544-B54D-4F14-9B07-BECBCCEC0AA2}"/>
                  </a:ext>
                </a:extLst>
              </p:cNvPr>
              <p:cNvCxnSpPr>
                <a:cxnSpLocks/>
              </p:cNvCxnSpPr>
              <p:nvPr/>
            </p:nvCxnSpPr>
            <p:spPr>
              <a:xfrm flipH="1" flipV="1">
                <a:off x="3734339" y="2076920"/>
                <a:ext cx="8388" cy="1808987"/>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EE27D9B-666B-45CF-AA36-1F4C4905098B}"/>
                      </a:ext>
                    </a:extLst>
                  </p:cNvPr>
                  <p:cNvSpPr txBox="1"/>
                  <p:nvPr/>
                </p:nvSpPr>
                <p:spPr>
                  <a:xfrm>
                    <a:off x="3046427"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EE27D9B-666B-45CF-AA36-1F4C4905098B}"/>
                      </a:ext>
                    </a:extLst>
                  </p:cNvPr>
                  <p:cNvSpPr txBox="1">
                    <a:spLocks noRot="1" noChangeAspect="1" noMove="1" noResize="1" noEditPoints="1" noAdjustHandles="1" noChangeArrowheads="1" noChangeShapeType="1" noTextEdit="1"/>
                  </p:cNvSpPr>
                  <p:nvPr/>
                </p:nvSpPr>
                <p:spPr>
                  <a:xfrm>
                    <a:off x="3046427" y="1787179"/>
                    <a:ext cx="621674" cy="334194"/>
                  </a:xfrm>
                  <a:prstGeom prst="rect">
                    <a:avLst/>
                  </a:prstGeom>
                  <a:blipFill>
                    <a:blip r:embed="rId8"/>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EB00059D-213A-4D7E-B2E4-590DBE563DA8}"/>
                      </a:ext>
                    </a:extLst>
                  </p:cNvPr>
                  <p:cNvSpPr txBox="1"/>
                  <p:nvPr/>
                </p:nvSpPr>
                <p:spPr>
                  <a:xfrm>
                    <a:off x="3795128"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EB00059D-213A-4D7E-B2E4-590DBE563DA8}"/>
                      </a:ext>
                    </a:extLst>
                  </p:cNvPr>
                  <p:cNvSpPr txBox="1">
                    <a:spLocks noRot="1" noChangeAspect="1" noMove="1" noResize="1" noEditPoints="1" noAdjustHandles="1" noChangeArrowheads="1" noChangeShapeType="1" noTextEdit="1"/>
                  </p:cNvSpPr>
                  <p:nvPr/>
                </p:nvSpPr>
                <p:spPr>
                  <a:xfrm>
                    <a:off x="3795128" y="1787179"/>
                    <a:ext cx="621674" cy="334194"/>
                  </a:xfrm>
                  <a:prstGeom prst="rect">
                    <a:avLst/>
                  </a:prstGeom>
                  <a:blipFill>
                    <a:blip r:embed="rId9"/>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9" name="CaixaDeTexto 68">
                    <a:extLst>
                      <a:ext uri="{FF2B5EF4-FFF2-40B4-BE49-F238E27FC236}">
                        <a16:creationId xmlns:a16="http://schemas.microsoft.com/office/drawing/2014/main" id="{13EDB94C-9D9F-4125-A1DF-2E399C162F07}"/>
                      </a:ext>
                    </a:extLst>
                  </p:cNvPr>
                  <p:cNvSpPr txBox="1"/>
                  <p:nvPr/>
                </p:nvSpPr>
                <p:spPr>
                  <a:xfrm>
                    <a:off x="4544985" y="1787179"/>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6"/>
                                  </a:solidFill>
                                  <a:latin typeface="Cambria Math" panose="02040503050406030204" pitchFamily="18" charset="0"/>
                                </a:rPr>
                              </m:ctrlPr>
                            </m:sSubPr>
                            <m:e>
                              <m:r>
                                <a:rPr lang="pt-BR" sz="2000" i="1" smtClean="0">
                                  <a:solidFill>
                                    <a:schemeClr val="accent6"/>
                                  </a:solidFill>
                                  <a:latin typeface="Cambria Math" panose="02040503050406030204" pitchFamily="18" charset="0"/>
                                  <a:ea typeface="Cambria Math" panose="02040503050406030204" pitchFamily="18" charset="0"/>
                                </a:rPr>
                                <m:t>𝜇</m:t>
                              </m:r>
                            </m:e>
                            <m:sub>
                              <m:sSub>
                                <m:sSubPr>
                                  <m:ctrlPr>
                                    <a:rPr lang="pt-BR" sz="2000" i="1" smtClean="0">
                                      <a:solidFill>
                                        <a:schemeClr val="accent6"/>
                                      </a:solidFill>
                                      <a:latin typeface="Cambria Math" panose="02040503050406030204" pitchFamily="18" charset="0"/>
                                    </a:rPr>
                                  </m:ctrlPr>
                                </m:sSubPr>
                                <m:e>
                                  <m:r>
                                    <a:rPr lang="pt-BR" sz="2000" b="0" i="1" smtClean="0">
                                      <a:solidFill>
                                        <a:schemeClr val="accent6"/>
                                      </a:solidFill>
                                      <a:latin typeface="Cambria Math" panose="02040503050406030204" pitchFamily="18" charset="0"/>
                                    </a:rPr>
                                    <m:t>𝑒</m:t>
                                  </m:r>
                                </m:e>
                                <m:sub>
                                  <m:r>
                                    <a:rPr lang="pt-BR" sz="2000" b="0" i="1" smtClean="0">
                                      <a:solidFill>
                                        <a:schemeClr val="accent6"/>
                                      </a:solidFill>
                                      <a:latin typeface="Cambria Math" panose="02040503050406030204" pitchFamily="18" charset="0"/>
                                    </a:rPr>
                                    <m:t>3</m:t>
                                  </m:r>
                                </m:sub>
                              </m:sSub>
                            </m:sub>
                          </m:sSub>
                        </m:oMath>
                      </m:oMathPara>
                    </a14:m>
                    <a:endParaRPr lang="pt-BR" sz="2000" dirty="0">
                      <a:solidFill>
                        <a:schemeClr val="accent6"/>
                      </a:solidFill>
                    </a:endParaRPr>
                  </a:p>
                </p:txBody>
              </p:sp>
            </mc:Choice>
            <mc:Fallback xmlns="">
              <p:sp>
                <p:nvSpPr>
                  <p:cNvPr id="69" name="CaixaDeTexto 68">
                    <a:extLst>
                      <a:ext uri="{FF2B5EF4-FFF2-40B4-BE49-F238E27FC236}">
                        <a16:creationId xmlns:a16="http://schemas.microsoft.com/office/drawing/2014/main" id="{13EDB94C-9D9F-4125-A1DF-2E399C162F07}"/>
                      </a:ext>
                    </a:extLst>
                  </p:cNvPr>
                  <p:cNvSpPr txBox="1">
                    <a:spLocks noRot="1" noChangeAspect="1" noMove="1" noResize="1" noEditPoints="1" noAdjustHandles="1" noChangeArrowheads="1" noChangeShapeType="1" noTextEdit="1"/>
                  </p:cNvSpPr>
                  <p:nvPr/>
                </p:nvSpPr>
                <p:spPr>
                  <a:xfrm>
                    <a:off x="4544985" y="1787179"/>
                    <a:ext cx="621674" cy="334194"/>
                  </a:xfrm>
                  <a:prstGeom prst="rect">
                    <a:avLst/>
                  </a:prstGeom>
                  <a:blipFill>
                    <a:blip r:embed="rId10"/>
                    <a:stretch>
                      <a:fillRect b="-14545"/>
                    </a:stretch>
                  </a:blipFill>
                </p:spPr>
                <p:txBody>
                  <a:bodyPr/>
                  <a:lstStyle/>
                  <a:p>
                    <a:r>
                      <a:rPr lang="pt-BR">
                        <a:noFill/>
                      </a:rPr>
                      <a:t> </a:t>
                    </a:r>
                  </a:p>
                </p:txBody>
              </p:sp>
            </mc:Fallback>
          </mc:AlternateContent>
          <p:sp>
            <p:nvSpPr>
              <p:cNvPr id="70" name="Elipse 69">
                <a:extLst>
                  <a:ext uri="{FF2B5EF4-FFF2-40B4-BE49-F238E27FC236}">
                    <a16:creationId xmlns:a16="http://schemas.microsoft.com/office/drawing/2014/main" id="{29371A59-ECC9-4F32-B1A8-CA94393420F8}"/>
                  </a:ext>
                </a:extLst>
              </p:cNvPr>
              <p:cNvSpPr/>
              <p:nvPr/>
            </p:nvSpPr>
            <p:spPr>
              <a:xfrm>
                <a:off x="3702241" y="260034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a:extLst>
                  <a:ext uri="{FF2B5EF4-FFF2-40B4-BE49-F238E27FC236}">
                    <a16:creationId xmlns:a16="http://schemas.microsoft.com/office/drawing/2014/main" id="{0E62A517-0436-45C1-8772-040AA838B5FD}"/>
                  </a:ext>
                </a:extLst>
              </p:cNvPr>
              <p:cNvSpPr/>
              <p:nvPr/>
            </p:nvSpPr>
            <p:spPr>
              <a:xfrm>
                <a:off x="3710115" y="2776810"/>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a:extLst>
                  <a:ext uri="{FF2B5EF4-FFF2-40B4-BE49-F238E27FC236}">
                    <a16:creationId xmlns:a16="http://schemas.microsoft.com/office/drawing/2014/main" id="{570F3CD5-9E26-4546-BD0D-343154953873}"/>
                  </a:ext>
                </a:extLst>
              </p:cNvPr>
              <p:cNvSpPr/>
              <p:nvPr/>
            </p:nvSpPr>
            <p:spPr>
              <a:xfrm>
                <a:off x="3710115" y="370826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F631F384-174E-40D1-9B3E-C63878FB28F6}"/>
                  </a:ext>
                </a:extLst>
              </p:cNvPr>
              <p:cNvSpPr txBox="1"/>
              <p:nvPr/>
            </p:nvSpPr>
            <p:spPr>
              <a:xfrm>
                <a:off x="1092508" y="2121373"/>
                <a:ext cx="285226" cy="369332"/>
              </a:xfrm>
              <a:prstGeom prst="rect">
                <a:avLst/>
              </a:prstGeom>
              <a:noFill/>
            </p:spPr>
            <p:txBody>
              <a:bodyPr wrap="square" rtlCol="0">
                <a:spAutoFit/>
              </a:bodyPr>
              <a:lstStyle/>
              <a:p>
                <a:r>
                  <a:rPr lang="pt-BR" dirty="0"/>
                  <a:t>1</a:t>
                </a:r>
              </a:p>
            </p:txBody>
          </p:sp>
          <p:sp>
            <p:nvSpPr>
              <p:cNvPr id="74" name="CaixaDeTexto 73">
                <a:extLst>
                  <a:ext uri="{FF2B5EF4-FFF2-40B4-BE49-F238E27FC236}">
                    <a16:creationId xmlns:a16="http://schemas.microsoft.com/office/drawing/2014/main" id="{309ABC45-4A9D-4920-BB43-5D2511A36BB8}"/>
                  </a:ext>
                </a:extLst>
              </p:cNvPr>
              <p:cNvSpPr txBox="1"/>
              <p:nvPr/>
            </p:nvSpPr>
            <p:spPr>
              <a:xfrm>
                <a:off x="1092508" y="3680306"/>
                <a:ext cx="285226" cy="369332"/>
              </a:xfrm>
              <a:prstGeom prst="rect">
                <a:avLst/>
              </a:prstGeom>
              <a:noFill/>
            </p:spPr>
            <p:txBody>
              <a:bodyPr wrap="square" rtlCol="0">
                <a:spAutoFit/>
              </a:bodyPr>
              <a:lstStyle/>
              <a:p>
                <a:r>
                  <a:rPr lang="pt-BR" dirty="0"/>
                  <a:t>0</a:t>
                </a:r>
              </a:p>
            </p:txBody>
          </p:sp>
          <p:cxnSp>
            <p:nvCxnSpPr>
              <p:cNvPr id="75" name="Conector reto 74">
                <a:extLst>
                  <a:ext uri="{FF2B5EF4-FFF2-40B4-BE49-F238E27FC236}">
                    <a16:creationId xmlns:a16="http://schemas.microsoft.com/office/drawing/2014/main" id="{22E6F308-9F5D-4E2E-B7AC-461C638A14AD}"/>
                  </a:ext>
                </a:extLst>
              </p:cNvPr>
              <p:cNvCxnSpPr>
                <a:cxnSpLocks/>
              </p:cNvCxnSpPr>
              <p:nvPr/>
            </p:nvCxnSpPr>
            <p:spPr>
              <a:xfrm>
                <a:off x="1465118" y="4042301"/>
                <a:ext cx="5544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6" name="Conector reto 75">
                <a:extLst>
                  <a:ext uri="{FF2B5EF4-FFF2-40B4-BE49-F238E27FC236}">
                    <a16:creationId xmlns:a16="http://schemas.microsoft.com/office/drawing/2014/main" id="{FB3DAAE6-B87F-42C1-AC40-09F5F93B5317}"/>
                  </a:ext>
                </a:extLst>
              </p:cNvPr>
              <p:cNvCxnSpPr>
                <a:cxnSpLocks/>
              </p:cNvCxnSpPr>
              <p:nvPr/>
            </p:nvCxnSpPr>
            <p:spPr>
              <a:xfrm flipV="1">
                <a:off x="1470010" y="182045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BDD84CD1-2D73-4E95-97E8-548974FAC3E5}"/>
                      </a:ext>
                    </a:extLst>
                  </p:cNvPr>
                  <p:cNvSpPr txBox="1"/>
                  <p:nvPr/>
                </p:nvSpPr>
                <p:spPr>
                  <a:xfrm>
                    <a:off x="6449238" y="409961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77" name="CaixaDeTexto 76">
                    <a:extLst>
                      <a:ext uri="{FF2B5EF4-FFF2-40B4-BE49-F238E27FC236}">
                        <a16:creationId xmlns:a16="http://schemas.microsoft.com/office/drawing/2014/main" id="{BDD84CD1-2D73-4E95-97E8-548974FAC3E5}"/>
                      </a:ext>
                    </a:extLst>
                  </p:cNvPr>
                  <p:cNvSpPr txBox="1">
                    <a:spLocks noRot="1" noChangeAspect="1" noMove="1" noResize="1" noEditPoints="1" noAdjustHandles="1" noChangeArrowheads="1" noChangeShapeType="1" noTextEdit="1"/>
                  </p:cNvSpPr>
                  <p:nvPr/>
                </p:nvSpPr>
                <p:spPr>
                  <a:xfrm>
                    <a:off x="6449238" y="4099610"/>
                    <a:ext cx="530851" cy="276999"/>
                  </a:xfrm>
                  <a:prstGeom prst="rect">
                    <a:avLst/>
                  </a:prstGeom>
                  <a:blipFill>
                    <a:blip r:embed="rId11"/>
                    <a:stretch>
                      <a:fillRect l="-8046" r="-10345" b="-6522"/>
                    </a:stretch>
                  </a:blipFill>
                </p:spPr>
                <p:txBody>
                  <a:bodyPr/>
                  <a:lstStyle/>
                  <a:p>
                    <a:r>
                      <a:rPr lang="pt-BR">
                        <a:noFill/>
                      </a:rPr>
                      <a:t> </a:t>
                    </a:r>
                  </a:p>
                </p:txBody>
              </p:sp>
            </mc:Fallback>
          </mc:AlternateContent>
          <p:cxnSp>
            <p:nvCxnSpPr>
              <p:cNvPr id="78" name="Conector de Seta Reta 77">
                <a:extLst>
                  <a:ext uri="{FF2B5EF4-FFF2-40B4-BE49-F238E27FC236}">
                    <a16:creationId xmlns:a16="http://schemas.microsoft.com/office/drawing/2014/main" id="{6A6C7E0D-C60C-4DF2-B0D8-56777AB4971F}"/>
                  </a:ext>
                </a:extLst>
              </p:cNvPr>
              <p:cNvCxnSpPr/>
              <p:nvPr/>
            </p:nvCxnSpPr>
            <p:spPr>
              <a:xfrm>
                <a:off x="3497786" y="394359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2329AEC0-A860-4923-9CBB-03F1D36A0A53}"/>
                      </a:ext>
                    </a:extLst>
                  </p:cNvPr>
                  <p:cNvSpPr txBox="1"/>
                  <p:nvPr/>
                </p:nvSpPr>
                <p:spPr>
                  <a:xfrm>
                    <a:off x="3358779" y="427088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79" name="CaixaDeTexto 78">
                    <a:extLst>
                      <a:ext uri="{FF2B5EF4-FFF2-40B4-BE49-F238E27FC236}">
                        <a16:creationId xmlns:a16="http://schemas.microsoft.com/office/drawing/2014/main" id="{2329AEC0-A860-4923-9CBB-03F1D36A0A53}"/>
                      </a:ext>
                    </a:extLst>
                  </p:cNvPr>
                  <p:cNvSpPr txBox="1">
                    <a:spLocks noRot="1" noChangeAspect="1" noMove="1" noResize="1" noEditPoints="1" noAdjustHandles="1" noChangeArrowheads="1" noChangeShapeType="1" noTextEdit="1"/>
                  </p:cNvSpPr>
                  <p:nvPr/>
                </p:nvSpPr>
                <p:spPr>
                  <a:xfrm>
                    <a:off x="3358779" y="4270882"/>
                    <a:ext cx="322716" cy="300788"/>
                  </a:xfrm>
                  <a:prstGeom prst="rect">
                    <a:avLst/>
                  </a:prstGeom>
                  <a:blipFill>
                    <a:blip r:embed="rId12"/>
                    <a:stretch>
                      <a:fillRect l="-13208" r="-1887" b="-14000"/>
                    </a:stretch>
                  </a:blipFill>
                </p:spPr>
                <p:txBody>
                  <a:bodyPr/>
                  <a:lstStyle/>
                  <a:p>
                    <a:r>
                      <a:rPr lang="pt-BR">
                        <a:noFill/>
                      </a:rPr>
                      <a:t> </a:t>
                    </a:r>
                  </a:p>
                </p:txBody>
              </p:sp>
            </mc:Fallback>
          </mc:AlternateContent>
          <p:cxnSp>
            <p:nvCxnSpPr>
              <p:cNvPr id="80" name="Conector de Seta Reta 79">
                <a:extLst>
                  <a:ext uri="{FF2B5EF4-FFF2-40B4-BE49-F238E27FC236}">
                    <a16:creationId xmlns:a16="http://schemas.microsoft.com/office/drawing/2014/main" id="{463FD4CB-E9A8-4D7C-ABE1-514777089F29}"/>
                  </a:ext>
                </a:extLst>
              </p:cNvPr>
              <p:cNvCxnSpPr/>
              <p:nvPr/>
            </p:nvCxnSpPr>
            <p:spPr>
              <a:xfrm>
                <a:off x="4075193"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CaixaDeTexto 80">
                    <a:extLst>
                      <a:ext uri="{FF2B5EF4-FFF2-40B4-BE49-F238E27FC236}">
                        <a16:creationId xmlns:a16="http://schemas.microsoft.com/office/drawing/2014/main" id="{3B906596-453D-49CA-8A19-3C681531CA15}"/>
                      </a:ext>
                    </a:extLst>
                  </p:cNvPr>
                  <p:cNvSpPr txBox="1"/>
                  <p:nvPr/>
                </p:nvSpPr>
                <p:spPr>
                  <a:xfrm>
                    <a:off x="3936186" y="4281613"/>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2</m:t>
                                  </m:r>
                                </m:sub>
                              </m:sSub>
                            </m:sub>
                          </m:sSub>
                        </m:oMath>
                      </m:oMathPara>
                    </a14:m>
                    <a:endParaRPr lang="pt-BR" dirty="0"/>
                  </a:p>
                </p:txBody>
              </p:sp>
            </mc:Choice>
            <mc:Fallback xmlns="">
              <p:sp>
                <p:nvSpPr>
                  <p:cNvPr id="81" name="CaixaDeTexto 80">
                    <a:extLst>
                      <a:ext uri="{FF2B5EF4-FFF2-40B4-BE49-F238E27FC236}">
                        <a16:creationId xmlns:a16="http://schemas.microsoft.com/office/drawing/2014/main" id="{3B906596-453D-49CA-8A19-3C681531CA15}"/>
                      </a:ext>
                    </a:extLst>
                  </p:cNvPr>
                  <p:cNvSpPr txBox="1">
                    <a:spLocks noRot="1" noChangeAspect="1" noMove="1" noResize="1" noEditPoints="1" noAdjustHandles="1" noChangeArrowheads="1" noChangeShapeType="1" noTextEdit="1"/>
                  </p:cNvSpPr>
                  <p:nvPr/>
                </p:nvSpPr>
                <p:spPr>
                  <a:xfrm>
                    <a:off x="3936186" y="4281613"/>
                    <a:ext cx="322716" cy="300788"/>
                  </a:xfrm>
                  <a:prstGeom prst="rect">
                    <a:avLst/>
                  </a:prstGeom>
                  <a:blipFill>
                    <a:blip r:embed="rId13"/>
                    <a:stretch>
                      <a:fillRect l="-15094" r="-1887" b="-14000"/>
                    </a:stretch>
                  </a:blipFill>
                </p:spPr>
                <p:txBody>
                  <a:bodyPr/>
                  <a:lstStyle/>
                  <a:p>
                    <a:r>
                      <a:rPr lang="pt-BR">
                        <a:noFill/>
                      </a:rPr>
                      <a:t> </a:t>
                    </a:r>
                  </a:p>
                </p:txBody>
              </p:sp>
            </mc:Fallback>
          </mc:AlternateContent>
          <p:cxnSp>
            <p:nvCxnSpPr>
              <p:cNvPr id="82" name="Conector de Seta Reta 81">
                <a:extLst>
                  <a:ext uri="{FF2B5EF4-FFF2-40B4-BE49-F238E27FC236}">
                    <a16:creationId xmlns:a16="http://schemas.microsoft.com/office/drawing/2014/main" id="{84B10EF2-B42B-4EA6-8A8B-F8C71A7FCBE0}"/>
                  </a:ext>
                </a:extLst>
              </p:cNvPr>
              <p:cNvCxnSpPr/>
              <p:nvPr/>
            </p:nvCxnSpPr>
            <p:spPr>
              <a:xfrm>
                <a:off x="4613959" y="395218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CaixaDeTexto 82">
                    <a:extLst>
                      <a:ext uri="{FF2B5EF4-FFF2-40B4-BE49-F238E27FC236}">
                        <a16:creationId xmlns:a16="http://schemas.microsoft.com/office/drawing/2014/main" id="{414256B9-65A0-41F1-BC98-7B82EF54994D}"/>
                      </a:ext>
                    </a:extLst>
                  </p:cNvPr>
                  <p:cNvSpPr txBox="1"/>
                  <p:nvPr/>
                </p:nvSpPr>
                <p:spPr>
                  <a:xfrm>
                    <a:off x="4474952" y="4279467"/>
                    <a:ext cx="322716" cy="302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3</m:t>
                                  </m:r>
                                </m:sub>
                              </m:sSub>
                            </m:sub>
                          </m:sSub>
                        </m:oMath>
                      </m:oMathPara>
                    </a14:m>
                    <a:endParaRPr lang="pt-BR" dirty="0"/>
                  </a:p>
                </p:txBody>
              </p:sp>
            </mc:Choice>
            <mc:Fallback xmlns="">
              <p:sp>
                <p:nvSpPr>
                  <p:cNvPr id="83" name="CaixaDeTexto 82">
                    <a:extLst>
                      <a:ext uri="{FF2B5EF4-FFF2-40B4-BE49-F238E27FC236}">
                        <a16:creationId xmlns:a16="http://schemas.microsoft.com/office/drawing/2014/main" id="{414256B9-65A0-41F1-BC98-7B82EF54994D}"/>
                      </a:ext>
                    </a:extLst>
                  </p:cNvPr>
                  <p:cNvSpPr txBox="1">
                    <a:spLocks noRot="1" noChangeAspect="1" noMove="1" noResize="1" noEditPoints="1" noAdjustHandles="1" noChangeArrowheads="1" noChangeShapeType="1" noTextEdit="1"/>
                  </p:cNvSpPr>
                  <p:nvPr/>
                </p:nvSpPr>
                <p:spPr>
                  <a:xfrm>
                    <a:off x="4474952" y="4279467"/>
                    <a:ext cx="322716" cy="302070"/>
                  </a:xfrm>
                  <a:prstGeom prst="rect">
                    <a:avLst/>
                  </a:prstGeom>
                  <a:blipFill>
                    <a:blip r:embed="rId14"/>
                    <a:stretch>
                      <a:fillRect l="-13208" r="-1887" b="-16327"/>
                    </a:stretch>
                  </a:blipFill>
                </p:spPr>
                <p:txBody>
                  <a:bodyPr/>
                  <a:lstStyle/>
                  <a:p>
                    <a:r>
                      <a:rPr lang="pt-BR">
                        <a:noFill/>
                      </a:rPr>
                      <a:t> </a:t>
                    </a:r>
                  </a:p>
                </p:txBody>
              </p:sp>
            </mc:Fallback>
          </mc:AlternateContent>
          <p:cxnSp>
            <p:nvCxnSpPr>
              <p:cNvPr id="84" name="Conector de Seta Reta 83">
                <a:extLst>
                  <a:ext uri="{FF2B5EF4-FFF2-40B4-BE49-F238E27FC236}">
                    <a16:creationId xmlns:a16="http://schemas.microsoft.com/office/drawing/2014/main" id="{8579A05C-3A5B-4327-B3B8-771BB32D65F9}"/>
                  </a:ext>
                </a:extLst>
              </p:cNvPr>
              <p:cNvCxnSpPr/>
              <p:nvPr/>
            </p:nvCxnSpPr>
            <p:spPr>
              <a:xfrm>
                <a:off x="3753218" y="395432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5" name="CaixaDeTexto 84">
                    <a:extLst>
                      <a:ext uri="{FF2B5EF4-FFF2-40B4-BE49-F238E27FC236}">
                        <a16:creationId xmlns:a16="http://schemas.microsoft.com/office/drawing/2014/main" id="{AE17D8DE-5E35-4DE6-AF26-46E7AEF18B10}"/>
                      </a:ext>
                    </a:extLst>
                  </p:cNvPr>
                  <p:cNvSpPr txBox="1"/>
                  <p:nvPr/>
                </p:nvSpPr>
                <p:spPr>
                  <a:xfrm>
                    <a:off x="3614211" y="428161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85" name="CaixaDeTexto 84">
                    <a:extLst>
                      <a:ext uri="{FF2B5EF4-FFF2-40B4-BE49-F238E27FC236}">
                        <a16:creationId xmlns:a16="http://schemas.microsoft.com/office/drawing/2014/main" id="{AE17D8DE-5E35-4DE6-AF26-46E7AEF18B10}"/>
                      </a:ext>
                    </a:extLst>
                  </p:cNvPr>
                  <p:cNvSpPr txBox="1">
                    <a:spLocks noRot="1" noChangeAspect="1" noMove="1" noResize="1" noEditPoints="1" noAdjustHandles="1" noChangeArrowheads="1" noChangeShapeType="1" noTextEdit="1"/>
                  </p:cNvSpPr>
                  <p:nvPr/>
                </p:nvSpPr>
                <p:spPr>
                  <a:xfrm>
                    <a:off x="3614211" y="4281613"/>
                    <a:ext cx="346569" cy="300788"/>
                  </a:xfrm>
                  <a:prstGeom prst="rect">
                    <a:avLst/>
                  </a:prstGeom>
                  <a:blipFill>
                    <a:blip r:embed="rId15"/>
                    <a:stretch>
                      <a:fillRect l="-14035" r="-1754" b="-14000"/>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276B8881-9D0D-4D2E-9148-D31C1CBC058D}"/>
                    </a:ext>
                  </a:extLst>
                </p:cNvPr>
                <p:cNvSpPr txBox="1"/>
                <p:nvPr/>
              </p:nvSpPr>
              <p:spPr>
                <a:xfrm>
                  <a:off x="592167" y="5283298"/>
                  <a:ext cx="4612888" cy="646331"/>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smtClean="0">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p:txBody>
            </p:sp>
          </mc:Choice>
          <mc:Fallback xmlns="">
            <p:sp>
              <p:nvSpPr>
                <p:cNvPr id="59" name="CaixaDeTexto 58">
                  <a:extLst>
                    <a:ext uri="{FF2B5EF4-FFF2-40B4-BE49-F238E27FC236}">
                      <a16:creationId xmlns:a16="http://schemas.microsoft.com/office/drawing/2014/main" id="{276B8881-9D0D-4D2E-9148-D31C1CBC058D}"/>
                    </a:ext>
                  </a:extLst>
                </p:cNvPr>
                <p:cNvSpPr txBox="1">
                  <a:spLocks noRot="1" noChangeAspect="1" noMove="1" noResize="1" noEditPoints="1" noAdjustHandles="1" noChangeArrowheads="1" noChangeShapeType="1" noTextEdit="1"/>
                </p:cNvSpPr>
                <p:nvPr/>
              </p:nvSpPr>
              <p:spPr>
                <a:xfrm>
                  <a:off x="592167" y="5283298"/>
                  <a:ext cx="4612888" cy="646331"/>
                </a:xfrm>
                <a:prstGeom prst="rect">
                  <a:avLst/>
                </a:prstGeom>
                <a:blipFill>
                  <a:blip r:embed="rId16"/>
                  <a:stretch>
                    <a:fillRect t="-5660" b="-14151"/>
                  </a:stretch>
                </a:blipFill>
              </p:spPr>
              <p:txBody>
                <a:bodyPr/>
                <a:lstStyle/>
                <a:p>
                  <a:r>
                    <a:rPr lang="pt-BR">
                      <a:noFill/>
                    </a:rPr>
                    <a:t> </a:t>
                  </a:r>
                </a:p>
              </p:txBody>
            </p:sp>
          </mc:Fallback>
        </mc:AlternateContent>
      </p:grpSp>
      <p:sp>
        <p:nvSpPr>
          <p:cNvPr id="3" name="Colchete Direito 2">
            <a:extLst>
              <a:ext uri="{FF2B5EF4-FFF2-40B4-BE49-F238E27FC236}">
                <a16:creationId xmlns:a16="http://schemas.microsoft.com/office/drawing/2014/main" id="{9ED2FC10-6B3C-4A03-AB90-8C9ED5CD524A}"/>
              </a:ext>
            </a:extLst>
          </p:cNvPr>
          <p:cNvSpPr/>
          <p:nvPr/>
        </p:nvSpPr>
        <p:spPr>
          <a:xfrm>
            <a:off x="9294229" y="2465404"/>
            <a:ext cx="181081" cy="141329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52" name="CaixaDeTexto 51">
            <a:extLst>
              <a:ext uri="{FF2B5EF4-FFF2-40B4-BE49-F238E27FC236}">
                <a16:creationId xmlns:a16="http://schemas.microsoft.com/office/drawing/2014/main" id="{A86F1CDA-8B7D-4470-A6EF-880129F35CB5}"/>
              </a:ext>
            </a:extLst>
          </p:cNvPr>
          <p:cNvSpPr txBox="1"/>
          <p:nvPr/>
        </p:nvSpPr>
        <p:spPr>
          <a:xfrm>
            <a:off x="7675419" y="5293037"/>
            <a:ext cx="3842326" cy="923330"/>
          </a:xfrm>
          <a:prstGeom prst="rect">
            <a:avLst/>
          </a:prstGeom>
          <a:solidFill>
            <a:schemeClr val="bg1">
              <a:lumMod val="85000"/>
            </a:schemeClr>
          </a:solidFill>
        </p:spPr>
        <p:txBody>
          <a:bodyPr wrap="square">
            <a:spAutoFit/>
          </a:bodyPr>
          <a:lstStyle/>
          <a:p>
            <a:pPr marL="342900" indent="-342900">
              <a:buFont typeface="Arial" panose="020B0604020202020204" pitchFamily="34" charset="0"/>
              <a:buChar char="•"/>
            </a:pPr>
            <a:r>
              <a:rPr lang="pt-BR" dirty="0" err="1">
                <a:latin typeface="Poppins Light" panose="00000400000000000000" pitchFamily="2" charset="0"/>
                <a:cs typeface="Poppins Light" panose="00000400000000000000" pitchFamily="2" charset="0"/>
              </a:rPr>
              <a:t>Distance-based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attribution</a:t>
            </a:r>
            <a:endParaRPr lang="pt-BR" dirty="0">
              <a:latin typeface="Poppins Light" panose="00000400000000000000" pitchFamily="2" charset="0"/>
              <a:cs typeface="Poppins Light" panose="00000400000000000000" pitchFamily="2" charset="0"/>
            </a:endParaRPr>
          </a:p>
          <a:p>
            <a:pPr marL="342900" indent="-342900">
              <a:buFont typeface="Arial" panose="020B0604020202020204" pitchFamily="34" charset="0"/>
              <a:buChar char="•"/>
            </a:pPr>
            <a:r>
              <a:rPr lang="pt-BR" dirty="0" err="1">
                <a:latin typeface="Poppins Light" panose="00000400000000000000" pitchFamily="2" charset="0"/>
                <a:cs typeface="Poppins Light" panose="00000400000000000000" pitchFamily="2" charset="0"/>
              </a:rPr>
              <a:t>Avoid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optimization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problem</a:t>
            </a:r>
            <a:r>
              <a:rPr lang="pt-BR" dirty="0">
                <a:latin typeface="Poppins Light" panose="00000400000000000000" pitchFamily="2" charset="0"/>
                <a:cs typeface="Poppins Light" panose="00000400000000000000" pitchFamily="2" charset="0"/>
              </a:rPr>
              <a:t> for </a:t>
            </a:r>
            <a:r>
              <a:rPr lang="pt-BR" dirty="0" err="1">
                <a:latin typeface="Poppins Light" panose="00000400000000000000" pitchFamily="2" charset="0"/>
                <a:cs typeface="Poppins Light" panose="00000400000000000000" pitchFamily="2" charset="0"/>
              </a:rPr>
              <a:t>each</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endParaRPr lang="pt-BR" dirty="0">
              <a:latin typeface="Poppins Light" panose="00000400000000000000" pitchFamily="2" charset="0"/>
              <a:cs typeface="Poppins Light" panose="00000400000000000000" pitchFamily="2" charset="0"/>
            </a:endParaRP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49DFA4CA-405F-4777-A53E-FEEE54158287}"/>
                  </a:ext>
                </a:extLst>
              </p:cNvPr>
              <p:cNvSpPr txBox="1"/>
              <p:nvPr/>
            </p:nvSpPr>
            <p:spPr>
              <a:xfrm>
                <a:off x="7694357" y="4711688"/>
                <a:ext cx="3485436" cy="369332"/>
              </a:xfrm>
              <a:prstGeom prst="rect">
                <a:avLst/>
              </a:prstGeom>
              <a:solidFill>
                <a:schemeClr val="bg1">
                  <a:lumMod val="85000"/>
                </a:schemeClr>
              </a:solidFill>
            </p:spPr>
            <p:txBody>
              <a:bodyPr wrap="square">
                <a:spAutoFit/>
              </a:bodyPr>
              <a:lstStyle/>
              <a:p>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𝟏</m:t>
                        </m:r>
                      </m:sub>
                    </m:sSub>
                    <m:r>
                      <a:rPr lang="pt-BR" b="1"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is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most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ea typeface="Cambria Math" panose="02040503050406030204" pitchFamily="18" charset="0"/>
                          </a:rPr>
                        </m:ctrlPr>
                      </m:sSubPr>
                      <m:e>
                        <m:r>
                          <a:rPr lang="pt-BR" b="1" i="1">
                            <a:latin typeface="Cambria Math" panose="02040503050406030204" pitchFamily="18" charset="0"/>
                            <a:ea typeface="Cambria Math" panose="02040503050406030204" pitchFamily="18" charset="0"/>
                          </a:rPr>
                          <m:t>𝒆</m:t>
                        </m:r>
                      </m:e>
                      <m:sub>
                        <m:r>
                          <a:rPr lang="pt-BR" b="1" i="1">
                            <a:latin typeface="Cambria Math" panose="02040503050406030204" pitchFamily="18" charset="0"/>
                            <a:ea typeface="Cambria Math" panose="02040503050406030204" pitchFamily="18" charset="0"/>
                          </a:rPr>
                          <m:t>𝟏</m:t>
                        </m:r>
                      </m:sub>
                    </m:sSub>
                  </m:oMath>
                </a14:m>
                <a:endParaRPr lang="pt-BR" b="1" dirty="0">
                  <a:latin typeface="Poppins Light" panose="00000400000000000000" pitchFamily="2" charset="0"/>
                  <a:cs typeface="Poppins Light" panose="00000400000000000000" pitchFamily="2" charset="0"/>
                </a:endParaRPr>
              </a:p>
            </p:txBody>
          </p:sp>
        </mc:Choice>
        <mc:Fallback xmlns="">
          <p:sp>
            <p:nvSpPr>
              <p:cNvPr id="53" name="CaixaDeTexto 52">
                <a:extLst>
                  <a:ext uri="{FF2B5EF4-FFF2-40B4-BE49-F238E27FC236}">
                    <a16:creationId xmlns:a16="http://schemas.microsoft.com/office/drawing/2014/main" id="{49DFA4CA-405F-4777-A53E-FEEE54158287}"/>
                  </a:ext>
                </a:extLst>
              </p:cNvPr>
              <p:cNvSpPr txBox="1">
                <a:spLocks noRot="1" noChangeAspect="1" noMove="1" noResize="1" noEditPoints="1" noAdjustHandles="1" noChangeArrowheads="1" noChangeShapeType="1" noTextEdit="1"/>
              </p:cNvSpPr>
              <p:nvPr/>
            </p:nvSpPr>
            <p:spPr>
              <a:xfrm>
                <a:off x="7694357" y="4711688"/>
                <a:ext cx="3485436" cy="369332"/>
              </a:xfrm>
              <a:prstGeom prst="rect">
                <a:avLst/>
              </a:prstGeom>
              <a:blipFill>
                <a:blip r:embed="rId17"/>
                <a:stretch>
                  <a:fillRect t="-9836" b="-24590"/>
                </a:stretch>
              </a:blipFill>
            </p:spPr>
            <p:txBody>
              <a:bodyPr/>
              <a:lstStyle/>
              <a:p>
                <a:r>
                  <a:rPr lang="pt-BR">
                    <a:noFill/>
                  </a:rPr>
                  <a:t> </a:t>
                </a:r>
              </a:p>
            </p:txBody>
          </p:sp>
        </mc:Fallback>
      </mc:AlternateContent>
      <p:sp>
        <p:nvSpPr>
          <p:cNvPr id="54" name="Título 1">
            <a:extLst>
              <a:ext uri="{FF2B5EF4-FFF2-40B4-BE49-F238E27FC236}">
                <a16:creationId xmlns:a16="http://schemas.microsoft.com/office/drawing/2014/main" id="{A3305718-E8AA-4EF9-984D-2A3733EAA061}"/>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31320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22</a:t>
            </a:fld>
            <a:endParaRPr lang="pt-BR" b="1" dirty="0">
              <a:solidFill>
                <a:schemeClr val="tx1"/>
              </a:solidFill>
              <a:latin typeface="Franklin Gothic Book" panose="020B0503020102020204" pitchFamily="34" charset="0"/>
            </a:endParaRPr>
          </a:p>
        </p:txBody>
      </p:sp>
      <p:grpSp>
        <p:nvGrpSpPr>
          <p:cNvPr id="92" name="Agrupar 91">
            <a:extLst>
              <a:ext uri="{FF2B5EF4-FFF2-40B4-BE49-F238E27FC236}">
                <a16:creationId xmlns:a16="http://schemas.microsoft.com/office/drawing/2014/main" id="{C7768AF7-6F28-4D6D-9A5E-8584185BEEDA}"/>
              </a:ext>
            </a:extLst>
          </p:cNvPr>
          <p:cNvGrpSpPr/>
          <p:nvPr/>
        </p:nvGrpSpPr>
        <p:grpSpPr>
          <a:xfrm>
            <a:off x="2594220" y="1619058"/>
            <a:ext cx="6204610" cy="4180720"/>
            <a:chOff x="-19935" y="1740562"/>
            <a:chExt cx="6204610" cy="4180720"/>
          </a:xfrm>
        </p:grpSpPr>
        <p:sp>
          <p:nvSpPr>
            <p:cNvPr id="56" name="CaixaDeTexto 55">
              <a:extLst>
                <a:ext uri="{FF2B5EF4-FFF2-40B4-BE49-F238E27FC236}">
                  <a16:creationId xmlns:a16="http://schemas.microsoft.com/office/drawing/2014/main" id="{0544892A-E8E9-494B-8C15-1EE0E86A2E20}"/>
                </a:ext>
              </a:extLst>
            </p:cNvPr>
            <p:cNvSpPr txBox="1"/>
            <p:nvPr/>
          </p:nvSpPr>
          <p:spPr>
            <a:xfrm>
              <a:off x="900373" y="4761881"/>
              <a:ext cx="5002045"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detections</a:t>
              </a:r>
              <a:endParaRPr lang="pt-BR" b="1" dirty="0">
                <a:latin typeface="Poppins" panose="00000500000000000000" pitchFamily="2" charset="0"/>
                <a:cs typeface="Poppins" panose="00000500000000000000" pitchFamily="2" charset="0"/>
              </a:endParaRPr>
            </a:p>
          </p:txBody>
        </p:sp>
        <mc:AlternateContent xmlns:mc="http://schemas.openxmlformats.org/markup-compatibility/2006" xmlns:a14="http://schemas.microsoft.com/office/drawing/2010/main">
          <mc:Choice Requires="a14">
            <p:sp>
              <p:nvSpPr>
                <p:cNvPr id="84" name="CaixaDeTexto 83">
                  <a:extLst>
                    <a:ext uri="{FF2B5EF4-FFF2-40B4-BE49-F238E27FC236}">
                      <a16:creationId xmlns:a16="http://schemas.microsoft.com/office/drawing/2014/main" id="{BDF60D07-518F-4C81-9A8A-EBDDF6950674}"/>
                    </a:ext>
                  </a:extLst>
                </p:cNvPr>
                <p:cNvSpPr txBox="1"/>
                <p:nvPr/>
              </p:nvSpPr>
              <p:spPr>
                <a:xfrm>
                  <a:off x="913802" y="5248662"/>
                  <a:ext cx="4445104" cy="672620"/>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𝒆</m:t>
                          </m:r>
                        </m:e>
                        <m:sub>
                          <m:r>
                            <a:rPr lang="pt-BR" b="1" i="1" smtClean="0">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4" name="CaixaDeTexto 83">
                  <a:extLst>
                    <a:ext uri="{FF2B5EF4-FFF2-40B4-BE49-F238E27FC236}">
                      <a16:creationId xmlns:a16="http://schemas.microsoft.com/office/drawing/2014/main" id="{BDF60D07-518F-4C81-9A8A-EBDDF6950674}"/>
                    </a:ext>
                  </a:extLst>
                </p:cNvPr>
                <p:cNvSpPr txBox="1">
                  <a:spLocks noRot="1" noChangeAspect="1" noMove="1" noResize="1" noEditPoints="1" noAdjustHandles="1" noChangeArrowheads="1" noChangeShapeType="1" noTextEdit="1"/>
                </p:cNvSpPr>
                <p:nvPr/>
              </p:nvSpPr>
              <p:spPr>
                <a:xfrm>
                  <a:off x="913802" y="5248662"/>
                  <a:ext cx="4445104" cy="672620"/>
                </a:xfrm>
                <a:prstGeom prst="rect">
                  <a:avLst/>
                </a:prstGeom>
                <a:blipFill>
                  <a:blip r:embed="rId3"/>
                  <a:stretch>
                    <a:fillRect t="-4545" b="-10909"/>
                  </a:stretch>
                </a:blipFill>
              </p:spPr>
              <p:txBody>
                <a:bodyPr/>
                <a:lstStyle/>
                <a:p>
                  <a:r>
                    <a:rPr lang="pt-BR">
                      <a:noFill/>
                    </a:rPr>
                    <a:t> </a:t>
                  </a:r>
                </a:p>
              </p:txBody>
            </p:sp>
          </mc:Fallback>
        </mc:AlternateContent>
        <p:grpSp>
          <p:nvGrpSpPr>
            <p:cNvPr id="91" name="Agrupar 90">
              <a:extLst>
                <a:ext uri="{FF2B5EF4-FFF2-40B4-BE49-F238E27FC236}">
                  <a16:creationId xmlns:a16="http://schemas.microsoft.com/office/drawing/2014/main" id="{D361A1A2-0769-4778-8C70-D95FF6AF56C6}"/>
                </a:ext>
              </a:extLst>
            </p:cNvPr>
            <p:cNvGrpSpPr/>
            <p:nvPr/>
          </p:nvGrpSpPr>
          <p:grpSpPr>
            <a:xfrm>
              <a:off x="-19935" y="1740562"/>
              <a:ext cx="6204610" cy="2758321"/>
              <a:chOff x="-19935" y="1740562"/>
              <a:chExt cx="6204610" cy="2758321"/>
            </a:xfrm>
          </p:grpSpPr>
          <p:grpSp>
            <p:nvGrpSpPr>
              <p:cNvPr id="57" name="Agrupar 56">
                <a:extLst>
                  <a:ext uri="{FF2B5EF4-FFF2-40B4-BE49-F238E27FC236}">
                    <a16:creationId xmlns:a16="http://schemas.microsoft.com/office/drawing/2014/main" id="{8477F5C7-B03D-4489-89AD-745F8EA0A5A3}"/>
                  </a:ext>
                </a:extLst>
              </p:cNvPr>
              <p:cNvGrpSpPr/>
              <p:nvPr/>
            </p:nvGrpSpPr>
            <p:grpSpPr>
              <a:xfrm>
                <a:off x="-19935" y="1740562"/>
                <a:ext cx="6204610" cy="2751885"/>
                <a:chOff x="2310872" y="2100975"/>
                <a:chExt cx="6204610" cy="2751885"/>
              </a:xfrm>
            </p:grpSpPr>
            <p:cxnSp>
              <p:nvCxnSpPr>
                <p:cNvPr id="58" name="Conector reto 57">
                  <a:extLst>
                    <a:ext uri="{FF2B5EF4-FFF2-40B4-BE49-F238E27FC236}">
                      <a16:creationId xmlns:a16="http://schemas.microsoft.com/office/drawing/2014/main" id="{BF3E543C-302B-48DB-82AF-A355DB25B969}"/>
                    </a:ext>
                  </a:extLst>
                </p:cNvPr>
                <p:cNvCxnSpPr>
                  <a:cxnSpLocks/>
                </p:cNvCxnSpPr>
                <p:nvPr/>
              </p:nvCxnSpPr>
              <p:spPr>
                <a:xfrm flipV="1">
                  <a:off x="2696361" y="4127038"/>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59" name="Conector reto 58">
                  <a:extLst>
                    <a:ext uri="{FF2B5EF4-FFF2-40B4-BE49-F238E27FC236}">
                      <a16:creationId xmlns:a16="http://schemas.microsoft.com/office/drawing/2014/main" id="{0ABEE0E2-AAEF-4137-97FC-515B7E50EF7E}"/>
                    </a:ext>
                  </a:extLst>
                </p:cNvPr>
                <p:cNvCxnSpPr>
                  <a:cxnSpLocks/>
                </p:cNvCxnSpPr>
                <p:nvPr/>
              </p:nvCxnSpPr>
              <p:spPr>
                <a:xfrm flipV="1">
                  <a:off x="6350467" y="4134194"/>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60" name="Conector reto 59">
                  <a:extLst>
                    <a:ext uri="{FF2B5EF4-FFF2-40B4-BE49-F238E27FC236}">
                      <a16:creationId xmlns:a16="http://schemas.microsoft.com/office/drawing/2014/main" id="{F6B68052-F51B-4EAA-9299-B4E80C470027}"/>
                    </a:ext>
                  </a:extLst>
                </p:cNvPr>
                <p:cNvCxnSpPr>
                  <a:cxnSpLocks/>
                </p:cNvCxnSpPr>
                <p:nvPr/>
              </p:nvCxnSpPr>
              <p:spPr>
                <a:xfrm flipV="1">
                  <a:off x="4571658" y="2551050"/>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8F9DAB61-60DA-49A2-9C62-C16EE2AE8C33}"/>
                    </a:ext>
                  </a:extLst>
                </p:cNvPr>
                <p:cNvCxnSpPr>
                  <a:cxnSpLocks/>
                </p:cNvCxnSpPr>
                <p:nvPr/>
              </p:nvCxnSpPr>
              <p:spPr>
                <a:xfrm>
                  <a:off x="5459719" y="2549245"/>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62" name="Conector reto 61">
                  <a:extLst>
                    <a:ext uri="{FF2B5EF4-FFF2-40B4-BE49-F238E27FC236}">
                      <a16:creationId xmlns:a16="http://schemas.microsoft.com/office/drawing/2014/main" id="{0EC5AD00-541B-41C1-8F33-042BA9F790E3}"/>
                    </a:ext>
                  </a:extLst>
                </p:cNvPr>
                <p:cNvCxnSpPr>
                  <a:cxnSpLocks/>
                </p:cNvCxnSpPr>
                <p:nvPr/>
              </p:nvCxnSpPr>
              <p:spPr>
                <a:xfrm flipH="1" flipV="1">
                  <a:off x="5673519" y="2416239"/>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3" name="Conector reto 62">
                  <a:extLst>
                    <a:ext uri="{FF2B5EF4-FFF2-40B4-BE49-F238E27FC236}">
                      <a16:creationId xmlns:a16="http://schemas.microsoft.com/office/drawing/2014/main" id="{13B2B539-2AE8-4A9C-9D66-BDDFA9E8C113}"/>
                    </a:ext>
                  </a:extLst>
                </p:cNvPr>
                <p:cNvCxnSpPr>
                  <a:cxnSpLocks/>
                </p:cNvCxnSpPr>
                <p:nvPr/>
              </p:nvCxnSpPr>
              <p:spPr>
                <a:xfrm flipH="1" flipV="1">
                  <a:off x="5908481"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4" name="Conector reto 63">
                  <a:extLst>
                    <a:ext uri="{FF2B5EF4-FFF2-40B4-BE49-F238E27FC236}">
                      <a16:creationId xmlns:a16="http://schemas.microsoft.com/office/drawing/2014/main" id="{C1090020-27FA-45F1-8BCC-FEDED358495D}"/>
                    </a:ext>
                  </a:extLst>
                </p:cNvPr>
                <p:cNvCxnSpPr>
                  <a:cxnSpLocks/>
                </p:cNvCxnSpPr>
                <p:nvPr/>
              </p:nvCxnSpPr>
              <p:spPr>
                <a:xfrm flipH="1" flipV="1">
                  <a:off x="6129474"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7" name="Elipse 66">
                  <a:extLst>
                    <a:ext uri="{FF2B5EF4-FFF2-40B4-BE49-F238E27FC236}">
                      <a16:creationId xmlns:a16="http://schemas.microsoft.com/office/drawing/2014/main" id="{448F7866-0E43-4711-A848-6580F964FAF5}"/>
                    </a:ext>
                  </a:extLst>
                </p:cNvPr>
                <p:cNvSpPr/>
                <p:nvPr/>
              </p:nvSpPr>
              <p:spPr>
                <a:xfrm>
                  <a:off x="5637519" y="288833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a:extLst>
                    <a:ext uri="{FF2B5EF4-FFF2-40B4-BE49-F238E27FC236}">
                      <a16:creationId xmlns:a16="http://schemas.microsoft.com/office/drawing/2014/main" id="{C358E1BF-114B-4D9B-A5F6-4C6A0E40B3F9}"/>
                    </a:ext>
                  </a:extLst>
                </p:cNvPr>
                <p:cNvSpPr/>
                <p:nvPr/>
              </p:nvSpPr>
              <p:spPr>
                <a:xfrm>
                  <a:off x="5872481" y="33088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Elipse 68">
                  <a:extLst>
                    <a:ext uri="{FF2B5EF4-FFF2-40B4-BE49-F238E27FC236}">
                      <a16:creationId xmlns:a16="http://schemas.microsoft.com/office/drawing/2014/main" id="{09EDA222-B1F0-481E-9D71-D6419E793C40}"/>
                    </a:ext>
                  </a:extLst>
                </p:cNvPr>
                <p:cNvSpPr/>
                <p:nvPr/>
              </p:nvSpPr>
              <p:spPr>
                <a:xfrm>
                  <a:off x="6102167" y="370926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CaixaDeTexto 69">
                  <a:extLst>
                    <a:ext uri="{FF2B5EF4-FFF2-40B4-BE49-F238E27FC236}">
                      <a16:creationId xmlns:a16="http://schemas.microsoft.com/office/drawing/2014/main" id="{84F09EE4-40B2-4556-BA4E-7AAB6397332A}"/>
                    </a:ext>
                  </a:extLst>
                </p:cNvPr>
                <p:cNvSpPr txBox="1"/>
                <p:nvPr/>
              </p:nvSpPr>
              <p:spPr>
                <a:xfrm>
                  <a:off x="2310872" y="2401893"/>
                  <a:ext cx="285226" cy="369332"/>
                </a:xfrm>
                <a:prstGeom prst="rect">
                  <a:avLst/>
                </a:prstGeom>
                <a:noFill/>
              </p:spPr>
              <p:txBody>
                <a:bodyPr wrap="square" rtlCol="0">
                  <a:spAutoFit/>
                </a:bodyPr>
                <a:lstStyle/>
                <a:p>
                  <a:r>
                    <a:rPr lang="pt-BR" dirty="0"/>
                    <a:t>1</a:t>
                  </a:r>
                </a:p>
              </p:txBody>
            </p:sp>
            <p:sp>
              <p:nvSpPr>
                <p:cNvPr id="71" name="CaixaDeTexto 70">
                  <a:extLst>
                    <a:ext uri="{FF2B5EF4-FFF2-40B4-BE49-F238E27FC236}">
                      <a16:creationId xmlns:a16="http://schemas.microsoft.com/office/drawing/2014/main" id="{2272A4BE-71A3-4390-B35F-18E9D6DE4C66}"/>
                    </a:ext>
                  </a:extLst>
                </p:cNvPr>
                <p:cNvSpPr txBox="1"/>
                <p:nvPr/>
              </p:nvSpPr>
              <p:spPr>
                <a:xfrm>
                  <a:off x="2310872" y="3960826"/>
                  <a:ext cx="285226" cy="369332"/>
                </a:xfrm>
                <a:prstGeom prst="rect">
                  <a:avLst/>
                </a:prstGeom>
                <a:noFill/>
              </p:spPr>
              <p:txBody>
                <a:bodyPr wrap="square" rtlCol="0">
                  <a:spAutoFit/>
                </a:bodyPr>
                <a:lstStyle/>
                <a:p>
                  <a:r>
                    <a:rPr lang="pt-BR" dirty="0"/>
                    <a:t>0</a:t>
                  </a:r>
                </a:p>
              </p:txBody>
            </p:sp>
            <p:cxnSp>
              <p:nvCxnSpPr>
                <p:cNvPr id="72" name="Conector reto 71">
                  <a:extLst>
                    <a:ext uri="{FF2B5EF4-FFF2-40B4-BE49-F238E27FC236}">
                      <a16:creationId xmlns:a16="http://schemas.microsoft.com/office/drawing/2014/main" id="{F17CC3C0-DE7E-4354-B865-6C1EA830096D}"/>
                    </a:ext>
                  </a:extLst>
                </p:cNvPr>
                <p:cNvCxnSpPr>
                  <a:cxnSpLocks/>
                </p:cNvCxnSpPr>
                <p:nvPr/>
              </p:nvCxnSpPr>
              <p:spPr>
                <a:xfrm>
                  <a:off x="2683482" y="4322821"/>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73" name="Conector reto 72">
                  <a:extLst>
                    <a:ext uri="{FF2B5EF4-FFF2-40B4-BE49-F238E27FC236}">
                      <a16:creationId xmlns:a16="http://schemas.microsoft.com/office/drawing/2014/main" id="{C30983EF-6BE0-4D19-BFA2-19C08F0C4236}"/>
                    </a:ext>
                  </a:extLst>
                </p:cNvPr>
                <p:cNvCxnSpPr>
                  <a:cxnSpLocks/>
                </p:cNvCxnSpPr>
                <p:nvPr/>
              </p:nvCxnSpPr>
              <p:spPr>
                <a:xfrm flipV="1">
                  <a:off x="2688374" y="210097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CaixaDeTexto 73">
                      <a:extLst>
                        <a:ext uri="{FF2B5EF4-FFF2-40B4-BE49-F238E27FC236}">
                          <a16:creationId xmlns:a16="http://schemas.microsoft.com/office/drawing/2014/main" id="{99FD9B0F-729D-46EB-A4C0-D40D164186FB}"/>
                        </a:ext>
                      </a:extLst>
                    </p:cNvPr>
                    <p:cNvSpPr txBox="1"/>
                    <p:nvPr/>
                  </p:nvSpPr>
                  <p:spPr>
                    <a:xfrm>
                      <a:off x="7912300" y="438013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74" name="CaixaDeTexto 73">
                      <a:extLst>
                        <a:ext uri="{FF2B5EF4-FFF2-40B4-BE49-F238E27FC236}">
                          <a16:creationId xmlns:a16="http://schemas.microsoft.com/office/drawing/2014/main" id="{99FD9B0F-729D-46EB-A4C0-D40D164186FB}"/>
                        </a:ext>
                      </a:extLst>
                    </p:cNvPr>
                    <p:cNvSpPr txBox="1">
                      <a:spLocks noRot="1" noChangeAspect="1" noMove="1" noResize="1" noEditPoints="1" noAdjustHandles="1" noChangeArrowheads="1" noChangeShapeType="1" noTextEdit="1"/>
                    </p:cNvSpPr>
                    <p:nvPr/>
                  </p:nvSpPr>
                  <p:spPr>
                    <a:xfrm>
                      <a:off x="7912300" y="4380130"/>
                      <a:ext cx="530851" cy="276999"/>
                    </a:xfrm>
                    <a:prstGeom prst="rect">
                      <a:avLst/>
                    </a:prstGeom>
                    <a:blipFill>
                      <a:blip r:embed="rId4"/>
                      <a:stretch>
                        <a:fillRect l="-8046" r="-1034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CaixaDeTexto 74">
                      <a:extLst>
                        <a:ext uri="{FF2B5EF4-FFF2-40B4-BE49-F238E27FC236}">
                          <a16:creationId xmlns:a16="http://schemas.microsoft.com/office/drawing/2014/main" id="{B40219D0-8B15-47FC-A682-676618462072}"/>
                        </a:ext>
                      </a:extLst>
                    </p:cNvPr>
                    <p:cNvSpPr txBox="1"/>
                    <p:nvPr/>
                  </p:nvSpPr>
                  <p:spPr>
                    <a:xfrm>
                      <a:off x="2661519" y="358638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75" name="CaixaDeTexto 74">
                      <a:extLst>
                        <a:ext uri="{FF2B5EF4-FFF2-40B4-BE49-F238E27FC236}">
                          <a16:creationId xmlns:a16="http://schemas.microsoft.com/office/drawing/2014/main" id="{B40219D0-8B15-47FC-A682-676618462072}"/>
                        </a:ext>
                      </a:extLst>
                    </p:cNvPr>
                    <p:cNvSpPr txBox="1">
                      <a:spLocks noRot="1" noChangeAspect="1" noMove="1" noResize="1" noEditPoints="1" noAdjustHandles="1" noChangeArrowheads="1" noChangeShapeType="1" noTextEdit="1"/>
                    </p:cNvSpPr>
                    <p:nvPr/>
                  </p:nvSpPr>
                  <p:spPr>
                    <a:xfrm>
                      <a:off x="2661519" y="3586383"/>
                      <a:ext cx="645665" cy="493405"/>
                    </a:xfrm>
                    <a:prstGeom prst="rect">
                      <a:avLst/>
                    </a:prstGeom>
                    <a:blipFill>
                      <a:blip r:embed="rId5"/>
                      <a:stretch>
                        <a:fillRect b="-2469"/>
                      </a:stretch>
                    </a:blipFill>
                  </p:spPr>
                  <p:txBody>
                    <a:bodyPr/>
                    <a:lstStyle/>
                    <a:p>
                      <a:r>
                        <a:rPr lang="pt-BR">
                          <a:noFill/>
                        </a:rPr>
                        <a:t> </a:t>
                      </a:r>
                    </a:p>
                  </p:txBody>
                </p:sp>
              </mc:Fallback>
            </mc:AlternateContent>
            <p:cxnSp>
              <p:nvCxnSpPr>
                <p:cNvPr id="76" name="Conector de Seta Reta 75">
                  <a:extLst>
                    <a:ext uri="{FF2B5EF4-FFF2-40B4-BE49-F238E27FC236}">
                      <a16:creationId xmlns:a16="http://schemas.microsoft.com/office/drawing/2014/main" id="{A56286C2-F04C-46BC-95BA-C61E33A32905}"/>
                    </a:ext>
                  </a:extLst>
                </p:cNvPr>
                <p:cNvCxnSpPr/>
                <p:nvPr/>
              </p:nvCxnSpPr>
              <p:spPr>
                <a:xfrm>
                  <a:off x="5463125" y="422411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9069FF96-230E-440D-9213-DCEE9C409935}"/>
                        </a:ext>
                      </a:extLst>
                    </p:cNvPr>
                    <p:cNvSpPr txBox="1"/>
                    <p:nvPr/>
                  </p:nvSpPr>
                  <p:spPr>
                    <a:xfrm>
                      <a:off x="5324118" y="455140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77" name="CaixaDeTexto 76">
                      <a:extLst>
                        <a:ext uri="{FF2B5EF4-FFF2-40B4-BE49-F238E27FC236}">
                          <a16:creationId xmlns:a16="http://schemas.microsoft.com/office/drawing/2014/main" id="{9069FF96-230E-440D-9213-DCEE9C409935}"/>
                        </a:ext>
                      </a:extLst>
                    </p:cNvPr>
                    <p:cNvSpPr txBox="1">
                      <a:spLocks noRot="1" noChangeAspect="1" noMove="1" noResize="1" noEditPoints="1" noAdjustHandles="1" noChangeArrowheads="1" noChangeShapeType="1" noTextEdit="1"/>
                    </p:cNvSpPr>
                    <p:nvPr/>
                  </p:nvSpPr>
                  <p:spPr>
                    <a:xfrm>
                      <a:off x="5324118" y="4551402"/>
                      <a:ext cx="322716" cy="300788"/>
                    </a:xfrm>
                    <a:prstGeom prst="rect">
                      <a:avLst/>
                    </a:prstGeom>
                    <a:blipFill>
                      <a:blip r:embed="rId6"/>
                      <a:stretch>
                        <a:fillRect l="-13208" r="-1887" b="-16327"/>
                      </a:stretch>
                    </a:blipFill>
                  </p:spPr>
                  <p:txBody>
                    <a:bodyPr/>
                    <a:lstStyle/>
                    <a:p>
                      <a:r>
                        <a:rPr lang="pt-BR">
                          <a:noFill/>
                        </a:rPr>
                        <a:t> </a:t>
                      </a:r>
                    </a:p>
                  </p:txBody>
                </p:sp>
              </mc:Fallback>
            </mc:AlternateContent>
            <p:cxnSp>
              <p:nvCxnSpPr>
                <p:cNvPr id="78" name="Conector de Seta Reta 77">
                  <a:extLst>
                    <a:ext uri="{FF2B5EF4-FFF2-40B4-BE49-F238E27FC236}">
                      <a16:creationId xmlns:a16="http://schemas.microsoft.com/office/drawing/2014/main" id="{0C75EA71-77DC-431B-A283-A416D37456EE}"/>
                    </a:ext>
                  </a:extLst>
                </p:cNvPr>
                <p:cNvCxnSpPr/>
                <p:nvPr/>
              </p:nvCxnSpPr>
              <p:spPr>
                <a:xfrm>
                  <a:off x="5697926" y="422478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B4051D05-8F03-47D1-8C74-8B9A6C512AA8}"/>
                        </a:ext>
                      </a:extLst>
                    </p:cNvPr>
                    <p:cNvSpPr txBox="1"/>
                    <p:nvPr/>
                  </p:nvSpPr>
                  <p:spPr>
                    <a:xfrm>
                      <a:off x="5558919" y="4552072"/>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79" name="CaixaDeTexto 78">
                      <a:extLst>
                        <a:ext uri="{FF2B5EF4-FFF2-40B4-BE49-F238E27FC236}">
                          <a16:creationId xmlns:a16="http://schemas.microsoft.com/office/drawing/2014/main" id="{B4051D05-8F03-47D1-8C74-8B9A6C512AA8}"/>
                        </a:ext>
                      </a:extLst>
                    </p:cNvPr>
                    <p:cNvSpPr txBox="1">
                      <a:spLocks noRot="1" noChangeAspect="1" noMove="1" noResize="1" noEditPoints="1" noAdjustHandles="1" noChangeArrowheads="1" noChangeShapeType="1" noTextEdit="1"/>
                    </p:cNvSpPr>
                    <p:nvPr/>
                  </p:nvSpPr>
                  <p:spPr>
                    <a:xfrm>
                      <a:off x="5558919" y="4552072"/>
                      <a:ext cx="346569" cy="300788"/>
                    </a:xfrm>
                    <a:prstGeom prst="rect">
                      <a:avLst/>
                    </a:prstGeom>
                    <a:blipFill>
                      <a:blip r:embed="rId7"/>
                      <a:stretch>
                        <a:fillRect l="-14035" r="-1754" b="-16327"/>
                      </a:stretch>
                    </a:blipFill>
                  </p:spPr>
                  <p:txBody>
                    <a:bodyPr/>
                    <a:lstStyle/>
                    <a:p>
                      <a:r>
                        <a:rPr lang="pt-BR">
                          <a:noFill/>
                        </a:rPr>
                        <a:t> </a:t>
                      </a:r>
                    </a:p>
                  </p:txBody>
                </p:sp>
              </mc:Fallback>
            </mc:AlternateContent>
            <p:cxnSp>
              <p:nvCxnSpPr>
                <p:cNvPr id="80" name="Conector de Seta Reta 79">
                  <a:extLst>
                    <a:ext uri="{FF2B5EF4-FFF2-40B4-BE49-F238E27FC236}">
                      <a16:creationId xmlns:a16="http://schemas.microsoft.com/office/drawing/2014/main" id="{8F81FDE1-0D58-45D1-B9AF-FD35E398BD61}"/>
                    </a:ext>
                  </a:extLst>
                </p:cNvPr>
                <p:cNvCxnSpPr/>
                <p:nvPr/>
              </p:nvCxnSpPr>
              <p:spPr>
                <a:xfrm>
                  <a:off x="5927599" y="422264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CaixaDeTexto 80">
                      <a:extLst>
                        <a:ext uri="{FF2B5EF4-FFF2-40B4-BE49-F238E27FC236}">
                          <a16:creationId xmlns:a16="http://schemas.microsoft.com/office/drawing/2014/main" id="{D93B3168-6653-4B99-93BD-489A7067FEFC}"/>
                        </a:ext>
                      </a:extLst>
                    </p:cNvPr>
                    <p:cNvSpPr txBox="1"/>
                    <p:nvPr/>
                  </p:nvSpPr>
                  <p:spPr>
                    <a:xfrm>
                      <a:off x="5814350" y="4549925"/>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81" name="CaixaDeTexto 80">
                      <a:extLst>
                        <a:ext uri="{FF2B5EF4-FFF2-40B4-BE49-F238E27FC236}">
                          <a16:creationId xmlns:a16="http://schemas.microsoft.com/office/drawing/2014/main" id="{D93B3168-6653-4B99-93BD-489A7067FEFC}"/>
                        </a:ext>
                      </a:extLst>
                    </p:cNvPr>
                    <p:cNvSpPr txBox="1">
                      <a:spLocks noRot="1" noChangeAspect="1" noMove="1" noResize="1" noEditPoints="1" noAdjustHandles="1" noChangeArrowheads="1" noChangeShapeType="1" noTextEdit="1"/>
                    </p:cNvSpPr>
                    <p:nvPr/>
                  </p:nvSpPr>
                  <p:spPr>
                    <a:xfrm>
                      <a:off x="5814350" y="4549925"/>
                      <a:ext cx="346569" cy="300788"/>
                    </a:xfrm>
                    <a:prstGeom prst="rect">
                      <a:avLst/>
                    </a:prstGeom>
                    <a:blipFill>
                      <a:blip r:embed="rId8"/>
                      <a:stretch>
                        <a:fillRect l="-14035" r="-1754" b="-14000"/>
                      </a:stretch>
                    </a:blipFill>
                  </p:spPr>
                  <p:txBody>
                    <a:bodyPr/>
                    <a:lstStyle/>
                    <a:p>
                      <a:r>
                        <a:rPr lang="pt-BR">
                          <a:noFill/>
                        </a:rPr>
                        <a:t> </a:t>
                      </a:r>
                    </a:p>
                  </p:txBody>
                </p:sp>
              </mc:Fallback>
            </mc:AlternateContent>
            <p:cxnSp>
              <p:nvCxnSpPr>
                <p:cNvPr id="82" name="Conector de Seta Reta 81">
                  <a:extLst>
                    <a:ext uri="{FF2B5EF4-FFF2-40B4-BE49-F238E27FC236}">
                      <a16:creationId xmlns:a16="http://schemas.microsoft.com/office/drawing/2014/main" id="{5AE700CF-8AAA-47E1-B56C-03B2D239B895}"/>
                    </a:ext>
                  </a:extLst>
                </p:cNvPr>
                <p:cNvCxnSpPr/>
                <p:nvPr/>
              </p:nvCxnSpPr>
              <p:spPr>
                <a:xfrm>
                  <a:off x="6144394" y="422049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CaixaDeTexto 82">
                      <a:extLst>
                        <a:ext uri="{FF2B5EF4-FFF2-40B4-BE49-F238E27FC236}">
                          <a16:creationId xmlns:a16="http://schemas.microsoft.com/office/drawing/2014/main" id="{5DB2CFA0-17B0-4A41-97B3-B0F135708120}"/>
                        </a:ext>
                      </a:extLst>
                    </p:cNvPr>
                    <p:cNvSpPr txBox="1"/>
                    <p:nvPr/>
                  </p:nvSpPr>
                  <p:spPr>
                    <a:xfrm>
                      <a:off x="6082661" y="4547777"/>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3</m:t>
                                    </m:r>
                                  </m:sub>
                                </m:sSub>
                              </m:sub>
                            </m:sSub>
                          </m:oMath>
                        </m:oMathPara>
                      </a14:m>
                      <a:endParaRPr lang="pt-BR" dirty="0">
                        <a:solidFill>
                          <a:srgbClr val="FF0000"/>
                        </a:solidFill>
                      </a:endParaRPr>
                    </a:p>
                  </p:txBody>
                </p:sp>
              </mc:Choice>
              <mc:Fallback xmlns="">
                <p:sp>
                  <p:nvSpPr>
                    <p:cNvPr id="83" name="CaixaDeTexto 82">
                      <a:extLst>
                        <a:ext uri="{FF2B5EF4-FFF2-40B4-BE49-F238E27FC236}">
                          <a16:creationId xmlns:a16="http://schemas.microsoft.com/office/drawing/2014/main" id="{5DB2CFA0-17B0-4A41-97B3-B0F135708120}"/>
                        </a:ext>
                      </a:extLst>
                    </p:cNvPr>
                    <p:cNvSpPr txBox="1">
                      <a:spLocks noRot="1" noChangeAspect="1" noMove="1" noResize="1" noEditPoints="1" noAdjustHandles="1" noChangeArrowheads="1" noChangeShapeType="1" noTextEdit="1"/>
                    </p:cNvSpPr>
                    <p:nvPr/>
                  </p:nvSpPr>
                  <p:spPr>
                    <a:xfrm>
                      <a:off x="6082661" y="4547777"/>
                      <a:ext cx="346570" cy="300788"/>
                    </a:xfrm>
                    <a:prstGeom prst="rect">
                      <a:avLst/>
                    </a:prstGeom>
                    <a:blipFill>
                      <a:blip r:embed="rId9"/>
                      <a:stretch>
                        <a:fillRect l="-14035" r="-1754" b="-16327"/>
                      </a:stretch>
                    </a:blipFill>
                  </p:spPr>
                  <p:txBody>
                    <a:bodyPr/>
                    <a:lstStyle/>
                    <a:p>
                      <a:r>
                        <a:rPr lang="pt-BR">
                          <a:noFill/>
                        </a:rPr>
                        <a:t> </a:t>
                      </a:r>
                    </a:p>
                  </p:txBody>
                </p:sp>
              </mc:Fallback>
            </mc:AlternateContent>
          </p:grpSp>
          <p:cxnSp>
            <p:nvCxnSpPr>
              <p:cNvPr id="87" name="Conector reto 86">
                <a:extLst>
                  <a:ext uri="{FF2B5EF4-FFF2-40B4-BE49-F238E27FC236}">
                    <a16:creationId xmlns:a16="http://schemas.microsoft.com/office/drawing/2014/main" id="{4BF523AE-8BF2-4385-9E7A-295FA76C26C3}"/>
                  </a:ext>
                </a:extLst>
              </p:cNvPr>
              <p:cNvCxnSpPr>
                <a:cxnSpLocks/>
              </p:cNvCxnSpPr>
              <p:nvPr/>
            </p:nvCxnSpPr>
            <p:spPr>
              <a:xfrm flipH="1" flipV="1">
                <a:off x="4788191" y="206284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F6221B8A-DE91-4F78-998C-AD55F061175F}"/>
                  </a:ext>
                </a:extLst>
              </p:cNvPr>
              <p:cNvSpPr/>
              <p:nvPr/>
            </p:nvSpPr>
            <p:spPr>
              <a:xfrm>
                <a:off x="4760884" y="37459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9" name="Conector de Seta Reta 88">
                <a:extLst>
                  <a:ext uri="{FF2B5EF4-FFF2-40B4-BE49-F238E27FC236}">
                    <a16:creationId xmlns:a16="http://schemas.microsoft.com/office/drawing/2014/main" id="{5D03E0D9-2582-4224-A40E-9781036D4780}"/>
                  </a:ext>
                </a:extLst>
              </p:cNvPr>
              <p:cNvCxnSpPr/>
              <p:nvPr/>
            </p:nvCxnSpPr>
            <p:spPr>
              <a:xfrm>
                <a:off x="4803111" y="387081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0" name="CaixaDeTexto 89">
                    <a:extLst>
                      <a:ext uri="{FF2B5EF4-FFF2-40B4-BE49-F238E27FC236}">
                        <a16:creationId xmlns:a16="http://schemas.microsoft.com/office/drawing/2014/main" id="{E6CD4F57-2BE2-4779-8EC1-F2FE1A32BBEC}"/>
                      </a:ext>
                    </a:extLst>
                  </p:cNvPr>
                  <p:cNvSpPr txBox="1"/>
                  <p:nvPr/>
                </p:nvSpPr>
                <p:spPr>
                  <a:xfrm>
                    <a:off x="4741378" y="4198095"/>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4</m:t>
                                  </m:r>
                                </m:sub>
                              </m:sSub>
                            </m:sub>
                          </m:sSub>
                        </m:oMath>
                      </m:oMathPara>
                    </a14:m>
                    <a:endParaRPr lang="pt-BR" dirty="0">
                      <a:solidFill>
                        <a:srgbClr val="FF0000"/>
                      </a:solidFill>
                    </a:endParaRPr>
                  </a:p>
                </p:txBody>
              </p:sp>
            </mc:Choice>
            <mc:Fallback xmlns="">
              <p:sp>
                <p:nvSpPr>
                  <p:cNvPr id="90" name="CaixaDeTexto 89">
                    <a:extLst>
                      <a:ext uri="{FF2B5EF4-FFF2-40B4-BE49-F238E27FC236}">
                        <a16:creationId xmlns:a16="http://schemas.microsoft.com/office/drawing/2014/main" id="{E6CD4F57-2BE2-4779-8EC1-F2FE1A32BBEC}"/>
                      </a:ext>
                    </a:extLst>
                  </p:cNvPr>
                  <p:cNvSpPr txBox="1">
                    <a:spLocks noRot="1" noChangeAspect="1" noMove="1" noResize="1" noEditPoints="1" noAdjustHandles="1" noChangeArrowheads="1" noChangeShapeType="1" noTextEdit="1"/>
                  </p:cNvSpPr>
                  <p:nvPr/>
                </p:nvSpPr>
                <p:spPr>
                  <a:xfrm>
                    <a:off x="4741378" y="4198095"/>
                    <a:ext cx="346570" cy="300788"/>
                  </a:xfrm>
                  <a:prstGeom prst="rect">
                    <a:avLst/>
                  </a:prstGeom>
                  <a:blipFill>
                    <a:blip r:embed="rId10"/>
                    <a:stretch>
                      <a:fillRect l="-12281" r="-1754" b="-16327"/>
                    </a:stretch>
                  </a:blipFill>
                </p:spPr>
                <p:txBody>
                  <a:bodyPr/>
                  <a:lstStyle/>
                  <a:p>
                    <a:r>
                      <a:rPr lang="pt-BR">
                        <a:noFill/>
                      </a:rPr>
                      <a:t> </a:t>
                    </a:r>
                  </a:p>
                </p:txBody>
              </p:sp>
            </mc:Fallback>
          </mc:AlternateContent>
        </p:grpSp>
      </p:grpSp>
      <p:sp>
        <p:nvSpPr>
          <p:cNvPr id="39" name="Título 1">
            <a:extLst>
              <a:ext uri="{FF2B5EF4-FFF2-40B4-BE49-F238E27FC236}">
                <a16:creationId xmlns:a16="http://schemas.microsoft.com/office/drawing/2014/main" id="{AB2F73E9-7FCD-4F2C-8DA1-A53F56258B8E}"/>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991762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23</a:t>
            </a:fld>
            <a:endParaRPr lang="pt-BR" b="1" dirty="0">
              <a:solidFill>
                <a:schemeClr val="tx1"/>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C44AC8E8-383E-46A0-976E-5A2897413E5B}"/>
                  </a:ext>
                </a:extLst>
              </p:cNvPr>
              <p:cNvSpPr txBox="1"/>
              <p:nvPr/>
            </p:nvSpPr>
            <p:spPr>
              <a:xfrm>
                <a:off x="7662502" y="2160144"/>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7</m:t>
                      </m:r>
                    </m:oMath>
                  </m:oMathPara>
                </a14:m>
                <a:endParaRPr lang="pt-BR" sz="2000" dirty="0"/>
              </a:p>
            </p:txBody>
          </p:sp>
        </mc:Choice>
        <mc:Fallback xmlns="">
          <p:sp>
            <p:nvSpPr>
              <p:cNvPr id="30" name="CaixaDeTexto 29">
                <a:extLst>
                  <a:ext uri="{FF2B5EF4-FFF2-40B4-BE49-F238E27FC236}">
                    <a16:creationId xmlns:a16="http://schemas.microsoft.com/office/drawing/2014/main" id="{C44AC8E8-383E-46A0-976E-5A2897413E5B}"/>
                  </a:ext>
                </a:extLst>
              </p:cNvPr>
              <p:cNvSpPr txBox="1">
                <a:spLocks noRot="1" noChangeAspect="1" noMove="1" noResize="1" noEditPoints="1" noAdjustHandles="1" noChangeArrowheads="1" noChangeShapeType="1" noTextEdit="1"/>
              </p:cNvSpPr>
              <p:nvPr/>
            </p:nvSpPr>
            <p:spPr>
              <a:xfrm>
                <a:off x="7662502" y="2160144"/>
                <a:ext cx="1599880" cy="356316"/>
              </a:xfrm>
              <a:prstGeom prst="rect">
                <a:avLst/>
              </a:prstGeom>
              <a:blipFill>
                <a:blip r:embed="rId3"/>
                <a:stretch>
                  <a:fillRect l="-4580" r="-4198"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D3B6E8A5-1BCF-499C-A2BF-85848742DCB6}"/>
                  </a:ext>
                </a:extLst>
              </p:cNvPr>
              <p:cNvSpPr txBox="1"/>
              <p:nvPr/>
            </p:nvSpPr>
            <p:spPr>
              <a:xfrm>
                <a:off x="7662501" y="2622937"/>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31" name="CaixaDeTexto 30">
                <a:extLst>
                  <a:ext uri="{FF2B5EF4-FFF2-40B4-BE49-F238E27FC236}">
                    <a16:creationId xmlns:a16="http://schemas.microsoft.com/office/drawing/2014/main" id="{D3B6E8A5-1BCF-499C-A2BF-85848742DCB6}"/>
                  </a:ext>
                </a:extLst>
              </p:cNvPr>
              <p:cNvSpPr txBox="1">
                <a:spLocks noRot="1" noChangeAspect="1" noMove="1" noResize="1" noEditPoints="1" noAdjustHandles="1" noChangeArrowheads="1" noChangeShapeType="1" noTextEdit="1"/>
              </p:cNvSpPr>
              <p:nvPr/>
            </p:nvSpPr>
            <p:spPr>
              <a:xfrm>
                <a:off x="7662501" y="2622937"/>
                <a:ext cx="1599879" cy="356316"/>
              </a:xfrm>
              <a:prstGeom prst="rect">
                <a:avLst/>
              </a:prstGeom>
              <a:blipFill>
                <a:blip r:embed="rId4"/>
                <a:stretch>
                  <a:fillRect l="-4580" r="-4580"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90949C1E-046B-4E90-B4CD-F688F61E6FAE}"/>
                  </a:ext>
                </a:extLst>
              </p:cNvPr>
              <p:cNvSpPr txBox="1"/>
              <p:nvPr/>
            </p:nvSpPr>
            <p:spPr>
              <a:xfrm>
                <a:off x="7662501" y="3067702"/>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3</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3</m:t>
                      </m:r>
                    </m:oMath>
                  </m:oMathPara>
                </a14:m>
                <a:endParaRPr lang="pt-BR" sz="2000" dirty="0"/>
              </a:p>
            </p:txBody>
          </p:sp>
        </mc:Choice>
        <mc:Fallback xmlns="">
          <p:sp>
            <p:nvSpPr>
              <p:cNvPr id="32" name="CaixaDeTexto 31">
                <a:extLst>
                  <a:ext uri="{FF2B5EF4-FFF2-40B4-BE49-F238E27FC236}">
                    <a16:creationId xmlns:a16="http://schemas.microsoft.com/office/drawing/2014/main" id="{90949C1E-046B-4E90-B4CD-F688F61E6FAE}"/>
                  </a:ext>
                </a:extLst>
              </p:cNvPr>
              <p:cNvSpPr txBox="1">
                <a:spLocks noRot="1" noChangeAspect="1" noMove="1" noResize="1" noEditPoints="1" noAdjustHandles="1" noChangeArrowheads="1" noChangeShapeType="1" noTextEdit="1"/>
              </p:cNvSpPr>
              <p:nvPr/>
            </p:nvSpPr>
            <p:spPr>
              <a:xfrm>
                <a:off x="7662501" y="3067702"/>
                <a:ext cx="1599871" cy="356316"/>
              </a:xfrm>
              <a:prstGeom prst="rect">
                <a:avLst/>
              </a:prstGeom>
              <a:blipFill>
                <a:blip r:embed="rId5"/>
                <a:stretch>
                  <a:fillRect l="-4580" r="-4198" b="-11864"/>
                </a:stretch>
              </a:blipFill>
            </p:spPr>
            <p:txBody>
              <a:bodyPr/>
              <a:lstStyle/>
              <a:p>
                <a:r>
                  <a:rPr lang="pt-BR">
                    <a:noFill/>
                  </a:rPr>
                  <a:t> </a:t>
                </a:r>
              </a:p>
            </p:txBody>
          </p:sp>
        </mc:Fallback>
      </mc:AlternateContent>
      <p:sp>
        <p:nvSpPr>
          <p:cNvPr id="43" name="CaixaDeTexto 42">
            <a:extLst>
              <a:ext uri="{FF2B5EF4-FFF2-40B4-BE49-F238E27FC236}">
                <a16:creationId xmlns:a16="http://schemas.microsoft.com/office/drawing/2014/main" id="{31EB8FA3-6F62-4743-AAB6-75636AC77582}"/>
              </a:ext>
            </a:extLst>
          </p:cNvPr>
          <p:cNvSpPr txBox="1"/>
          <p:nvPr/>
        </p:nvSpPr>
        <p:spPr>
          <a:xfrm>
            <a:off x="7591381" y="1698943"/>
            <a:ext cx="1599872"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cxnSp>
        <p:nvCxnSpPr>
          <p:cNvPr id="48" name="Conector de Seta Reta 47">
            <a:extLst>
              <a:ext uri="{FF2B5EF4-FFF2-40B4-BE49-F238E27FC236}">
                <a16:creationId xmlns:a16="http://schemas.microsoft.com/office/drawing/2014/main" id="{AB092173-39F2-4580-8D6C-0213E252DC36}"/>
              </a:ext>
            </a:extLst>
          </p:cNvPr>
          <p:cNvCxnSpPr>
            <a:cxnSpLocks/>
          </p:cNvCxnSpPr>
          <p:nvPr/>
        </p:nvCxnSpPr>
        <p:spPr>
          <a:xfrm flipH="1">
            <a:off x="4074249" y="1563134"/>
            <a:ext cx="197718" cy="28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0CC952BF-62BA-4AD6-A367-D222532F12FD}"/>
                  </a:ext>
                </a:extLst>
              </p:cNvPr>
              <p:cNvSpPr txBox="1"/>
              <p:nvPr/>
            </p:nvSpPr>
            <p:spPr>
              <a:xfrm>
                <a:off x="7662500" y="3529607"/>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4</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0</m:t>
                      </m:r>
                    </m:oMath>
                  </m:oMathPara>
                </a14:m>
                <a:endParaRPr lang="pt-BR" sz="2000" dirty="0"/>
              </a:p>
            </p:txBody>
          </p:sp>
        </mc:Choice>
        <mc:Fallback xmlns="">
          <p:sp>
            <p:nvSpPr>
              <p:cNvPr id="79" name="CaixaDeTexto 78">
                <a:extLst>
                  <a:ext uri="{FF2B5EF4-FFF2-40B4-BE49-F238E27FC236}">
                    <a16:creationId xmlns:a16="http://schemas.microsoft.com/office/drawing/2014/main" id="{0CC952BF-62BA-4AD6-A367-D222532F12FD}"/>
                  </a:ext>
                </a:extLst>
              </p:cNvPr>
              <p:cNvSpPr txBox="1">
                <a:spLocks noRot="1" noChangeAspect="1" noMove="1" noResize="1" noEditPoints="1" noAdjustHandles="1" noChangeArrowheads="1" noChangeShapeType="1" noTextEdit="1"/>
              </p:cNvSpPr>
              <p:nvPr/>
            </p:nvSpPr>
            <p:spPr>
              <a:xfrm>
                <a:off x="7662500" y="3529607"/>
                <a:ext cx="1599871" cy="356316"/>
              </a:xfrm>
              <a:prstGeom prst="rect">
                <a:avLst/>
              </a:prstGeom>
              <a:blipFill>
                <a:blip r:embed="rId7"/>
                <a:stretch>
                  <a:fillRect l="-4580" r="-4198" b="-13793"/>
                </a:stretch>
              </a:blipFill>
            </p:spPr>
            <p:txBody>
              <a:bodyPr/>
              <a:lstStyle/>
              <a:p>
                <a:r>
                  <a:rPr lang="pt-BR">
                    <a:noFill/>
                  </a:rPr>
                  <a:t> </a:t>
                </a:r>
              </a:p>
            </p:txBody>
          </p:sp>
        </mc:Fallback>
      </mc:AlternateContent>
      <p:grpSp>
        <p:nvGrpSpPr>
          <p:cNvPr id="82" name="Agrupar 81">
            <a:extLst>
              <a:ext uri="{FF2B5EF4-FFF2-40B4-BE49-F238E27FC236}">
                <a16:creationId xmlns:a16="http://schemas.microsoft.com/office/drawing/2014/main" id="{CDFCCFEB-8050-4456-B381-9B462801E850}"/>
              </a:ext>
            </a:extLst>
          </p:cNvPr>
          <p:cNvGrpSpPr/>
          <p:nvPr/>
        </p:nvGrpSpPr>
        <p:grpSpPr>
          <a:xfrm>
            <a:off x="701287" y="1637530"/>
            <a:ext cx="6204610" cy="4192126"/>
            <a:chOff x="-19935" y="1740562"/>
            <a:chExt cx="6204610" cy="4192126"/>
          </a:xfrm>
        </p:grpSpPr>
        <p:sp>
          <p:nvSpPr>
            <p:cNvPr id="83" name="CaixaDeTexto 82">
              <a:extLst>
                <a:ext uri="{FF2B5EF4-FFF2-40B4-BE49-F238E27FC236}">
                  <a16:creationId xmlns:a16="http://schemas.microsoft.com/office/drawing/2014/main" id="{D0BEA03B-DF32-42AC-A264-BCEB88BB4901}"/>
                </a:ext>
              </a:extLst>
            </p:cNvPr>
            <p:cNvSpPr txBox="1"/>
            <p:nvPr/>
          </p:nvSpPr>
          <p:spPr>
            <a:xfrm>
              <a:off x="900373" y="4761881"/>
              <a:ext cx="5002045"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detections</a:t>
              </a:r>
              <a:endParaRPr lang="pt-BR" b="1" dirty="0">
                <a:latin typeface="Poppins" panose="00000500000000000000" pitchFamily="2" charset="0"/>
                <a:cs typeface="Poppins" panose="00000500000000000000" pitchFamily="2" charset="0"/>
              </a:endParaRPr>
            </a:p>
          </p:txBody>
        </p:sp>
        <mc:AlternateContent xmlns:mc="http://schemas.openxmlformats.org/markup-compatibility/2006" xmlns:a14="http://schemas.microsoft.com/office/drawing/2010/main">
          <mc:Choice Requires="a14">
            <p:sp>
              <p:nvSpPr>
                <p:cNvPr id="84" name="CaixaDeTexto 83">
                  <a:extLst>
                    <a:ext uri="{FF2B5EF4-FFF2-40B4-BE49-F238E27FC236}">
                      <a16:creationId xmlns:a16="http://schemas.microsoft.com/office/drawing/2014/main" id="{F78959A8-B51B-4E59-9868-450D88FE0C99}"/>
                    </a:ext>
                  </a:extLst>
                </p:cNvPr>
                <p:cNvSpPr txBox="1"/>
                <p:nvPr/>
              </p:nvSpPr>
              <p:spPr>
                <a:xfrm>
                  <a:off x="1150629" y="5260068"/>
                  <a:ext cx="4008079" cy="672620"/>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4" name="CaixaDeTexto 83">
                  <a:extLst>
                    <a:ext uri="{FF2B5EF4-FFF2-40B4-BE49-F238E27FC236}">
                      <a16:creationId xmlns:a16="http://schemas.microsoft.com/office/drawing/2014/main" id="{F78959A8-B51B-4E59-9868-450D88FE0C99}"/>
                    </a:ext>
                  </a:extLst>
                </p:cNvPr>
                <p:cNvSpPr txBox="1">
                  <a:spLocks noRot="1" noChangeAspect="1" noMove="1" noResize="1" noEditPoints="1" noAdjustHandles="1" noChangeArrowheads="1" noChangeShapeType="1" noTextEdit="1"/>
                </p:cNvSpPr>
                <p:nvPr/>
              </p:nvSpPr>
              <p:spPr>
                <a:xfrm>
                  <a:off x="1150629" y="5260068"/>
                  <a:ext cx="4008079" cy="672620"/>
                </a:xfrm>
                <a:prstGeom prst="rect">
                  <a:avLst/>
                </a:prstGeom>
                <a:blipFill>
                  <a:blip r:embed="rId8"/>
                  <a:stretch>
                    <a:fillRect l="-152" t="-5455" r="-1520" b="-10909"/>
                  </a:stretch>
                </a:blipFill>
              </p:spPr>
              <p:txBody>
                <a:bodyPr/>
                <a:lstStyle/>
                <a:p>
                  <a:r>
                    <a:rPr lang="pt-BR">
                      <a:noFill/>
                    </a:rPr>
                    <a:t> </a:t>
                  </a:r>
                </a:p>
              </p:txBody>
            </p:sp>
          </mc:Fallback>
        </mc:AlternateContent>
        <p:grpSp>
          <p:nvGrpSpPr>
            <p:cNvPr id="85" name="Agrupar 84">
              <a:extLst>
                <a:ext uri="{FF2B5EF4-FFF2-40B4-BE49-F238E27FC236}">
                  <a16:creationId xmlns:a16="http://schemas.microsoft.com/office/drawing/2014/main" id="{3B6798D1-4C4C-4E66-8DBE-92325AE93A62}"/>
                </a:ext>
              </a:extLst>
            </p:cNvPr>
            <p:cNvGrpSpPr/>
            <p:nvPr/>
          </p:nvGrpSpPr>
          <p:grpSpPr>
            <a:xfrm>
              <a:off x="-19935" y="1740562"/>
              <a:ext cx="6204610" cy="2758321"/>
              <a:chOff x="-19935" y="1740562"/>
              <a:chExt cx="6204610" cy="2758321"/>
            </a:xfrm>
          </p:grpSpPr>
          <p:grpSp>
            <p:nvGrpSpPr>
              <p:cNvPr id="86" name="Agrupar 85">
                <a:extLst>
                  <a:ext uri="{FF2B5EF4-FFF2-40B4-BE49-F238E27FC236}">
                    <a16:creationId xmlns:a16="http://schemas.microsoft.com/office/drawing/2014/main" id="{BEFB40A0-0AC4-4A43-A6B3-89149C3C2C6E}"/>
                  </a:ext>
                </a:extLst>
              </p:cNvPr>
              <p:cNvGrpSpPr/>
              <p:nvPr/>
            </p:nvGrpSpPr>
            <p:grpSpPr>
              <a:xfrm>
                <a:off x="-19935" y="1740562"/>
                <a:ext cx="6204610" cy="2751885"/>
                <a:chOff x="2310872" y="2100975"/>
                <a:chExt cx="6204610" cy="2751885"/>
              </a:xfrm>
            </p:grpSpPr>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2696361" y="4127038"/>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6350467" y="4134194"/>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4571658" y="2551050"/>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5459719" y="2549245"/>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95" name="Conector reto 94">
                  <a:extLst>
                    <a:ext uri="{FF2B5EF4-FFF2-40B4-BE49-F238E27FC236}">
                      <a16:creationId xmlns:a16="http://schemas.microsoft.com/office/drawing/2014/main" id="{358F062C-0621-4C95-83D5-C0CE539D19DC}"/>
                    </a:ext>
                  </a:extLst>
                </p:cNvPr>
                <p:cNvCxnSpPr>
                  <a:cxnSpLocks/>
                </p:cNvCxnSpPr>
                <p:nvPr/>
              </p:nvCxnSpPr>
              <p:spPr>
                <a:xfrm flipH="1" flipV="1">
                  <a:off x="5673519" y="2416239"/>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6" name="Conector reto 95">
                  <a:extLst>
                    <a:ext uri="{FF2B5EF4-FFF2-40B4-BE49-F238E27FC236}">
                      <a16:creationId xmlns:a16="http://schemas.microsoft.com/office/drawing/2014/main" id="{551E6B10-66EC-45B8-8008-AA4A159C4BC8}"/>
                    </a:ext>
                  </a:extLst>
                </p:cNvPr>
                <p:cNvCxnSpPr>
                  <a:cxnSpLocks/>
                </p:cNvCxnSpPr>
                <p:nvPr/>
              </p:nvCxnSpPr>
              <p:spPr>
                <a:xfrm flipH="1" flipV="1">
                  <a:off x="5908481"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Conector reto 96">
                  <a:extLst>
                    <a:ext uri="{FF2B5EF4-FFF2-40B4-BE49-F238E27FC236}">
                      <a16:creationId xmlns:a16="http://schemas.microsoft.com/office/drawing/2014/main" id="{08EE05F9-DEC8-44E0-A421-97D3CBB096B3}"/>
                    </a:ext>
                  </a:extLst>
                </p:cNvPr>
                <p:cNvCxnSpPr>
                  <a:cxnSpLocks/>
                </p:cNvCxnSpPr>
                <p:nvPr/>
              </p:nvCxnSpPr>
              <p:spPr>
                <a:xfrm flipH="1" flipV="1">
                  <a:off x="6129474"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Elipse 97">
                  <a:extLst>
                    <a:ext uri="{FF2B5EF4-FFF2-40B4-BE49-F238E27FC236}">
                      <a16:creationId xmlns:a16="http://schemas.microsoft.com/office/drawing/2014/main" id="{38AE4F23-AC26-4F92-9340-048351C67726}"/>
                    </a:ext>
                  </a:extLst>
                </p:cNvPr>
                <p:cNvSpPr/>
                <p:nvPr/>
              </p:nvSpPr>
              <p:spPr>
                <a:xfrm>
                  <a:off x="5637519" y="288833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Elipse 98">
                  <a:extLst>
                    <a:ext uri="{FF2B5EF4-FFF2-40B4-BE49-F238E27FC236}">
                      <a16:creationId xmlns:a16="http://schemas.microsoft.com/office/drawing/2014/main" id="{B67B5F1C-8188-439B-8ADA-06E08F0F68BA}"/>
                    </a:ext>
                  </a:extLst>
                </p:cNvPr>
                <p:cNvSpPr/>
                <p:nvPr/>
              </p:nvSpPr>
              <p:spPr>
                <a:xfrm>
                  <a:off x="5872481" y="33088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19BE408A-C395-4A2C-B1F2-B38C5A5E3096}"/>
                    </a:ext>
                  </a:extLst>
                </p:cNvPr>
                <p:cNvSpPr/>
                <p:nvPr/>
              </p:nvSpPr>
              <p:spPr>
                <a:xfrm>
                  <a:off x="6102167" y="370926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2310872" y="2401893"/>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2310872" y="3960826"/>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2683482" y="4322821"/>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2688374" y="210097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7912300" y="438013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7912300" y="4380130"/>
                      <a:ext cx="530851" cy="276999"/>
                    </a:xfrm>
                    <a:prstGeom prst="rect">
                      <a:avLst/>
                    </a:prstGeom>
                    <a:blipFill>
                      <a:blip r:embed="rId10"/>
                      <a:stretch>
                        <a:fillRect l="-9195" r="-1034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2661519" y="358638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2661519" y="3586383"/>
                      <a:ext cx="645665" cy="493405"/>
                    </a:xfrm>
                    <a:prstGeom prst="rect">
                      <a:avLst/>
                    </a:prstGeom>
                    <a:blipFill>
                      <a:blip r:embed="rId11"/>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5463125" y="422411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5324118" y="455140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5324118" y="4551402"/>
                      <a:ext cx="322716" cy="300788"/>
                    </a:xfrm>
                    <a:prstGeom prst="rect">
                      <a:avLst/>
                    </a:prstGeom>
                    <a:blipFill>
                      <a:blip r:embed="rId12"/>
                      <a:stretch>
                        <a:fillRect l="-13208" r="-1887" b="-16327"/>
                      </a:stretch>
                    </a:blipFill>
                  </p:spPr>
                  <p:txBody>
                    <a:bodyPr/>
                    <a:lstStyle/>
                    <a:p>
                      <a:r>
                        <a:rPr lang="pt-BR">
                          <a:noFill/>
                        </a:rPr>
                        <a:t> </a:t>
                      </a:r>
                    </a:p>
                  </p:txBody>
                </p:sp>
              </mc:Fallback>
            </mc:AlternateContent>
            <p:cxnSp>
              <p:nvCxnSpPr>
                <p:cNvPr id="109" name="Conector de Seta Reta 108">
                  <a:extLst>
                    <a:ext uri="{FF2B5EF4-FFF2-40B4-BE49-F238E27FC236}">
                      <a16:creationId xmlns:a16="http://schemas.microsoft.com/office/drawing/2014/main" id="{EC165D7D-B7BB-4954-AF45-BBD1992E1F06}"/>
                    </a:ext>
                  </a:extLst>
                </p:cNvPr>
                <p:cNvCxnSpPr/>
                <p:nvPr/>
              </p:nvCxnSpPr>
              <p:spPr>
                <a:xfrm>
                  <a:off x="5697926" y="422478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CaixaDeTexto 109">
                      <a:extLst>
                        <a:ext uri="{FF2B5EF4-FFF2-40B4-BE49-F238E27FC236}">
                          <a16:creationId xmlns:a16="http://schemas.microsoft.com/office/drawing/2014/main" id="{6BCCFD23-F368-44DE-86E6-4599E6B41EEE}"/>
                        </a:ext>
                      </a:extLst>
                    </p:cNvPr>
                    <p:cNvSpPr txBox="1"/>
                    <p:nvPr/>
                  </p:nvSpPr>
                  <p:spPr>
                    <a:xfrm>
                      <a:off x="5558919" y="4552072"/>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0" name="CaixaDeTexto 109">
                      <a:extLst>
                        <a:ext uri="{FF2B5EF4-FFF2-40B4-BE49-F238E27FC236}">
                          <a16:creationId xmlns:a16="http://schemas.microsoft.com/office/drawing/2014/main" id="{6BCCFD23-F368-44DE-86E6-4599E6B41EEE}"/>
                        </a:ext>
                      </a:extLst>
                    </p:cNvPr>
                    <p:cNvSpPr txBox="1">
                      <a:spLocks noRot="1" noChangeAspect="1" noMove="1" noResize="1" noEditPoints="1" noAdjustHandles="1" noChangeArrowheads="1" noChangeShapeType="1" noTextEdit="1"/>
                    </p:cNvSpPr>
                    <p:nvPr/>
                  </p:nvSpPr>
                  <p:spPr>
                    <a:xfrm>
                      <a:off x="5558919" y="4552072"/>
                      <a:ext cx="346569" cy="300788"/>
                    </a:xfrm>
                    <a:prstGeom prst="rect">
                      <a:avLst/>
                    </a:prstGeom>
                    <a:blipFill>
                      <a:blip r:embed="rId13"/>
                      <a:stretch>
                        <a:fillRect l="-14035" r="-1754"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5927599" y="422264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5814350" y="4549925"/>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5814350" y="4549925"/>
                      <a:ext cx="346569" cy="300788"/>
                    </a:xfrm>
                    <a:prstGeom prst="rect">
                      <a:avLst/>
                    </a:prstGeom>
                    <a:blipFill>
                      <a:blip r:embed="rId14"/>
                      <a:stretch>
                        <a:fillRect l="-14035" r="-1754" b="-14000"/>
                      </a:stretch>
                    </a:blipFill>
                  </p:spPr>
                  <p:txBody>
                    <a:bodyPr/>
                    <a:lstStyle/>
                    <a:p>
                      <a:r>
                        <a:rPr lang="pt-BR">
                          <a:noFill/>
                        </a:rPr>
                        <a:t> </a:t>
                      </a:r>
                    </a:p>
                  </p:txBody>
                </p:sp>
              </mc:Fallback>
            </mc:AlternateContent>
            <p:cxnSp>
              <p:nvCxnSpPr>
                <p:cNvPr id="113" name="Conector de Seta Reta 112">
                  <a:extLst>
                    <a:ext uri="{FF2B5EF4-FFF2-40B4-BE49-F238E27FC236}">
                      <a16:creationId xmlns:a16="http://schemas.microsoft.com/office/drawing/2014/main" id="{53555356-006F-45F5-8CBB-5E60100F285E}"/>
                    </a:ext>
                  </a:extLst>
                </p:cNvPr>
                <p:cNvCxnSpPr/>
                <p:nvPr/>
              </p:nvCxnSpPr>
              <p:spPr>
                <a:xfrm>
                  <a:off x="6144394" y="422049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4" name="CaixaDeTexto 113">
                      <a:extLst>
                        <a:ext uri="{FF2B5EF4-FFF2-40B4-BE49-F238E27FC236}">
                          <a16:creationId xmlns:a16="http://schemas.microsoft.com/office/drawing/2014/main" id="{B6C9CC43-BA73-4276-AF45-E721B753491D}"/>
                        </a:ext>
                      </a:extLst>
                    </p:cNvPr>
                    <p:cNvSpPr txBox="1"/>
                    <p:nvPr/>
                  </p:nvSpPr>
                  <p:spPr>
                    <a:xfrm>
                      <a:off x="6082661" y="4547777"/>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3</m:t>
                                    </m:r>
                                  </m:sub>
                                </m:sSub>
                              </m:sub>
                            </m:sSub>
                          </m:oMath>
                        </m:oMathPara>
                      </a14:m>
                      <a:endParaRPr lang="pt-BR" dirty="0">
                        <a:solidFill>
                          <a:srgbClr val="FF0000"/>
                        </a:solidFill>
                      </a:endParaRPr>
                    </a:p>
                  </p:txBody>
                </p:sp>
              </mc:Choice>
              <mc:Fallback xmlns="">
                <p:sp>
                  <p:nvSpPr>
                    <p:cNvPr id="114" name="CaixaDeTexto 113">
                      <a:extLst>
                        <a:ext uri="{FF2B5EF4-FFF2-40B4-BE49-F238E27FC236}">
                          <a16:creationId xmlns:a16="http://schemas.microsoft.com/office/drawing/2014/main" id="{B6C9CC43-BA73-4276-AF45-E721B753491D}"/>
                        </a:ext>
                      </a:extLst>
                    </p:cNvPr>
                    <p:cNvSpPr txBox="1">
                      <a:spLocks noRot="1" noChangeAspect="1" noMove="1" noResize="1" noEditPoints="1" noAdjustHandles="1" noChangeArrowheads="1" noChangeShapeType="1" noTextEdit="1"/>
                    </p:cNvSpPr>
                    <p:nvPr/>
                  </p:nvSpPr>
                  <p:spPr>
                    <a:xfrm>
                      <a:off x="6082661" y="4547777"/>
                      <a:ext cx="346570" cy="300788"/>
                    </a:xfrm>
                    <a:prstGeom prst="rect">
                      <a:avLst/>
                    </a:prstGeom>
                    <a:blipFill>
                      <a:blip r:embed="rId15"/>
                      <a:stretch>
                        <a:fillRect l="-14035" r="-1754" b="-16327"/>
                      </a:stretch>
                    </a:blipFill>
                  </p:spPr>
                  <p:txBody>
                    <a:bodyPr/>
                    <a:lstStyle/>
                    <a:p>
                      <a:r>
                        <a:rPr lang="pt-BR">
                          <a:noFill/>
                        </a:rPr>
                        <a:t> </a:t>
                      </a:r>
                    </a:p>
                  </p:txBody>
                </p:sp>
              </mc:Fallback>
            </mc:AlternateContent>
          </p:grpSp>
          <p:cxnSp>
            <p:nvCxnSpPr>
              <p:cNvPr id="87" name="Conector reto 86">
                <a:extLst>
                  <a:ext uri="{FF2B5EF4-FFF2-40B4-BE49-F238E27FC236}">
                    <a16:creationId xmlns:a16="http://schemas.microsoft.com/office/drawing/2014/main" id="{C05B5CA7-F0BA-4A9E-9DE2-A2AD4FC203C3}"/>
                  </a:ext>
                </a:extLst>
              </p:cNvPr>
              <p:cNvCxnSpPr>
                <a:cxnSpLocks/>
              </p:cNvCxnSpPr>
              <p:nvPr/>
            </p:nvCxnSpPr>
            <p:spPr>
              <a:xfrm flipH="1" flipV="1">
                <a:off x="4788191" y="206284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4D8A3D6E-09A0-48CF-85C2-0AD6D8E12159}"/>
                  </a:ext>
                </a:extLst>
              </p:cNvPr>
              <p:cNvSpPr/>
              <p:nvPr/>
            </p:nvSpPr>
            <p:spPr>
              <a:xfrm>
                <a:off x="4760884" y="37459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9" name="Conector de Seta Reta 88">
                <a:extLst>
                  <a:ext uri="{FF2B5EF4-FFF2-40B4-BE49-F238E27FC236}">
                    <a16:creationId xmlns:a16="http://schemas.microsoft.com/office/drawing/2014/main" id="{105B5CF3-FE58-45B9-989F-BB0D9D7DCA0F}"/>
                  </a:ext>
                </a:extLst>
              </p:cNvPr>
              <p:cNvCxnSpPr/>
              <p:nvPr/>
            </p:nvCxnSpPr>
            <p:spPr>
              <a:xfrm>
                <a:off x="4803111" y="387081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0" name="CaixaDeTexto 89">
                    <a:extLst>
                      <a:ext uri="{FF2B5EF4-FFF2-40B4-BE49-F238E27FC236}">
                        <a16:creationId xmlns:a16="http://schemas.microsoft.com/office/drawing/2014/main" id="{E9CC44C5-F223-438A-817E-BCD5982CF6B4}"/>
                      </a:ext>
                    </a:extLst>
                  </p:cNvPr>
                  <p:cNvSpPr txBox="1"/>
                  <p:nvPr/>
                </p:nvSpPr>
                <p:spPr>
                  <a:xfrm>
                    <a:off x="4741378" y="4198095"/>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4</m:t>
                                  </m:r>
                                </m:sub>
                              </m:sSub>
                            </m:sub>
                          </m:sSub>
                        </m:oMath>
                      </m:oMathPara>
                    </a14:m>
                    <a:endParaRPr lang="pt-BR" dirty="0">
                      <a:solidFill>
                        <a:srgbClr val="FF0000"/>
                      </a:solidFill>
                    </a:endParaRPr>
                  </a:p>
                </p:txBody>
              </p:sp>
            </mc:Choice>
            <mc:Fallback xmlns="">
              <p:sp>
                <p:nvSpPr>
                  <p:cNvPr id="90" name="CaixaDeTexto 89">
                    <a:extLst>
                      <a:ext uri="{FF2B5EF4-FFF2-40B4-BE49-F238E27FC236}">
                        <a16:creationId xmlns:a16="http://schemas.microsoft.com/office/drawing/2014/main" id="{E9CC44C5-F223-438A-817E-BCD5982CF6B4}"/>
                      </a:ext>
                    </a:extLst>
                  </p:cNvPr>
                  <p:cNvSpPr txBox="1">
                    <a:spLocks noRot="1" noChangeAspect="1" noMove="1" noResize="1" noEditPoints="1" noAdjustHandles="1" noChangeArrowheads="1" noChangeShapeType="1" noTextEdit="1"/>
                  </p:cNvSpPr>
                  <p:nvPr/>
                </p:nvSpPr>
                <p:spPr>
                  <a:xfrm>
                    <a:off x="4741378" y="4198095"/>
                    <a:ext cx="346570" cy="300788"/>
                  </a:xfrm>
                  <a:prstGeom prst="rect">
                    <a:avLst/>
                  </a:prstGeom>
                  <a:blipFill>
                    <a:blip r:embed="rId16"/>
                    <a:stretch>
                      <a:fillRect l="-12281" r="-1754" b="-16327"/>
                    </a:stretch>
                  </a:blipFill>
                </p:spPr>
                <p:txBody>
                  <a:bodyPr/>
                  <a:lstStyle/>
                  <a:p>
                    <a:r>
                      <a:rPr lang="pt-BR">
                        <a:noFill/>
                      </a:rPr>
                      <a:t> </a:t>
                    </a:r>
                  </a:p>
                </p:txBody>
              </p:sp>
            </mc:Fallback>
          </mc:AlternateContent>
        </p:grpSp>
      </p:grp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880253BF-A1B4-446B-96B5-9A8E91B61CB9}"/>
                  </a:ext>
                </a:extLst>
              </p:cNvPr>
              <p:cNvSpPr txBox="1"/>
              <p:nvPr/>
            </p:nvSpPr>
            <p:spPr>
              <a:xfrm>
                <a:off x="9495932" y="2662442"/>
                <a:ext cx="543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𝒎𝒂𝒙</m:t>
                      </m:r>
                    </m:oMath>
                  </m:oMathPara>
                </a14:m>
                <a:endParaRPr lang="pt-BR" b="1" dirty="0">
                  <a:solidFill>
                    <a:schemeClr val="tx1"/>
                  </a:solidFill>
                </a:endParaRPr>
              </a:p>
            </p:txBody>
          </p:sp>
        </mc:Choice>
        <mc:Fallback xmlns="">
          <p:sp>
            <p:nvSpPr>
              <p:cNvPr id="52" name="CaixaDeTexto 51">
                <a:extLst>
                  <a:ext uri="{FF2B5EF4-FFF2-40B4-BE49-F238E27FC236}">
                    <a16:creationId xmlns:a16="http://schemas.microsoft.com/office/drawing/2014/main" id="{880253BF-A1B4-446B-96B5-9A8E91B61CB9}"/>
                  </a:ext>
                </a:extLst>
              </p:cNvPr>
              <p:cNvSpPr txBox="1">
                <a:spLocks noRot="1" noChangeAspect="1" noMove="1" noResize="1" noEditPoints="1" noAdjustHandles="1" noChangeArrowheads="1" noChangeShapeType="1" noTextEdit="1"/>
              </p:cNvSpPr>
              <p:nvPr/>
            </p:nvSpPr>
            <p:spPr>
              <a:xfrm>
                <a:off x="9495932" y="2662442"/>
                <a:ext cx="543418" cy="276999"/>
              </a:xfrm>
              <a:prstGeom prst="rect">
                <a:avLst/>
              </a:prstGeom>
              <a:blipFill>
                <a:blip r:embed="rId17"/>
                <a:stretch>
                  <a:fillRect l="-5618" r="-6742"/>
                </a:stretch>
              </a:blipFill>
            </p:spPr>
            <p:txBody>
              <a:bodyPr/>
              <a:lstStyle/>
              <a:p>
                <a:r>
                  <a:rPr lang="pt-BR">
                    <a:noFill/>
                  </a:rPr>
                  <a:t> </a:t>
                </a:r>
              </a:p>
            </p:txBody>
          </p:sp>
        </mc:Fallback>
      </mc:AlternateContent>
      <p:sp>
        <p:nvSpPr>
          <p:cNvPr id="53" name="Colchete Direito 52">
            <a:extLst>
              <a:ext uri="{FF2B5EF4-FFF2-40B4-BE49-F238E27FC236}">
                <a16:creationId xmlns:a16="http://schemas.microsoft.com/office/drawing/2014/main" id="{837F0ABC-09B3-4851-9641-9C0D441FAD90}"/>
              </a:ext>
            </a:extLst>
          </p:cNvPr>
          <p:cNvSpPr/>
          <p:nvPr/>
        </p:nvSpPr>
        <p:spPr>
          <a:xfrm>
            <a:off x="9188014" y="2079965"/>
            <a:ext cx="180000" cy="1404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49" name="Título 1">
            <a:extLst>
              <a:ext uri="{FF2B5EF4-FFF2-40B4-BE49-F238E27FC236}">
                <a16:creationId xmlns:a16="http://schemas.microsoft.com/office/drawing/2014/main" id="{F727C257-4106-4435-9B3D-1B89D462EA3D}"/>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50" name="CaixaDeTexto 49">
                <a:extLst>
                  <a:ext uri="{FF2B5EF4-FFF2-40B4-BE49-F238E27FC236}">
                    <a16:creationId xmlns:a16="http://schemas.microsoft.com/office/drawing/2014/main" id="{A16B6463-33B5-41B0-8090-3140BEAB67CD}"/>
                  </a:ext>
                </a:extLst>
              </p:cNvPr>
              <p:cNvSpPr txBox="1"/>
              <p:nvPr/>
            </p:nvSpPr>
            <p:spPr>
              <a:xfrm>
                <a:off x="7551068" y="4117132"/>
                <a:ext cx="3870306" cy="689869"/>
              </a:xfrm>
              <a:prstGeom prst="rect">
                <a:avLst/>
              </a:prstGeom>
              <a:solidFill>
                <a:schemeClr val="bg1">
                  <a:lumMod val="85000"/>
                </a:schemeClr>
              </a:solidFill>
            </p:spPr>
            <p:txBody>
              <a:bodyPr wrap="square">
                <a:spAutoFit/>
              </a:bodyPr>
              <a:lstStyle/>
              <a:p>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𝒆</m:t>
                        </m:r>
                      </m:e>
                      <m:sub>
                        <m:r>
                          <a:rPr lang="pt-BR" b="1" i="1">
                            <a:latin typeface="Cambria Math" panose="02040503050406030204" pitchFamily="18" charset="0"/>
                          </a:rPr>
                          <m:t>𝟏</m:t>
                        </m:r>
                      </m:sub>
                    </m:sSub>
                    <m:r>
                      <a:rPr lang="pt-BR" b="1"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is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best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represented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by</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ea typeface="Cambria Math" panose="02040503050406030204" pitchFamily="18" charset="0"/>
                          </a:rPr>
                        </m:ctrlPr>
                      </m:sSubPr>
                      <m:e>
                        <m:r>
                          <a:rPr lang="pt-BR" b="1" i="1" smtClean="0">
                            <a:latin typeface="Cambria Math" panose="02040503050406030204" pitchFamily="18" charset="0"/>
                            <a:ea typeface="Cambria Math" panose="02040503050406030204" pitchFamily="18" charset="0"/>
                          </a:rPr>
                          <m:t>𝒅</m:t>
                        </m:r>
                      </m:e>
                      <m:sub>
                        <m:r>
                          <a:rPr lang="pt-BR" b="1" i="1">
                            <a:latin typeface="Cambria Math" panose="02040503050406030204" pitchFamily="18" charset="0"/>
                            <a:ea typeface="Cambria Math" panose="02040503050406030204" pitchFamily="18" charset="0"/>
                          </a:rPr>
                          <m:t>𝟏</m:t>
                        </m:r>
                      </m:sub>
                    </m:sSub>
                  </m:oMath>
                </a14:m>
                <a:r>
                  <a:rPr lang="pt-BR" b="1"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score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b="0" i="1">
                            <a:latin typeface="Cambria Math" panose="02040503050406030204" pitchFamily="18" charset="0"/>
                            <a:ea typeface="Cambria Math" panose="02040503050406030204" pitchFamily="18" charset="0"/>
                          </a:rPr>
                          <m:t>𝜇</m:t>
                        </m:r>
                      </m:e>
                      <m:sub>
                        <m:sSub>
                          <m:sSubPr>
                            <m:ctrlPr>
                              <a:rPr lang="pt-BR" i="1">
                                <a:latin typeface="Cambria Math" panose="02040503050406030204" pitchFamily="18" charset="0"/>
                                <a:ea typeface="Cambria Math" panose="02040503050406030204" pitchFamily="18" charset="0"/>
                              </a:rPr>
                            </m:ctrlPr>
                          </m:sSubPr>
                          <m:e>
                            <m:r>
                              <a:rPr lang="pt-BR" b="0" i="1">
                                <a:latin typeface="Cambria Math" panose="02040503050406030204" pitchFamily="18" charset="0"/>
                                <a:ea typeface="Cambria Math" panose="02040503050406030204" pitchFamily="18" charset="0"/>
                              </a:rPr>
                              <m:t>𝑒</m:t>
                            </m:r>
                          </m:e>
                          <m:sub>
                            <m:r>
                              <a:rPr lang="pt-BR" b="0" i="1">
                                <a:latin typeface="Cambria Math" panose="02040503050406030204" pitchFamily="18" charset="0"/>
                                <a:ea typeface="Cambria Math" panose="02040503050406030204" pitchFamily="18" charset="0"/>
                              </a:rPr>
                              <m:t>1</m:t>
                            </m:r>
                          </m:sub>
                        </m:sSub>
                      </m:sub>
                    </m:sSub>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b="0" i="1">
                                <a:latin typeface="Cambria Math" panose="02040503050406030204" pitchFamily="18" charset="0"/>
                              </a:rPr>
                              <m:t>𝑡</m:t>
                            </m:r>
                          </m:e>
                          <m:sub>
                            <m:sSub>
                              <m:sSubPr>
                                <m:ctrlPr>
                                  <a:rPr lang="pt-BR" i="1">
                                    <a:latin typeface="Cambria Math" panose="02040503050406030204" pitchFamily="18" charset="0"/>
                                  </a:rPr>
                                </m:ctrlPr>
                              </m:sSubPr>
                              <m:e>
                                <m:r>
                                  <a:rPr lang="pt-BR" b="0" i="1">
                                    <a:latin typeface="Cambria Math" panose="02040503050406030204" pitchFamily="18" charset="0"/>
                                  </a:rPr>
                                  <m:t>𝑑</m:t>
                                </m:r>
                              </m:e>
                              <m:sub>
                                <m:r>
                                  <a:rPr lang="pt-BR" b="0" i="1">
                                    <a:latin typeface="Cambria Math" panose="02040503050406030204" pitchFamily="18" charset="0"/>
                                  </a:rPr>
                                  <m:t>1</m:t>
                                </m:r>
                              </m:sub>
                            </m:sSub>
                          </m:sub>
                        </m:sSub>
                      </m:e>
                    </m:d>
                  </m:oMath>
                </a14:m>
                <a:endParaRPr lang="pt-BR" dirty="0">
                  <a:latin typeface="Poppins Light" panose="00000400000000000000" pitchFamily="2" charset="0"/>
                  <a:cs typeface="Poppins Light" panose="00000400000000000000" pitchFamily="2" charset="0"/>
                </a:endParaRPr>
              </a:p>
            </p:txBody>
          </p:sp>
        </mc:Choice>
        <mc:Fallback xmlns="">
          <p:sp>
            <p:nvSpPr>
              <p:cNvPr id="50" name="CaixaDeTexto 49">
                <a:extLst>
                  <a:ext uri="{FF2B5EF4-FFF2-40B4-BE49-F238E27FC236}">
                    <a16:creationId xmlns:a16="http://schemas.microsoft.com/office/drawing/2014/main" id="{A16B6463-33B5-41B0-8090-3140BEAB67CD}"/>
                  </a:ext>
                </a:extLst>
              </p:cNvPr>
              <p:cNvSpPr txBox="1">
                <a:spLocks noRot="1" noChangeAspect="1" noMove="1" noResize="1" noEditPoints="1" noAdjustHandles="1" noChangeArrowheads="1" noChangeShapeType="1" noTextEdit="1"/>
              </p:cNvSpPr>
              <p:nvPr/>
            </p:nvSpPr>
            <p:spPr>
              <a:xfrm>
                <a:off x="7551068" y="4117132"/>
                <a:ext cx="3870306" cy="689869"/>
              </a:xfrm>
              <a:prstGeom prst="rect">
                <a:avLst/>
              </a:prstGeom>
              <a:blipFill>
                <a:blip r:embed="rId18"/>
                <a:stretch>
                  <a:fillRect l="-1417" t="-4386" b="-9649"/>
                </a:stretch>
              </a:blipFill>
            </p:spPr>
            <p:txBody>
              <a:bodyPr/>
              <a:lstStyle/>
              <a:p>
                <a:r>
                  <a:rPr lang="pt-BR">
                    <a:noFill/>
                  </a:rPr>
                  <a:t> </a:t>
                </a:r>
              </a:p>
            </p:txBody>
          </p:sp>
        </mc:Fallback>
      </mc:AlternateContent>
    </p:spTree>
    <p:extLst>
      <p:ext uri="{BB962C8B-B14F-4D97-AF65-F5344CB8AC3E}">
        <p14:creationId xmlns:p14="http://schemas.microsoft.com/office/powerpoint/2010/main" val="140861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24</a:t>
            </a:fld>
            <a:endParaRPr lang="pt-BR" b="1" dirty="0">
              <a:solidFill>
                <a:schemeClr val="tx1"/>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C44AC8E8-383E-46A0-976E-5A2897413E5B}"/>
                  </a:ext>
                </a:extLst>
              </p:cNvPr>
              <p:cNvSpPr txBox="1"/>
              <p:nvPr/>
            </p:nvSpPr>
            <p:spPr>
              <a:xfrm>
                <a:off x="7662502" y="2160144"/>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7</m:t>
                      </m:r>
                    </m:oMath>
                  </m:oMathPara>
                </a14:m>
                <a:endParaRPr lang="pt-BR" sz="2000" dirty="0"/>
              </a:p>
            </p:txBody>
          </p:sp>
        </mc:Choice>
        <mc:Fallback xmlns="">
          <p:sp>
            <p:nvSpPr>
              <p:cNvPr id="30" name="CaixaDeTexto 29">
                <a:extLst>
                  <a:ext uri="{FF2B5EF4-FFF2-40B4-BE49-F238E27FC236}">
                    <a16:creationId xmlns:a16="http://schemas.microsoft.com/office/drawing/2014/main" id="{C44AC8E8-383E-46A0-976E-5A2897413E5B}"/>
                  </a:ext>
                </a:extLst>
              </p:cNvPr>
              <p:cNvSpPr txBox="1">
                <a:spLocks noRot="1" noChangeAspect="1" noMove="1" noResize="1" noEditPoints="1" noAdjustHandles="1" noChangeArrowheads="1" noChangeShapeType="1" noTextEdit="1"/>
              </p:cNvSpPr>
              <p:nvPr/>
            </p:nvSpPr>
            <p:spPr>
              <a:xfrm>
                <a:off x="7662502" y="2160144"/>
                <a:ext cx="1599880" cy="356316"/>
              </a:xfrm>
              <a:prstGeom prst="rect">
                <a:avLst/>
              </a:prstGeom>
              <a:blipFill>
                <a:blip r:embed="rId3"/>
                <a:stretch>
                  <a:fillRect l="-4580" r="-4198"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D3B6E8A5-1BCF-499C-A2BF-85848742DCB6}"/>
                  </a:ext>
                </a:extLst>
              </p:cNvPr>
              <p:cNvSpPr txBox="1"/>
              <p:nvPr/>
            </p:nvSpPr>
            <p:spPr>
              <a:xfrm>
                <a:off x="7662501" y="2622937"/>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31" name="CaixaDeTexto 30">
                <a:extLst>
                  <a:ext uri="{FF2B5EF4-FFF2-40B4-BE49-F238E27FC236}">
                    <a16:creationId xmlns:a16="http://schemas.microsoft.com/office/drawing/2014/main" id="{D3B6E8A5-1BCF-499C-A2BF-85848742DCB6}"/>
                  </a:ext>
                </a:extLst>
              </p:cNvPr>
              <p:cNvSpPr txBox="1">
                <a:spLocks noRot="1" noChangeAspect="1" noMove="1" noResize="1" noEditPoints="1" noAdjustHandles="1" noChangeArrowheads="1" noChangeShapeType="1" noTextEdit="1"/>
              </p:cNvSpPr>
              <p:nvPr/>
            </p:nvSpPr>
            <p:spPr>
              <a:xfrm>
                <a:off x="7662501" y="2622937"/>
                <a:ext cx="1599879" cy="356316"/>
              </a:xfrm>
              <a:prstGeom prst="rect">
                <a:avLst/>
              </a:prstGeom>
              <a:blipFill>
                <a:blip r:embed="rId4"/>
                <a:stretch>
                  <a:fillRect l="-4580" r="-4580"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90949C1E-046B-4E90-B4CD-F688F61E6FAE}"/>
                  </a:ext>
                </a:extLst>
              </p:cNvPr>
              <p:cNvSpPr txBox="1"/>
              <p:nvPr/>
            </p:nvSpPr>
            <p:spPr>
              <a:xfrm>
                <a:off x="7662501" y="3067702"/>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3</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3</m:t>
                      </m:r>
                    </m:oMath>
                  </m:oMathPara>
                </a14:m>
                <a:endParaRPr lang="pt-BR" sz="2000" dirty="0"/>
              </a:p>
            </p:txBody>
          </p:sp>
        </mc:Choice>
        <mc:Fallback xmlns="">
          <p:sp>
            <p:nvSpPr>
              <p:cNvPr id="32" name="CaixaDeTexto 31">
                <a:extLst>
                  <a:ext uri="{FF2B5EF4-FFF2-40B4-BE49-F238E27FC236}">
                    <a16:creationId xmlns:a16="http://schemas.microsoft.com/office/drawing/2014/main" id="{90949C1E-046B-4E90-B4CD-F688F61E6FAE}"/>
                  </a:ext>
                </a:extLst>
              </p:cNvPr>
              <p:cNvSpPr txBox="1">
                <a:spLocks noRot="1" noChangeAspect="1" noMove="1" noResize="1" noEditPoints="1" noAdjustHandles="1" noChangeArrowheads="1" noChangeShapeType="1" noTextEdit="1"/>
              </p:cNvSpPr>
              <p:nvPr/>
            </p:nvSpPr>
            <p:spPr>
              <a:xfrm>
                <a:off x="7662501" y="3067702"/>
                <a:ext cx="1599871" cy="356316"/>
              </a:xfrm>
              <a:prstGeom prst="rect">
                <a:avLst/>
              </a:prstGeom>
              <a:blipFill>
                <a:blip r:embed="rId5"/>
                <a:stretch>
                  <a:fillRect l="-4580" r="-4198" b="-11864"/>
                </a:stretch>
              </a:blipFill>
            </p:spPr>
            <p:txBody>
              <a:bodyPr/>
              <a:lstStyle/>
              <a:p>
                <a:r>
                  <a:rPr lang="pt-BR">
                    <a:noFill/>
                  </a:rPr>
                  <a:t> </a:t>
                </a:r>
              </a:p>
            </p:txBody>
          </p:sp>
        </mc:Fallback>
      </mc:AlternateContent>
      <p:sp>
        <p:nvSpPr>
          <p:cNvPr id="43" name="CaixaDeTexto 42">
            <a:extLst>
              <a:ext uri="{FF2B5EF4-FFF2-40B4-BE49-F238E27FC236}">
                <a16:creationId xmlns:a16="http://schemas.microsoft.com/office/drawing/2014/main" id="{31EB8FA3-6F62-4743-AAB6-75636AC77582}"/>
              </a:ext>
            </a:extLst>
          </p:cNvPr>
          <p:cNvSpPr txBox="1"/>
          <p:nvPr/>
        </p:nvSpPr>
        <p:spPr>
          <a:xfrm>
            <a:off x="7591381" y="1698943"/>
            <a:ext cx="1599872"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cxnSp>
        <p:nvCxnSpPr>
          <p:cNvPr id="48" name="Conector de Seta Reta 47">
            <a:extLst>
              <a:ext uri="{FF2B5EF4-FFF2-40B4-BE49-F238E27FC236}">
                <a16:creationId xmlns:a16="http://schemas.microsoft.com/office/drawing/2014/main" id="{AB092173-39F2-4580-8D6C-0213E252DC36}"/>
              </a:ext>
            </a:extLst>
          </p:cNvPr>
          <p:cNvCxnSpPr>
            <a:cxnSpLocks/>
          </p:cNvCxnSpPr>
          <p:nvPr/>
        </p:nvCxnSpPr>
        <p:spPr>
          <a:xfrm flipH="1">
            <a:off x="4074249" y="1563134"/>
            <a:ext cx="197718" cy="28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CaixaDeTexto 78">
                <a:extLst>
                  <a:ext uri="{FF2B5EF4-FFF2-40B4-BE49-F238E27FC236}">
                    <a16:creationId xmlns:a16="http://schemas.microsoft.com/office/drawing/2014/main" id="{0CC952BF-62BA-4AD6-A367-D222532F12FD}"/>
                  </a:ext>
                </a:extLst>
              </p:cNvPr>
              <p:cNvSpPr txBox="1"/>
              <p:nvPr/>
            </p:nvSpPr>
            <p:spPr>
              <a:xfrm>
                <a:off x="7662500" y="3529607"/>
                <a:ext cx="1599871"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4</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0</m:t>
                      </m:r>
                    </m:oMath>
                  </m:oMathPara>
                </a14:m>
                <a:endParaRPr lang="pt-BR" sz="2000" dirty="0"/>
              </a:p>
            </p:txBody>
          </p:sp>
        </mc:Choice>
        <mc:Fallback xmlns="">
          <p:sp>
            <p:nvSpPr>
              <p:cNvPr id="79" name="CaixaDeTexto 78">
                <a:extLst>
                  <a:ext uri="{FF2B5EF4-FFF2-40B4-BE49-F238E27FC236}">
                    <a16:creationId xmlns:a16="http://schemas.microsoft.com/office/drawing/2014/main" id="{0CC952BF-62BA-4AD6-A367-D222532F12FD}"/>
                  </a:ext>
                </a:extLst>
              </p:cNvPr>
              <p:cNvSpPr txBox="1">
                <a:spLocks noRot="1" noChangeAspect="1" noMove="1" noResize="1" noEditPoints="1" noAdjustHandles="1" noChangeArrowheads="1" noChangeShapeType="1" noTextEdit="1"/>
              </p:cNvSpPr>
              <p:nvPr/>
            </p:nvSpPr>
            <p:spPr>
              <a:xfrm>
                <a:off x="7662500" y="3529607"/>
                <a:ext cx="1599871" cy="356316"/>
              </a:xfrm>
              <a:prstGeom prst="rect">
                <a:avLst/>
              </a:prstGeom>
              <a:blipFill>
                <a:blip r:embed="rId7"/>
                <a:stretch>
                  <a:fillRect l="-4580" r="-4198" b="-13793"/>
                </a:stretch>
              </a:blipFill>
            </p:spPr>
            <p:txBody>
              <a:bodyPr/>
              <a:lstStyle/>
              <a:p>
                <a:r>
                  <a:rPr lang="pt-BR">
                    <a:noFill/>
                  </a:rPr>
                  <a:t> </a:t>
                </a:r>
              </a:p>
            </p:txBody>
          </p:sp>
        </mc:Fallback>
      </mc:AlternateContent>
      <p:grpSp>
        <p:nvGrpSpPr>
          <p:cNvPr id="82" name="Agrupar 81">
            <a:extLst>
              <a:ext uri="{FF2B5EF4-FFF2-40B4-BE49-F238E27FC236}">
                <a16:creationId xmlns:a16="http://schemas.microsoft.com/office/drawing/2014/main" id="{CDFCCFEB-8050-4456-B381-9B462801E850}"/>
              </a:ext>
            </a:extLst>
          </p:cNvPr>
          <p:cNvGrpSpPr/>
          <p:nvPr/>
        </p:nvGrpSpPr>
        <p:grpSpPr>
          <a:xfrm>
            <a:off x="701287" y="1637530"/>
            <a:ext cx="6204610" cy="4187875"/>
            <a:chOff x="-19935" y="1740562"/>
            <a:chExt cx="6204610" cy="4187875"/>
          </a:xfrm>
        </p:grpSpPr>
        <p:sp>
          <p:nvSpPr>
            <p:cNvPr id="83" name="CaixaDeTexto 82">
              <a:extLst>
                <a:ext uri="{FF2B5EF4-FFF2-40B4-BE49-F238E27FC236}">
                  <a16:creationId xmlns:a16="http://schemas.microsoft.com/office/drawing/2014/main" id="{D0BEA03B-DF32-42AC-A264-BCEB88BB4901}"/>
                </a:ext>
              </a:extLst>
            </p:cNvPr>
            <p:cNvSpPr txBox="1"/>
            <p:nvPr/>
          </p:nvSpPr>
          <p:spPr>
            <a:xfrm>
              <a:off x="900373" y="4761881"/>
              <a:ext cx="5002045"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one</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event</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many</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detections</a:t>
              </a:r>
              <a:endParaRPr lang="pt-BR" b="1" dirty="0">
                <a:latin typeface="Poppins" panose="00000500000000000000" pitchFamily="2" charset="0"/>
                <a:cs typeface="Poppins" panose="00000500000000000000" pitchFamily="2" charset="0"/>
              </a:endParaRPr>
            </a:p>
          </p:txBody>
        </p:sp>
        <mc:AlternateContent xmlns:mc="http://schemas.openxmlformats.org/markup-compatibility/2006" xmlns:a14="http://schemas.microsoft.com/office/drawing/2010/main">
          <mc:Choice Requires="a14">
            <p:sp>
              <p:nvSpPr>
                <p:cNvPr id="84" name="CaixaDeTexto 83">
                  <a:extLst>
                    <a:ext uri="{FF2B5EF4-FFF2-40B4-BE49-F238E27FC236}">
                      <a16:creationId xmlns:a16="http://schemas.microsoft.com/office/drawing/2014/main" id="{F78959A8-B51B-4E59-9868-450D88FE0C99}"/>
                    </a:ext>
                  </a:extLst>
                </p:cNvPr>
                <p:cNvSpPr txBox="1"/>
                <p:nvPr/>
              </p:nvSpPr>
              <p:spPr>
                <a:xfrm>
                  <a:off x="1176238" y="5255817"/>
                  <a:ext cx="3956861" cy="672620"/>
                </a:xfrm>
                <a:prstGeom prst="rect">
                  <a:avLst/>
                </a:prstGeom>
                <a:noFill/>
              </p:spPr>
              <p:txBody>
                <a:bodyPr wrap="square">
                  <a:spAutoFit/>
                </a:bodyPr>
                <a:lstStyle/>
                <a:p>
                  <a:pPr algn="ct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4" name="CaixaDeTexto 83">
                  <a:extLst>
                    <a:ext uri="{FF2B5EF4-FFF2-40B4-BE49-F238E27FC236}">
                      <a16:creationId xmlns:a16="http://schemas.microsoft.com/office/drawing/2014/main" id="{F78959A8-B51B-4E59-9868-450D88FE0C99}"/>
                    </a:ext>
                  </a:extLst>
                </p:cNvPr>
                <p:cNvSpPr txBox="1">
                  <a:spLocks noRot="1" noChangeAspect="1" noMove="1" noResize="1" noEditPoints="1" noAdjustHandles="1" noChangeArrowheads="1" noChangeShapeType="1" noTextEdit="1"/>
                </p:cNvSpPr>
                <p:nvPr/>
              </p:nvSpPr>
              <p:spPr>
                <a:xfrm>
                  <a:off x="1176238" y="5255817"/>
                  <a:ext cx="3956861" cy="672620"/>
                </a:xfrm>
                <a:prstGeom prst="rect">
                  <a:avLst/>
                </a:prstGeom>
                <a:blipFill>
                  <a:blip r:embed="rId8"/>
                  <a:stretch>
                    <a:fillRect l="-770" t="-4505" r="-2311" b="-9910"/>
                  </a:stretch>
                </a:blipFill>
              </p:spPr>
              <p:txBody>
                <a:bodyPr/>
                <a:lstStyle/>
                <a:p>
                  <a:r>
                    <a:rPr lang="pt-BR">
                      <a:noFill/>
                    </a:rPr>
                    <a:t> </a:t>
                  </a:r>
                </a:p>
              </p:txBody>
            </p:sp>
          </mc:Fallback>
        </mc:AlternateContent>
        <p:grpSp>
          <p:nvGrpSpPr>
            <p:cNvPr id="85" name="Agrupar 84">
              <a:extLst>
                <a:ext uri="{FF2B5EF4-FFF2-40B4-BE49-F238E27FC236}">
                  <a16:creationId xmlns:a16="http://schemas.microsoft.com/office/drawing/2014/main" id="{3B6798D1-4C4C-4E66-8DBE-92325AE93A62}"/>
                </a:ext>
              </a:extLst>
            </p:cNvPr>
            <p:cNvGrpSpPr/>
            <p:nvPr/>
          </p:nvGrpSpPr>
          <p:grpSpPr>
            <a:xfrm>
              <a:off x="-19935" y="1740562"/>
              <a:ext cx="6204610" cy="2758321"/>
              <a:chOff x="-19935" y="1740562"/>
              <a:chExt cx="6204610" cy="2758321"/>
            </a:xfrm>
          </p:grpSpPr>
          <p:grpSp>
            <p:nvGrpSpPr>
              <p:cNvPr id="86" name="Agrupar 85">
                <a:extLst>
                  <a:ext uri="{FF2B5EF4-FFF2-40B4-BE49-F238E27FC236}">
                    <a16:creationId xmlns:a16="http://schemas.microsoft.com/office/drawing/2014/main" id="{BEFB40A0-0AC4-4A43-A6B3-89149C3C2C6E}"/>
                  </a:ext>
                </a:extLst>
              </p:cNvPr>
              <p:cNvGrpSpPr/>
              <p:nvPr/>
            </p:nvGrpSpPr>
            <p:grpSpPr>
              <a:xfrm>
                <a:off x="-19935" y="1740562"/>
                <a:ext cx="6204610" cy="2751885"/>
                <a:chOff x="2310872" y="2100975"/>
                <a:chExt cx="6204610" cy="2751885"/>
              </a:xfrm>
            </p:grpSpPr>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2696361" y="4127038"/>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6350467" y="4134194"/>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4571658" y="2551050"/>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5459719" y="2549245"/>
                  <a:ext cx="896400" cy="1591200"/>
                </a:xfrm>
                <a:prstGeom prst="line">
                  <a:avLst/>
                </a:prstGeom>
              </p:spPr>
              <p:style>
                <a:lnRef idx="3">
                  <a:schemeClr val="dk1"/>
                </a:lnRef>
                <a:fillRef idx="0">
                  <a:schemeClr val="dk1"/>
                </a:fillRef>
                <a:effectRef idx="2">
                  <a:schemeClr val="dk1"/>
                </a:effectRef>
                <a:fontRef idx="minor">
                  <a:schemeClr val="tx1"/>
                </a:fontRef>
              </p:style>
            </p:cxnSp>
            <p:cxnSp>
              <p:nvCxnSpPr>
                <p:cNvPr id="95" name="Conector reto 94">
                  <a:extLst>
                    <a:ext uri="{FF2B5EF4-FFF2-40B4-BE49-F238E27FC236}">
                      <a16:creationId xmlns:a16="http://schemas.microsoft.com/office/drawing/2014/main" id="{358F062C-0621-4C95-83D5-C0CE539D19DC}"/>
                    </a:ext>
                  </a:extLst>
                </p:cNvPr>
                <p:cNvCxnSpPr>
                  <a:cxnSpLocks/>
                </p:cNvCxnSpPr>
                <p:nvPr/>
              </p:nvCxnSpPr>
              <p:spPr>
                <a:xfrm flipH="1" flipV="1">
                  <a:off x="5673519" y="2416239"/>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6" name="Conector reto 95">
                  <a:extLst>
                    <a:ext uri="{FF2B5EF4-FFF2-40B4-BE49-F238E27FC236}">
                      <a16:creationId xmlns:a16="http://schemas.microsoft.com/office/drawing/2014/main" id="{551E6B10-66EC-45B8-8008-AA4A159C4BC8}"/>
                    </a:ext>
                  </a:extLst>
                </p:cNvPr>
                <p:cNvCxnSpPr>
                  <a:cxnSpLocks/>
                </p:cNvCxnSpPr>
                <p:nvPr/>
              </p:nvCxnSpPr>
              <p:spPr>
                <a:xfrm flipH="1" flipV="1">
                  <a:off x="5908481"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7" name="Conector reto 96">
                  <a:extLst>
                    <a:ext uri="{FF2B5EF4-FFF2-40B4-BE49-F238E27FC236}">
                      <a16:creationId xmlns:a16="http://schemas.microsoft.com/office/drawing/2014/main" id="{08EE05F9-DEC8-44E0-A421-97D3CBB096B3}"/>
                    </a:ext>
                  </a:extLst>
                </p:cNvPr>
                <p:cNvCxnSpPr>
                  <a:cxnSpLocks/>
                </p:cNvCxnSpPr>
                <p:nvPr/>
              </p:nvCxnSpPr>
              <p:spPr>
                <a:xfrm flipH="1" flipV="1">
                  <a:off x="6129474" y="2412523"/>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8" name="Elipse 97">
                  <a:extLst>
                    <a:ext uri="{FF2B5EF4-FFF2-40B4-BE49-F238E27FC236}">
                      <a16:creationId xmlns:a16="http://schemas.microsoft.com/office/drawing/2014/main" id="{38AE4F23-AC26-4F92-9340-048351C67726}"/>
                    </a:ext>
                  </a:extLst>
                </p:cNvPr>
                <p:cNvSpPr/>
                <p:nvPr/>
              </p:nvSpPr>
              <p:spPr>
                <a:xfrm>
                  <a:off x="5637519" y="288833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Elipse 98">
                  <a:extLst>
                    <a:ext uri="{FF2B5EF4-FFF2-40B4-BE49-F238E27FC236}">
                      <a16:creationId xmlns:a16="http://schemas.microsoft.com/office/drawing/2014/main" id="{B67B5F1C-8188-439B-8ADA-06E08F0F68BA}"/>
                    </a:ext>
                  </a:extLst>
                </p:cNvPr>
                <p:cNvSpPr/>
                <p:nvPr/>
              </p:nvSpPr>
              <p:spPr>
                <a:xfrm>
                  <a:off x="5872481" y="33088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19BE408A-C395-4A2C-B1F2-B38C5A5E3096}"/>
                    </a:ext>
                  </a:extLst>
                </p:cNvPr>
                <p:cNvSpPr/>
                <p:nvPr/>
              </p:nvSpPr>
              <p:spPr>
                <a:xfrm>
                  <a:off x="6102167" y="370926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2310872" y="2401893"/>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2310872" y="3960826"/>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2683482" y="4322821"/>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2688374" y="2100975"/>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7912300" y="4380130"/>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7912300" y="4380130"/>
                      <a:ext cx="530851" cy="276999"/>
                    </a:xfrm>
                    <a:prstGeom prst="rect">
                      <a:avLst/>
                    </a:prstGeom>
                    <a:blipFill>
                      <a:blip r:embed="rId9"/>
                      <a:stretch>
                        <a:fillRect l="-9195" r="-1034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2661519" y="358638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2661519" y="3586383"/>
                      <a:ext cx="645665" cy="493405"/>
                    </a:xfrm>
                    <a:prstGeom prst="rect">
                      <a:avLst/>
                    </a:prstGeom>
                    <a:blipFill>
                      <a:blip r:embed="rId10"/>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5463125" y="422411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5324118" y="4551402"/>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5324118" y="4551402"/>
                      <a:ext cx="322716" cy="300788"/>
                    </a:xfrm>
                    <a:prstGeom prst="rect">
                      <a:avLst/>
                    </a:prstGeom>
                    <a:blipFill>
                      <a:blip r:embed="rId11"/>
                      <a:stretch>
                        <a:fillRect l="-13208" r="-1887" b="-16327"/>
                      </a:stretch>
                    </a:blipFill>
                  </p:spPr>
                  <p:txBody>
                    <a:bodyPr/>
                    <a:lstStyle/>
                    <a:p>
                      <a:r>
                        <a:rPr lang="pt-BR">
                          <a:noFill/>
                        </a:rPr>
                        <a:t> </a:t>
                      </a:r>
                    </a:p>
                  </p:txBody>
                </p:sp>
              </mc:Fallback>
            </mc:AlternateContent>
            <p:cxnSp>
              <p:nvCxnSpPr>
                <p:cNvPr id="109" name="Conector de Seta Reta 108">
                  <a:extLst>
                    <a:ext uri="{FF2B5EF4-FFF2-40B4-BE49-F238E27FC236}">
                      <a16:creationId xmlns:a16="http://schemas.microsoft.com/office/drawing/2014/main" id="{EC165D7D-B7BB-4954-AF45-BBD1992E1F06}"/>
                    </a:ext>
                  </a:extLst>
                </p:cNvPr>
                <p:cNvCxnSpPr/>
                <p:nvPr/>
              </p:nvCxnSpPr>
              <p:spPr>
                <a:xfrm>
                  <a:off x="5697926" y="4224788"/>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CaixaDeTexto 109">
                      <a:extLst>
                        <a:ext uri="{FF2B5EF4-FFF2-40B4-BE49-F238E27FC236}">
                          <a16:creationId xmlns:a16="http://schemas.microsoft.com/office/drawing/2014/main" id="{6BCCFD23-F368-44DE-86E6-4599E6B41EEE}"/>
                        </a:ext>
                      </a:extLst>
                    </p:cNvPr>
                    <p:cNvSpPr txBox="1"/>
                    <p:nvPr/>
                  </p:nvSpPr>
                  <p:spPr>
                    <a:xfrm>
                      <a:off x="5558919" y="4552072"/>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0" name="CaixaDeTexto 109">
                      <a:extLst>
                        <a:ext uri="{FF2B5EF4-FFF2-40B4-BE49-F238E27FC236}">
                          <a16:creationId xmlns:a16="http://schemas.microsoft.com/office/drawing/2014/main" id="{6BCCFD23-F368-44DE-86E6-4599E6B41EEE}"/>
                        </a:ext>
                      </a:extLst>
                    </p:cNvPr>
                    <p:cNvSpPr txBox="1">
                      <a:spLocks noRot="1" noChangeAspect="1" noMove="1" noResize="1" noEditPoints="1" noAdjustHandles="1" noChangeArrowheads="1" noChangeShapeType="1" noTextEdit="1"/>
                    </p:cNvSpPr>
                    <p:nvPr/>
                  </p:nvSpPr>
                  <p:spPr>
                    <a:xfrm>
                      <a:off x="5558919" y="4552072"/>
                      <a:ext cx="346569" cy="300788"/>
                    </a:xfrm>
                    <a:prstGeom prst="rect">
                      <a:avLst/>
                    </a:prstGeom>
                    <a:blipFill>
                      <a:blip r:embed="rId12"/>
                      <a:stretch>
                        <a:fillRect l="-14035" r="-1754"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5927599" y="422264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5814350" y="4549925"/>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5814350" y="4549925"/>
                      <a:ext cx="346569" cy="300788"/>
                    </a:xfrm>
                    <a:prstGeom prst="rect">
                      <a:avLst/>
                    </a:prstGeom>
                    <a:blipFill>
                      <a:blip r:embed="rId13"/>
                      <a:stretch>
                        <a:fillRect l="-14035" r="-1754" b="-14000"/>
                      </a:stretch>
                    </a:blipFill>
                  </p:spPr>
                  <p:txBody>
                    <a:bodyPr/>
                    <a:lstStyle/>
                    <a:p>
                      <a:r>
                        <a:rPr lang="pt-BR">
                          <a:noFill/>
                        </a:rPr>
                        <a:t> </a:t>
                      </a:r>
                    </a:p>
                  </p:txBody>
                </p:sp>
              </mc:Fallback>
            </mc:AlternateContent>
            <p:cxnSp>
              <p:nvCxnSpPr>
                <p:cNvPr id="113" name="Conector de Seta Reta 112">
                  <a:extLst>
                    <a:ext uri="{FF2B5EF4-FFF2-40B4-BE49-F238E27FC236}">
                      <a16:creationId xmlns:a16="http://schemas.microsoft.com/office/drawing/2014/main" id="{53555356-006F-45F5-8CBB-5E60100F285E}"/>
                    </a:ext>
                  </a:extLst>
                </p:cNvPr>
                <p:cNvCxnSpPr/>
                <p:nvPr/>
              </p:nvCxnSpPr>
              <p:spPr>
                <a:xfrm>
                  <a:off x="6144394" y="4220493"/>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4" name="CaixaDeTexto 113">
                      <a:extLst>
                        <a:ext uri="{FF2B5EF4-FFF2-40B4-BE49-F238E27FC236}">
                          <a16:creationId xmlns:a16="http://schemas.microsoft.com/office/drawing/2014/main" id="{B6C9CC43-BA73-4276-AF45-E721B753491D}"/>
                        </a:ext>
                      </a:extLst>
                    </p:cNvPr>
                    <p:cNvSpPr txBox="1"/>
                    <p:nvPr/>
                  </p:nvSpPr>
                  <p:spPr>
                    <a:xfrm>
                      <a:off x="6082661" y="4547777"/>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3</m:t>
                                    </m:r>
                                  </m:sub>
                                </m:sSub>
                              </m:sub>
                            </m:sSub>
                          </m:oMath>
                        </m:oMathPara>
                      </a14:m>
                      <a:endParaRPr lang="pt-BR" dirty="0">
                        <a:solidFill>
                          <a:srgbClr val="FF0000"/>
                        </a:solidFill>
                      </a:endParaRPr>
                    </a:p>
                  </p:txBody>
                </p:sp>
              </mc:Choice>
              <mc:Fallback xmlns="">
                <p:sp>
                  <p:nvSpPr>
                    <p:cNvPr id="114" name="CaixaDeTexto 113">
                      <a:extLst>
                        <a:ext uri="{FF2B5EF4-FFF2-40B4-BE49-F238E27FC236}">
                          <a16:creationId xmlns:a16="http://schemas.microsoft.com/office/drawing/2014/main" id="{B6C9CC43-BA73-4276-AF45-E721B753491D}"/>
                        </a:ext>
                      </a:extLst>
                    </p:cNvPr>
                    <p:cNvSpPr txBox="1">
                      <a:spLocks noRot="1" noChangeAspect="1" noMove="1" noResize="1" noEditPoints="1" noAdjustHandles="1" noChangeArrowheads="1" noChangeShapeType="1" noTextEdit="1"/>
                    </p:cNvSpPr>
                    <p:nvPr/>
                  </p:nvSpPr>
                  <p:spPr>
                    <a:xfrm>
                      <a:off x="6082661" y="4547777"/>
                      <a:ext cx="346570" cy="300788"/>
                    </a:xfrm>
                    <a:prstGeom prst="rect">
                      <a:avLst/>
                    </a:prstGeom>
                    <a:blipFill>
                      <a:blip r:embed="rId14"/>
                      <a:stretch>
                        <a:fillRect l="-14035" r="-1754" b="-16327"/>
                      </a:stretch>
                    </a:blipFill>
                  </p:spPr>
                  <p:txBody>
                    <a:bodyPr/>
                    <a:lstStyle/>
                    <a:p>
                      <a:r>
                        <a:rPr lang="pt-BR">
                          <a:noFill/>
                        </a:rPr>
                        <a:t> </a:t>
                      </a:r>
                    </a:p>
                  </p:txBody>
                </p:sp>
              </mc:Fallback>
            </mc:AlternateContent>
          </p:grpSp>
          <p:cxnSp>
            <p:nvCxnSpPr>
              <p:cNvPr id="87" name="Conector reto 86">
                <a:extLst>
                  <a:ext uri="{FF2B5EF4-FFF2-40B4-BE49-F238E27FC236}">
                    <a16:creationId xmlns:a16="http://schemas.microsoft.com/office/drawing/2014/main" id="{C05B5CA7-F0BA-4A9E-9DE2-A2AD4FC203C3}"/>
                  </a:ext>
                </a:extLst>
              </p:cNvPr>
              <p:cNvCxnSpPr>
                <a:cxnSpLocks/>
              </p:cNvCxnSpPr>
              <p:nvPr/>
            </p:nvCxnSpPr>
            <p:spPr>
              <a:xfrm flipH="1" flipV="1">
                <a:off x="4788191" y="206284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8" name="Elipse 87">
                <a:extLst>
                  <a:ext uri="{FF2B5EF4-FFF2-40B4-BE49-F238E27FC236}">
                    <a16:creationId xmlns:a16="http://schemas.microsoft.com/office/drawing/2014/main" id="{4D8A3D6E-09A0-48CF-85C2-0AD6D8E12159}"/>
                  </a:ext>
                </a:extLst>
              </p:cNvPr>
              <p:cNvSpPr/>
              <p:nvPr/>
            </p:nvSpPr>
            <p:spPr>
              <a:xfrm>
                <a:off x="4760884" y="374594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9" name="Conector de Seta Reta 88">
                <a:extLst>
                  <a:ext uri="{FF2B5EF4-FFF2-40B4-BE49-F238E27FC236}">
                    <a16:creationId xmlns:a16="http://schemas.microsoft.com/office/drawing/2014/main" id="{105B5CF3-FE58-45B9-989F-BB0D9D7DCA0F}"/>
                  </a:ext>
                </a:extLst>
              </p:cNvPr>
              <p:cNvCxnSpPr/>
              <p:nvPr/>
            </p:nvCxnSpPr>
            <p:spPr>
              <a:xfrm>
                <a:off x="4803111" y="3870811"/>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0" name="CaixaDeTexto 89">
                    <a:extLst>
                      <a:ext uri="{FF2B5EF4-FFF2-40B4-BE49-F238E27FC236}">
                        <a16:creationId xmlns:a16="http://schemas.microsoft.com/office/drawing/2014/main" id="{E9CC44C5-F223-438A-817E-BCD5982CF6B4}"/>
                      </a:ext>
                    </a:extLst>
                  </p:cNvPr>
                  <p:cNvSpPr txBox="1"/>
                  <p:nvPr/>
                </p:nvSpPr>
                <p:spPr>
                  <a:xfrm>
                    <a:off x="4741378" y="4198095"/>
                    <a:ext cx="346570"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4</m:t>
                                  </m:r>
                                </m:sub>
                              </m:sSub>
                            </m:sub>
                          </m:sSub>
                        </m:oMath>
                      </m:oMathPara>
                    </a14:m>
                    <a:endParaRPr lang="pt-BR" dirty="0">
                      <a:solidFill>
                        <a:srgbClr val="FF0000"/>
                      </a:solidFill>
                    </a:endParaRPr>
                  </a:p>
                </p:txBody>
              </p:sp>
            </mc:Choice>
            <mc:Fallback xmlns="">
              <p:sp>
                <p:nvSpPr>
                  <p:cNvPr id="90" name="CaixaDeTexto 89">
                    <a:extLst>
                      <a:ext uri="{FF2B5EF4-FFF2-40B4-BE49-F238E27FC236}">
                        <a16:creationId xmlns:a16="http://schemas.microsoft.com/office/drawing/2014/main" id="{E9CC44C5-F223-438A-817E-BCD5982CF6B4}"/>
                      </a:ext>
                    </a:extLst>
                  </p:cNvPr>
                  <p:cNvSpPr txBox="1">
                    <a:spLocks noRot="1" noChangeAspect="1" noMove="1" noResize="1" noEditPoints="1" noAdjustHandles="1" noChangeArrowheads="1" noChangeShapeType="1" noTextEdit="1"/>
                  </p:cNvSpPr>
                  <p:nvPr/>
                </p:nvSpPr>
                <p:spPr>
                  <a:xfrm>
                    <a:off x="4741378" y="4198095"/>
                    <a:ext cx="346570" cy="300788"/>
                  </a:xfrm>
                  <a:prstGeom prst="rect">
                    <a:avLst/>
                  </a:prstGeom>
                  <a:blipFill>
                    <a:blip r:embed="rId15"/>
                    <a:stretch>
                      <a:fillRect l="-12281" r="-1754" b="-16327"/>
                    </a:stretch>
                  </a:blipFill>
                </p:spPr>
                <p:txBody>
                  <a:bodyPr/>
                  <a:lstStyle/>
                  <a:p>
                    <a:r>
                      <a:rPr lang="pt-BR">
                        <a:noFill/>
                      </a:rPr>
                      <a:t> </a:t>
                    </a:r>
                  </a:p>
                </p:txBody>
              </p:sp>
            </mc:Fallback>
          </mc:AlternateContent>
        </p:grpSp>
      </p:grpSp>
      <p:sp>
        <p:nvSpPr>
          <p:cNvPr id="51" name="CaixaDeTexto 50">
            <a:extLst>
              <a:ext uri="{FF2B5EF4-FFF2-40B4-BE49-F238E27FC236}">
                <a16:creationId xmlns:a16="http://schemas.microsoft.com/office/drawing/2014/main" id="{DC3D967C-0E3C-4AC5-9FB2-E2D6A877F34C}"/>
              </a:ext>
            </a:extLst>
          </p:cNvPr>
          <p:cNvSpPr txBox="1"/>
          <p:nvPr/>
        </p:nvSpPr>
        <p:spPr>
          <a:xfrm>
            <a:off x="7551067" y="5053844"/>
            <a:ext cx="3870306" cy="923330"/>
          </a:xfrm>
          <a:prstGeom prst="rect">
            <a:avLst/>
          </a:prstGeom>
          <a:solidFill>
            <a:schemeClr val="bg1">
              <a:lumMod val="85000"/>
            </a:schemeClr>
          </a:solidFill>
        </p:spPr>
        <p:txBody>
          <a:bodyPr wrap="square">
            <a:spAutoFit/>
          </a:bodyPr>
          <a:lstStyle/>
          <a:p>
            <a:pPr marL="342900" indent="-342900">
              <a:buFont typeface="Arial" panose="020B0604020202020204" pitchFamily="34" charset="0"/>
              <a:buChar char="•"/>
            </a:pPr>
            <a:r>
              <a:rPr lang="pt-BR" dirty="0" err="1">
                <a:latin typeface="Poppins Light" panose="00000400000000000000" pitchFamily="2" charset="0"/>
                <a:cs typeface="Poppins Light" panose="00000400000000000000" pitchFamily="2" charset="0"/>
              </a:rPr>
              <a:t>Distance-based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attribution</a:t>
            </a:r>
            <a:endParaRPr lang="pt-BR" dirty="0">
              <a:latin typeface="Poppins Light" panose="00000400000000000000" pitchFamily="2" charset="0"/>
              <a:cs typeface="Poppins Light" panose="00000400000000000000" pitchFamily="2" charset="0"/>
            </a:endParaRPr>
          </a:p>
          <a:p>
            <a:pPr marL="342900" indent="-342900">
              <a:buFont typeface="Arial" panose="020B0604020202020204" pitchFamily="34" charset="0"/>
              <a:buChar char="•"/>
            </a:pPr>
            <a:r>
              <a:rPr lang="pt-BR" dirty="0" err="1">
                <a:latin typeface="Poppins Light" panose="00000400000000000000" pitchFamily="2" charset="0"/>
                <a:cs typeface="Poppins Light" panose="00000400000000000000" pitchFamily="2" charset="0"/>
              </a:rPr>
              <a:t>Avoid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optimization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problem</a:t>
            </a:r>
            <a:r>
              <a:rPr lang="pt-BR" dirty="0">
                <a:latin typeface="Poppins Light" panose="00000400000000000000" pitchFamily="2" charset="0"/>
                <a:cs typeface="Poppins Light" panose="00000400000000000000" pitchFamily="2" charset="0"/>
              </a:rPr>
              <a:t> for </a:t>
            </a:r>
            <a:r>
              <a:rPr lang="pt-BR" dirty="0" err="1">
                <a:latin typeface="Poppins Light" panose="00000400000000000000" pitchFamily="2" charset="0"/>
                <a:cs typeface="Poppins Light" panose="00000400000000000000" pitchFamily="2" charset="0"/>
              </a:rPr>
              <a:t>each</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endParaRPr lang="pt-BR" dirty="0">
              <a:latin typeface="Poppins Light" panose="00000400000000000000" pitchFamily="2" charset="0"/>
              <a:cs typeface="Poppins Light" panose="00000400000000000000" pitchFamily="2" charset="0"/>
            </a:endParaRPr>
          </a:p>
        </p:txBody>
      </p: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880253BF-A1B4-446B-96B5-9A8E91B61CB9}"/>
                  </a:ext>
                </a:extLst>
              </p:cNvPr>
              <p:cNvSpPr txBox="1"/>
              <p:nvPr/>
            </p:nvSpPr>
            <p:spPr>
              <a:xfrm>
                <a:off x="9495932" y="2662442"/>
                <a:ext cx="559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𝒎𝒂𝒙</m:t>
                      </m:r>
                    </m:oMath>
                  </m:oMathPara>
                </a14:m>
                <a:endParaRPr lang="pt-BR" b="1" dirty="0">
                  <a:solidFill>
                    <a:schemeClr val="tx1"/>
                  </a:solidFill>
                </a:endParaRPr>
              </a:p>
            </p:txBody>
          </p:sp>
        </mc:Choice>
        <mc:Fallback xmlns="">
          <p:sp>
            <p:nvSpPr>
              <p:cNvPr id="52" name="CaixaDeTexto 51">
                <a:extLst>
                  <a:ext uri="{FF2B5EF4-FFF2-40B4-BE49-F238E27FC236}">
                    <a16:creationId xmlns:a16="http://schemas.microsoft.com/office/drawing/2014/main" id="{880253BF-A1B4-446B-96B5-9A8E91B61CB9}"/>
                  </a:ext>
                </a:extLst>
              </p:cNvPr>
              <p:cNvSpPr txBox="1">
                <a:spLocks noRot="1" noChangeAspect="1" noMove="1" noResize="1" noEditPoints="1" noAdjustHandles="1" noChangeArrowheads="1" noChangeShapeType="1" noTextEdit="1"/>
              </p:cNvSpPr>
              <p:nvPr/>
            </p:nvSpPr>
            <p:spPr>
              <a:xfrm>
                <a:off x="9495932" y="2662442"/>
                <a:ext cx="559449" cy="276999"/>
              </a:xfrm>
              <a:prstGeom prst="rect">
                <a:avLst/>
              </a:prstGeom>
              <a:blipFill>
                <a:blip r:embed="rId16"/>
                <a:stretch>
                  <a:fillRect l="-4348" r="-5435"/>
                </a:stretch>
              </a:blipFill>
            </p:spPr>
            <p:txBody>
              <a:bodyPr/>
              <a:lstStyle/>
              <a:p>
                <a:r>
                  <a:rPr lang="pt-BR">
                    <a:noFill/>
                  </a:rPr>
                  <a:t> </a:t>
                </a:r>
              </a:p>
            </p:txBody>
          </p:sp>
        </mc:Fallback>
      </mc:AlternateContent>
      <p:sp>
        <p:nvSpPr>
          <p:cNvPr id="53" name="Colchete Direito 52">
            <a:extLst>
              <a:ext uri="{FF2B5EF4-FFF2-40B4-BE49-F238E27FC236}">
                <a16:creationId xmlns:a16="http://schemas.microsoft.com/office/drawing/2014/main" id="{837F0ABC-09B3-4851-9641-9C0D441FAD90}"/>
              </a:ext>
            </a:extLst>
          </p:cNvPr>
          <p:cNvSpPr/>
          <p:nvPr/>
        </p:nvSpPr>
        <p:spPr>
          <a:xfrm>
            <a:off x="9188014" y="2079965"/>
            <a:ext cx="180000" cy="1404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
        <p:nvSpPr>
          <p:cNvPr id="49" name="Título 1">
            <a:extLst>
              <a:ext uri="{FF2B5EF4-FFF2-40B4-BE49-F238E27FC236}">
                <a16:creationId xmlns:a16="http://schemas.microsoft.com/office/drawing/2014/main" id="{70E83A27-BC0A-47A0-A0A6-0BC11AC9263B}"/>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50" name="CaixaDeTexto 49">
                <a:extLst>
                  <a:ext uri="{FF2B5EF4-FFF2-40B4-BE49-F238E27FC236}">
                    <a16:creationId xmlns:a16="http://schemas.microsoft.com/office/drawing/2014/main" id="{27A7102C-C32B-40A0-9FCD-C3CAFD233993}"/>
                  </a:ext>
                </a:extLst>
              </p:cNvPr>
              <p:cNvSpPr txBox="1"/>
              <p:nvPr/>
            </p:nvSpPr>
            <p:spPr>
              <a:xfrm>
                <a:off x="7551068" y="4117132"/>
                <a:ext cx="3870306" cy="689869"/>
              </a:xfrm>
              <a:prstGeom prst="rect">
                <a:avLst/>
              </a:prstGeom>
              <a:solidFill>
                <a:schemeClr val="bg1">
                  <a:lumMod val="85000"/>
                </a:schemeClr>
              </a:solidFill>
            </p:spPr>
            <p:txBody>
              <a:bodyPr wrap="square">
                <a:spAutoFit/>
              </a:bodyPr>
              <a:lstStyle/>
              <a:p>
                <a14:m>
                  <m:oMath xmlns:m="http://schemas.openxmlformats.org/officeDocument/2006/math">
                    <m:sSub>
                      <m:sSubPr>
                        <m:ctrlPr>
                          <a:rPr lang="pt-BR" b="1" i="1" smtClean="0">
                            <a:latin typeface="Cambria Math" panose="02040503050406030204" pitchFamily="18" charset="0"/>
                          </a:rPr>
                        </m:ctrlPr>
                      </m:sSubPr>
                      <m:e>
                        <m:r>
                          <a:rPr lang="pt-BR" b="1" i="1" smtClean="0">
                            <a:latin typeface="Cambria Math" panose="02040503050406030204" pitchFamily="18" charset="0"/>
                          </a:rPr>
                          <m:t>𝒆</m:t>
                        </m:r>
                      </m:e>
                      <m:sub>
                        <m:r>
                          <a:rPr lang="pt-BR" b="1" i="1">
                            <a:latin typeface="Cambria Math" panose="02040503050406030204" pitchFamily="18" charset="0"/>
                          </a:rPr>
                          <m:t>𝟏</m:t>
                        </m:r>
                      </m:sub>
                    </m:sSub>
                    <m:r>
                      <a:rPr lang="pt-BR" b="1" i="1">
                        <a:latin typeface="Cambria Math" panose="02040503050406030204" pitchFamily="18" charset="0"/>
                      </a:rPr>
                      <m:t> </m:t>
                    </m:r>
                  </m:oMath>
                </a14:m>
                <a:r>
                  <a:rPr lang="pt-BR" dirty="0" err="1">
                    <a:latin typeface="Poppins Light" panose="00000400000000000000" pitchFamily="2" charset="0"/>
                    <a:cs typeface="Poppins Light" panose="00000400000000000000" pitchFamily="2" charset="0"/>
                  </a:rPr>
                  <a:t>is</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best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represented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by</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ea typeface="Cambria Math" panose="02040503050406030204" pitchFamily="18" charset="0"/>
                          </a:rPr>
                        </m:ctrlPr>
                      </m:sSubPr>
                      <m:e>
                        <m:r>
                          <a:rPr lang="pt-BR" b="1" i="1" smtClean="0">
                            <a:latin typeface="Cambria Math" panose="02040503050406030204" pitchFamily="18" charset="0"/>
                            <a:ea typeface="Cambria Math" panose="02040503050406030204" pitchFamily="18" charset="0"/>
                          </a:rPr>
                          <m:t>𝒅</m:t>
                        </m:r>
                      </m:e>
                      <m:sub>
                        <m:r>
                          <a:rPr lang="pt-BR" b="1" i="1">
                            <a:latin typeface="Cambria Math" panose="02040503050406030204" pitchFamily="18" charset="0"/>
                            <a:ea typeface="Cambria Math" panose="02040503050406030204" pitchFamily="18" charset="0"/>
                          </a:rPr>
                          <m:t>𝟏</m:t>
                        </m:r>
                      </m:sub>
                    </m:sSub>
                  </m:oMath>
                </a14:m>
                <a:r>
                  <a:rPr lang="pt-BR" b="1"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score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b="0" i="1">
                            <a:latin typeface="Cambria Math" panose="02040503050406030204" pitchFamily="18" charset="0"/>
                            <a:ea typeface="Cambria Math" panose="02040503050406030204" pitchFamily="18" charset="0"/>
                          </a:rPr>
                          <m:t>𝜇</m:t>
                        </m:r>
                      </m:e>
                      <m:sub>
                        <m:sSub>
                          <m:sSubPr>
                            <m:ctrlPr>
                              <a:rPr lang="pt-BR" i="1">
                                <a:latin typeface="Cambria Math" panose="02040503050406030204" pitchFamily="18" charset="0"/>
                                <a:ea typeface="Cambria Math" panose="02040503050406030204" pitchFamily="18" charset="0"/>
                              </a:rPr>
                            </m:ctrlPr>
                          </m:sSubPr>
                          <m:e>
                            <m:r>
                              <a:rPr lang="pt-BR" b="0" i="1">
                                <a:latin typeface="Cambria Math" panose="02040503050406030204" pitchFamily="18" charset="0"/>
                                <a:ea typeface="Cambria Math" panose="02040503050406030204" pitchFamily="18" charset="0"/>
                              </a:rPr>
                              <m:t>𝑒</m:t>
                            </m:r>
                          </m:e>
                          <m:sub>
                            <m:r>
                              <a:rPr lang="pt-BR" b="0" i="1">
                                <a:latin typeface="Cambria Math" panose="02040503050406030204" pitchFamily="18" charset="0"/>
                                <a:ea typeface="Cambria Math" panose="02040503050406030204" pitchFamily="18" charset="0"/>
                              </a:rPr>
                              <m:t>1</m:t>
                            </m:r>
                          </m:sub>
                        </m:sSub>
                      </m:sub>
                    </m:sSub>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b="0" i="1">
                                <a:latin typeface="Cambria Math" panose="02040503050406030204" pitchFamily="18" charset="0"/>
                              </a:rPr>
                              <m:t>𝑡</m:t>
                            </m:r>
                          </m:e>
                          <m:sub>
                            <m:sSub>
                              <m:sSubPr>
                                <m:ctrlPr>
                                  <a:rPr lang="pt-BR" i="1">
                                    <a:latin typeface="Cambria Math" panose="02040503050406030204" pitchFamily="18" charset="0"/>
                                  </a:rPr>
                                </m:ctrlPr>
                              </m:sSubPr>
                              <m:e>
                                <m:r>
                                  <a:rPr lang="pt-BR" b="0" i="1">
                                    <a:latin typeface="Cambria Math" panose="02040503050406030204" pitchFamily="18" charset="0"/>
                                  </a:rPr>
                                  <m:t>𝑑</m:t>
                                </m:r>
                              </m:e>
                              <m:sub>
                                <m:r>
                                  <a:rPr lang="pt-BR" b="0" i="1">
                                    <a:latin typeface="Cambria Math" panose="02040503050406030204" pitchFamily="18" charset="0"/>
                                  </a:rPr>
                                  <m:t>1</m:t>
                                </m:r>
                              </m:sub>
                            </m:sSub>
                          </m:sub>
                        </m:sSub>
                      </m:e>
                    </m:d>
                  </m:oMath>
                </a14:m>
                <a:endParaRPr lang="pt-BR" dirty="0">
                  <a:latin typeface="Poppins Light" panose="00000400000000000000" pitchFamily="2" charset="0"/>
                  <a:cs typeface="Poppins Light" panose="00000400000000000000" pitchFamily="2" charset="0"/>
                </a:endParaRPr>
              </a:p>
            </p:txBody>
          </p:sp>
        </mc:Choice>
        <mc:Fallback xmlns="">
          <p:sp>
            <p:nvSpPr>
              <p:cNvPr id="50" name="CaixaDeTexto 49">
                <a:extLst>
                  <a:ext uri="{FF2B5EF4-FFF2-40B4-BE49-F238E27FC236}">
                    <a16:creationId xmlns:a16="http://schemas.microsoft.com/office/drawing/2014/main" id="{27A7102C-C32B-40A0-9FCD-C3CAFD233993}"/>
                  </a:ext>
                </a:extLst>
              </p:cNvPr>
              <p:cNvSpPr txBox="1">
                <a:spLocks noRot="1" noChangeAspect="1" noMove="1" noResize="1" noEditPoints="1" noAdjustHandles="1" noChangeArrowheads="1" noChangeShapeType="1" noTextEdit="1"/>
              </p:cNvSpPr>
              <p:nvPr/>
            </p:nvSpPr>
            <p:spPr>
              <a:xfrm>
                <a:off x="7551068" y="4117132"/>
                <a:ext cx="3870306" cy="689869"/>
              </a:xfrm>
              <a:prstGeom prst="rect">
                <a:avLst/>
              </a:prstGeom>
              <a:blipFill>
                <a:blip r:embed="rId17"/>
                <a:stretch>
                  <a:fillRect l="-1417" t="-4386" b="-9649"/>
                </a:stretch>
              </a:blipFill>
            </p:spPr>
            <p:txBody>
              <a:bodyPr/>
              <a:lstStyle/>
              <a:p>
                <a:r>
                  <a:rPr lang="pt-BR">
                    <a:noFill/>
                  </a:rPr>
                  <a:t> </a:t>
                </a:r>
              </a:p>
            </p:txBody>
          </p:sp>
        </mc:Fallback>
      </mc:AlternateContent>
    </p:spTree>
    <p:extLst>
      <p:ext uri="{BB962C8B-B14F-4D97-AF65-F5344CB8AC3E}">
        <p14:creationId xmlns:p14="http://schemas.microsoft.com/office/powerpoint/2010/main" val="2545177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25</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2800" b="1" dirty="0">
                <a:latin typeface="Poppins SemiBold" panose="00000700000000000000" pitchFamily="2" charset="0"/>
                <a:cs typeface="Poppins SemiBold" panose="00000700000000000000" pitchFamily="2" charset="0"/>
              </a:rPr>
              <a:t>II. </a:t>
            </a:r>
            <a:r>
              <a:rPr lang="en-US" sz="2800" b="1" dirty="0">
                <a:latin typeface="Poppins SemiBold" panose="00000700000000000000" pitchFamily="2" charset="0"/>
                <a:cs typeface="Poppins SemiBold" panose="00000700000000000000" pitchFamily="2" charset="0"/>
              </a:rPr>
              <a:t>Proposed solution </a:t>
            </a:r>
            <a:endParaRPr lang="pt-BR" sz="2800" b="1" dirty="0">
              <a:latin typeface="Poppins SemiBold" panose="00000700000000000000" pitchFamily="2" charset="0"/>
              <a:cs typeface="Poppins SemiBold" panose="00000700000000000000" pitchFamily="2" charset="0"/>
            </a:endParaRPr>
          </a:p>
        </p:txBody>
      </p:sp>
      <mc:AlternateContent xmlns:mc="http://schemas.openxmlformats.org/markup-compatibility/2006">
        <mc:Choice xmlns:a14="http://schemas.microsoft.com/office/drawing/2010/main" Requires="a14">
          <p:graphicFrame>
            <p:nvGraphicFramePr>
              <p:cNvPr id="16" name="Tabela 15">
                <a:extLst>
                  <a:ext uri="{FF2B5EF4-FFF2-40B4-BE49-F238E27FC236}">
                    <a16:creationId xmlns:a16="http://schemas.microsoft.com/office/drawing/2014/main" id="{CDCE2A05-31EE-4C92-901B-8D84C957566C}"/>
                  </a:ext>
                </a:extLst>
              </p:cNvPr>
              <p:cNvGraphicFramePr>
                <a:graphicFrameLocks noGrp="1"/>
              </p:cNvGraphicFramePr>
              <p:nvPr>
                <p:extLst>
                  <p:ext uri="{D42A27DB-BD31-4B8C-83A1-F6EECF244321}">
                    <p14:modId xmlns:p14="http://schemas.microsoft.com/office/powerpoint/2010/main" val="2383783411"/>
                  </p:ext>
                </p:extLst>
              </p:nvPr>
            </p:nvGraphicFramePr>
            <p:xfrm>
              <a:off x="6226629" y="1906521"/>
              <a:ext cx="5408990" cy="3302762"/>
            </p:xfrm>
            <a:graphic>
              <a:graphicData uri="http://schemas.openxmlformats.org/drawingml/2006/table">
                <a:tbl>
                  <a:tblPr firstRow="1" firstCol="1">
                    <a:tableStyleId>{9D7B26C5-4107-4FEC-AEDC-1716B250A1EF}</a:tableStyleId>
                  </a:tblPr>
                  <a:tblGrid>
                    <a:gridCol w="1721510">
                      <a:extLst>
                        <a:ext uri="{9D8B030D-6E8A-4147-A177-3AD203B41FA5}">
                          <a16:colId xmlns:a16="http://schemas.microsoft.com/office/drawing/2014/main" val="2125177324"/>
                        </a:ext>
                      </a:extLst>
                    </a:gridCol>
                    <a:gridCol w="3687480">
                      <a:extLst>
                        <a:ext uri="{9D8B030D-6E8A-4147-A177-3AD203B41FA5}">
                          <a16:colId xmlns:a16="http://schemas.microsoft.com/office/drawing/2014/main" val="2072527288"/>
                        </a:ext>
                      </a:extLst>
                    </a:gridCol>
                  </a:tblGrid>
                  <a:tr h="0">
                    <a:tc>
                      <a:txBody>
                        <a:bodyPr/>
                        <a:lstStyle/>
                        <a:p>
                          <a:pPr algn="l"/>
                          <a:r>
                            <a:rPr lang="pt-BR" sz="1800" dirty="0" err="1">
                              <a:latin typeface="Poppins Light" panose="00000400000000000000" pitchFamily="2" charset="0"/>
                              <a:cs typeface="Poppins Light" panose="00000400000000000000" pitchFamily="2" charset="0"/>
                            </a:rPr>
                            <a:t>Object</a:t>
                          </a:r>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err="1">
                              <a:latin typeface="Poppins Light" panose="00000400000000000000" pitchFamily="2" charset="0"/>
                              <a:cs typeface="Poppins Light" panose="00000400000000000000" pitchFamily="2" charset="0"/>
                            </a:rPr>
                            <a:t>Description</a:t>
                          </a:r>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800" i="1" smtClean="0">
                                        <a:latin typeface="Cambria Math" panose="02040503050406030204" pitchFamily="18" charset="0"/>
                                      </a:rPr>
                                    </m:ctrlPr>
                                  </m:sSubPr>
                                  <m:e>
                                    <m:r>
                                      <a:rPr lang="pt-BR" sz="1800" b="0" i="1" smtClean="0">
                                        <a:latin typeface="Cambria Math" panose="02040503050406030204" pitchFamily="18" charset="0"/>
                                      </a:rPr>
                                      <m:t>𝑚𝑓</m:t>
                                    </m:r>
                                  </m:e>
                                  <m:sub>
                                    <m:sSub>
                                      <m:sSubPr>
                                        <m:ctrlPr>
                                          <a:rPr lang="pt-BR" sz="1800" i="1">
                                            <a:latin typeface="Cambria Math" panose="02040503050406030204" pitchFamily="18" charset="0"/>
                                          </a:rPr>
                                        </m:ctrlPr>
                                      </m:sSubPr>
                                      <m:e>
                                        <m:r>
                                          <a:rPr lang="pt-BR" sz="1800">
                                            <a:latin typeface="Cambria Math" panose="02040503050406030204" pitchFamily="18" charset="0"/>
                                          </a:rPr>
                                          <m:t>𝑒</m:t>
                                        </m:r>
                                      </m:e>
                                      <m:sub>
                                        <m:r>
                                          <a:rPr lang="pt-BR" sz="1800">
                                            <a:latin typeface="Cambria Math" panose="02040503050406030204" pitchFamily="18" charset="0"/>
                                          </a:rPr>
                                          <m:t>𝑗</m:t>
                                        </m:r>
                                      </m:sub>
                                    </m:sSub>
                                  </m:sub>
                                </m:sSub>
                                <m:r>
                                  <a:rPr lang="pt-BR" sz="1800" b="0" smtClean="0">
                                    <a:latin typeface="Cambria Math" panose="02040503050406030204" pitchFamily="18" charset="0"/>
                                  </a:rPr>
                                  <m:t>(</m:t>
                                </m:r>
                                <m:r>
                                  <a:rPr lang="pt-BR" sz="1800" b="0" smtClean="0">
                                    <a:latin typeface="Cambria Math" panose="02040503050406030204" pitchFamily="18" charset="0"/>
                                  </a:rPr>
                                  <m:t>𝑡</m:t>
                                </m:r>
                                <m:r>
                                  <a:rPr lang="pt-BR" sz="1800" b="0" smtClean="0">
                                    <a:latin typeface="Cambria Math" panose="02040503050406030204" pitchFamily="18" charset="0"/>
                                  </a:rPr>
                                  <m:t>)</m:t>
                                </m:r>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err="1">
                              <a:latin typeface="Poppins Light" panose="00000400000000000000" pitchFamily="2" charset="0"/>
                              <a:cs typeface="Poppins Light" panose="00000400000000000000" pitchFamily="2" charset="0"/>
                            </a:rPr>
                            <a:t>membership</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function</a:t>
                          </a:r>
                          <a:r>
                            <a:rPr lang="pt-BR" sz="18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800" i="1">
                                      <a:latin typeface="Cambria Math" panose="02040503050406030204" pitchFamily="18" charset="0"/>
                                    </a:rPr>
                                  </m:ctrlPr>
                                </m:sSubPr>
                                <m:e>
                                  <m:r>
                                    <a:rPr lang="pt-BR" sz="1800">
                                      <a:latin typeface="Cambria Math" panose="02040503050406030204" pitchFamily="18" charset="0"/>
                                    </a:rPr>
                                    <m:t>𝑒</m:t>
                                  </m:r>
                                </m:e>
                                <m:sub>
                                  <m:r>
                                    <a:rPr lang="pt-BR" sz="1800">
                                      <a:latin typeface="Cambria Math" panose="02040503050406030204" pitchFamily="18" charset="0"/>
                                    </a:rPr>
                                    <m:t>𝑗</m:t>
                                  </m:r>
                                </m:sub>
                              </m:sSub>
                            </m:oMath>
                          </a14:m>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65310853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800" b="0" i="1" smtClean="0">
                                        <a:latin typeface="Cambria Math" panose="02040503050406030204" pitchFamily="18" charset="0"/>
                                        <a:ea typeface="Cambria Math" panose="02040503050406030204" pitchFamily="18" charset="0"/>
                                      </a:rPr>
                                    </m:ctrlPr>
                                  </m:sSubPr>
                                  <m:e>
                                    <m:r>
                                      <a:rPr lang="pt-BR" sz="1800" b="0" i="1" smtClean="0">
                                        <a:latin typeface="Cambria Math" panose="02040503050406030204" pitchFamily="18" charset="0"/>
                                        <a:ea typeface="Cambria Math" panose="02040503050406030204" pitchFamily="18" charset="0"/>
                                      </a:rPr>
                                      <m:t>𝐸</m:t>
                                    </m:r>
                                  </m:e>
                                  <m:sub>
                                    <m:sSub>
                                      <m:sSubPr>
                                        <m:ctrlPr>
                                          <a:rPr lang="pt-BR" sz="1800" b="0" i="1" smtClean="0">
                                            <a:latin typeface="Cambria Math" panose="02040503050406030204" pitchFamily="18" charset="0"/>
                                            <a:ea typeface="Cambria Math" panose="02040503050406030204" pitchFamily="18" charset="0"/>
                                          </a:rPr>
                                        </m:ctrlPr>
                                      </m:sSubPr>
                                      <m:e>
                                        <m:r>
                                          <a:rPr lang="pt-BR" sz="1800" b="0" i="1" smtClean="0">
                                            <a:latin typeface="Cambria Math" panose="02040503050406030204" pitchFamily="18" charset="0"/>
                                            <a:ea typeface="Cambria Math" panose="02040503050406030204" pitchFamily="18" charset="0"/>
                                          </a:rPr>
                                          <m:t>𝑑</m:t>
                                        </m:r>
                                      </m:e>
                                      <m:sub>
                                        <m:r>
                                          <a:rPr lang="pt-BR" sz="1800" b="0" i="1" smtClean="0">
                                            <a:latin typeface="Cambria Math" panose="02040503050406030204" pitchFamily="18" charset="0"/>
                                            <a:ea typeface="Cambria Math" panose="02040503050406030204" pitchFamily="18" charset="0"/>
                                          </a:rPr>
                                          <m:t>𝑖</m:t>
                                        </m:r>
                                      </m:sub>
                                    </m:sSub>
                                  </m:sub>
                                </m:sSub>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a:latin typeface="Poppins Light" panose="00000400000000000000" pitchFamily="2" charset="0"/>
                              <a:cs typeface="Poppins Light" panose="00000400000000000000" pitchFamily="2" charset="0"/>
                            </a:rPr>
                            <a:t>(set </a:t>
                          </a:r>
                          <a:r>
                            <a:rPr lang="pt-BR" sz="1800" dirty="0" err="1">
                              <a:latin typeface="Poppins Light" panose="00000400000000000000" pitchFamily="2" charset="0"/>
                              <a:cs typeface="Poppins Light" panose="00000400000000000000" pitchFamily="2" charset="0"/>
                            </a:rPr>
                            <a:t>of</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event</a:t>
                          </a:r>
                          <a:r>
                            <a:rPr lang="pt-BR" sz="1800" dirty="0">
                              <a:latin typeface="Poppins Light" panose="00000400000000000000" pitchFamily="2" charset="0"/>
                              <a:cs typeface="Poppins Light" panose="00000400000000000000" pitchFamily="2" charset="0"/>
                            </a:rPr>
                            <a:t>(s) </a:t>
                          </a:r>
                          <a:r>
                            <a:rPr lang="pt-BR" sz="1800" dirty="0" err="1">
                              <a:latin typeface="Poppins Light" panose="00000400000000000000" pitchFamily="2" charset="0"/>
                              <a:cs typeface="Poppins Light" panose="00000400000000000000" pitchFamily="2" charset="0"/>
                            </a:rPr>
                            <a:t>to</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which</a:t>
                          </a:r>
                          <a:r>
                            <a:rPr lang="pt-BR" sz="18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800" i="1" smtClean="0">
                                      <a:latin typeface="Cambria Math" panose="02040503050406030204" pitchFamily="18" charset="0"/>
                                    </a:rPr>
                                  </m:ctrlPr>
                                </m:sSubPr>
                                <m:e>
                                  <m:r>
                                    <a:rPr lang="pt-BR" sz="1800" b="0" smtClean="0">
                                      <a:latin typeface="Cambria Math" panose="02040503050406030204" pitchFamily="18" charset="0"/>
                                    </a:rPr>
                                    <m:t>𝑑</m:t>
                                  </m:r>
                                </m:e>
                                <m:sub>
                                  <m:r>
                                    <a:rPr lang="pt-BR" sz="1800" b="0" smtClean="0">
                                      <a:latin typeface="Cambria Math" panose="02040503050406030204" pitchFamily="18" charset="0"/>
                                    </a:rPr>
                                    <m:t>𝑖</m:t>
                                  </m:r>
                                </m:sub>
                              </m:sSub>
                            </m:oMath>
                          </a14:m>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is</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attributed</a:t>
                          </a:r>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21911253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800" b="0" i="1" smtClean="0">
                                        <a:latin typeface="Cambria Math" panose="02040503050406030204" pitchFamily="18" charset="0"/>
                                        <a:ea typeface="Cambria Math" panose="02040503050406030204" pitchFamily="18" charset="0"/>
                                      </a:rPr>
                                    </m:ctrlPr>
                                  </m:sSubPr>
                                  <m:e>
                                    <m:r>
                                      <a:rPr lang="pt-BR" sz="1800" b="0" i="1" smtClean="0">
                                        <a:latin typeface="Cambria Math" panose="02040503050406030204" pitchFamily="18" charset="0"/>
                                        <a:ea typeface="Cambria Math" panose="02040503050406030204" pitchFamily="18" charset="0"/>
                                      </a:rPr>
                                      <m:t>𝐷</m:t>
                                    </m:r>
                                  </m:e>
                                  <m:sub>
                                    <m:sSub>
                                      <m:sSubPr>
                                        <m:ctrlPr>
                                          <a:rPr lang="pt-BR" sz="1800" i="1">
                                            <a:latin typeface="Cambria Math" panose="02040503050406030204" pitchFamily="18" charset="0"/>
                                          </a:rPr>
                                        </m:ctrlPr>
                                      </m:sSubPr>
                                      <m:e>
                                        <m:r>
                                          <a:rPr lang="pt-BR" sz="1800" i="1">
                                            <a:latin typeface="Cambria Math" panose="02040503050406030204" pitchFamily="18" charset="0"/>
                                          </a:rPr>
                                          <m:t>𝑒</m:t>
                                        </m:r>
                                      </m:e>
                                      <m:sub>
                                        <m:r>
                                          <a:rPr lang="pt-BR" sz="1800" i="1">
                                            <a:latin typeface="Cambria Math" panose="02040503050406030204" pitchFamily="18" charset="0"/>
                                          </a:rPr>
                                          <m:t>𝑗</m:t>
                                        </m:r>
                                      </m:sub>
                                    </m:sSub>
                                  </m:sub>
                                </m:sSub>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a:latin typeface="Poppins Light" panose="00000400000000000000" pitchFamily="2" charset="0"/>
                              <a:cs typeface="Poppins Light" panose="00000400000000000000" pitchFamily="2" charset="0"/>
                            </a:rPr>
                            <a:t>set </a:t>
                          </a:r>
                          <a:r>
                            <a:rPr lang="pt-BR" sz="1800" dirty="0" err="1">
                              <a:latin typeface="Poppins Light" panose="00000400000000000000" pitchFamily="2" charset="0"/>
                              <a:cs typeface="Poppins Light" panose="00000400000000000000" pitchFamily="2" charset="0"/>
                            </a:rPr>
                            <a:t>of</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detections</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attributed</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to</a:t>
                          </a:r>
                          <a:r>
                            <a:rPr lang="pt-BR" sz="18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800" i="1" smtClean="0">
                                      <a:latin typeface="Cambria Math" panose="02040503050406030204" pitchFamily="18" charset="0"/>
                                    </a:rPr>
                                  </m:ctrlPr>
                                </m:sSubPr>
                                <m:e>
                                  <m:r>
                                    <a:rPr lang="pt-BR" sz="1800" i="1">
                                      <a:latin typeface="Cambria Math" panose="02040503050406030204" pitchFamily="18" charset="0"/>
                                    </a:rPr>
                                    <m:t>𝑒</m:t>
                                  </m:r>
                                </m:e>
                                <m:sub>
                                  <m:r>
                                    <a:rPr lang="pt-BR" sz="1800" i="1">
                                      <a:latin typeface="Cambria Math" panose="02040503050406030204" pitchFamily="18" charset="0"/>
                                    </a:rPr>
                                    <m:t>𝑗</m:t>
                                  </m:r>
                                </m:sub>
                              </m:sSub>
                            </m:oMath>
                          </a14:m>
                          <a:r>
                            <a:rPr lang="pt-BR" sz="1800" dirty="0">
                              <a:latin typeface="Poppins Light" panose="00000400000000000000" pitchFamily="2" charset="0"/>
                              <a:cs typeface="Poppins Light" panose="00000400000000000000" pitchFamily="2" charset="0"/>
                            </a:rPr>
                            <a:t> (membership </a:t>
                          </a:r>
                          <a14:m>
                            <m:oMath xmlns:m="http://schemas.openxmlformats.org/officeDocument/2006/math">
                              <m:r>
                                <a:rPr lang="pt-BR" sz="1800" smtClean="0">
                                  <a:latin typeface="Cambria Math" panose="02040503050406030204" pitchFamily="18" charset="0"/>
                                </a:rPr>
                                <m:t>&gt;0</m:t>
                              </m:r>
                            </m:oMath>
                          </a14:m>
                          <a:r>
                            <a:rPr lang="pt-BR" sz="1800" dirty="0">
                              <a:latin typeface="Poppins Light" panose="00000400000000000000" pitchFamily="2" charset="0"/>
                              <a:cs typeface="Poppins Light" panose="00000400000000000000" pitchFamily="2" charset="0"/>
                            </a:rPr>
                            <a:t>)</a:t>
                          </a:r>
                        </a:p>
                      </a:txBody>
                      <a:tcPr anchor="ctr"/>
                    </a:tc>
                    <a:extLst>
                      <a:ext uri="{0D108BD9-81ED-4DB2-BD59-A6C34878D82A}">
                        <a16:rowId xmlns:a16="http://schemas.microsoft.com/office/drawing/2014/main" val="4015050739"/>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800" i="1" smtClean="0">
                                        <a:latin typeface="Cambria Math" panose="02040503050406030204" pitchFamily="18" charset="0"/>
                                      </a:rPr>
                                    </m:ctrlPr>
                                  </m:sSubPr>
                                  <m:e>
                                    <m:acc>
                                      <m:accPr>
                                        <m:chr m:val="̂"/>
                                        <m:ctrlPr>
                                          <a:rPr lang="pt-BR" sz="1800" b="1" i="1">
                                            <a:latin typeface="Cambria Math" panose="02040503050406030204" pitchFamily="18" charset="0"/>
                                          </a:rPr>
                                        </m:ctrlPr>
                                      </m:accPr>
                                      <m:e>
                                        <m:r>
                                          <a:rPr lang="pt-BR" sz="1800" i="1">
                                            <a:latin typeface="Cambria Math" panose="02040503050406030204" pitchFamily="18" charset="0"/>
                                          </a:rPr>
                                          <m:t>𝑑</m:t>
                                        </m:r>
                                      </m:e>
                                    </m:acc>
                                  </m:e>
                                  <m:sub>
                                    <m:sSub>
                                      <m:sSubPr>
                                        <m:ctrlPr>
                                          <a:rPr lang="pt-BR" sz="1800" i="1">
                                            <a:latin typeface="Cambria Math" panose="02040503050406030204" pitchFamily="18" charset="0"/>
                                          </a:rPr>
                                        </m:ctrlPr>
                                      </m:sSubPr>
                                      <m:e>
                                        <m:r>
                                          <a:rPr lang="pt-BR" sz="1800" i="1">
                                            <a:latin typeface="Cambria Math" panose="02040503050406030204" pitchFamily="18" charset="0"/>
                                          </a:rPr>
                                          <m:t>𝑒</m:t>
                                        </m:r>
                                      </m:e>
                                      <m:sub>
                                        <m:r>
                                          <a:rPr lang="pt-BR" sz="1800" i="1">
                                            <a:latin typeface="Cambria Math" panose="02040503050406030204" pitchFamily="18" charset="0"/>
                                          </a:rPr>
                                          <m:t>𝑗</m:t>
                                        </m:r>
                                      </m:sub>
                                    </m:sSub>
                                  </m:sub>
                                </m:sSub>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err="1">
                              <a:latin typeface="Poppins Light" panose="00000400000000000000" pitchFamily="2" charset="0"/>
                              <a:cs typeface="Poppins Light" panose="00000400000000000000" pitchFamily="2" charset="0"/>
                            </a:rPr>
                            <a:t>representative</a:t>
                          </a:r>
                          <a:r>
                            <a:rPr lang="pt-BR" sz="1800" dirty="0">
                              <a:latin typeface="Poppins Light" panose="00000400000000000000" pitchFamily="2" charset="0"/>
                              <a:cs typeface="Poppins Light" panose="00000400000000000000" pitchFamily="2" charset="0"/>
                            </a:rPr>
                            <a:t> </a:t>
                          </a:r>
                          <a:r>
                            <a:rPr lang="pt-BR" sz="1800" dirty="0" err="1">
                              <a:latin typeface="Poppins Light" panose="00000400000000000000" pitchFamily="2" charset="0"/>
                              <a:cs typeface="Poppins Light" panose="00000400000000000000" pitchFamily="2" charset="0"/>
                            </a:rPr>
                            <a:t>detection</a:t>
                          </a:r>
                          <a:r>
                            <a:rPr lang="pt-BR" sz="1800" baseline="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800" i="1" smtClean="0">
                                      <a:latin typeface="Cambria Math" panose="02040503050406030204" pitchFamily="18" charset="0"/>
                                    </a:rPr>
                                  </m:ctrlPr>
                                </m:sSubPr>
                                <m:e>
                                  <m:r>
                                    <a:rPr lang="pt-BR" sz="1800">
                                      <a:latin typeface="Cambria Math" panose="02040503050406030204" pitchFamily="18" charset="0"/>
                                    </a:rPr>
                                    <m:t>𝑒</m:t>
                                  </m:r>
                                </m:e>
                                <m:sub>
                                  <m:r>
                                    <a:rPr lang="pt-BR" sz="1800">
                                      <a:latin typeface="Cambria Math" panose="02040503050406030204" pitchFamily="18" charset="0"/>
                                    </a:rPr>
                                    <m:t>𝑗</m:t>
                                  </m:r>
                                </m:sub>
                              </m:sSub>
                            </m:oMath>
                          </a14:m>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684910447"/>
                      </a:ext>
                    </a:extLst>
                  </a:tr>
                  <a:tr h="0">
                    <a:tc>
                      <a:txBody>
                        <a:bodyPr/>
                        <a:lstStyle/>
                        <a:p>
                          <a:pPr algn="l"/>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ea typeface="Cambria Math" panose="02040503050406030204" pitchFamily="18" charset="0"/>
                                  </a:rPr>
                                  <m:t>𝑠𝑒</m:t>
                                </m:r>
                                <m:d>
                                  <m:dPr>
                                    <m:ctrlPr>
                                      <a:rPr lang="pt-BR" sz="1800" b="0" i="1" smtClean="0">
                                        <a:latin typeface="Cambria Math" panose="02040503050406030204" pitchFamily="18" charset="0"/>
                                      </a:rPr>
                                    </m:ctrlPr>
                                  </m:dPr>
                                  <m:e>
                                    <m:sSub>
                                      <m:sSubPr>
                                        <m:ctrlPr>
                                          <a:rPr lang="pt-BR" sz="1800" i="1" smtClean="0">
                                            <a:latin typeface="Cambria Math" panose="02040503050406030204" pitchFamily="18" charset="0"/>
                                          </a:rPr>
                                        </m:ctrlPr>
                                      </m:sSubPr>
                                      <m:e>
                                        <m:r>
                                          <a:rPr lang="pt-BR" sz="1800" i="1">
                                            <a:latin typeface="Cambria Math" panose="02040503050406030204" pitchFamily="18" charset="0"/>
                                          </a:rPr>
                                          <m:t>𝑒</m:t>
                                        </m:r>
                                      </m:e>
                                      <m:sub>
                                        <m:r>
                                          <a:rPr lang="pt-BR" sz="1800" i="1">
                                            <a:latin typeface="Cambria Math" panose="02040503050406030204" pitchFamily="18" charset="0"/>
                                          </a:rPr>
                                          <m:t>𝑗</m:t>
                                        </m:r>
                                      </m:sub>
                                    </m:sSub>
                                  </m:e>
                                </m:d>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a:latin typeface="Poppins Light" panose="00000400000000000000" pitchFamily="2" charset="0"/>
                              <a:cs typeface="Poppins Light" panose="00000400000000000000" pitchFamily="2" charset="0"/>
                            </a:rPr>
                            <a:t>score for </a:t>
                          </a:r>
                          <a:r>
                            <a:rPr lang="pt-BR" sz="1800" dirty="0" err="1">
                              <a:latin typeface="Poppins Light" panose="00000400000000000000" pitchFamily="2" charset="0"/>
                              <a:cs typeface="Poppins Light" panose="00000400000000000000" pitchFamily="2" charset="0"/>
                            </a:rPr>
                            <a:t>event</a:t>
                          </a:r>
                          <a:r>
                            <a:rPr lang="pt-BR" sz="18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800" i="1" smtClean="0">
                                      <a:latin typeface="Cambria Math" panose="02040503050406030204" pitchFamily="18" charset="0"/>
                                    </a:rPr>
                                  </m:ctrlPr>
                                </m:sSubPr>
                                <m:e>
                                  <m:r>
                                    <a:rPr lang="pt-BR" sz="1800" i="1">
                                      <a:latin typeface="Cambria Math" panose="02040503050406030204" pitchFamily="18" charset="0"/>
                                    </a:rPr>
                                    <m:t>𝑒</m:t>
                                  </m:r>
                                </m:e>
                                <m:sub>
                                  <m:r>
                                    <a:rPr lang="pt-BR" sz="1800" i="1">
                                      <a:latin typeface="Cambria Math" panose="02040503050406030204" pitchFamily="18" charset="0"/>
                                    </a:rPr>
                                    <m:t>𝑗</m:t>
                                  </m:r>
                                </m:sub>
                              </m:sSub>
                            </m:oMath>
                          </a14:m>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559267900"/>
                      </a:ext>
                    </a:extLst>
                  </a:tr>
                  <a:tr h="0">
                    <a:tc>
                      <a:txBody>
                        <a:bodyPr/>
                        <a:lstStyle/>
                        <a:p>
                          <a:pPr algn="l"/>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ea typeface="Cambria Math" panose="02040503050406030204" pitchFamily="18" charset="0"/>
                                  </a:rPr>
                                  <m:t>𝑠𝑑</m:t>
                                </m:r>
                                <m:d>
                                  <m:dPr>
                                    <m:ctrlPr>
                                      <a:rPr lang="pt-BR" sz="1800" i="1">
                                        <a:latin typeface="Cambria Math" panose="02040503050406030204" pitchFamily="18" charset="0"/>
                                        <a:ea typeface="Cambria Math" panose="02040503050406030204" pitchFamily="18" charset="0"/>
                                      </a:rPr>
                                    </m:ctrlPr>
                                  </m:dPr>
                                  <m:e>
                                    <m:sSub>
                                      <m:sSubPr>
                                        <m:ctrlPr>
                                          <a:rPr lang="pt-BR" sz="1800" i="1">
                                            <a:latin typeface="Cambria Math" panose="02040503050406030204" pitchFamily="18" charset="0"/>
                                            <a:ea typeface="Cambria Math" panose="02040503050406030204" pitchFamily="18" charset="0"/>
                                          </a:rPr>
                                        </m:ctrlPr>
                                      </m:sSubPr>
                                      <m:e>
                                        <m:r>
                                          <a:rPr lang="pt-BR" sz="1800" i="1">
                                            <a:latin typeface="Cambria Math" panose="02040503050406030204" pitchFamily="18" charset="0"/>
                                            <a:ea typeface="Cambria Math" panose="02040503050406030204" pitchFamily="18" charset="0"/>
                                          </a:rPr>
                                          <m:t>𝑑</m:t>
                                        </m:r>
                                      </m:e>
                                      <m:sub>
                                        <m:r>
                                          <a:rPr lang="pt-BR" sz="1800" i="1">
                                            <a:latin typeface="Cambria Math" panose="02040503050406030204" pitchFamily="18" charset="0"/>
                                            <a:ea typeface="Cambria Math" panose="02040503050406030204" pitchFamily="18" charset="0"/>
                                          </a:rPr>
                                          <m:t>𝑖</m:t>
                                        </m:r>
                                      </m:sub>
                                    </m:sSub>
                                  </m:e>
                                </m:d>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latin typeface="Poppins Light" panose="00000400000000000000" pitchFamily="2" charset="0"/>
                              <a:cs typeface="Poppins Light" panose="00000400000000000000" pitchFamily="2" charset="0"/>
                            </a:rPr>
                            <a:t>score for </a:t>
                          </a:r>
                          <a:r>
                            <a:rPr lang="pt-BR" sz="1800" dirty="0" err="1">
                              <a:latin typeface="Poppins Light" panose="00000400000000000000" pitchFamily="2" charset="0"/>
                              <a:cs typeface="Poppins Light" panose="00000400000000000000" pitchFamily="2" charset="0"/>
                            </a:rPr>
                            <a:t>detection</a:t>
                          </a:r>
                          <a:r>
                            <a:rPr lang="pt-BR" sz="18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800" i="1" smtClean="0">
                                      <a:latin typeface="Cambria Math" panose="02040503050406030204" pitchFamily="18" charset="0"/>
                                    </a:rPr>
                                  </m:ctrlPr>
                                </m:sSubPr>
                                <m:e>
                                  <m:r>
                                    <a:rPr lang="pt-BR" sz="1800" b="0" smtClean="0">
                                      <a:latin typeface="Cambria Math" panose="02040503050406030204" pitchFamily="18" charset="0"/>
                                    </a:rPr>
                                    <m:t>𝑑</m:t>
                                  </m:r>
                                </m:e>
                                <m:sub>
                                  <m:r>
                                    <a:rPr lang="pt-BR" sz="1800" b="0" smtClean="0">
                                      <a:latin typeface="Cambria Math" panose="02040503050406030204" pitchFamily="18" charset="0"/>
                                    </a:rPr>
                                    <m:t>𝑖</m:t>
                                  </m:r>
                                </m:sub>
                              </m:sSub>
                            </m:oMath>
                          </a14:m>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470230984"/>
                      </a:ext>
                    </a:extLst>
                  </a:tr>
                </a:tbl>
              </a:graphicData>
            </a:graphic>
          </p:graphicFrame>
        </mc:Choice>
        <mc:Fallback>
          <p:graphicFrame>
            <p:nvGraphicFramePr>
              <p:cNvPr id="16" name="Tabela 15">
                <a:extLst>
                  <a:ext uri="{FF2B5EF4-FFF2-40B4-BE49-F238E27FC236}">
                    <a16:creationId xmlns:a16="http://schemas.microsoft.com/office/drawing/2014/main" id="{CDCE2A05-31EE-4C92-901B-8D84C957566C}"/>
                  </a:ext>
                </a:extLst>
              </p:cNvPr>
              <p:cNvGraphicFramePr>
                <a:graphicFrameLocks noGrp="1"/>
              </p:cNvGraphicFramePr>
              <p:nvPr>
                <p:extLst>
                  <p:ext uri="{D42A27DB-BD31-4B8C-83A1-F6EECF244321}">
                    <p14:modId xmlns:p14="http://schemas.microsoft.com/office/powerpoint/2010/main" val="2383783411"/>
                  </p:ext>
                </p:extLst>
              </p:nvPr>
            </p:nvGraphicFramePr>
            <p:xfrm>
              <a:off x="6226629" y="1906521"/>
              <a:ext cx="5408990" cy="3302762"/>
            </p:xfrm>
            <a:graphic>
              <a:graphicData uri="http://schemas.openxmlformats.org/drawingml/2006/table">
                <a:tbl>
                  <a:tblPr firstRow="1" firstCol="1">
                    <a:tableStyleId>{9D7B26C5-4107-4FEC-AEDC-1716B250A1EF}</a:tableStyleId>
                  </a:tblPr>
                  <a:tblGrid>
                    <a:gridCol w="1721510">
                      <a:extLst>
                        <a:ext uri="{9D8B030D-6E8A-4147-A177-3AD203B41FA5}">
                          <a16:colId xmlns:a16="http://schemas.microsoft.com/office/drawing/2014/main" val="2125177324"/>
                        </a:ext>
                      </a:extLst>
                    </a:gridCol>
                    <a:gridCol w="3687480">
                      <a:extLst>
                        <a:ext uri="{9D8B030D-6E8A-4147-A177-3AD203B41FA5}">
                          <a16:colId xmlns:a16="http://schemas.microsoft.com/office/drawing/2014/main" val="2072527288"/>
                        </a:ext>
                      </a:extLst>
                    </a:gridCol>
                  </a:tblGrid>
                  <a:tr h="365760">
                    <a:tc>
                      <a:txBody>
                        <a:bodyPr/>
                        <a:lstStyle/>
                        <a:p>
                          <a:pPr algn="l"/>
                          <a:r>
                            <a:rPr lang="pt-BR" sz="1800" dirty="0" err="1">
                              <a:latin typeface="Poppins Light" panose="00000400000000000000" pitchFamily="2" charset="0"/>
                              <a:cs typeface="Poppins Light" panose="00000400000000000000" pitchFamily="2" charset="0"/>
                            </a:rPr>
                            <a:t>Object</a:t>
                          </a:r>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err="1">
                              <a:latin typeface="Poppins Light" panose="00000400000000000000" pitchFamily="2" charset="0"/>
                              <a:cs typeface="Poppins Light" panose="00000400000000000000" pitchFamily="2" charset="0"/>
                            </a:rPr>
                            <a:t>Description</a:t>
                          </a:r>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420243">
                    <a:tc>
                      <a:txBody>
                        <a:bodyPr/>
                        <a:lstStyle/>
                        <a:p>
                          <a:endParaRPr lang="pt-BR"/>
                        </a:p>
                      </a:txBody>
                      <a:tcPr anchor="ctr">
                        <a:blipFill>
                          <a:blip r:embed="rId3"/>
                          <a:stretch>
                            <a:fillRect t="-94203" r="-214134" b="-623188"/>
                          </a:stretch>
                        </a:blipFill>
                      </a:tcPr>
                    </a:tc>
                    <a:tc>
                      <a:txBody>
                        <a:bodyPr/>
                        <a:lstStyle/>
                        <a:p>
                          <a:endParaRPr lang="pt-BR"/>
                        </a:p>
                      </a:txBody>
                      <a:tcPr anchor="ctr">
                        <a:blipFill>
                          <a:blip r:embed="rId3"/>
                          <a:stretch>
                            <a:fillRect l="-46777" t="-94203" r="-165" b="-623188"/>
                          </a:stretch>
                        </a:blipFill>
                      </a:tcPr>
                    </a:tc>
                    <a:extLst>
                      <a:ext uri="{0D108BD9-81ED-4DB2-BD59-A6C34878D82A}">
                        <a16:rowId xmlns:a16="http://schemas.microsoft.com/office/drawing/2014/main" val="2653108538"/>
                      </a:ext>
                    </a:extLst>
                  </a:tr>
                  <a:tr h="640080">
                    <a:tc>
                      <a:txBody>
                        <a:bodyPr/>
                        <a:lstStyle/>
                        <a:p>
                          <a:endParaRPr lang="pt-BR"/>
                        </a:p>
                      </a:txBody>
                      <a:tcPr anchor="ctr">
                        <a:blipFill>
                          <a:blip r:embed="rId3"/>
                          <a:stretch>
                            <a:fillRect t="-127619" r="-214134" b="-309524"/>
                          </a:stretch>
                        </a:blipFill>
                      </a:tcPr>
                    </a:tc>
                    <a:tc>
                      <a:txBody>
                        <a:bodyPr/>
                        <a:lstStyle/>
                        <a:p>
                          <a:endParaRPr lang="pt-BR"/>
                        </a:p>
                      </a:txBody>
                      <a:tcPr anchor="ctr">
                        <a:blipFill>
                          <a:blip r:embed="rId3"/>
                          <a:stretch>
                            <a:fillRect l="-46777" t="-127619" r="-165" b="-309524"/>
                          </a:stretch>
                        </a:blipFill>
                      </a:tcPr>
                    </a:tc>
                    <a:extLst>
                      <a:ext uri="{0D108BD9-81ED-4DB2-BD59-A6C34878D82A}">
                        <a16:rowId xmlns:a16="http://schemas.microsoft.com/office/drawing/2014/main" val="2219112536"/>
                      </a:ext>
                    </a:extLst>
                  </a:tr>
                  <a:tr h="662178">
                    <a:tc>
                      <a:txBody>
                        <a:bodyPr/>
                        <a:lstStyle/>
                        <a:p>
                          <a:endParaRPr lang="pt-BR"/>
                        </a:p>
                      </a:txBody>
                      <a:tcPr anchor="ctr">
                        <a:blipFill>
                          <a:blip r:embed="rId3"/>
                          <a:stretch>
                            <a:fillRect t="-219266" r="-214134" b="-198165"/>
                          </a:stretch>
                        </a:blipFill>
                      </a:tcPr>
                    </a:tc>
                    <a:tc>
                      <a:txBody>
                        <a:bodyPr/>
                        <a:lstStyle/>
                        <a:p>
                          <a:endParaRPr lang="pt-BR"/>
                        </a:p>
                      </a:txBody>
                      <a:tcPr anchor="ctr">
                        <a:blipFill>
                          <a:blip r:embed="rId3"/>
                          <a:stretch>
                            <a:fillRect l="-46777" t="-219266" r="-165" b="-198165"/>
                          </a:stretch>
                        </a:blipFill>
                      </a:tcPr>
                    </a:tc>
                    <a:extLst>
                      <a:ext uri="{0D108BD9-81ED-4DB2-BD59-A6C34878D82A}">
                        <a16:rowId xmlns:a16="http://schemas.microsoft.com/office/drawing/2014/main" val="4015050739"/>
                      </a:ext>
                    </a:extLst>
                  </a:tr>
                  <a:tr h="441325">
                    <a:tc>
                      <a:txBody>
                        <a:bodyPr/>
                        <a:lstStyle/>
                        <a:p>
                          <a:endParaRPr lang="pt-BR"/>
                        </a:p>
                      </a:txBody>
                      <a:tcPr anchor="ctr">
                        <a:blipFill>
                          <a:blip r:embed="rId3"/>
                          <a:stretch>
                            <a:fillRect t="-476712" r="-214134" b="-195890"/>
                          </a:stretch>
                        </a:blipFill>
                      </a:tcPr>
                    </a:tc>
                    <a:tc>
                      <a:txBody>
                        <a:bodyPr/>
                        <a:lstStyle/>
                        <a:p>
                          <a:endParaRPr lang="pt-BR"/>
                        </a:p>
                      </a:txBody>
                      <a:tcPr anchor="ctr">
                        <a:blipFill>
                          <a:blip r:embed="rId3"/>
                          <a:stretch>
                            <a:fillRect l="-46777" t="-476712" r="-165" b="-195890"/>
                          </a:stretch>
                        </a:blipFill>
                      </a:tcPr>
                    </a:tc>
                    <a:extLst>
                      <a:ext uri="{0D108BD9-81ED-4DB2-BD59-A6C34878D82A}">
                        <a16:rowId xmlns:a16="http://schemas.microsoft.com/office/drawing/2014/main" val="684910447"/>
                      </a:ext>
                    </a:extLst>
                  </a:tr>
                  <a:tr h="407416">
                    <a:tc>
                      <a:txBody>
                        <a:bodyPr/>
                        <a:lstStyle/>
                        <a:p>
                          <a:endParaRPr lang="pt-BR"/>
                        </a:p>
                      </a:txBody>
                      <a:tcPr anchor="ctr">
                        <a:blipFill>
                          <a:blip r:embed="rId3"/>
                          <a:stretch>
                            <a:fillRect t="-628358" r="-214134" b="-113433"/>
                          </a:stretch>
                        </a:blipFill>
                      </a:tcPr>
                    </a:tc>
                    <a:tc>
                      <a:txBody>
                        <a:bodyPr/>
                        <a:lstStyle/>
                        <a:p>
                          <a:endParaRPr lang="pt-BR"/>
                        </a:p>
                      </a:txBody>
                      <a:tcPr anchor="ctr">
                        <a:blipFill>
                          <a:blip r:embed="rId3"/>
                          <a:stretch>
                            <a:fillRect l="-46777" t="-628358" r="-165" b="-113433"/>
                          </a:stretch>
                        </a:blipFill>
                      </a:tcPr>
                    </a:tc>
                    <a:extLst>
                      <a:ext uri="{0D108BD9-81ED-4DB2-BD59-A6C34878D82A}">
                        <a16:rowId xmlns:a16="http://schemas.microsoft.com/office/drawing/2014/main" val="2559267900"/>
                      </a:ext>
                    </a:extLst>
                  </a:tr>
                  <a:tr h="365760">
                    <a:tc>
                      <a:txBody>
                        <a:bodyPr/>
                        <a:lstStyle/>
                        <a:p>
                          <a:endParaRPr lang="pt-BR"/>
                        </a:p>
                      </a:txBody>
                      <a:tcPr anchor="ctr">
                        <a:blipFill>
                          <a:blip r:embed="rId3"/>
                          <a:stretch>
                            <a:fillRect t="-813333" r="-214134" b="-26667"/>
                          </a:stretch>
                        </a:blipFill>
                      </a:tcPr>
                    </a:tc>
                    <a:tc>
                      <a:txBody>
                        <a:bodyPr/>
                        <a:lstStyle/>
                        <a:p>
                          <a:endParaRPr lang="pt-BR"/>
                        </a:p>
                      </a:txBody>
                      <a:tcPr anchor="ctr">
                        <a:blipFill>
                          <a:blip r:embed="rId3"/>
                          <a:stretch>
                            <a:fillRect l="-46777" t="-813333" r="-165" b="-26667"/>
                          </a:stretch>
                        </a:blipFill>
                      </a:tcPr>
                    </a:tc>
                    <a:extLst>
                      <a:ext uri="{0D108BD9-81ED-4DB2-BD59-A6C34878D82A}">
                        <a16:rowId xmlns:a16="http://schemas.microsoft.com/office/drawing/2014/main" val="470230984"/>
                      </a:ext>
                    </a:extLst>
                  </a:tr>
                </a:tbl>
              </a:graphicData>
            </a:graphic>
          </p:graphicFrame>
        </mc:Fallback>
      </mc:AlternateContent>
      <p:grpSp>
        <p:nvGrpSpPr>
          <p:cNvPr id="3" name="Agrupar 2">
            <a:extLst>
              <a:ext uri="{FF2B5EF4-FFF2-40B4-BE49-F238E27FC236}">
                <a16:creationId xmlns:a16="http://schemas.microsoft.com/office/drawing/2014/main" id="{D4DB6974-DAAF-40A2-B0BB-D75AAE06521F}"/>
              </a:ext>
            </a:extLst>
          </p:cNvPr>
          <p:cNvGrpSpPr/>
          <p:nvPr/>
        </p:nvGrpSpPr>
        <p:grpSpPr>
          <a:xfrm>
            <a:off x="727408" y="3831947"/>
            <a:ext cx="4833900" cy="1759225"/>
            <a:chOff x="633439" y="4220240"/>
            <a:chExt cx="4833900" cy="1759225"/>
          </a:xfrm>
        </p:grpSpPr>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CEFA0D47-9D7D-45EF-B97C-94773D0164AA}"/>
                    </a:ext>
                  </a:extLst>
                </p:cNvPr>
                <p:cNvSpPr txBox="1"/>
                <p:nvPr/>
              </p:nvSpPr>
              <p:spPr>
                <a:xfrm>
                  <a:off x="699140" y="5020228"/>
                  <a:ext cx="4479944" cy="95923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pt-BR" sz="2400" b="0" i="1" smtClean="0">
                            <a:latin typeface="Cambria Math" panose="02040503050406030204" pitchFamily="18" charset="0"/>
                            <a:ea typeface="Cambria Math" panose="02040503050406030204" pitchFamily="18" charset="0"/>
                          </a:rPr>
                          <m:t>𝑠𝑑</m:t>
                        </m:r>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r>
                          <a:rPr lang="pt-BR" sz="2400" i="1" smtClean="0">
                            <a:latin typeface="Cambria Math" panose="02040503050406030204" pitchFamily="18" charset="0"/>
                            <a:ea typeface="Cambria Math" panose="02040503050406030204" pitchFamily="18" charset="0"/>
                          </a:rPr>
                          <m:t>=</m:t>
                        </m:r>
                        <m:d>
                          <m:dPr>
                            <m:begChr m:val="{"/>
                            <m:endChr m:val=""/>
                            <m:ctrlPr>
                              <a:rPr lang="pt-BR" sz="2400" i="1" smtClean="0">
                                <a:latin typeface="Cambria Math" panose="02040503050406030204" pitchFamily="18" charset="0"/>
                                <a:ea typeface="Cambria Math" panose="02040503050406030204" pitchFamily="18" charset="0"/>
                              </a:rPr>
                            </m:ctrlPr>
                          </m:dPr>
                          <m:e>
                            <m:eqArr>
                              <m:eqArrPr>
                                <m:ctrlPr>
                                  <a:rPr lang="pt-BR" sz="2400" i="1" smtClean="0">
                                    <a:latin typeface="Cambria Math" panose="02040503050406030204" pitchFamily="18" charset="0"/>
                                    <a:ea typeface="Cambria Math" panose="02040503050406030204" pitchFamily="18" charset="0"/>
                                  </a:rPr>
                                </m:ctrlPr>
                              </m:eqArrPr>
                              <m:e>
                                <m:r>
                                  <a:rPr lang="pt-BR" sz="2400" i="1">
                                    <a:latin typeface="Cambria Math" panose="02040503050406030204" pitchFamily="18" charset="0"/>
                                    <a:ea typeface="Cambria Math" panose="02040503050406030204" pitchFamily="18" charset="0"/>
                                  </a:rPr>
                                  <m:t>𝑠𝑒</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𝐸</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r>
                                  <a:rPr lang="pt-BR" sz="2400" b="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e>
                              <m:e>
                                <m:r>
                                  <a:rPr lang="pt-BR" sz="2400" i="1" smtClean="0">
                                    <a:latin typeface="Cambria Math" panose="02040503050406030204" pitchFamily="18" charset="0"/>
                                    <a:ea typeface="Cambria Math" panose="02040503050406030204" pitchFamily="18" charset="0"/>
                                  </a:rPr>
                                  <m:t>&amp;</m:t>
                                </m:r>
                                <m:r>
                                  <a:rPr lang="pt-BR" sz="2400" b="0" i="1" smtClean="0">
                                    <a:latin typeface="Cambria Math" panose="02040503050406030204" pitchFamily="18" charset="0"/>
                                    <a:ea typeface="Cambria Math" panose="02040503050406030204" pitchFamily="18" charset="0"/>
                                  </a:rPr>
                                  <m:t>0</m:t>
                                </m:r>
                                <m:r>
                                  <a:rPr lang="pt-BR" sz="2400" i="1" smtClean="0">
                                    <a:latin typeface="Cambria Math" panose="02040503050406030204" pitchFamily="18" charset="0"/>
                                    <a:ea typeface="Cambria Math" panose="02040503050406030204" pitchFamily="18" charset="0"/>
                                  </a:rPr>
                                  <m:t>,</m:t>
                                </m:r>
                                <m:r>
                                  <a:rPr lang="pt-BR" sz="2400" i="1" smtClean="0">
                                    <a:latin typeface="Cambria Math" panose="02040503050406030204" pitchFamily="18" charset="0"/>
                                  </a:rPr>
                                  <m:t>𝑜</m:t>
                                </m:r>
                                <m:r>
                                  <a:rPr lang="pt-BR" sz="2400" b="0" i="1" smtClean="0">
                                    <a:latin typeface="Cambria Math" panose="02040503050406030204" pitchFamily="18" charset="0"/>
                                  </a:rPr>
                                  <m:t>𝑡h𝑒𝑟𝑤𝑖𝑠𝑒</m:t>
                                </m:r>
                              </m:e>
                            </m:eqArr>
                          </m:e>
                        </m:d>
                      </m:oMath>
                    </m:oMathPara>
                  </a14:m>
                  <a:endParaRPr lang="pt-BR" sz="2400" dirty="0"/>
                </a:p>
              </p:txBody>
            </p:sp>
          </mc:Choice>
          <mc:Fallback>
            <p:sp>
              <p:nvSpPr>
                <p:cNvPr id="17" name="CaixaDeTexto 16">
                  <a:extLst>
                    <a:ext uri="{FF2B5EF4-FFF2-40B4-BE49-F238E27FC236}">
                      <a16:creationId xmlns:a16="http://schemas.microsoft.com/office/drawing/2014/main" id="{CEFA0D47-9D7D-45EF-B97C-94773D0164AA}"/>
                    </a:ext>
                  </a:extLst>
                </p:cNvPr>
                <p:cNvSpPr txBox="1">
                  <a:spLocks noRot="1" noChangeAspect="1" noMove="1" noResize="1" noEditPoints="1" noAdjustHandles="1" noChangeArrowheads="1" noChangeShapeType="1" noTextEdit="1"/>
                </p:cNvSpPr>
                <p:nvPr/>
              </p:nvSpPr>
              <p:spPr>
                <a:xfrm>
                  <a:off x="699140" y="5020228"/>
                  <a:ext cx="4479944" cy="95923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B6590DCE-2426-42C4-B5C3-330573B2F6DC}"/>
                    </a:ext>
                  </a:extLst>
                </p:cNvPr>
                <p:cNvSpPr txBox="1"/>
                <p:nvPr/>
              </p:nvSpPr>
              <p:spPr>
                <a:xfrm>
                  <a:off x="633439" y="4220240"/>
                  <a:ext cx="4833900" cy="63889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sz="2400" b="0" i="1" smtClean="0">
                            <a:latin typeface="Cambria Math" panose="02040503050406030204" pitchFamily="18" charset="0"/>
                            <a:ea typeface="Cambria Math" panose="02040503050406030204" pitchFamily="18" charset="0"/>
                          </a:rPr>
                          <m:t>𝑠𝑒</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e>
                        </m:d>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𝜇</m:t>
                            </m:r>
                          </m:e>
                          <m:sub>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sub>
                        </m:sSub>
                        <m:r>
                          <a:rPr lang="pt-BR" sz="2400">
                            <a:latin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𝑡</m:t>
                            </m:r>
                          </m:e>
                          <m:sub>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sub>
                        </m:sSub>
                        <m:r>
                          <a:rPr lang="pt-BR" sz="2400">
                            <a:latin typeface="Cambria Math" panose="02040503050406030204" pitchFamily="18" charset="0"/>
                          </a:rPr>
                          <m:t>)</m:t>
                        </m:r>
                      </m:oMath>
                    </m:oMathPara>
                  </a14:m>
                  <a:endParaRPr lang="pt-BR" sz="2400" dirty="0">
                    <a:latin typeface="Cambria Math" panose="02040503050406030204" pitchFamily="18" charset="0"/>
                    <a:ea typeface="Cambria Math" panose="02040503050406030204" pitchFamily="18" charset="0"/>
                  </a:endParaRPr>
                </a:p>
              </p:txBody>
            </p:sp>
          </mc:Choice>
          <mc:Fallback>
            <p:sp>
              <p:nvSpPr>
                <p:cNvPr id="19" name="CaixaDeTexto 18">
                  <a:extLst>
                    <a:ext uri="{FF2B5EF4-FFF2-40B4-BE49-F238E27FC236}">
                      <a16:creationId xmlns:a16="http://schemas.microsoft.com/office/drawing/2014/main" id="{B6590DCE-2426-42C4-B5C3-330573B2F6DC}"/>
                    </a:ext>
                  </a:extLst>
                </p:cNvPr>
                <p:cNvSpPr txBox="1">
                  <a:spLocks noRot="1" noChangeAspect="1" noMove="1" noResize="1" noEditPoints="1" noAdjustHandles="1" noChangeArrowheads="1" noChangeShapeType="1" noTextEdit="1"/>
                </p:cNvSpPr>
                <p:nvPr/>
              </p:nvSpPr>
              <p:spPr>
                <a:xfrm>
                  <a:off x="633439" y="4220240"/>
                  <a:ext cx="4833900" cy="638893"/>
                </a:xfrm>
                <a:prstGeom prst="rect">
                  <a:avLst/>
                </a:prstGeom>
                <a:blipFill>
                  <a:blip r:embed="rId5"/>
                  <a:stretch>
                    <a:fillRect/>
                  </a:stretch>
                </a:blipFill>
              </p:spPr>
              <p:txBody>
                <a:bodyPr/>
                <a:lstStyle/>
                <a:p>
                  <a:r>
                    <a:rPr lang="pt-BR">
                      <a:noFill/>
                    </a:rPr>
                    <a:t> </a:t>
                  </a:r>
                </a:p>
              </p:txBody>
            </p:sp>
          </mc:Fallback>
        </mc:AlternateContent>
      </p:grpSp>
      <p:grpSp>
        <p:nvGrpSpPr>
          <p:cNvPr id="2" name="Agrupar 1">
            <a:extLst>
              <a:ext uri="{FF2B5EF4-FFF2-40B4-BE49-F238E27FC236}">
                <a16:creationId xmlns:a16="http://schemas.microsoft.com/office/drawing/2014/main" id="{FB0FA46D-EEF0-4F69-83B8-F1B84529E312}"/>
              </a:ext>
            </a:extLst>
          </p:cNvPr>
          <p:cNvGrpSpPr/>
          <p:nvPr/>
        </p:nvGrpSpPr>
        <p:grpSpPr>
          <a:xfrm>
            <a:off x="635863" y="1448959"/>
            <a:ext cx="6325774" cy="1954497"/>
            <a:chOff x="635863" y="1274790"/>
            <a:chExt cx="6325774" cy="1954497"/>
          </a:xfrm>
        </p:grpSpPr>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7551BD8E-1968-4A66-82BF-DCC9E3C6AB2A}"/>
                    </a:ext>
                  </a:extLst>
                </p:cNvPr>
                <p:cNvSpPr txBox="1"/>
                <p:nvPr/>
              </p:nvSpPr>
              <p:spPr>
                <a:xfrm>
                  <a:off x="727408" y="2605270"/>
                  <a:ext cx="4407873" cy="62401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r>
                          <a:rPr lang="pt-BR" sz="2400" i="1">
                            <a:latin typeface="Cambria Math" panose="02040503050406030204" pitchFamily="18" charset="0"/>
                          </a:rPr>
                          <m:t>=</m:t>
                        </m:r>
                        <m:r>
                          <m:rPr>
                            <m:sty m:val="p"/>
                          </m:rPr>
                          <a:rPr lang="pt-BR" sz="2400">
                            <a:latin typeface="Cambria Math" panose="02040503050406030204" pitchFamily="18" charset="0"/>
                          </a:rPr>
                          <m:t>arg</m:t>
                        </m:r>
                        <m:func>
                          <m:funcPr>
                            <m:ctrlPr>
                              <a:rPr lang="pt-BR" sz="2400" i="1">
                                <a:latin typeface="Cambria Math" panose="02040503050406030204" pitchFamily="18" charset="0"/>
                              </a:rPr>
                            </m:ctrlPr>
                          </m:funcPr>
                          <m:fName>
                            <m:limLow>
                              <m:limLowPr>
                                <m:ctrlPr>
                                  <a:rPr lang="pt-BR" sz="2400" i="1">
                                    <a:latin typeface="Cambria Math" panose="02040503050406030204" pitchFamily="18" charset="0"/>
                                  </a:rPr>
                                </m:ctrlPr>
                              </m:limLowPr>
                              <m:e>
                                <m:r>
                                  <m:rPr>
                                    <m:sty m:val="p"/>
                                  </m:rPr>
                                  <a:rPr lang="pt-BR" sz="2400">
                                    <a:latin typeface="Cambria Math" panose="02040503050406030204" pitchFamily="18" charset="0"/>
                                  </a:rPr>
                                  <m:t>max</m:t>
                                </m:r>
                              </m:e>
                              <m:lim>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lim>
                            </m:limLow>
                          </m:fName>
                          <m:e>
                            <m:d>
                              <m:dPr>
                                <m:begChr m:val="{"/>
                                <m:endChr m:val="}"/>
                                <m:ctrlPr>
                                  <a:rPr lang="pt-BR" sz="2400" i="1" dirty="0">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𝜇</m:t>
                                    </m:r>
                                  </m:e>
                                  <m:sub>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sub>
                                </m:sSub>
                                <m:r>
                                  <a:rPr lang="pt-BR" sz="2400">
                                    <a:latin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𝑡</m:t>
                                    </m:r>
                                  </m:e>
                                  <m:sub>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sub>
                                </m:sSub>
                                <m:r>
                                  <a:rPr lang="pt-BR" sz="2400">
                                    <a:latin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r>
                                  <a:rPr lang="pt-BR" sz="2400" i="1" dirty="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e>
                            </m:d>
                          </m:e>
                        </m:func>
                      </m:oMath>
                    </m:oMathPara>
                  </a14:m>
                  <a:endParaRPr lang="pt-BR" sz="2400" dirty="0"/>
                </a:p>
              </p:txBody>
            </p:sp>
          </mc:Choice>
          <mc:Fallback xmlns="">
            <p:sp>
              <p:nvSpPr>
                <p:cNvPr id="54" name="CaixaDeTexto 53">
                  <a:extLst>
                    <a:ext uri="{FF2B5EF4-FFF2-40B4-BE49-F238E27FC236}">
                      <a16:creationId xmlns:a16="http://schemas.microsoft.com/office/drawing/2014/main" id="{7551BD8E-1968-4A66-82BF-DCC9E3C6AB2A}"/>
                    </a:ext>
                  </a:extLst>
                </p:cNvPr>
                <p:cNvSpPr txBox="1">
                  <a:spLocks noRot="1" noChangeAspect="1" noMove="1" noResize="1" noEditPoints="1" noAdjustHandles="1" noChangeArrowheads="1" noChangeShapeType="1" noTextEdit="1"/>
                </p:cNvSpPr>
                <p:nvPr/>
              </p:nvSpPr>
              <p:spPr>
                <a:xfrm>
                  <a:off x="727408" y="2605270"/>
                  <a:ext cx="4407873" cy="62401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C4812EFB-05D0-44EF-8DF7-51E080578A55}"/>
                    </a:ext>
                  </a:extLst>
                </p:cNvPr>
                <p:cNvSpPr txBox="1"/>
                <p:nvPr/>
              </p:nvSpPr>
              <p:spPr>
                <a:xfrm>
                  <a:off x="699140" y="1274790"/>
                  <a:ext cx="2979662" cy="568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𝐸</m:t>
                            </m:r>
                          </m:e>
                          <m:sub>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𝑖</m:t>
                                </m:r>
                              </m:sub>
                            </m:sSub>
                          </m:sub>
                        </m:sSub>
                        <m:r>
                          <a:rPr lang="pt-BR" sz="2400" b="0" i="1" smtClean="0">
                            <a:latin typeface="Cambria Math" panose="02040503050406030204" pitchFamily="18" charset="0"/>
                          </a:rPr>
                          <m:t>=</m:t>
                        </m:r>
                        <m:r>
                          <m:rPr>
                            <m:sty m:val="p"/>
                          </m:rPr>
                          <a:rPr lang="pt-BR" sz="2400">
                            <a:latin typeface="Cambria Math" panose="02040503050406030204" pitchFamily="18" charset="0"/>
                          </a:rPr>
                          <m:t>arg</m:t>
                        </m:r>
                        <m:func>
                          <m:funcPr>
                            <m:ctrlPr>
                              <a:rPr lang="pt-BR" sz="2400" i="1">
                                <a:latin typeface="Cambria Math" panose="02040503050406030204" pitchFamily="18" charset="0"/>
                              </a:rPr>
                            </m:ctrlPr>
                          </m:funcPr>
                          <m:fName>
                            <m:limLow>
                              <m:limLowPr>
                                <m:ctrlPr>
                                  <a:rPr lang="pt-BR" sz="2400" i="1">
                                    <a:latin typeface="Cambria Math" panose="02040503050406030204" pitchFamily="18" charset="0"/>
                                  </a:rPr>
                                </m:ctrlPr>
                              </m:limLowPr>
                              <m:e>
                                <m:r>
                                  <m:rPr>
                                    <m:sty m:val="p"/>
                                  </m:rPr>
                                  <a:rPr lang="pt-BR" sz="2400">
                                    <a:latin typeface="Cambria Math" panose="02040503050406030204" pitchFamily="18" charset="0"/>
                                  </a:rPr>
                                  <m:t>max</m:t>
                                </m:r>
                              </m:e>
                              <m:lim>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lim>
                            </m:limLow>
                          </m:fName>
                          <m:e>
                            <m:sSub>
                              <m:sSubPr>
                                <m:ctrlPr>
                                  <a:rPr lang="pt-BR" sz="2400" i="1">
                                    <a:latin typeface="Cambria Math" panose="02040503050406030204" pitchFamily="18" charset="0"/>
                                  </a:rPr>
                                </m:ctrlPr>
                              </m:sSubPr>
                              <m:e>
                                <m:r>
                                  <a:rPr lang="pt-BR" sz="2400">
                                    <a:latin typeface="Cambria Math" panose="02040503050406030204" pitchFamily="18" charset="0"/>
                                  </a:rPr>
                                  <m:t>𝜇</m:t>
                                </m:r>
                              </m:e>
                              <m:sub>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sub>
                            </m:sSub>
                            <m:r>
                              <a:rPr lang="pt-BR" sz="2400">
                                <a:latin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𝑡</m:t>
                                </m:r>
                              </m:e>
                              <m:sub>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sub>
                            </m:sSub>
                            <m:r>
                              <a:rPr lang="pt-BR" sz="2400">
                                <a:latin typeface="Cambria Math" panose="02040503050406030204" pitchFamily="18" charset="0"/>
                              </a:rPr>
                              <m:t>)</m:t>
                            </m:r>
                          </m:e>
                        </m:func>
                      </m:oMath>
                    </m:oMathPara>
                  </a14:m>
                  <a:endParaRPr lang="pt-BR" sz="2400" dirty="0"/>
                </a:p>
              </p:txBody>
            </p:sp>
          </mc:Choice>
          <mc:Fallback xmlns="">
            <p:sp>
              <p:nvSpPr>
                <p:cNvPr id="15" name="CaixaDeTexto 14">
                  <a:extLst>
                    <a:ext uri="{FF2B5EF4-FFF2-40B4-BE49-F238E27FC236}">
                      <a16:creationId xmlns:a16="http://schemas.microsoft.com/office/drawing/2014/main" id="{C4812EFB-05D0-44EF-8DF7-51E080578A55}"/>
                    </a:ext>
                  </a:extLst>
                </p:cNvPr>
                <p:cNvSpPr txBox="1">
                  <a:spLocks noRot="1" noChangeAspect="1" noMove="1" noResize="1" noEditPoints="1" noAdjustHandles="1" noChangeArrowheads="1" noChangeShapeType="1" noTextEdit="1"/>
                </p:cNvSpPr>
                <p:nvPr/>
              </p:nvSpPr>
              <p:spPr>
                <a:xfrm>
                  <a:off x="699140" y="1274790"/>
                  <a:ext cx="2979662" cy="568425"/>
                </a:xfrm>
                <a:prstGeom prst="rect">
                  <a:avLst/>
                </a:prstGeom>
                <a:blipFill>
                  <a:blip r:embed="rId7"/>
                  <a:stretch>
                    <a:fillRect l="-2049" r="-3279" b="-1397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E10E88B4-24B3-4B3D-8B06-74273D4F725B}"/>
                    </a:ext>
                  </a:extLst>
                </p:cNvPr>
                <p:cNvSpPr txBox="1"/>
                <p:nvPr/>
              </p:nvSpPr>
              <p:spPr>
                <a:xfrm>
                  <a:off x="635863" y="1841642"/>
                  <a:ext cx="6325774" cy="64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r>
                          <a:rPr lang="pt-BR" sz="2400" b="0" i="1" smtClean="0">
                            <a:latin typeface="Cambria Math" panose="02040503050406030204" pitchFamily="18" charset="0"/>
                            <a:ea typeface="Cambria Math" panose="02040503050406030204" pitchFamily="18" charset="0"/>
                          </a:rPr>
                          <m:t>=</m:t>
                        </m:r>
                        <m:d>
                          <m:dPr>
                            <m:begChr m:val="{"/>
                            <m:endChr m:val="}"/>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r>
                              <a:rPr lang="pt-BR" sz="240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sub>
                            </m:sSub>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r>
                              <a:rPr lang="pt-BR" sz="2400" i="1" dirty="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rPr>
                                </m:ctrlPr>
                              </m:sSubPr>
                              <m:e>
                                <m:r>
                                  <a:rPr lang="pt-BR" sz="2400">
                                    <a:latin typeface="Cambria Math" panose="02040503050406030204" pitchFamily="18" charset="0"/>
                                  </a:rPr>
                                  <m:t>𝜇</m:t>
                                </m:r>
                              </m:e>
                              <m:sub>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𝑡</m:t>
                                    </m:r>
                                  </m:e>
                                  <m:sub>
                                    <m:sSub>
                                      <m:sSubPr>
                                        <m:ctrlPr>
                                          <a:rPr lang="pt-BR" sz="2400" i="1">
                                            <a:latin typeface="Cambria Math" panose="02040503050406030204" pitchFamily="18" charset="0"/>
                                          </a:rPr>
                                        </m:ctrlPr>
                                      </m:sSubPr>
                                      <m:e>
                                        <m:r>
                                          <a:rPr lang="pt-BR" sz="2400">
                                            <a:latin typeface="Cambria Math" panose="02040503050406030204" pitchFamily="18" charset="0"/>
                                          </a:rPr>
                                          <m:t>𝑑</m:t>
                                        </m:r>
                                      </m:e>
                                      <m:sub>
                                        <m:r>
                                          <a:rPr lang="pt-BR" sz="2400" i="1">
                                            <a:latin typeface="Cambria Math" panose="02040503050406030204" pitchFamily="18" charset="0"/>
                                          </a:rPr>
                                          <m:t>𝑖</m:t>
                                        </m:r>
                                      </m:sub>
                                    </m:sSub>
                                  </m:sub>
                                </m:sSub>
                              </m:e>
                            </m:d>
                            <m:r>
                              <a:rPr lang="pt-BR" sz="2400">
                                <a:latin typeface="Cambria Math" panose="02040503050406030204" pitchFamily="18" charset="0"/>
                              </a:rPr>
                              <m:t>&gt;0</m:t>
                            </m:r>
                          </m:e>
                        </m:d>
                      </m:oMath>
                    </m:oMathPara>
                  </a14:m>
                  <a:endParaRPr lang="pt-BR" sz="2400" dirty="0"/>
                </a:p>
              </p:txBody>
            </p:sp>
          </mc:Choice>
          <mc:Fallback xmlns="">
            <p:sp>
              <p:nvSpPr>
                <p:cNvPr id="18" name="CaixaDeTexto 17">
                  <a:extLst>
                    <a:ext uri="{FF2B5EF4-FFF2-40B4-BE49-F238E27FC236}">
                      <a16:creationId xmlns:a16="http://schemas.microsoft.com/office/drawing/2014/main" id="{E10E88B4-24B3-4B3D-8B06-74273D4F725B}"/>
                    </a:ext>
                  </a:extLst>
                </p:cNvPr>
                <p:cNvSpPr txBox="1">
                  <a:spLocks noRot="1" noChangeAspect="1" noMove="1" noResize="1" noEditPoints="1" noAdjustHandles="1" noChangeArrowheads="1" noChangeShapeType="1" noTextEdit="1"/>
                </p:cNvSpPr>
                <p:nvPr/>
              </p:nvSpPr>
              <p:spPr>
                <a:xfrm>
                  <a:off x="635863" y="1841642"/>
                  <a:ext cx="6325774" cy="641779"/>
                </a:xfrm>
                <a:prstGeom prst="rect">
                  <a:avLst/>
                </a:prstGeom>
                <a:blipFill>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67477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26</a:t>
            </a:fld>
            <a:endParaRPr lang="pt-BR" b="1" dirty="0">
              <a:solidFill>
                <a:schemeClr val="tx1"/>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9739147-8E42-4693-B106-C04F6E3CEBE6}"/>
                  </a:ext>
                </a:extLst>
              </p:cNvPr>
              <p:cNvSpPr txBox="1"/>
              <p:nvPr/>
            </p:nvSpPr>
            <p:spPr>
              <a:xfrm>
                <a:off x="7586815" y="2193186"/>
                <a:ext cx="2038250"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sz="2400" b="0" i="1" smtClean="0">
                              <a:latin typeface="Cambria Math" panose="02040503050406030204" pitchFamily="18" charset="0"/>
                            </a:rPr>
                          </m:ctrlPr>
                        </m:naryPr>
                        <m:sub>
                          <m:r>
                            <a:rPr lang="pt-BR" sz="2400" b="0" i="1" smtClean="0">
                              <a:latin typeface="Cambria Math" panose="02040503050406030204" pitchFamily="18" charset="0"/>
                            </a:rPr>
                            <m:t>𝑖</m:t>
                          </m:r>
                          <m:r>
                            <a:rPr lang="pt-BR" sz="2400" b="0" i="1" smtClean="0">
                              <a:latin typeface="Cambria Math" panose="02040503050406030204" pitchFamily="18" charset="0"/>
                            </a:rPr>
                            <m:t>=1</m:t>
                          </m:r>
                        </m:sub>
                        <m:sup>
                          <m:r>
                            <a:rPr lang="pt-BR" sz="2400" b="0" i="1" smtClean="0">
                              <a:latin typeface="Cambria Math" panose="02040503050406030204" pitchFamily="18" charset="0"/>
                            </a:rPr>
                            <m:t>𝑛</m:t>
                          </m:r>
                        </m:sup>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𝑚</m:t>
                          </m:r>
                        </m:e>
                      </m:nary>
                    </m:oMath>
                  </m:oMathPara>
                </a14:m>
                <a:endParaRPr lang="pt-BR" sz="2400" dirty="0"/>
              </a:p>
            </p:txBody>
          </p:sp>
        </mc:Choice>
        <mc:Fallback xmlns="">
          <p:sp>
            <p:nvSpPr>
              <p:cNvPr id="8" name="CaixaDeTexto 7">
                <a:extLst>
                  <a:ext uri="{FF2B5EF4-FFF2-40B4-BE49-F238E27FC236}">
                    <a16:creationId xmlns:a16="http://schemas.microsoft.com/office/drawing/2014/main" id="{19739147-8E42-4693-B106-C04F6E3CEBE6}"/>
                  </a:ext>
                </a:extLst>
              </p:cNvPr>
              <p:cNvSpPr txBox="1">
                <a:spLocks noRot="1" noChangeAspect="1" noMove="1" noResize="1" noEditPoints="1" noAdjustHandles="1" noChangeArrowheads="1" noChangeShapeType="1" noTextEdit="1"/>
              </p:cNvSpPr>
              <p:nvPr/>
            </p:nvSpPr>
            <p:spPr>
              <a:xfrm>
                <a:off x="7586815" y="2193186"/>
                <a:ext cx="2038250" cy="1008225"/>
              </a:xfrm>
              <a:prstGeom prst="rect">
                <a:avLst/>
              </a:prstGeom>
              <a:blipFill>
                <a:blip r:embed="rId3"/>
                <a:stretch>
                  <a:fillRect/>
                </a:stretch>
              </a:blipFill>
            </p:spPr>
            <p:txBody>
              <a:bodyPr/>
              <a:lstStyle/>
              <a:p>
                <a:r>
                  <a:rPr lang="pt-BR">
                    <a:noFill/>
                  </a:rPr>
                  <a:t> </a:t>
                </a:r>
              </a:p>
            </p:txBody>
          </p:sp>
        </mc:Fallback>
      </mc:AlternateContent>
      <p:grpSp>
        <p:nvGrpSpPr>
          <p:cNvPr id="2" name="Agrupar 1">
            <a:extLst>
              <a:ext uri="{FF2B5EF4-FFF2-40B4-BE49-F238E27FC236}">
                <a16:creationId xmlns:a16="http://schemas.microsoft.com/office/drawing/2014/main" id="{3101E5C8-1B0A-46AF-B680-464FFF93772A}"/>
              </a:ext>
            </a:extLst>
          </p:cNvPr>
          <p:cNvGrpSpPr/>
          <p:nvPr/>
        </p:nvGrpSpPr>
        <p:grpSpPr>
          <a:xfrm>
            <a:off x="633439" y="1643576"/>
            <a:ext cx="4697384" cy="2107444"/>
            <a:chOff x="549994" y="1768564"/>
            <a:chExt cx="4697384" cy="2107444"/>
          </a:xfrm>
        </p:grpSpPr>
        <p:sp>
          <p:nvSpPr>
            <p:cNvPr id="15" name="CaixaDeTexto 14">
              <a:extLst>
                <a:ext uri="{FF2B5EF4-FFF2-40B4-BE49-F238E27FC236}">
                  <a16:creationId xmlns:a16="http://schemas.microsoft.com/office/drawing/2014/main" id="{684BAEB6-AC94-471E-ABC1-17484C7BC9D2}"/>
                </a:ext>
              </a:extLst>
            </p:cNvPr>
            <p:cNvSpPr txBox="1"/>
            <p:nvPr/>
          </p:nvSpPr>
          <p:spPr>
            <a:xfrm>
              <a:off x="1362156" y="1928194"/>
              <a:ext cx="201332" cy="369332"/>
            </a:xfrm>
            <a:prstGeom prst="rect">
              <a:avLst/>
            </a:prstGeom>
            <a:noFill/>
          </p:spPr>
          <p:txBody>
            <a:bodyPr wrap="square" rtlCol="0">
              <a:spAutoFit/>
            </a:bodyPr>
            <a:lstStyle/>
            <a:p>
              <a:r>
                <a:rPr lang="pt-BR" dirty="0">
                  <a:latin typeface="Poppins" panose="00000500000000000000" pitchFamily="2" charset="0"/>
                  <a:cs typeface="Poppins" panose="00000500000000000000" pitchFamily="2" charset="0"/>
                </a:rPr>
                <a:t>1</a:t>
              </a:r>
            </a:p>
          </p:txBody>
        </p:sp>
        <p:sp>
          <p:nvSpPr>
            <p:cNvPr id="16" name="CaixaDeTexto 15">
              <a:extLst>
                <a:ext uri="{FF2B5EF4-FFF2-40B4-BE49-F238E27FC236}">
                  <a16:creationId xmlns:a16="http://schemas.microsoft.com/office/drawing/2014/main" id="{35DE10BC-A237-476C-9FF9-8C2FE195EF21}"/>
                </a:ext>
              </a:extLst>
            </p:cNvPr>
            <p:cNvSpPr txBox="1"/>
            <p:nvPr/>
          </p:nvSpPr>
          <p:spPr>
            <a:xfrm>
              <a:off x="1353180" y="3032449"/>
              <a:ext cx="201332" cy="369332"/>
            </a:xfrm>
            <a:prstGeom prst="rect">
              <a:avLst/>
            </a:prstGeom>
            <a:noFill/>
          </p:spPr>
          <p:txBody>
            <a:bodyPr wrap="square" rtlCol="0">
              <a:spAutoFit/>
            </a:bodyPr>
            <a:lstStyle/>
            <a:p>
              <a:r>
                <a:rPr lang="pt-BR" dirty="0">
                  <a:latin typeface="Poppins" panose="00000500000000000000" pitchFamily="2" charset="0"/>
                  <a:cs typeface="Poppins" panose="00000500000000000000" pitchFamily="2" charset="0"/>
                </a:rPr>
                <a:t>0</a:t>
              </a:r>
            </a:p>
          </p:txBody>
        </p:sp>
        <p:sp>
          <p:nvSpPr>
            <p:cNvPr id="17" name="CaixaDeTexto 16">
              <a:extLst>
                <a:ext uri="{FF2B5EF4-FFF2-40B4-BE49-F238E27FC236}">
                  <a16:creationId xmlns:a16="http://schemas.microsoft.com/office/drawing/2014/main" id="{9940F98F-88FF-4290-A1C9-1901FD385B55}"/>
                </a:ext>
              </a:extLst>
            </p:cNvPr>
            <p:cNvSpPr txBox="1"/>
            <p:nvPr/>
          </p:nvSpPr>
          <p:spPr>
            <a:xfrm>
              <a:off x="1781249" y="3506676"/>
              <a:ext cx="201332" cy="369332"/>
            </a:xfrm>
            <a:prstGeom prst="rect">
              <a:avLst/>
            </a:prstGeom>
            <a:noFill/>
          </p:spPr>
          <p:txBody>
            <a:bodyPr wrap="square" rtlCol="0">
              <a:spAutoFit/>
            </a:bodyPr>
            <a:lstStyle/>
            <a:p>
              <a:r>
                <a:rPr lang="pt-BR" dirty="0">
                  <a:latin typeface="Poppins" panose="00000500000000000000" pitchFamily="2" charset="0"/>
                  <a:cs typeface="Poppins" panose="00000500000000000000" pitchFamily="2" charset="0"/>
                </a:rPr>
                <a:t>1</a:t>
              </a:r>
            </a:p>
          </p:txBody>
        </p:sp>
        <p:sp>
          <p:nvSpPr>
            <p:cNvPr id="18" name="CaixaDeTexto 17">
              <a:extLst>
                <a:ext uri="{FF2B5EF4-FFF2-40B4-BE49-F238E27FC236}">
                  <a16:creationId xmlns:a16="http://schemas.microsoft.com/office/drawing/2014/main" id="{FD66DE22-7E11-4D0F-9BA5-57C1A9FC2220}"/>
                </a:ext>
              </a:extLst>
            </p:cNvPr>
            <p:cNvSpPr txBox="1"/>
            <p:nvPr/>
          </p:nvSpPr>
          <p:spPr>
            <a:xfrm>
              <a:off x="4519962" y="3480917"/>
              <a:ext cx="201332" cy="369332"/>
            </a:xfrm>
            <a:prstGeom prst="rect">
              <a:avLst/>
            </a:prstGeom>
            <a:noFill/>
          </p:spPr>
          <p:txBody>
            <a:bodyPr wrap="square" rtlCol="0">
              <a:spAutoFit/>
            </a:bodyPr>
            <a:lstStyle/>
            <a:p>
              <a:r>
                <a:rPr lang="pt-BR" dirty="0">
                  <a:latin typeface="Poppins" panose="00000500000000000000" pitchFamily="2" charset="0"/>
                  <a:cs typeface="Poppins" panose="00000500000000000000" pitchFamily="2" charset="0"/>
                </a:rPr>
                <a:t>n</a:t>
              </a:r>
            </a:p>
          </p:txBody>
        </p:sp>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79679189-EA9C-4612-9D26-AFF1E1891A3D}"/>
                    </a:ext>
                  </a:extLst>
                </p:cNvPr>
                <p:cNvSpPr txBox="1"/>
                <p:nvPr/>
              </p:nvSpPr>
              <p:spPr>
                <a:xfrm>
                  <a:off x="549994" y="2430225"/>
                  <a:ext cx="7193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oMath>
                    </m:oMathPara>
                  </a14:m>
                  <a:endParaRPr lang="pt-BR" sz="2400" dirty="0"/>
                </a:p>
              </p:txBody>
            </p:sp>
          </mc:Choice>
          <mc:Fallback xmlns="">
            <p:sp>
              <p:nvSpPr>
                <p:cNvPr id="19" name="CaixaDeTexto 18">
                  <a:extLst>
                    <a:ext uri="{FF2B5EF4-FFF2-40B4-BE49-F238E27FC236}">
                      <a16:creationId xmlns:a16="http://schemas.microsoft.com/office/drawing/2014/main" id="{79679189-EA9C-4612-9D26-AFF1E1891A3D}"/>
                    </a:ext>
                  </a:extLst>
                </p:cNvPr>
                <p:cNvSpPr txBox="1">
                  <a:spLocks noRot="1" noChangeAspect="1" noMove="1" noResize="1" noEditPoints="1" noAdjustHandles="1" noChangeArrowheads="1" noChangeShapeType="1" noTextEdit="1"/>
                </p:cNvSpPr>
                <p:nvPr/>
              </p:nvSpPr>
              <p:spPr>
                <a:xfrm>
                  <a:off x="549994" y="2430225"/>
                  <a:ext cx="719356" cy="461665"/>
                </a:xfrm>
                <a:prstGeom prst="rect">
                  <a:avLst/>
                </a:prstGeom>
                <a:blipFill>
                  <a:blip r:embed="rId4"/>
                  <a:stretch>
                    <a:fillRect l="-2542" r="-26271" b="-26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5C4A2D2-03A3-40A6-97CC-8004B6FC797C}"/>
                    </a:ext>
                  </a:extLst>
                </p:cNvPr>
                <p:cNvSpPr txBox="1"/>
                <p:nvPr/>
              </p:nvSpPr>
              <p:spPr>
                <a:xfrm>
                  <a:off x="4978830" y="3470547"/>
                  <a:ext cx="1339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𝑖</m:t>
                        </m:r>
                      </m:oMath>
                    </m:oMathPara>
                  </a14:m>
                  <a:endParaRPr lang="pt-BR" dirty="0"/>
                </a:p>
              </p:txBody>
            </p:sp>
          </mc:Choice>
          <mc:Fallback xmlns="">
            <p:sp>
              <p:nvSpPr>
                <p:cNvPr id="20" name="CaixaDeTexto 19">
                  <a:extLst>
                    <a:ext uri="{FF2B5EF4-FFF2-40B4-BE49-F238E27FC236}">
                      <a16:creationId xmlns:a16="http://schemas.microsoft.com/office/drawing/2014/main" id="{35C4A2D2-03A3-40A6-97CC-8004B6FC797C}"/>
                    </a:ext>
                  </a:extLst>
                </p:cNvPr>
                <p:cNvSpPr txBox="1">
                  <a:spLocks noRot="1" noChangeAspect="1" noMove="1" noResize="1" noEditPoints="1" noAdjustHandles="1" noChangeArrowheads="1" noChangeShapeType="1" noTextEdit="1"/>
                </p:cNvSpPr>
                <p:nvPr/>
              </p:nvSpPr>
              <p:spPr>
                <a:xfrm>
                  <a:off x="4978830" y="3470547"/>
                  <a:ext cx="133946" cy="276999"/>
                </a:xfrm>
                <a:prstGeom prst="rect">
                  <a:avLst/>
                </a:prstGeom>
                <a:blipFill>
                  <a:blip r:embed="rId5"/>
                  <a:stretch>
                    <a:fillRect l="-45455" r="-36364" b="-8889"/>
                  </a:stretch>
                </a:blipFill>
              </p:spPr>
              <p:txBody>
                <a:bodyPr/>
                <a:lstStyle/>
                <a:p>
                  <a:r>
                    <a:rPr lang="pt-BR">
                      <a:noFill/>
                    </a:rPr>
                    <a:t> </a:t>
                  </a:r>
                </a:p>
              </p:txBody>
            </p:sp>
          </mc:Fallback>
        </mc:AlternateContent>
        <p:cxnSp>
          <p:nvCxnSpPr>
            <p:cNvPr id="24" name="Conector de Seta Reta 23">
              <a:extLst>
                <a:ext uri="{FF2B5EF4-FFF2-40B4-BE49-F238E27FC236}">
                  <a16:creationId xmlns:a16="http://schemas.microsoft.com/office/drawing/2014/main" id="{8D603F5D-EB6C-4D05-ABB7-CA99A53343A4}"/>
                </a:ext>
              </a:extLst>
            </p:cNvPr>
            <p:cNvCxnSpPr/>
            <p:nvPr/>
          </p:nvCxnSpPr>
          <p:spPr>
            <a:xfrm flipV="1">
              <a:off x="1647378" y="1768564"/>
              <a:ext cx="0" cy="16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ector reto 24">
              <a:extLst>
                <a:ext uri="{FF2B5EF4-FFF2-40B4-BE49-F238E27FC236}">
                  <a16:creationId xmlns:a16="http://schemas.microsoft.com/office/drawing/2014/main" id="{A9269920-49A8-42B6-B04D-E3A42C6C8CD8}"/>
                </a:ext>
              </a:extLst>
            </p:cNvPr>
            <p:cNvCxnSpPr>
              <a:cxnSpLocks/>
            </p:cNvCxnSpPr>
            <p:nvPr/>
          </p:nvCxnSpPr>
          <p:spPr>
            <a:xfrm>
              <a:off x="1647378" y="3418718"/>
              <a:ext cx="3600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grpSp>
          <p:nvGrpSpPr>
            <p:cNvPr id="57" name="Agrupar 56">
              <a:extLst>
                <a:ext uri="{FF2B5EF4-FFF2-40B4-BE49-F238E27FC236}">
                  <a16:creationId xmlns:a16="http://schemas.microsoft.com/office/drawing/2014/main" id="{7A45C191-9552-476A-923D-059CC0991A38}"/>
                </a:ext>
              </a:extLst>
            </p:cNvPr>
            <p:cNvGrpSpPr/>
            <p:nvPr/>
          </p:nvGrpSpPr>
          <p:grpSpPr>
            <a:xfrm>
              <a:off x="1852257" y="2072640"/>
              <a:ext cx="2851200" cy="1204162"/>
              <a:chOff x="4500802" y="1578731"/>
              <a:chExt cx="2851200" cy="1204162"/>
            </a:xfrm>
          </p:grpSpPr>
          <p:sp>
            <p:nvSpPr>
              <p:cNvPr id="26" name="Fluxograma: Conector 25">
                <a:extLst>
                  <a:ext uri="{FF2B5EF4-FFF2-40B4-BE49-F238E27FC236}">
                    <a16:creationId xmlns:a16="http://schemas.microsoft.com/office/drawing/2014/main" id="{4667EECF-A379-4AAA-9773-4F076CAE48A2}"/>
                  </a:ext>
                </a:extLst>
              </p:cNvPr>
              <p:cNvSpPr>
                <a:spLocks noChangeAspect="1"/>
              </p:cNvSpPr>
              <p:nvPr/>
            </p:nvSpPr>
            <p:spPr>
              <a:xfrm>
                <a:off x="4500802" y="264413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Fluxograma: Conector 26">
                <a:extLst>
                  <a:ext uri="{FF2B5EF4-FFF2-40B4-BE49-F238E27FC236}">
                    <a16:creationId xmlns:a16="http://schemas.microsoft.com/office/drawing/2014/main" id="{E2A6ACC3-D393-4648-A7EB-867C15868FC2}"/>
                  </a:ext>
                </a:extLst>
              </p:cNvPr>
              <p:cNvSpPr>
                <a:spLocks noChangeAspect="1"/>
              </p:cNvSpPr>
              <p:nvPr/>
            </p:nvSpPr>
            <p:spPr>
              <a:xfrm>
                <a:off x="4653202" y="204991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luxograma: Conector 27">
                <a:extLst>
                  <a:ext uri="{FF2B5EF4-FFF2-40B4-BE49-F238E27FC236}">
                    <a16:creationId xmlns:a16="http://schemas.microsoft.com/office/drawing/2014/main" id="{C7219C78-6629-43AC-BB31-915D00128F9D}"/>
                  </a:ext>
                </a:extLst>
              </p:cNvPr>
              <p:cNvSpPr>
                <a:spLocks noChangeAspect="1"/>
              </p:cNvSpPr>
              <p:nvPr/>
            </p:nvSpPr>
            <p:spPr>
              <a:xfrm>
                <a:off x="4805602" y="240365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Fluxograma: Conector 28">
                <a:extLst>
                  <a:ext uri="{FF2B5EF4-FFF2-40B4-BE49-F238E27FC236}">
                    <a16:creationId xmlns:a16="http://schemas.microsoft.com/office/drawing/2014/main" id="{B955D52D-4959-43A2-820C-E66993FF1DEF}"/>
                  </a:ext>
                </a:extLst>
              </p:cNvPr>
              <p:cNvSpPr>
                <a:spLocks noChangeAspect="1"/>
              </p:cNvSpPr>
              <p:nvPr/>
            </p:nvSpPr>
            <p:spPr>
              <a:xfrm>
                <a:off x="4958002" y="159131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Fluxograma: Conector 29">
                <a:extLst>
                  <a:ext uri="{FF2B5EF4-FFF2-40B4-BE49-F238E27FC236}">
                    <a16:creationId xmlns:a16="http://schemas.microsoft.com/office/drawing/2014/main" id="{32230146-B736-426E-A237-5DA7E4D927DD}"/>
                  </a:ext>
                </a:extLst>
              </p:cNvPr>
              <p:cNvSpPr>
                <a:spLocks noChangeAspect="1"/>
              </p:cNvSpPr>
              <p:nvPr/>
            </p:nvSpPr>
            <p:spPr>
              <a:xfrm>
                <a:off x="5110402" y="174371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Fluxograma: Conector 30">
                <a:extLst>
                  <a:ext uri="{FF2B5EF4-FFF2-40B4-BE49-F238E27FC236}">
                    <a16:creationId xmlns:a16="http://schemas.microsoft.com/office/drawing/2014/main" id="{89520ABC-B78B-4BE6-B9C2-D335D014A74F}"/>
                  </a:ext>
                </a:extLst>
              </p:cNvPr>
              <p:cNvSpPr>
                <a:spLocks noChangeAspect="1"/>
              </p:cNvSpPr>
              <p:nvPr/>
            </p:nvSpPr>
            <p:spPr>
              <a:xfrm>
                <a:off x="5262802" y="1963228"/>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Fluxograma: Conector 31">
                <a:extLst>
                  <a:ext uri="{FF2B5EF4-FFF2-40B4-BE49-F238E27FC236}">
                    <a16:creationId xmlns:a16="http://schemas.microsoft.com/office/drawing/2014/main" id="{A0874443-BAB0-42F5-B586-02FAEEB3FA3F}"/>
                  </a:ext>
                </a:extLst>
              </p:cNvPr>
              <p:cNvSpPr>
                <a:spLocks noChangeAspect="1"/>
              </p:cNvSpPr>
              <p:nvPr/>
            </p:nvSpPr>
            <p:spPr>
              <a:xfrm>
                <a:off x="5415202" y="266091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Fluxograma: Conector 32">
                <a:extLst>
                  <a:ext uri="{FF2B5EF4-FFF2-40B4-BE49-F238E27FC236}">
                    <a16:creationId xmlns:a16="http://schemas.microsoft.com/office/drawing/2014/main" id="{0C71216D-924A-47FA-B455-5C682AEEDAE9}"/>
                  </a:ext>
                </a:extLst>
              </p:cNvPr>
              <p:cNvSpPr>
                <a:spLocks noChangeAspect="1"/>
              </p:cNvSpPr>
              <p:nvPr/>
            </p:nvSpPr>
            <p:spPr>
              <a:xfrm>
                <a:off x="5567602" y="266231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Fluxograma: Conector 33">
                <a:extLst>
                  <a:ext uri="{FF2B5EF4-FFF2-40B4-BE49-F238E27FC236}">
                    <a16:creationId xmlns:a16="http://schemas.microsoft.com/office/drawing/2014/main" id="{CE7E2DEE-D0E3-4D2E-9623-9A7CBCB4D066}"/>
                  </a:ext>
                </a:extLst>
              </p:cNvPr>
              <p:cNvSpPr>
                <a:spLocks noChangeAspect="1"/>
              </p:cNvSpPr>
              <p:nvPr/>
            </p:nvSpPr>
            <p:spPr>
              <a:xfrm>
                <a:off x="5720002" y="266370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Fluxograma: Conector 34">
                <a:extLst>
                  <a:ext uri="{FF2B5EF4-FFF2-40B4-BE49-F238E27FC236}">
                    <a16:creationId xmlns:a16="http://schemas.microsoft.com/office/drawing/2014/main" id="{D785C78D-9DDF-4128-ACEE-58545472FF07}"/>
                  </a:ext>
                </a:extLst>
              </p:cNvPr>
              <p:cNvSpPr>
                <a:spLocks noChangeAspect="1"/>
              </p:cNvSpPr>
              <p:nvPr/>
            </p:nvSpPr>
            <p:spPr>
              <a:xfrm>
                <a:off x="5872402" y="2337936"/>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Fluxograma: Conector 35">
                <a:extLst>
                  <a:ext uri="{FF2B5EF4-FFF2-40B4-BE49-F238E27FC236}">
                    <a16:creationId xmlns:a16="http://schemas.microsoft.com/office/drawing/2014/main" id="{1FDC3015-14A2-497A-9F9D-BE0E01B8055B}"/>
                  </a:ext>
                </a:extLst>
              </p:cNvPr>
              <p:cNvSpPr>
                <a:spLocks noChangeAspect="1"/>
              </p:cNvSpPr>
              <p:nvPr/>
            </p:nvSpPr>
            <p:spPr>
              <a:xfrm>
                <a:off x="6024802" y="254067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Fluxograma: Conector 36">
                <a:extLst>
                  <a:ext uri="{FF2B5EF4-FFF2-40B4-BE49-F238E27FC236}">
                    <a16:creationId xmlns:a16="http://schemas.microsoft.com/office/drawing/2014/main" id="{D16CF4FE-8DEC-4C6F-BC07-21CA43633E75}"/>
                  </a:ext>
                </a:extLst>
              </p:cNvPr>
              <p:cNvSpPr>
                <a:spLocks noChangeAspect="1"/>
              </p:cNvSpPr>
              <p:nvPr/>
            </p:nvSpPr>
            <p:spPr>
              <a:xfrm>
                <a:off x="6177202" y="206389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Fluxograma: Conector 37">
                <a:extLst>
                  <a:ext uri="{FF2B5EF4-FFF2-40B4-BE49-F238E27FC236}">
                    <a16:creationId xmlns:a16="http://schemas.microsoft.com/office/drawing/2014/main" id="{999278D5-D464-4B28-98D1-1F9CB76F4B88}"/>
                  </a:ext>
                </a:extLst>
              </p:cNvPr>
              <p:cNvSpPr>
                <a:spLocks noChangeAspect="1"/>
              </p:cNvSpPr>
              <p:nvPr/>
            </p:nvSpPr>
            <p:spPr>
              <a:xfrm>
                <a:off x="6329602" y="157873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luxograma: Conector 38">
                <a:extLst>
                  <a:ext uri="{FF2B5EF4-FFF2-40B4-BE49-F238E27FC236}">
                    <a16:creationId xmlns:a16="http://schemas.microsoft.com/office/drawing/2014/main" id="{C928A536-7B7B-45C6-82AD-51BB92EB2C2B}"/>
                  </a:ext>
                </a:extLst>
              </p:cNvPr>
              <p:cNvSpPr>
                <a:spLocks noChangeAspect="1"/>
              </p:cNvSpPr>
              <p:nvPr/>
            </p:nvSpPr>
            <p:spPr>
              <a:xfrm>
                <a:off x="6482002" y="158012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Fluxograma: Conector 39">
                <a:extLst>
                  <a:ext uri="{FF2B5EF4-FFF2-40B4-BE49-F238E27FC236}">
                    <a16:creationId xmlns:a16="http://schemas.microsoft.com/office/drawing/2014/main" id="{76B3ED6B-9F2C-484A-8E39-2AF4F00BCB14}"/>
                  </a:ext>
                </a:extLst>
              </p:cNvPr>
              <p:cNvSpPr>
                <a:spLocks noChangeAspect="1"/>
              </p:cNvSpPr>
              <p:nvPr/>
            </p:nvSpPr>
            <p:spPr>
              <a:xfrm>
                <a:off x="6634402" y="179964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Fluxograma: Conector 40">
                <a:extLst>
                  <a:ext uri="{FF2B5EF4-FFF2-40B4-BE49-F238E27FC236}">
                    <a16:creationId xmlns:a16="http://schemas.microsoft.com/office/drawing/2014/main" id="{5D486F46-0B25-4E0B-95D5-B2AEADBCAD70}"/>
                  </a:ext>
                </a:extLst>
              </p:cNvPr>
              <p:cNvSpPr>
                <a:spLocks noChangeAspect="1"/>
              </p:cNvSpPr>
              <p:nvPr/>
            </p:nvSpPr>
            <p:spPr>
              <a:xfrm>
                <a:off x="6786802" y="195204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Fluxograma: Conector 41">
                <a:extLst>
                  <a:ext uri="{FF2B5EF4-FFF2-40B4-BE49-F238E27FC236}">
                    <a16:creationId xmlns:a16="http://schemas.microsoft.com/office/drawing/2014/main" id="{B8165B38-76BD-43EE-B36C-C27FF4013EA0}"/>
                  </a:ext>
                </a:extLst>
              </p:cNvPr>
              <p:cNvSpPr>
                <a:spLocks noChangeAspect="1"/>
              </p:cNvSpPr>
              <p:nvPr/>
            </p:nvSpPr>
            <p:spPr>
              <a:xfrm>
                <a:off x="6939202" y="267489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Fluxograma: Conector 42">
                <a:extLst>
                  <a:ext uri="{FF2B5EF4-FFF2-40B4-BE49-F238E27FC236}">
                    <a16:creationId xmlns:a16="http://schemas.microsoft.com/office/drawing/2014/main" id="{3D03AC90-AC51-43FD-99A6-6895BE77ECFA}"/>
                  </a:ext>
                </a:extLst>
              </p:cNvPr>
              <p:cNvSpPr>
                <a:spLocks noChangeAspect="1"/>
              </p:cNvSpPr>
              <p:nvPr/>
            </p:nvSpPr>
            <p:spPr>
              <a:xfrm>
                <a:off x="7091602" y="242462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Fluxograma: Conector 43">
                <a:extLst>
                  <a:ext uri="{FF2B5EF4-FFF2-40B4-BE49-F238E27FC236}">
                    <a16:creationId xmlns:a16="http://schemas.microsoft.com/office/drawing/2014/main" id="{57653E8E-A9F5-4240-B163-C455C50CD9D1}"/>
                  </a:ext>
                </a:extLst>
              </p:cNvPr>
              <p:cNvSpPr>
                <a:spLocks noChangeAspect="1"/>
              </p:cNvSpPr>
              <p:nvPr/>
            </p:nvSpPr>
            <p:spPr>
              <a:xfrm>
                <a:off x="7244002" y="158711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22" name="Conector de Seta Reta 21">
              <a:extLst>
                <a:ext uri="{FF2B5EF4-FFF2-40B4-BE49-F238E27FC236}">
                  <a16:creationId xmlns:a16="http://schemas.microsoft.com/office/drawing/2014/main" id="{BFD55CE6-B839-4CBE-8FFB-4CA6A97DD182}"/>
                </a:ext>
              </a:extLst>
            </p:cNvPr>
            <p:cNvCxnSpPr/>
            <p:nvPr/>
          </p:nvCxnSpPr>
          <p:spPr>
            <a:xfrm>
              <a:off x="4666947" y="3361116"/>
              <a:ext cx="0" cy="144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Conector de Seta Reta 22">
              <a:extLst>
                <a:ext uri="{FF2B5EF4-FFF2-40B4-BE49-F238E27FC236}">
                  <a16:creationId xmlns:a16="http://schemas.microsoft.com/office/drawing/2014/main" id="{4D26426E-2647-4FAB-B5CD-A5B63F0E64C9}"/>
                </a:ext>
              </a:extLst>
            </p:cNvPr>
            <p:cNvCxnSpPr/>
            <p:nvPr/>
          </p:nvCxnSpPr>
          <p:spPr>
            <a:xfrm>
              <a:off x="1899975" y="3362514"/>
              <a:ext cx="0" cy="144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56" name="Tabela 55">
                <a:extLst>
                  <a:ext uri="{FF2B5EF4-FFF2-40B4-BE49-F238E27FC236}">
                    <a16:creationId xmlns:a16="http://schemas.microsoft.com/office/drawing/2014/main" id="{FB81BC1F-24F7-4B96-867B-222D023D9DA2}"/>
                  </a:ext>
                </a:extLst>
              </p:cNvPr>
              <p:cNvGraphicFramePr>
                <a:graphicFrameLocks noGrp="1"/>
              </p:cNvGraphicFramePr>
              <p:nvPr>
                <p:extLst>
                  <p:ext uri="{D42A27DB-BD31-4B8C-83A1-F6EECF244321}">
                    <p14:modId xmlns:p14="http://schemas.microsoft.com/office/powerpoint/2010/main" val="385435081"/>
                  </p:ext>
                </p:extLst>
              </p:nvPr>
            </p:nvGraphicFramePr>
            <p:xfrm>
              <a:off x="7535157" y="4309261"/>
              <a:ext cx="3631070" cy="731520"/>
            </p:xfrm>
            <a:graphic>
              <a:graphicData uri="http://schemas.openxmlformats.org/drawingml/2006/table">
                <a:tbl>
                  <a:tblPr firstRow="1" firstCol="1">
                    <a:tableStyleId>{9D7B26C5-4107-4FEC-AEDC-1716B250A1EF}</a:tableStyleId>
                  </a:tblPr>
                  <a:tblGrid>
                    <a:gridCol w="962360">
                      <a:extLst>
                        <a:ext uri="{9D8B030D-6E8A-4147-A177-3AD203B41FA5}">
                          <a16:colId xmlns:a16="http://schemas.microsoft.com/office/drawing/2014/main" val="2125177324"/>
                        </a:ext>
                      </a:extLst>
                    </a:gridCol>
                    <a:gridCol w="2668710">
                      <a:extLst>
                        <a:ext uri="{9D8B030D-6E8A-4147-A177-3AD203B41FA5}">
                          <a16:colId xmlns:a16="http://schemas.microsoft.com/office/drawing/2014/main" val="2072527288"/>
                        </a:ext>
                      </a:extLst>
                    </a:gridCol>
                  </a:tblGrid>
                  <a:tr h="0">
                    <a:tc>
                      <a:txBody>
                        <a:bodyPr/>
                        <a:lstStyle/>
                        <a:p>
                          <a:pPr algn="l"/>
                          <a:r>
                            <a:rPr lang="pt-BR" sz="1800" dirty="0" err="1">
                              <a:latin typeface="Poppins Light" panose="00000400000000000000" pitchFamily="2" charset="0"/>
                              <a:cs typeface="Poppins Light" panose="00000400000000000000" pitchFamily="2" charset="0"/>
                            </a:rPr>
                            <a:t>Object</a:t>
                          </a:r>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err="1">
                              <a:latin typeface="Poppins Light" panose="00000400000000000000" pitchFamily="2" charset="0"/>
                              <a:cs typeface="Poppins Light" panose="00000400000000000000" pitchFamily="2" charset="0"/>
                            </a:rPr>
                            <a:t>Description</a:t>
                          </a:r>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800" b="0" i="1" smtClean="0">
                                        <a:latin typeface="Cambria Math" panose="02040503050406030204" pitchFamily="18" charset="0"/>
                                        <a:ea typeface="Cambria Math" panose="02040503050406030204" pitchFamily="18" charset="0"/>
                                      </a:rPr>
                                    </m:ctrlPr>
                                  </m:sSubPr>
                                  <m:e>
                                    <m:r>
                                      <a:rPr lang="pt-BR" sz="1800" b="0" i="1" smtClean="0">
                                        <a:latin typeface="Cambria Math" panose="02040503050406030204" pitchFamily="18" charset="0"/>
                                        <a:ea typeface="Cambria Math" panose="02040503050406030204" pitchFamily="18" charset="0"/>
                                      </a:rPr>
                                      <m:t>𝑆</m:t>
                                    </m:r>
                                  </m:e>
                                  <m:sub>
                                    <m:r>
                                      <a:rPr lang="pt-BR" sz="1800" i="1">
                                        <a:latin typeface="Cambria Math" panose="02040503050406030204" pitchFamily="18" charset="0"/>
                                        <a:ea typeface="Cambria Math" panose="02040503050406030204" pitchFamily="18" charset="0"/>
                                      </a:rPr>
                                      <m:t>𝑑</m:t>
                                    </m:r>
                                  </m:sub>
                                </m:sSub>
                                <m:d>
                                  <m:dPr>
                                    <m:ctrlPr>
                                      <a:rPr lang="pt-BR" sz="1800" i="1">
                                        <a:latin typeface="Cambria Math" panose="02040503050406030204" pitchFamily="18" charset="0"/>
                                        <a:ea typeface="Cambria Math" panose="02040503050406030204" pitchFamily="18" charset="0"/>
                                      </a:rPr>
                                    </m:ctrlPr>
                                  </m:dPr>
                                  <m:e>
                                    <m:sSub>
                                      <m:sSubPr>
                                        <m:ctrlPr>
                                          <a:rPr lang="pt-BR" sz="1800" i="1">
                                            <a:latin typeface="Cambria Math" panose="02040503050406030204" pitchFamily="18" charset="0"/>
                                            <a:ea typeface="Cambria Math" panose="02040503050406030204" pitchFamily="18" charset="0"/>
                                          </a:rPr>
                                        </m:ctrlPr>
                                      </m:sSubPr>
                                      <m:e>
                                        <m:r>
                                          <a:rPr lang="pt-BR" sz="1800" i="1">
                                            <a:latin typeface="Cambria Math" panose="02040503050406030204" pitchFamily="18" charset="0"/>
                                            <a:ea typeface="Cambria Math" panose="02040503050406030204" pitchFamily="18" charset="0"/>
                                          </a:rPr>
                                          <m:t>𝑑</m:t>
                                        </m:r>
                                      </m:e>
                                      <m:sub>
                                        <m:r>
                                          <a:rPr lang="pt-BR" sz="1800" i="1">
                                            <a:latin typeface="Cambria Math" panose="02040503050406030204" pitchFamily="18" charset="0"/>
                                            <a:ea typeface="Cambria Math" panose="02040503050406030204" pitchFamily="18" charset="0"/>
                                          </a:rPr>
                                          <m:t>𝑖</m:t>
                                        </m:r>
                                      </m:sub>
                                    </m:sSub>
                                  </m:e>
                                </m:d>
                              </m:oMath>
                            </m:oMathPara>
                          </a14:m>
                          <a:endParaRPr lang="pt-BR" sz="18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latin typeface="Poppins Light" panose="00000400000000000000" pitchFamily="2" charset="0"/>
                              <a:cs typeface="Poppins Light" panose="00000400000000000000" pitchFamily="2" charset="0"/>
                            </a:rPr>
                            <a:t>score for </a:t>
                          </a:r>
                          <a14:m>
                            <m:oMath xmlns:m="http://schemas.openxmlformats.org/officeDocument/2006/math">
                              <m:sSub>
                                <m:sSubPr>
                                  <m:ctrlPr>
                                    <a:rPr lang="pt-BR" sz="1800" i="1" smtClean="0">
                                      <a:latin typeface="Cambria Math" panose="02040503050406030204" pitchFamily="18" charset="0"/>
                                    </a:rPr>
                                  </m:ctrlPr>
                                </m:sSubPr>
                                <m:e>
                                  <m:r>
                                    <a:rPr lang="pt-BR" sz="1800" b="0" smtClean="0">
                                      <a:latin typeface="Cambria Math" panose="02040503050406030204" pitchFamily="18" charset="0"/>
                                    </a:rPr>
                                    <m:t>𝑑</m:t>
                                  </m:r>
                                </m:e>
                                <m:sub>
                                  <m:r>
                                    <a:rPr lang="pt-BR" sz="1800" b="0" smtClean="0">
                                      <a:latin typeface="Cambria Math" panose="02040503050406030204" pitchFamily="18" charset="0"/>
                                    </a:rPr>
                                    <m:t>𝑖</m:t>
                                  </m:r>
                                </m:sub>
                              </m:sSub>
                            </m:oMath>
                          </a14:m>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66535342"/>
                      </a:ext>
                    </a:extLst>
                  </a:tr>
                </a:tbl>
              </a:graphicData>
            </a:graphic>
          </p:graphicFrame>
        </mc:Choice>
        <mc:Fallback xmlns="">
          <p:graphicFrame>
            <p:nvGraphicFramePr>
              <p:cNvPr id="56" name="Tabela 55">
                <a:extLst>
                  <a:ext uri="{FF2B5EF4-FFF2-40B4-BE49-F238E27FC236}">
                    <a16:creationId xmlns:a16="http://schemas.microsoft.com/office/drawing/2014/main" id="{FB81BC1F-24F7-4B96-867B-222D023D9DA2}"/>
                  </a:ext>
                </a:extLst>
              </p:cNvPr>
              <p:cNvGraphicFramePr>
                <a:graphicFrameLocks noGrp="1"/>
              </p:cNvGraphicFramePr>
              <p:nvPr>
                <p:extLst>
                  <p:ext uri="{D42A27DB-BD31-4B8C-83A1-F6EECF244321}">
                    <p14:modId xmlns:p14="http://schemas.microsoft.com/office/powerpoint/2010/main" val="385435081"/>
                  </p:ext>
                </p:extLst>
              </p:nvPr>
            </p:nvGraphicFramePr>
            <p:xfrm>
              <a:off x="7535157" y="4309261"/>
              <a:ext cx="3631070" cy="731520"/>
            </p:xfrm>
            <a:graphic>
              <a:graphicData uri="http://schemas.openxmlformats.org/drawingml/2006/table">
                <a:tbl>
                  <a:tblPr firstRow="1" firstCol="1">
                    <a:tableStyleId>{9D7B26C5-4107-4FEC-AEDC-1716B250A1EF}</a:tableStyleId>
                  </a:tblPr>
                  <a:tblGrid>
                    <a:gridCol w="962360">
                      <a:extLst>
                        <a:ext uri="{9D8B030D-6E8A-4147-A177-3AD203B41FA5}">
                          <a16:colId xmlns:a16="http://schemas.microsoft.com/office/drawing/2014/main" val="2125177324"/>
                        </a:ext>
                      </a:extLst>
                    </a:gridCol>
                    <a:gridCol w="2668710">
                      <a:extLst>
                        <a:ext uri="{9D8B030D-6E8A-4147-A177-3AD203B41FA5}">
                          <a16:colId xmlns:a16="http://schemas.microsoft.com/office/drawing/2014/main" val="2072527288"/>
                        </a:ext>
                      </a:extLst>
                    </a:gridCol>
                  </a:tblGrid>
                  <a:tr h="365760">
                    <a:tc>
                      <a:txBody>
                        <a:bodyPr/>
                        <a:lstStyle/>
                        <a:p>
                          <a:pPr algn="l"/>
                          <a:r>
                            <a:rPr lang="pt-BR" sz="1800" dirty="0" err="1">
                              <a:latin typeface="Poppins Light" panose="00000400000000000000" pitchFamily="2" charset="0"/>
                              <a:cs typeface="Poppins Light" panose="00000400000000000000" pitchFamily="2" charset="0"/>
                            </a:rPr>
                            <a:t>Object</a:t>
                          </a:r>
                          <a:endParaRPr lang="pt-BR" sz="1800" dirty="0">
                            <a:latin typeface="Poppins Light" panose="00000400000000000000" pitchFamily="2" charset="0"/>
                            <a:cs typeface="Poppins Light" panose="00000400000000000000" pitchFamily="2" charset="0"/>
                          </a:endParaRPr>
                        </a:p>
                      </a:txBody>
                      <a:tcPr anchor="ctr"/>
                    </a:tc>
                    <a:tc>
                      <a:txBody>
                        <a:bodyPr/>
                        <a:lstStyle/>
                        <a:p>
                          <a:pPr algn="l"/>
                          <a:r>
                            <a:rPr lang="pt-BR" sz="1800" dirty="0" err="1">
                              <a:latin typeface="Poppins Light" panose="00000400000000000000" pitchFamily="2" charset="0"/>
                              <a:cs typeface="Poppins Light" panose="00000400000000000000" pitchFamily="2" charset="0"/>
                            </a:rPr>
                            <a:t>Description</a:t>
                          </a:r>
                          <a:endParaRPr lang="pt-BR" sz="18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15125721"/>
                      </a:ext>
                    </a:extLst>
                  </a:tr>
                  <a:tr h="365760">
                    <a:tc>
                      <a:txBody>
                        <a:bodyPr/>
                        <a:lstStyle/>
                        <a:p>
                          <a:endParaRPr lang="pt-BR"/>
                        </a:p>
                      </a:txBody>
                      <a:tcPr anchor="ctr">
                        <a:blipFill>
                          <a:blip r:embed="rId6"/>
                          <a:stretch>
                            <a:fillRect t="-110000" r="-277848" b="-26667"/>
                          </a:stretch>
                        </a:blipFill>
                      </a:tcPr>
                    </a:tc>
                    <a:tc>
                      <a:txBody>
                        <a:bodyPr/>
                        <a:lstStyle/>
                        <a:p>
                          <a:endParaRPr lang="pt-BR"/>
                        </a:p>
                      </a:txBody>
                      <a:tcPr anchor="ctr">
                        <a:blipFill>
                          <a:blip r:embed="rId6"/>
                          <a:stretch>
                            <a:fillRect l="-36073" t="-110000" r="-228" b="-26667"/>
                          </a:stretch>
                        </a:blipFill>
                      </a:tcPr>
                    </a:tc>
                    <a:extLst>
                      <a:ext uri="{0D108BD9-81ED-4DB2-BD59-A6C34878D82A}">
                        <a16:rowId xmlns:a16="http://schemas.microsoft.com/office/drawing/2014/main" val="366535342"/>
                      </a:ext>
                    </a:extLst>
                  </a:tr>
                </a:tbl>
              </a:graphicData>
            </a:graphic>
          </p:graphicFrame>
        </mc:Fallback>
      </mc:AlternateContent>
      <mc:AlternateContent xmlns:mc="http://schemas.openxmlformats.org/markup-compatibility/2006" xmlns:a14="http://schemas.microsoft.com/office/drawing/2010/main">
        <mc:Choice Requires="a14">
          <p:sp>
            <p:nvSpPr>
              <p:cNvPr id="46" name="CaixaDeTexto 45">
                <a:extLst>
                  <a:ext uri="{FF2B5EF4-FFF2-40B4-BE49-F238E27FC236}">
                    <a16:creationId xmlns:a16="http://schemas.microsoft.com/office/drawing/2014/main" id="{FDDFA179-DA0B-4285-97CC-8E4C20FC815A}"/>
                  </a:ext>
                </a:extLst>
              </p:cNvPr>
              <p:cNvSpPr txBox="1"/>
              <p:nvPr/>
            </p:nvSpPr>
            <p:spPr>
              <a:xfrm>
                <a:off x="633439" y="4283849"/>
                <a:ext cx="4464171"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r>
                        <a:rPr lang="pt-BR" sz="2400" i="1" smtClean="0">
                          <a:latin typeface="Cambria Math" panose="02040503050406030204" pitchFamily="18" charset="0"/>
                          <a:ea typeface="Cambria Math" panose="02040503050406030204" pitchFamily="18" charset="0"/>
                        </a:rPr>
                        <m:t>=</m:t>
                      </m:r>
                      <m:r>
                        <m:rPr>
                          <m:sty m:val="p"/>
                        </m:rPr>
                        <a:rPr lang="pt-BR" sz="2400">
                          <a:latin typeface="Cambria Math" panose="02040503050406030204" pitchFamily="18" charset="0"/>
                          <a:ea typeface="Cambria Math" panose="02040503050406030204" pitchFamily="18" charset="0"/>
                        </a:rPr>
                        <m:t>max</m:t>
                      </m:r>
                      <m:d>
                        <m:dPr>
                          <m:begChr m:val="{"/>
                          <m:endChr m:val="}"/>
                          <m:ctrlPr>
                            <a:rPr lang="pt-BR" sz="2400" i="1">
                              <a:latin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𝑗</m:t>
                                  </m:r>
                                </m:sub>
                              </m:sSub>
                            </m:e>
                          </m:d>
                          <m:r>
                            <a:rPr lang="pt-BR" sz="2400" i="1">
                              <a:latin typeface="Cambria Math" panose="02040503050406030204" pitchFamily="18" charset="0"/>
                            </a:rPr>
                            <m:t>|</m:t>
                          </m:r>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𝑗</m:t>
                                  </m:r>
                                </m:sub>
                              </m:sSub>
                            </m:sub>
                          </m:sSub>
                          <m:r>
                            <a:rPr lang="pt-BR" sz="2400" i="1">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r>
                            <a:rPr lang="pt-BR" sz="2400" i="1">
                              <a:latin typeface="Cambria Math" panose="02040503050406030204" pitchFamily="18" charset="0"/>
                            </a:rPr>
                            <m:t>, 0</m:t>
                          </m:r>
                        </m:e>
                      </m:d>
                    </m:oMath>
                  </m:oMathPara>
                </a14:m>
                <a:endParaRPr lang="pt-BR" sz="2400" dirty="0"/>
              </a:p>
            </p:txBody>
          </p:sp>
        </mc:Choice>
        <mc:Fallback xmlns="">
          <p:sp>
            <p:nvSpPr>
              <p:cNvPr id="46" name="CaixaDeTexto 45">
                <a:extLst>
                  <a:ext uri="{FF2B5EF4-FFF2-40B4-BE49-F238E27FC236}">
                    <a16:creationId xmlns:a16="http://schemas.microsoft.com/office/drawing/2014/main" id="{FDDFA179-DA0B-4285-97CC-8E4C20FC815A}"/>
                  </a:ext>
                </a:extLst>
              </p:cNvPr>
              <p:cNvSpPr txBox="1">
                <a:spLocks noRot="1" noChangeAspect="1" noMove="1" noResize="1" noEditPoints="1" noAdjustHandles="1" noChangeArrowheads="1" noChangeShapeType="1" noTextEdit="1"/>
              </p:cNvSpPr>
              <p:nvPr/>
            </p:nvSpPr>
            <p:spPr>
              <a:xfrm>
                <a:off x="633439" y="4283849"/>
                <a:ext cx="4464171" cy="549446"/>
              </a:xfrm>
              <a:prstGeom prst="rect">
                <a:avLst/>
              </a:prstGeom>
              <a:blipFill>
                <a:blip r:embed="rId7"/>
                <a:stretch>
                  <a:fillRect/>
                </a:stretch>
              </a:blipFill>
            </p:spPr>
            <p:txBody>
              <a:bodyPr/>
              <a:lstStyle/>
              <a:p>
                <a:r>
                  <a:rPr lang="pt-BR">
                    <a:noFill/>
                  </a:rPr>
                  <a:t> </a:t>
                </a:r>
              </a:p>
            </p:txBody>
          </p:sp>
        </mc:Fallback>
      </mc:AlternateContent>
      <p:sp>
        <p:nvSpPr>
          <p:cNvPr id="45" name="Título 1">
            <a:extLst>
              <a:ext uri="{FF2B5EF4-FFF2-40B4-BE49-F238E27FC236}">
                <a16:creationId xmlns:a16="http://schemas.microsoft.com/office/drawing/2014/main" id="{3ED0155B-E655-46E3-9526-6F1EF2E046BC}"/>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Proposed solution </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21789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27</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Summary of formalization</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graphicFrame>
            <p:nvGraphicFramePr>
              <p:cNvPr id="15" name="Tabela 5">
                <a:extLst>
                  <a:ext uri="{FF2B5EF4-FFF2-40B4-BE49-F238E27FC236}">
                    <a16:creationId xmlns:a16="http://schemas.microsoft.com/office/drawing/2014/main" id="{5908A875-00F7-4C89-B387-193D34FC3C06}"/>
                  </a:ext>
                </a:extLst>
              </p:cNvPr>
              <p:cNvGraphicFramePr>
                <a:graphicFrameLocks noGrp="1"/>
              </p:cNvGraphicFramePr>
              <p:nvPr>
                <p:extLst>
                  <p:ext uri="{D42A27DB-BD31-4B8C-83A1-F6EECF244321}">
                    <p14:modId xmlns:p14="http://schemas.microsoft.com/office/powerpoint/2010/main" val="3871110298"/>
                  </p:ext>
                </p:extLst>
              </p:nvPr>
            </p:nvGraphicFramePr>
            <p:xfrm>
              <a:off x="2102985" y="709667"/>
              <a:ext cx="7848842" cy="5888229"/>
            </p:xfrm>
            <a:graphic>
              <a:graphicData uri="http://schemas.openxmlformats.org/drawingml/2006/table">
                <a:tbl>
                  <a:tblPr firstRow="1" firstCol="1">
                    <a:tableStyleId>{9D7B26C5-4107-4FEC-AEDC-1716B250A1EF}</a:tableStyleId>
                  </a:tblPr>
                  <a:tblGrid>
                    <a:gridCol w="989614">
                      <a:extLst>
                        <a:ext uri="{9D8B030D-6E8A-4147-A177-3AD203B41FA5}">
                          <a16:colId xmlns:a16="http://schemas.microsoft.com/office/drawing/2014/main" val="815907494"/>
                        </a:ext>
                      </a:extLst>
                    </a:gridCol>
                    <a:gridCol w="3575115">
                      <a:extLst>
                        <a:ext uri="{9D8B030D-6E8A-4147-A177-3AD203B41FA5}">
                          <a16:colId xmlns:a16="http://schemas.microsoft.com/office/drawing/2014/main" val="3343822947"/>
                        </a:ext>
                      </a:extLst>
                    </a:gridCol>
                    <a:gridCol w="3284113">
                      <a:extLst>
                        <a:ext uri="{9D8B030D-6E8A-4147-A177-3AD203B41FA5}">
                          <a16:colId xmlns:a16="http://schemas.microsoft.com/office/drawing/2014/main" val="2223168615"/>
                        </a:ext>
                      </a:extLst>
                    </a:gridCol>
                  </a:tblGrid>
                  <a:tr h="0">
                    <a:tc>
                      <a:txBody>
                        <a:bodyPr/>
                        <a:lstStyle/>
                        <a:p>
                          <a:pPr algn="ctr"/>
                          <a:r>
                            <a:rPr lang="pt-BR" sz="1100" b="1" dirty="0" err="1">
                              <a:latin typeface="Poppins Light" panose="00000400000000000000" pitchFamily="2" charset="0"/>
                              <a:cs typeface="Poppins Light" panose="00000400000000000000" pitchFamily="2" charset="0"/>
                            </a:rPr>
                            <a:t>Variable</a:t>
                          </a:r>
                          <a:endParaRPr lang="pt-BR" sz="1100" b="1" dirty="0">
                            <a:latin typeface="Poppins Light" panose="00000400000000000000" pitchFamily="2" charset="0"/>
                            <a:cs typeface="Poppins Light" panose="00000400000000000000" pitchFamily="2" charset="0"/>
                          </a:endParaRPr>
                        </a:p>
                      </a:txBody>
                      <a:tcPr anchor="ctr"/>
                    </a:tc>
                    <a:tc>
                      <a:txBody>
                        <a:bodyPr/>
                        <a:lstStyle/>
                        <a:p>
                          <a:pPr algn="ctr"/>
                          <a:r>
                            <a:rPr lang="pt-BR" sz="1100" b="1" dirty="0" err="1">
                              <a:latin typeface="Poppins Light" panose="00000400000000000000" pitchFamily="2" charset="0"/>
                              <a:cs typeface="Poppins Light" panose="00000400000000000000" pitchFamily="2" charset="0"/>
                            </a:rPr>
                            <a:t>Value</a:t>
                          </a:r>
                          <a:endParaRPr lang="pt-BR" sz="1100" b="1" dirty="0">
                            <a:latin typeface="Poppins Light" panose="00000400000000000000" pitchFamily="2" charset="0"/>
                            <a:cs typeface="Poppins Light" panose="00000400000000000000" pitchFamily="2" charset="0"/>
                          </a:endParaRPr>
                        </a:p>
                      </a:txBody>
                      <a:tcPr anchor="ctr"/>
                    </a:tc>
                    <a:tc>
                      <a:txBody>
                        <a:bodyPr/>
                        <a:lstStyle/>
                        <a:p>
                          <a:pPr algn="l"/>
                          <a:r>
                            <a:rPr lang="pt-BR" sz="1100" b="1" dirty="0" err="1">
                              <a:latin typeface="Poppins Light" panose="00000400000000000000" pitchFamily="2" charset="0"/>
                              <a:cs typeface="Poppins Light" panose="00000400000000000000" pitchFamily="2" charset="0"/>
                            </a:rPr>
                            <a:t>Description</a:t>
                          </a:r>
                          <a:endParaRPr lang="pt-BR" sz="1100" b="1"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8949408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𝐸</m:t>
                                </m:r>
                              </m:oMath>
                            </m:oMathPara>
                          </a14:m>
                          <a:endParaRPr lang="pt-BR" sz="1100" dirty="0">
                            <a:latin typeface="Poppins Light" panose="00000400000000000000" pitchFamily="2" charset="0"/>
                            <a:cs typeface="Poppins Light" panose="00000400000000000000" pitchFamily="2" charset="0"/>
                          </a:endParaRPr>
                        </a:p>
                        <a:p>
                          <a:pPr algn="l"/>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pt-BR" sz="1100" b="0" i="1" smtClean="0">
                                        <a:latin typeface="Cambria Math" panose="02040503050406030204" pitchFamily="18" charset="0"/>
                                      </a:rPr>
                                    </m:ctrlPr>
                                  </m:dPr>
                                  <m:e>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𝑒</m:t>
                                        </m:r>
                                      </m:e>
                                      <m:sub>
                                        <m:r>
                                          <a:rPr lang="pt-BR" sz="1100" b="0" smtClean="0">
                                            <a:latin typeface="Cambria Math" panose="02040503050406030204" pitchFamily="18" charset="0"/>
                                          </a:rPr>
                                          <m:t>1</m:t>
                                        </m:r>
                                      </m:sub>
                                    </m:sSub>
                                    <m:r>
                                      <a:rPr lang="pt-BR" sz="1100" b="0" smtClean="0">
                                        <a:latin typeface="Cambria Math" panose="02040503050406030204" pitchFamily="18" charset="0"/>
                                      </a:rPr>
                                      <m:t>,</m:t>
                                    </m:r>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𝑒</m:t>
                                        </m:r>
                                      </m:e>
                                      <m:sub>
                                        <m:r>
                                          <a:rPr lang="pt-BR" sz="1100" b="0" smtClean="0">
                                            <a:latin typeface="Cambria Math" panose="02040503050406030204" pitchFamily="18" charset="0"/>
                                          </a:rPr>
                                          <m:t>2</m:t>
                                        </m:r>
                                      </m:sub>
                                    </m:sSub>
                                    <m:r>
                                      <a:rPr lang="pt-BR" sz="1100" b="0" smtClean="0">
                                        <a:latin typeface="Cambria Math" panose="02040503050406030204" pitchFamily="18" charset="0"/>
                                      </a:rPr>
                                      <m:t>,…,</m:t>
                                    </m:r>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𝑒</m:t>
                                        </m:r>
                                      </m:e>
                                      <m:sub>
                                        <m:r>
                                          <a:rPr lang="pt-BR" sz="1100" b="0" smtClean="0">
                                            <a:latin typeface="Cambria Math" panose="02040503050406030204" pitchFamily="18" charset="0"/>
                                          </a:rPr>
                                          <m:t>𝑚</m:t>
                                        </m:r>
                                      </m:sub>
                                    </m:sSub>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time series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968896348"/>
                      </a:ext>
                    </a:extLst>
                  </a:tr>
                  <a:tr h="0">
                    <a:tc>
                      <a:txBody>
                        <a:bodyPr/>
                        <a:lstStyle/>
                        <a:p>
                          <a:pPr algn="l"/>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𝐷</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pt-BR" sz="1100" b="0" i="1" smtClean="0">
                                        <a:latin typeface="Cambria Math" panose="02040503050406030204" pitchFamily="18" charset="0"/>
                                      </a:rPr>
                                    </m:ctrlPr>
                                  </m:dPr>
                                  <m:e>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1</m:t>
                                        </m:r>
                                      </m:sub>
                                    </m:sSub>
                                    <m:r>
                                      <a:rPr lang="pt-BR" sz="1100" b="0" smtClean="0">
                                        <a:latin typeface="Cambria Math" panose="02040503050406030204" pitchFamily="18" charset="0"/>
                                      </a:rPr>
                                      <m:t>,</m:t>
                                    </m:r>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2</m:t>
                                        </m:r>
                                      </m:sub>
                                    </m:sSub>
                                    <m:r>
                                      <a:rPr lang="pt-BR" sz="1100" b="0" smtClean="0">
                                        <a:latin typeface="Cambria Math" panose="02040503050406030204" pitchFamily="18" charset="0"/>
                                      </a:rPr>
                                      <m:t>,…,</m:t>
                                    </m:r>
                                    <m:sSub>
                                      <m:sSubPr>
                                        <m:ctrlPr>
                                          <a:rPr lang="pt-BR" sz="1100" b="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𝑛</m:t>
                                        </m:r>
                                      </m:sub>
                                    </m:sSub>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detected</a:t>
                          </a:r>
                          <a:r>
                            <a:rPr lang="pt-BR" sz="1100" dirty="0">
                              <a:latin typeface="Poppins Light" panose="00000400000000000000" pitchFamily="2" charset="0"/>
                              <a:cs typeface="Poppins Light" panose="00000400000000000000" pitchFamily="2" charset="0"/>
                            </a:rPr>
                            <a:t> time series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4289387106"/>
                      </a:ext>
                    </a:extLst>
                  </a:tr>
                  <a:tr h="0">
                    <a:tc>
                      <a:txBody>
                        <a:bodyPr/>
                        <a:lstStyle/>
                        <a:p>
                          <a:pPr algn="l"/>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𝑚</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m:t>
                                </m:r>
                                <m:r>
                                  <a:rPr lang="pt-BR" sz="1100" b="0" smtClean="0">
                                    <a:latin typeface="Cambria Math" panose="02040503050406030204" pitchFamily="18" charset="0"/>
                                  </a:rPr>
                                  <m:t>𝐸</m:t>
                                </m:r>
                                <m:r>
                                  <a:rPr lang="pt-BR" sz="1100" b="0" smtClean="0">
                                    <a:latin typeface="Cambria Math" panose="02040503050406030204" pitchFamily="18" charset="0"/>
                                  </a:rPr>
                                  <m:t>|</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number</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45595433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𝑛</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m:t>
                                </m:r>
                                <m:r>
                                  <a:rPr lang="pt-BR" sz="1100" b="0" smtClean="0">
                                    <a:latin typeface="Cambria Math" panose="02040503050406030204" pitchFamily="18" charset="0"/>
                                  </a:rPr>
                                  <m:t>𝐷</m:t>
                                </m:r>
                                <m:r>
                                  <a:rPr lang="pt-BR" sz="1100" b="0" smtClean="0">
                                    <a:latin typeface="Cambria Math" panose="02040503050406030204" pitchFamily="18" charset="0"/>
                                  </a:rPr>
                                  <m:t>|</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number</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detected</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895431034"/>
                      </a:ext>
                    </a:extLst>
                  </a:tr>
                  <a:tr h="0">
                    <a:tc>
                      <a:txBody>
                        <a:bodyPr/>
                        <a:lstStyle/>
                        <a:p>
                          <a:pPr algn="l"/>
                          <a14:m>
                            <m:oMathPara xmlns:m="http://schemas.openxmlformats.org/officeDocument/2006/math">
                              <m:oMathParaPr>
                                <m:jc m:val="centerGroup"/>
                              </m:oMathParaPr>
                              <m:oMath xmlns:m="http://schemas.openxmlformats.org/officeDocument/2006/math">
                                <m:r>
                                  <a:rPr lang="pt-BR" sz="1100" b="0" i="1" smtClean="0">
                                    <a:latin typeface="Cambria Math" panose="02040503050406030204" pitchFamily="18" charset="0"/>
                                  </a:rPr>
                                  <m:t>𝑗</m:t>
                                </m:r>
                              </m:oMath>
                            </m:oMathPara>
                          </a14:m>
                          <a:endParaRPr lang="pt-BR" sz="1100" b="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pt-BR" sz="1100" b="0" i="1" smtClean="0">
                                    <a:latin typeface="Cambria Math" panose="02040503050406030204" pitchFamily="18" charset="0"/>
                                  </a:rPr>
                                  <m:t>1,…,</m:t>
                                </m:r>
                                <m:r>
                                  <a:rPr lang="pt-BR" sz="1100" b="0" i="1" smtClean="0">
                                    <a:latin typeface="Cambria Math" panose="02040503050406030204" pitchFamily="18" charset="0"/>
                                  </a:rPr>
                                  <m:t>𝑚</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888227970"/>
                      </a:ext>
                    </a:extLst>
                  </a:tr>
                  <a:tr h="0">
                    <a:tc>
                      <a:txBody>
                        <a:bodyPr/>
                        <a:lstStyle/>
                        <a:p>
                          <a:pPr algn="l"/>
                          <a14:m>
                            <m:oMathPara xmlns:m="http://schemas.openxmlformats.org/officeDocument/2006/math">
                              <m:oMathParaPr>
                                <m:jc m:val="centerGroup"/>
                              </m:oMathParaPr>
                              <m:oMath xmlns:m="http://schemas.openxmlformats.org/officeDocument/2006/math">
                                <m:r>
                                  <a:rPr lang="pt-BR" sz="1100" b="0" i="1" smtClean="0">
                                    <a:latin typeface="Cambria Math" panose="02040503050406030204" pitchFamily="18" charset="0"/>
                                  </a:rPr>
                                  <m:t>𝑖</m:t>
                                </m:r>
                              </m:oMath>
                            </m:oMathPara>
                          </a14:m>
                          <a:endParaRPr lang="pt-BR" sz="1100" b="0" i="1"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pt-BR" sz="1100" b="0" i="1" smtClean="0">
                                    <a:latin typeface="Cambria Math" panose="02040503050406030204" pitchFamily="18" charset="0"/>
                                  </a:rPr>
                                  <m:t>1,…,</m:t>
                                </m:r>
                                <m:r>
                                  <a:rPr lang="pt-BR" sz="1100" b="0" i="1" smtClean="0">
                                    <a:latin typeface="Cambria Math" panose="02040503050406030204" pitchFamily="18" charset="0"/>
                                  </a:rPr>
                                  <m:t>𝑛</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r>
                            <a:rPr lang="pt-BR" sz="11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3137144727"/>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r>
                            <a:rPr lang="pt-BR" sz="1100" dirty="0">
                              <a:latin typeface="Poppins Light" panose="00000400000000000000" pitchFamily="2" charset="0"/>
                              <a:cs typeface="Poppins Light" panose="00000400000000000000" pitchFamily="2"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Poppins Light" panose="00000400000000000000" pitchFamily="2" charset="0"/>
                              <a:cs typeface="Poppins Light" panose="00000400000000000000" pitchFamily="2" charset="0"/>
                            </a:rPr>
                            <a:t>the </a:t>
                          </a:r>
                          <a14:m>
                            <m:oMath xmlns:m="http://schemas.openxmlformats.org/officeDocument/2006/math">
                              <m:r>
                                <a:rPr lang="pt-BR" sz="1100" b="0" smtClean="0">
                                  <a:latin typeface="Cambria Math" panose="02040503050406030204" pitchFamily="18" charset="0"/>
                                </a:rPr>
                                <m:t>𝑗</m:t>
                              </m:r>
                              <m:r>
                                <a:rPr lang="pt-BR" sz="1100">
                                  <a:latin typeface="Cambria Math" panose="02040503050406030204" pitchFamily="18" charset="0"/>
                                </a:rPr>
                                <m:t> </m:t>
                              </m:r>
                            </m:oMath>
                          </a14:m>
                          <a:r>
                            <a:rPr lang="pt-BR" sz="1100" dirty="0">
                              <a:latin typeface="Poppins Light" panose="00000400000000000000" pitchFamily="2" charset="0"/>
                              <a:cs typeface="Poppins Light" panose="00000400000000000000" pitchFamily="2" charset="0"/>
                            </a:rPr>
                            <a:t>–</a:t>
                          </a:r>
                          <a:r>
                            <a:rPr lang="pt-BR" sz="1100" dirty="0" err="1">
                              <a:latin typeface="Poppins Light" panose="00000400000000000000" pitchFamily="2" charset="0"/>
                              <a:cs typeface="Poppins Light" panose="00000400000000000000" pitchFamily="2" charset="0"/>
                            </a:rPr>
                            <a:t>th</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in </a:t>
                          </a:r>
                          <a14:m>
                            <m:oMath xmlns:m="http://schemas.openxmlformats.org/officeDocument/2006/math">
                              <m:r>
                                <a:rPr lang="pt-BR" sz="1100" b="0" smtClean="0">
                                  <a:latin typeface="Cambria Math" panose="02040503050406030204" pitchFamily="18" charset="0"/>
                                </a:rPr>
                                <m:t>𝐸</m:t>
                              </m:r>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56641940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𝑖</m:t>
                                    </m:r>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r>
                            <a:rPr lang="pt-BR" sz="1100" dirty="0">
                              <a:latin typeface="Poppins Light" panose="00000400000000000000" pitchFamily="2" charset="0"/>
                              <a:cs typeface="Poppins Light" panose="00000400000000000000" pitchFamily="2"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Poppins Light" panose="00000400000000000000" pitchFamily="2" charset="0"/>
                              <a:cs typeface="Poppins Light" panose="00000400000000000000" pitchFamily="2" charset="0"/>
                            </a:rPr>
                            <a:t>the </a:t>
                          </a:r>
                          <a14:m>
                            <m:oMath xmlns:m="http://schemas.openxmlformats.org/officeDocument/2006/math">
                              <m:r>
                                <a:rPr lang="pt-BR" sz="1100" b="0" smtClean="0">
                                  <a:latin typeface="Cambria Math" panose="02040503050406030204" pitchFamily="18" charset="0"/>
                                </a:rPr>
                                <m:t>𝑖</m:t>
                              </m:r>
                              <m:r>
                                <a:rPr lang="pt-BR" sz="1100">
                                  <a:latin typeface="Cambria Math" panose="02040503050406030204" pitchFamily="18" charset="0"/>
                                </a:rPr>
                                <m:t> </m:t>
                              </m:r>
                            </m:oMath>
                          </a14:m>
                          <a:r>
                            <a:rPr lang="pt-BR" sz="1100" dirty="0">
                              <a:latin typeface="Poppins Light" panose="00000400000000000000" pitchFamily="2" charset="0"/>
                              <a:cs typeface="Poppins Light" panose="00000400000000000000" pitchFamily="2" charset="0"/>
                            </a:rPr>
                            <a:t>–</a:t>
                          </a:r>
                          <a:r>
                            <a:rPr lang="pt-BR" sz="1100" dirty="0" err="1">
                              <a:latin typeface="Poppins Light" panose="00000400000000000000" pitchFamily="2" charset="0"/>
                              <a:cs typeface="Poppins Light" panose="00000400000000000000" pitchFamily="2" charset="0"/>
                            </a:rPr>
                            <a:t>th</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r>
                            <a:rPr lang="pt-BR" sz="1100" dirty="0">
                              <a:latin typeface="Poppins Light" panose="00000400000000000000" pitchFamily="2" charset="0"/>
                              <a:cs typeface="Poppins Light" panose="00000400000000000000" pitchFamily="2" charset="0"/>
                            </a:rPr>
                            <a:t> in </a:t>
                          </a:r>
                          <a14:m>
                            <m:oMath xmlns:m="http://schemas.openxmlformats.org/officeDocument/2006/math">
                              <m:r>
                                <a:rPr lang="pt-BR" sz="1100" b="0" smtClean="0">
                                  <a:latin typeface="Cambria Math" panose="02040503050406030204" pitchFamily="18" charset="0"/>
                                </a:rPr>
                                <m:t>𝐷</m:t>
                              </m:r>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068368301"/>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b="0" smtClean="0">
                                            <a:latin typeface="Cambria Math" panose="02040503050406030204" pitchFamily="18" charset="0"/>
                                          </a:rPr>
                                          <m:t>𝑗</m:t>
                                        </m:r>
                                      </m:sub>
                                    </m:sSub>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r>
                            <a:rPr lang="pt-BR" sz="1100" dirty="0">
                              <a:latin typeface="Poppins Light" panose="00000400000000000000" pitchFamily="2" charset="0"/>
                              <a:cs typeface="Poppins Light" panose="00000400000000000000" pitchFamily="2" charset="0"/>
                            </a:rPr>
                            <a:t>time point</a:t>
                          </a:r>
                        </a:p>
                      </a:txBody>
                      <a:tcPr anchor="ctr"/>
                    </a:tc>
                    <a:tc>
                      <a:txBody>
                        <a:bodyPr/>
                        <a:lstStyle/>
                        <a:p>
                          <a:pPr algn="l"/>
                          <a:r>
                            <a:rPr lang="pt-BR" sz="1100" dirty="0">
                              <a:latin typeface="Poppins Light" panose="00000400000000000000" pitchFamily="2" charset="0"/>
                              <a:cs typeface="Poppins Light" panose="00000400000000000000" pitchFamily="2" charset="0"/>
                            </a:rPr>
                            <a:t>time point </a:t>
                          </a:r>
                          <a:r>
                            <a:rPr lang="pt-BR" sz="1100" dirty="0" err="1">
                              <a:latin typeface="Poppins Light" panose="00000400000000000000" pitchFamily="2" charset="0"/>
                              <a:cs typeface="Poppins Light" panose="00000400000000000000" pitchFamily="2" charset="0"/>
                            </a:rPr>
                            <a:t>where</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the</a:t>
                          </a:r>
                          <a:r>
                            <a:rPr lang="pt-BR" sz="11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100" i="1" smtClean="0">
                                      <a:latin typeface="Cambria Math" panose="02040503050406030204" pitchFamily="18" charset="0"/>
                                    </a:rPr>
                                  </m:ctrlPr>
                                </m:sSubPr>
                                <m:e>
                                  <m:r>
                                    <a:rPr lang="pt-BR" sz="1100" b="0" smtClean="0">
                                      <a:latin typeface="Cambria Math" panose="02040503050406030204" pitchFamily="18" charset="0"/>
                                    </a:rPr>
                                    <m:t>𝑒</m:t>
                                  </m:r>
                                </m:e>
                                <m:sub>
                                  <m:r>
                                    <a:rPr lang="pt-BR" sz="1100" b="0" smtClean="0">
                                      <a:latin typeface="Cambria Math" panose="02040503050406030204" pitchFamily="18" charset="0"/>
                                    </a:rPr>
                                    <m:t>𝑗</m:t>
                                  </m:r>
                                </m:sub>
                              </m:sSub>
                            </m:oMath>
                          </a14:m>
                          <a:r>
                            <a:rPr lang="pt-BR" sz="11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219750786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𝑖</m:t>
                                        </m:r>
                                      </m:sub>
                                    </m:sSub>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r>
                            <a:rPr lang="pt-BR" sz="1100" dirty="0">
                              <a:latin typeface="Poppins Light" panose="00000400000000000000" pitchFamily="2" charset="0"/>
                              <a:cs typeface="Poppins Light" panose="00000400000000000000" pitchFamily="2" charset="0"/>
                            </a:rPr>
                            <a:t>time point</a:t>
                          </a:r>
                        </a:p>
                      </a:txBody>
                      <a:tcPr anchor="ctr"/>
                    </a:tc>
                    <a:tc>
                      <a:txBody>
                        <a:bodyPr/>
                        <a:lstStyle/>
                        <a:p>
                          <a:pPr algn="l"/>
                          <a:r>
                            <a:rPr lang="pt-BR" sz="1100" dirty="0">
                              <a:latin typeface="Poppins Light" panose="00000400000000000000" pitchFamily="2" charset="0"/>
                              <a:cs typeface="Poppins Light" panose="00000400000000000000" pitchFamily="2" charset="0"/>
                            </a:rPr>
                            <a:t>time point </a:t>
                          </a:r>
                          <a:r>
                            <a:rPr lang="pt-BR" sz="1100" dirty="0" err="1">
                              <a:latin typeface="Poppins Light" panose="00000400000000000000" pitchFamily="2" charset="0"/>
                              <a:cs typeface="Poppins Light" panose="00000400000000000000" pitchFamily="2" charset="0"/>
                            </a:rPr>
                            <a:t>where</a:t>
                          </a:r>
                          <a:r>
                            <a:rPr lang="pt-BR" sz="11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10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𝑖</m:t>
                                  </m:r>
                                </m:sub>
                              </m:sSub>
                            </m:oMath>
                          </a14:m>
                          <a:r>
                            <a:rPr lang="pt-BR" sz="1100" dirty="0">
                              <a:latin typeface="Poppins Light" panose="00000400000000000000" pitchFamily="2" charset="0"/>
                              <a:cs typeface="Poppins Light" panose="00000400000000000000" pitchFamily="2" charset="0"/>
                            </a:rPr>
                            <a:t> occurs</a:t>
                          </a:r>
                        </a:p>
                      </a:txBody>
                      <a:tcPr anchor="ctr"/>
                    </a:tc>
                    <a:extLst>
                      <a:ext uri="{0D108BD9-81ED-4DB2-BD59-A6C34878D82A}">
                        <a16:rowId xmlns:a16="http://schemas.microsoft.com/office/drawing/2014/main" val="2141045563"/>
                      </a:ext>
                    </a:extLst>
                  </a:tr>
                  <a:tr h="0">
                    <a:tc>
                      <a:txBody>
                        <a:bodyPr/>
                        <a:lstStyle/>
                        <a:p>
                          <a:pPr algn="l"/>
                          <a14:m>
                            <m:oMathPara xmlns:m="http://schemas.openxmlformats.org/officeDocument/2006/math">
                              <m:oMathParaPr>
                                <m:jc m:val="centerGroup"/>
                              </m:oMathParaPr>
                              <m:oMath xmlns:m="http://schemas.openxmlformats.org/officeDocument/2006/math">
                                <m:r>
                                  <a:rPr lang="pt-BR" sz="1100" b="0" smtClean="0">
                                    <a:latin typeface="Cambria Math" panose="02040503050406030204" pitchFamily="18" charset="0"/>
                                  </a:rPr>
                                  <m:t>𝑘</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pt-BR" sz="1100" dirty="0" smtClean="0">
                                    <a:latin typeface="Poppins Light" panose="00000400000000000000" pitchFamily="2" charset="0"/>
                                    <a:cs typeface="Poppins Light" panose="00000400000000000000" pitchFamily="2" charset="0"/>
                                  </a:rPr>
                                  <m:t>time</m:t>
                                </m:r>
                                <m:r>
                                  <m:rPr>
                                    <m:nor/>
                                  </m:rPr>
                                  <a:rPr lang="pt-BR" sz="1100" dirty="0" smtClean="0">
                                    <a:latin typeface="Poppins Light" panose="00000400000000000000" pitchFamily="2" charset="0"/>
                                    <a:cs typeface="Poppins Light" panose="00000400000000000000" pitchFamily="2" charset="0"/>
                                  </a:rPr>
                                  <m:t> </m:t>
                                </m:r>
                                <m:r>
                                  <m:rPr>
                                    <m:nor/>
                                  </m:rPr>
                                  <a:rPr lang="pt-BR" sz="1100" b="0" i="0" dirty="0" smtClean="0">
                                    <a:latin typeface="Poppins Light" panose="00000400000000000000" pitchFamily="2" charset="0"/>
                                    <a:cs typeface="Poppins Light" panose="00000400000000000000" pitchFamily="2" charset="0"/>
                                  </a:rPr>
                                  <m:t>duration</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constant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tolerance</a:t>
                          </a:r>
                          <a:r>
                            <a:rPr lang="pt-BR" sz="1100" dirty="0">
                              <a:latin typeface="Poppins Light" panose="00000400000000000000" pitchFamily="2" charset="0"/>
                              <a:cs typeface="Poppins Light" panose="00000400000000000000" pitchFamily="2" charset="0"/>
                            </a:rPr>
                            <a:t> for </a:t>
                          </a:r>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98863557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r>
                                      <a:rPr lang="pt-BR" sz="1100">
                                        <a:latin typeface="Cambria Math" panose="02040503050406030204" pitchFamily="18" charset="0"/>
                                      </a:rPr>
                                      <m:t>𝜇</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b="0" smtClean="0">
                                    <a:latin typeface="Cambria Math" panose="02040503050406030204" pitchFamily="18" charset="0"/>
                                  </a:rPr>
                                  <m:t>(</m:t>
                                </m:r>
                                <m:r>
                                  <a:rPr lang="pt-BR" sz="1100" b="0" smtClean="0">
                                    <a:latin typeface="Cambria Math" panose="02040503050406030204" pitchFamily="18" charset="0"/>
                                  </a:rPr>
                                  <m:t>𝑡</m:t>
                                </m:r>
                                <m:r>
                                  <a:rPr lang="pt-BR" sz="1100" b="0" smtClean="0">
                                    <a:latin typeface="Cambria Math" panose="02040503050406030204" pitchFamily="18" charset="0"/>
                                  </a:rPr>
                                  <m:t>)</m:t>
                                </m:r>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pt-BR" sz="1100" b="0" smtClean="0">
                                    <a:latin typeface="Cambria Math" panose="02040503050406030204" pitchFamily="18" charset="0"/>
                                  </a:rPr>
                                  <m:t>max</m:t>
                                </m:r>
                                <m:d>
                                  <m:dPr>
                                    <m:ctrlPr>
                                      <a:rPr lang="pt-BR" sz="1100" i="1" smtClean="0">
                                        <a:latin typeface="Cambria Math" panose="02040503050406030204" pitchFamily="18" charset="0"/>
                                      </a:rPr>
                                    </m:ctrlPr>
                                  </m:dPr>
                                  <m:e>
                                    <m:r>
                                      <m:rPr>
                                        <m:sty m:val="p"/>
                                      </m:rPr>
                                      <a:rPr lang="pt-BR" sz="1100">
                                        <a:latin typeface="Cambria Math" panose="02040503050406030204" pitchFamily="18" charset="0"/>
                                      </a:rPr>
                                      <m:t>min</m:t>
                                    </m:r>
                                    <m:d>
                                      <m:dPr>
                                        <m:ctrlPr>
                                          <a:rPr lang="pt-BR" sz="1100" b="0" i="1" smtClean="0">
                                            <a:latin typeface="Cambria Math" panose="02040503050406030204" pitchFamily="18" charset="0"/>
                                          </a:rPr>
                                        </m:ctrlPr>
                                      </m:dPr>
                                      <m:e>
                                        <m:f>
                                          <m:fPr>
                                            <m:ctrlPr>
                                              <a:rPr lang="pt-BR" sz="1100" i="1">
                                                <a:latin typeface="Cambria Math" panose="02040503050406030204" pitchFamily="18" charset="0"/>
                                              </a:rPr>
                                            </m:ctrlPr>
                                          </m:fPr>
                                          <m:num>
                                            <m:r>
                                              <a:rPr lang="pt-BR" sz="1100">
                                                <a:latin typeface="Cambria Math" panose="02040503050406030204" pitchFamily="18" charset="0"/>
                                              </a:rPr>
                                              <m:t>𝑡</m:t>
                                            </m:r>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a:latin typeface="Cambria Math" panose="02040503050406030204" pitchFamily="18" charset="0"/>
                                              </a:rPr>
                                              <m:t>−</m:t>
                                            </m:r>
                                            <m:r>
                                              <a:rPr lang="pt-BR" sz="1100">
                                                <a:latin typeface="Cambria Math" panose="02040503050406030204" pitchFamily="18" charset="0"/>
                                              </a:rPr>
                                              <m:t>𝑘</m:t>
                                            </m:r>
                                            <m:r>
                                              <a:rPr lang="pt-BR" sz="1100">
                                                <a:latin typeface="Cambria Math" panose="02040503050406030204" pitchFamily="18" charset="0"/>
                                              </a:rPr>
                                              <m:t>)</m:t>
                                            </m:r>
                                          </m:num>
                                          <m:den>
                                            <m:r>
                                              <a:rPr lang="pt-BR" sz="1100">
                                                <a:latin typeface="Cambria Math" panose="02040503050406030204" pitchFamily="18" charset="0"/>
                                              </a:rPr>
                                              <m:t>𝑘</m:t>
                                            </m:r>
                                          </m:den>
                                        </m:f>
                                        <m:r>
                                          <a:rPr lang="pt-BR" sz="1100">
                                            <a:latin typeface="Cambria Math" panose="02040503050406030204" pitchFamily="18" charset="0"/>
                                          </a:rPr>
                                          <m:t>,</m:t>
                                        </m:r>
                                        <m:f>
                                          <m:fPr>
                                            <m:ctrlPr>
                                              <a:rPr lang="pt-BR" sz="1100" i="1">
                                                <a:latin typeface="Cambria Math" panose="02040503050406030204" pitchFamily="18" charset="0"/>
                                              </a:rPr>
                                            </m:ctrlPr>
                                          </m:fPr>
                                          <m:num>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a:latin typeface="Cambria Math" panose="02040503050406030204" pitchFamily="18" charset="0"/>
                                              </a:rPr>
                                              <m:t>+</m:t>
                                            </m:r>
                                            <m:r>
                                              <a:rPr lang="pt-BR" sz="1100">
                                                <a:latin typeface="Cambria Math" panose="02040503050406030204" pitchFamily="18" charset="0"/>
                                              </a:rPr>
                                              <m:t>𝑘</m:t>
                                            </m:r>
                                            <m:r>
                                              <a:rPr lang="pt-BR" sz="1100">
                                                <a:latin typeface="Cambria Math" panose="02040503050406030204" pitchFamily="18" charset="0"/>
                                              </a:rPr>
                                              <m:t>) −</m:t>
                                            </m:r>
                                            <m:r>
                                              <a:rPr lang="pt-BR" sz="1100">
                                                <a:latin typeface="Cambria Math" panose="02040503050406030204" pitchFamily="18" charset="0"/>
                                              </a:rPr>
                                              <m:t>𝑡</m:t>
                                            </m:r>
                                          </m:num>
                                          <m:den>
                                            <m:r>
                                              <a:rPr lang="pt-BR" sz="1100">
                                                <a:latin typeface="Cambria Math" panose="02040503050406030204" pitchFamily="18" charset="0"/>
                                              </a:rPr>
                                              <m:t>𝑘</m:t>
                                            </m:r>
                                          </m:den>
                                        </m:f>
                                      </m:e>
                                    </m:d>
                                    <m:r>
                                      <a:rPr lang="pt-BR" sz="1100" b="0" smtClean="0">
                                        <a:latin typeface="Cambria Math" panose="02040503050406030204" pitchFamily="18" charset="0"/>
                                      </a:rPr>
                                      <m:t>,0</m:t>
                                    </m:r>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a:latin typeface="Poppins Light" panose="00000400000000000000" pitchFamily="2" charset="0"/>
                              <a:cs typeface="Poppins Light" panose="00000400000000000000" pitchFamily="2" charset="0"/>
                            </a:rPr>
                            <a:t>fuzzy </a:t>
                          </a:r>
                          <a:r>
                            <a:rPr lang="pt-BR" sz="1100" dirty="0" err="1">
                              <a:latin typeface="Poppins Light" panose="00000400000000000000" pitchFamily="2" charset="0"/>
                              <a:cs typeface="Poppins Light" panose="00000400000000000000" pitchFamily="2" charset="0"/>
                            </a:rPr>
                            <a:t>membership</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function</a:t>
                          </a:r>
                          <a:r>
                            <a:rPr lang="pt-BR" sz="110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837414610"/>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b="0" i="1" smtClean="0">
                                        <a:latin typeface="Cambria Math" panose="02040503050406030204" pitchFamily="18" charset="0"/>
                                        <a:ea typeface="Cambria Math" panose="02040503050406030204" pitchFamily="18" charset="0"/>
                                      </a:rPr>
                                    </m:ctrlPr>
                                  </m:sSubPr>
                                  <m:e>
                                    <m:r>
                                      <a:rPr lang="pt-BR" sz="1100" b="0" i="1" smtClean="0">
                                        <a:latin typeface="Cambria Math" panose="02040503050406030204" pitchFamily="18" charset="0"/>
                                        <a:ea typeface="Cambria Math" panose="02040503050406030204" pitchFamily="18" charset="0"/>
                                      </a:rPr>
                                      <m:t>𝐸</m:t>
                                    </m:r>
                                  </m:e>
                                  <m:sub>
                                    <m:sSub>
                                      <m:sSubPr>
                                        <m:ctrlPr>
                                          <a:rPr lang="pt-BR" sz="1100" b="0" i="1" smtClean="0">
                                            <a:latin typeface="Cambria Math" panose="02040503050406030204" pitchFamily="18" charset="0"/>
                                            <a:ea typeface="Cambria Math" panose="02040503050406030204" pitchFamily="18" charset="0"/>
                                          </a:rPr>
                                        </m:ctrlPr>
                                      </m:sSubPr>
                                      <m:e>
                                        <m:r>
                                          <a:rPr lang="pt-BR" sz="1100" b="0" i="1" smtClean="0">
                                            <a:latin typeface="Cambria Math" panose="02040503050406030204" pitchFamily="18" charset="0"/>
                                            <a:ea typeface="Cambria Math" panose="02040503050406030204" pitchFamily="18" charset="0"/>
                                          </a:rPr>
                                          <m:t>𝑑</m:t>
                                        </m:r>
                                      </m:e>
                                      <m:sub>
                                        <m:r>
                                          <a:rPr lang="pt-BR" sz="1100" b="0" i="1" smtClean="0">
                                            <a:latin typeface="Cambria Math" panose="02040503050406030204" pitchFamily="18" charset="0"/>
                                            <a:ea typeface="Cambria Math" panose="02040503050406030204" pitchFamily="18" charset="0"/>
                                          </a:rPr>
                                          <m:t>𝑖</m:t>
                                        </m:r>
                                      </m:sub>
                                    </m:sSub>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pt-BR" sz="1100" smtClean="0">
                                    <a:latin typeface="Cambria Math" panose="02040503050406030204" pitchFamily="18" charset="0"/>
                                  </a:rPr>
                                  <m:t>arg</m:t>
                                </m:r>
                                <m:func>
                                  <m:funcPr>
                                    <m:ctrlPr>
                                      <a:rPr lang="pt-BR" sz="1100" i="1">
                                        <a:latin typeface="Cambria Math" panose="02040503050406030204" pitchFamily="18" charset="0"/>
                                      </a:rPr>
                                    </m:ctrlPr>
                                  </m:funcPr>
                                  <m:fName>
                                    <m:limLow>
                                      <m:limLowPr>
                                        <m:ctrlPr>
                                          <a:rPr lang="pt-BR" sz="1100" i="1">
                                            <a:latin typeface="Cambria Math" panose="02040503050406030204" pitchFamily="18" charset="0"/>
                                          </a:rPr>
                                        </m:ctrlPr>
                                      </m:limLowPr>
                                      <m:e>
                                        <m:r>
                                          <m:rPr>
                                            <m:sty m:val="p"/>
                                          </m:rPr>
                                          <a:rPr lang="pt-BR" sz="1100">
                                            <a:latin typeface="Cambria Math" panose="02040503050406030204" pitchFamily="18" charset="0"/>
                                          </a:rPr>
                                          <m:t>max</m:t>
                                        </m:r>
                                      </m:e>
                                      <m:lim>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lim>
                                    </m:limLow>
                                  </m:fName>
                                  <m:e>
                                    <m:sSub>
                                      <m:sSubPr>
                                        <m:ctrlPr>
                                          <a:rPr lang="pt-BR" sz="1100" i="1">
                                            <a:latin typeface="Cambria Math" panose="02040503050406030204" pitchFamily="18" charset="0"/>
                                          </a:rPr>
                                        </m:ctrlPr>
                                      </m:sSubPr>
                                      <m:e>
                                        <m:r>
                                          <a:rPr lang="pt-BR" sz="1100">
                                            <a:latin typeface="Cambria Math" panose="02040503050406030204" pitchFamily="18" charset="0"/>
                                          </a:rPr>
                                          <m:t>𝜇</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sub>
                                    </m:sSub>
                                    <m:r>
                                      <a:rPr lang="pt-BR" sz="1100">
                                        <a:latin typeface="Cambria Math" panose="02040503050406030204" pitchFamily="18" charset="0"/>
                                      </a:rPr>
                                      <m:t>)</m:t>
                                    </m:r>
                                  </m:e>
                                </m:func>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(s) </a:t>
                          </a:r>
                          <a:r>
                            <a:rPr lang="pt-BR" sz="1100" dirty="0" err="1">
                              <a:latin typeface="Poppins Light" panose="00000400000000000000" pitchFamily="2" charset="0"/>
                              <a:cs typeface="Poppins Light" panose="00000400000000000000" pitchFamily="2" charset="0"/>
                            </a:rPr>
                            <a:t>to</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which</a:t>
                          </a:r>
                          <a:r>
                            <a:rPr lang="pt-BR" sz="11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10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𝑖</m:t>
                                  </m:r>
                                </m:sub>
                              </m:sSub>
                            </m:oMath>
                          </a14:m>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is</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attributed</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5048485"/>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b="0" i="1" smtClean="0">
                                        <a:latin typeface="Cambria Math" panose="02040503050406030204" pitchFamily="18" charset="0"/>
                                        <a:ea typeface="Cambria Math" panose="02040503050406030204" pitchFamily="18" charset="0"/>
                                      </a:rPr>
                                    </m:ctrlPr>
                                  </m:sSubPr>
                                  <m:e>
                                    <m:r>
                                      <a:rPr lang="pt-BR" sz="1100" b="0" i="1" smtClean="0">
                                        <a:latin typeface="Cambria Math" panose="02040503050406030204" pitchFamily="18" charset="0"/>
                                        <a:ea typeface="Cambria Math" panose="02040503050406030204" pitchFamily="18" charset="0"/>
                                      </a:rPr>
                                      <m:t>𝐷</m:t>
                                    </m:r>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pt-BR" sz="1100" i="1" smtClean="0">
                                        <a:latin typeface="Cambria Math" panose="02040503050406030204" pitchFamily="18" charset="0"/>
                                      </a:rPr>
                                    </m:ctrlPr>
                                  </m:dPr>
                                  <m:e>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r>
                                      <a:rPr lang="pt-BR" sz="1100">
                                        <a:latin typeface="Cambria Math" panose="02040503050406030204" pitchFamily="18" charset="0"/>
                                      </a:rPr>
                                      <m:t>|</m:t>
                                    </m:r>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𝐸</m:t>
                                        </m:r>
                                      </m:e>
                                      <m:sub>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𝑑</m:t>
                                            </m:r>
                                          </m:e>
                                          <m:sub>
                                            <m:r>
                                              <a:rPr lang="pt-BR" sz="1100" i="1">
                                                <a:latin typeface="Cambria Math" panose="02040503050406030204" pitchFamily="18" charset="0"/>
                                                <a:ea typeface="Cambria Math" panose="02040503050406030204" pitchFamily="18" charset="0"/>
                                              </a:rPr>
                                              <m:t>𝑖</m:t>
                                            </m:r>
                                          </m:sub>
                                        </m:sSub>
                                      </m:sub>
                                    </m:sSub>
                                    <m:r>
                                      <a:rPr lang="pt-BR" sz="1100" i="1">
                                        <a:latin typeface="Cambria Math" panose="02040503050406030204" pitchFamily="18" charset="0"/>
                                        <a:ea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r>
                                      <a:rPr lang="pt-BR" sz="1100" i="1" dirty="0">
                                        <a:latin typeface="Cambria Math" panose="02040503050406030204" pitchFamily="18" charset="0"/>
                                        <a:ea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𝜇</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d>
                                      <m:dPr>
                                        <m:ctrlPr>
                                          <a:rPr lang="pt-BR" sz="1100" i="1">
                                            <a:latin typeface="Cambria Math" panose="02040503050406030204" pitchFamily="18" charset="0"/>
                                          </a:rPr>
                                        </m:ctrlPr>
                                      </m:dPr>
                                      <m:e>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i="1">
                                                    <a:latin typeface="Cambria Math" panose="02040503050406030204" pitchFamily="18" charset="0"/>
                                                  </a:rPr>
                                                  <m:t>𝑖</m:t>
                                                </m:r>
                                              </m:sub>
                                            </m:sSub>
                                          </m:sub>
                                        </m:sSub>
                                      </m:e>
                                    </m:d>
                                    <m:r>
                                      <a:rPr lang="pt-BR" sz="1100">
                                        <a:latin typeface="Cambria Math" panose="02040503050406030204" pitchFamily="18" charset="0"/>
                                      </a:rPr>
                                      <m:t>&gt;0</m:t>
                                    </m:r>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detections</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attributed</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to</a:t>
                          </a:r>
                          <a:r>
                            <a:rPr lang="pt-BR" sz="11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100" i="1" smtClean="0">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oMath>
                          </a14:m>
                          <a:r>
                            <a:rPr lang="pt-BR" sz="1100" dirty="0">
                              <a:latin typeface="Poppins Light" panose="00000400000000000000" pitchFamily="2" charset="0"/>
                              <a:cs typeface="Poppins Light" panose="00000400000000000000" pitchFamily="2" charset="0"/>
                            </a:rPr>
                            <a:t> (membership </a:t>
                          </a:r>
                          <a14:m>
                            <m:oMath xmlns:m="http://schemas.openxmlformats.org/officeDocument/2006/math">
                              <m:r>
                                <a:rPr lang="pt-BR" sz="1100" smtClean="0">
                                  <a:latin typeface="Cambria Math" panose="02040503050406030204" pitchFamily="18" charset="0"/>
                                </a:rPr>
                                <m:t>&gt;0</m:t>
                              </m:r>
                            </m:oMath>
                          </a14:m>
                          <a:r>
                            <a:rPr lang="pt-BR" sz="1100" dirty="0">
                              <a:latin typeface="Poppins Light" panose="00000400000000000000" pitchFamily="2" charset="0"/>
                              <a:cs typeface="Poppins Light" panose="00000400000000000000" pitchFamily="2" charset="0"/>
                            </a:rPr>
                            <a:t>)</a:t>
                          </a:r>
                        </a:p>
                      </a:txBody>
                      <a:tcPr anchor="ctr"/>
                    </a:tc>
                    <a:extLst>
                      <a:ext uri="{0D108BD9-81ED-4DB2-BD59-A6C34878D82A}">
                        <a16:rowId xmlns:a16="http://schemas.microsoft.com/office/drawing/2014/main" val="263147150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i="1" smtClean="0">
                                        <a:latin typeface="Cambria Math" panose="02040503050406030204" pitchFamily="18" charset="0"/>
                                      </a:rPr>
                                    </m:ctrlPr>
                                  </m:sSubPr>
                                  <m:e>
                                    <m:acc>
                                      <m:accPr>
                                        <m:chr m:val="̂"/>
                                        <m:ctrlPr>
                                          <a:rPr lang="pt-BR" sz="1100" b="1" i="1">
                                            <a:latin typeface="Cambria Math" panose="02040503050406030204" pitchFamily="18" charset="0"/>
                                          </a:rPr>
                                        </m:ctrlPr>
                                      </m:accPr>
                                      <m:e>
                                        <m:r>
                                          <a:rPr lang="pt-BR" sz="1100" i="1">
                                            <a:latin typeface="Cambria Math" panose="02040503050406030204" pitchFamily="18" charset="0"/>
                                          </a:rPr>
                                          <m:t>𝑑</m:t>
                                        </m:r>
                                      </m:e>
                                    </m:acc>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pt-BR" sz="1100" smtClean="0">
                                    <a:latin typeface="Cambria Math" panose="02040503050406030204" pitchFamily="18" charset="0"/>
                                  </a:rPr>
                                  <m:t>arg</m:t>
                                </m:r>
                                <m:func>
                                  <m:funcPr>
                                    <m:ctrlPr>
                                      <a:rPr lang="pt-BR" sz="1100" i="1">
                                        <a:latin typeface="Cambria Math" panose="02040503050406030204" pitchFamily="18" charset="0"/>
                                      </a:rPr>
                                    </m:ctrlPr>
                                  </m:funcPr>
                                  <m:fName>
                                    <m:limLow>
                                      <m:limLowPr>
                                        <m:ctrlPr>
                                          <a:rPr lang="pt-BR" sz="1100" i="1">
                                            <a:latin typeface="Cambria Math" panose="02040503050406030204" pitchFamily="18" charset="0"/>
                                          </a:rPr>
                                        </m:ctrlPr>
                                      </m:limLowPr>
                                      <m:e>
                                        <m:r>
                                          <m:rPr>
                                            <m:sty m:val="p"/>
                                          </m:rPr>
                                          <a:rPr lang="pt-BR" sz="1100">
                                            <a:latin typeface="Cambria Math" panose="02040503050406030204" pitchFamily="18" charset="0"/>
                                          </a:rPr>
                                          <m:t>max</m:t>
                                        </m:r>
                                      </m:e>
                                      <m:lim>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lim>
                                    </m:limLow>
                                  </m:fName>
                                  <m:e>
                                    <m:d>
                                      <m:dPr>
                                        <m:begChr m:val="{"/>
                                        <m:endChr m:val="}"/>
                                        <m:ctrlPr>
                                          <a:rPr lang="pt-BR" sz="1100" i="1" dirty="0">
                                            <a:latin typeface="Cambria Math" panose="02040503050406030204" pitchFamily="18" charset="0"/>
                                          </a:rPr>
                                        </m:ctrlPr>
                                      </m:dPr>
                                      <m:e>
                                        <m:sSub>
                                          <m:sSubPr>
                                            <m:ctrlPr>
                                              <a:rPr lang="pt-BR" sz="1100" i="1">
                                                <a:latin typeface="Cambria Math" panose="02040503050406030204" pitchFamily="18" charset="0"/>
                                              </a:rPr>
                                            </m:ctrlPr>
                                          </m:sSubPr>
                                          <m:e>
                                            <m:r>
                                              <a:rPr lang="pt-BR" sz="1100">
                                                <a:latin typeface="Cambria Math" panose="02040503050406030204" pitchFamily="18" charset="0"/>
                                              </a:rPr>
                                              <m:t>𝜇</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sub>
                                        </m:sSub>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r>
                                          <a:rPr lang="pt-BR" sz="1100" i="1" dirty="0">
                                            <a:latin typeface="Cambria Math" panose="02040503050406030204" pitchFamily="18" charset="0"/>
                                          </a:rPr>
                                          <m:t>∈</m:t>
                                        </m:r>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𝐷</m:t>
                                            </m:r>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e>
                                    </m:d>
                                  </m:e>
                                </m:func>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err="1">
                              <a:latin typeface="Poppins Light" panose="00000400000000000000" pitchFamily="2" charset="0"/>
                              <a:cs typeface="Poppins Light" panose="00000400000000000000" pitchFamily="2" charset="0"/>
                            </a:rPr>
                            <a:t>representative</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r>
                            <a:rPr lang="pt-BR" sz="1100" baseline="0" dirty="0">
                              <a:latin typeface="Poppins Light" panose="00000400000000000000" pitchFamily="2" charset="0"/>
                              <a:cs typeface="Poppins Light" panose="00000400000000000000" pitchFamily="2" charset="0"/>
                            </a:rPr>
                            <a:t> for </a:t>
                          </a:r>
                          <a14:m>
                            <m:oMath xmlns:m="http://schemas.openxmlformats.org/officeDocument/2006/math">
                              <m:sSub>
                                <m:sSubPr>
                                  <m:ctrlPr>
                                    <a:rPr lang="pt-BR" sz="1100" i="1" smtClean="0">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447436298"/>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b="0" i="1" smtClean="0">
                                        <a:latin typeface="Cambria Math" panose="02040503050406030204" pitchFamily="18" charset="0"/>
                                        <a:ea typeface="Cambria Math" panose="02040503050406030204" pitchFamily="18" charset="0"/>
                                      </a:rPr>
                                    </m:ctrlPr>
                                  </m:sSubPr>
                                  <m:e>
                                    <m:r>
                                      <a:rPr lang="pt-BR" sz="1100" b="0" i="1" smtClean="0">
                                        <a:latin typeface="Cambria Math" panose="02040503050406030204" pitchFamily="18" charset="0"/>
                                        <a:ea typeface="Cambria Math" panose="02040503050406030204" pitchFamily="18" charset="0"/>
                                      </a:rPr>
                                      <m:t>𝑆</m:t>
                                    </m:r>
                                  </m:e>
                                  <m:sub>
                                    <m:r>
                                      <a:rPr lang="pt-BR" sz="1100" i="1">
                                        <a:latin typeface="Cambria Math" panose="02040503050406030204" pitchFamily="18" charset="0"/>
                                        <a:ea typeface="Cambria Math" panose="02040503050406030204" pitchFamily="18" charset="0"/>
                                      </a:rPr>
                                      <m:t>𝑒</m:t>
                                    </m:r>
                                  </m:sub>
                                </m:sSub>
                                <m:d>
                                  <m:dPr>
                                    <m:ctrlPr>
                                      <a:rPr lang="pt-BR" sz="1100" b="0" i="1" smtClean="0">
                                        <a:latin typeface="Cambria Math" panose="02040503050406030204" pitchFamily="18" charset="0"/>
                                      </a:rPr>
                                    </m:ctrlPr>
                                  </m:dPr>
                                  <m:e>
                                    <m:sSub>
                                      <m:sSubPr>
                                        <m:ctrlPr>
                                          <a:rPr lang="pt-BR" sz="1100" i="1" smtClean="0">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type m:val="lin"/>
                                    <m:ctrlPr>
                                      <a:rPr lang="pt-BR" sz="1100" i="1" smtClean="0">
                                        <a:latin typeface="Cambria Math" panose="02040503050406030204" pitchFamily="18" charset="0"/>
                                      </a:rPr>
                                    </m:ctrlPr>
                                  </m:fPr>
                                  <m:num>
                                    <m:nary>
                                      <m:naryPr>
                                        <m:chr m:val="∑"/>
                                        <m:supHide m:val="on"/>
                                        <m:ctrlPr>
                                          <a:rPr lang="pt-BR" sz="1100" i="1">
                                            <a:latin typeface="Cambria Math" panose="02040503050406030204" pitchFamily="18" charset="0"/>
                                          </a:rPr>
                                        </m:ctrlPr>
                                      </m:naryPr>
                                      <m:sub>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r>
                                          <a:rPr lang="pt-BR" sz="1100" i="1" dirty="0">
                                            <a:latin typeface="Cambria Math" panose="02040503050406030204" pitchFamily="18" charset="0"/>
                                          </a:rPr>
                                          <m:t>∈</m:t>
                                        </m:r>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𝐷</m:t>
                                            </m:r>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sub>
                                      <m:sup/>
                                      <m:e>
                                        <m:sSub>
                                          <m:sSubPr>
                                            <m:ctrlPr>
                                              <a:rPr lang="pt-BR" sz="1100" i="1">
                                                <a:latin typeface="Cambria Math" panose="02040503050406030204" pitchFamily="18" charset="0"/>
                                              </a:rPr>
                                            </m:ctrlPr>
                                          </m:sSubPr>
                                          <m:e>
                                            <m:r>
                                              <a:rPr lang="pt-BR" sz="1100">
                                                <a:latin typeface="Cambria Math" panose="02040503050406030204" pitchFamily="18" charset="0"/>
                                              </a:rPr>
                                              <m:t>𝜇</m:t>
                                            </m:r>
                                          </m:e>
                                          <m:sub>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sub>
                                        </m:sSub>
                                        <m:r>
                                          <a:rPr lang="pt-BR" sz="1100">
                                            <a:latin typeface="Cambria Math" panose="02040503050406030204" pitchFamily="18" charset="0"/>
                                          </a:rPr>
                                          <m:t>(</m:t>
                                        </m:r>
                                        <m:sSub>
                                          <m:sSubPr>
                                            <m:ctrlPr>
                                              <a:rPr lang="pt-BR" sz="1100" i="1">
                                                <a:latin typeface="Cambria Math" panose="02040503050406030204" pitchFamily="18" charset="0"/>
                                              </a:rPr>
                                            </m:ctrlPr>
                                          </m:sSubPr>
                                          <m:e>
                                            <m:r>
                                              <a:rPr lang="pt-BR" sz="1100">
                                                <a:latin typeface="Cambria Math" panose="02040503050406030204" pitchFamily="18" charset="0"/>
                                              </a:rPr>
                                              <m:t>𝑡</m:t>
                                            </m:r>
                                          </m:e>
                                          <m:sub>
                                            <m:sSub>
                                              <m:sSubPr>
                                                <m:ctrlPr>
                                                  <a:rPr lang="pt-BR" sz="1100" i="1">
                                                    <a:latin typeface="Cambria Math" panose="02040503050406030204" pitchFamily="18" charset="0"/>
                                                  </a:rPr>
                                                </m:ctrlPr>
                                              </m:sSubPr>
                                              <m:e>
                                                <m:r>
                                                  <a:rPr lang="pt-BR" sz="1100">
                                                    <a:latin typeface="Cambria Math" panose="02040503050406030204" pitchFamily="18" charset="0"/>
                                                  </a:rPr>
                                                  <m:t>𝑑</m:t>
                                                </m:r>
                                              </m:e>
                                              <m:sub>
                                                <m:r>
                                                  <a:rPr lang="pt-BR" sz="1100">
                                                    <a:latin typeface="Cambria Math" panose="02040503050406030204" pitchFamily="18" charset="0"/>
                                                  </a:rPr>
                                                  <m:t>𝑖</m:t>
                                                </m:r>
                                              </m:sub>
                                            </m:sSub>
                                          </m:sub>
                                        </m:sSub>
                                        <m:r>
                                          <a:rPr lang="pt-BR" sz="1100">
                                            <a:latin typeface="Cambria Math" panose="02040503050406030204" pitchFamily="18" charset="0"/>
                                          </a:rPr>
                                          <m:t>)</m:t>
                                        </m:r>
                                        <m:r>
                                          <a:rPr lang="pt-BR" sz="1100" i="1">
                                            <a:latin typeface="Cambria Math" panose="02040503050406030204" pitchFamily="18" charset="0"/>
                                          </a:rPr>
                                          <m:t> </m:t>
                                        </m:r>
                                      </m:e>
                                    </m:nary>
                                  </m:num>
                                  <m:den>
                                    <m:d>
                                      <m:dPr>
                                        <m:begChr m:val="|"/>
                                        <m:endChr m:val="|"/>
                                        <m:ctrlPr>
                                          <a:rPr lang="pt-BR" sz="1100" i="1">
                                            <a:latin typeface="Cambria Math" panose="02040503050406030204" pitchFamily="18" charset="0"/>
                                          </a:rPr>
                                        </m:ctrlPr>
                                      </m:dPr>
                                      <m:e>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𝐷</m:t>
                                            </m:r>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e>
                                    </m:d>
                                  </m:den>
                                </m:f>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l"/>
                          <a:r>
                            <a:rPr lang="pt-BR" sz="1100" dirty="0" err="1">
                              <a:latin typeface="Poppins Light" panose="00000400000000000000" pitchFamily="2" charset="0"/>
                              <a:cs typeface="Poppins Light" panose="00000400000000000000" pitchFamily="2" charset="0"/>
                            </a:rPr>
                            <a:t>mean</a:t>
                          </a:r>
                          <a:r>
                            <a:rPr lang="pt-BR" sz="1100" dirty="0">
                              <a:latin typeface="Poppins Light" panose="00000400000000000000" pitchFamily="2" charset="0"/>
                              <a:cs typeface="Poppins Light" panose="00000400000000000000" pitchFamily="2" charset="0"/>
                            </a:rPr>
                            <a:t> score for </a:t>
                          </a:r>
                          <a14:m>
                            <m:oMath xmlns:m="http://schemas.openxmlformats.org/officeDocument/2006/math">
                              <m:sSub>
                                <m:sSubPr>
                                  <m:ctrlPr>
                                    <a:rPr lang="pt-BR" sz="1100" i="1" smtClean="0">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345693816"/>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pt-BR" sz="1100" b="0" i="1" smtClean="0">
                                        <a:latin typeface="Cambria Math" panose="02040503050406030204" pitchFamily="18" charset="0"/>
                                        <a:ea typeface="Cambria Math" panose="02040503050406030204" pitchFamily="18" charset="0"/>
                                      </a:rPr>
                                    </m:ctrlPr>
                                  </m:sSubPr>
                                  <m:e>
                                    <m:r>
                                      <a:rPr lang="pt-BR" sz="1100" b="0" i="1" smtClean="0">
                                        <a:latin typeface="Cambria Math" panose="02040503050406030204" pitchFamily="18" charset="0"/>
                                        <a:ea typeface="Cambria Math" panose="02040503050406030204" pitchFamily="18" charset="0"/>
                                      </a:rPr>
                                      <m:t>𝑆</m:t>
                                    </m:r>
                                  </m:e>
                                  <m:sub>
                                    <m:r>
                                      <a:rPr lang="pt-BR" sz="1100" i="1">
                                        <a:latin typeface="Cambria Math" panose="02040503050406030204" pitchFamily="18" charset="0"/>
                                        <a:ea typeface="Cambria Math" panose="02040503050406030204" pitchFamily="18" charset="0"/>
                                      </a:rPr>
                                      <m:t>𝑑</m:t>
                                    </m:r>
                                  </m:sub>
                                </m:sSub>
                                <m:d>
                                  <m:dPr>
                                    <m:ctrlPr>
                                      <a:rPr lang="pt-BR" sz="1100" i="1">
                                        <a:latin typeface="Cambria Math" panose="02040503050406030204" pitchFamily="18" charset="0"/>
                                        <a:ea typeface="Cambria Math" panose="02040503050406030204" pitchFamily="18" charset="0"/>
                                      </a:rPr>
                                    </m:ctrlPr>
                                  </m:dPr>
                                  <m:e>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𝑑</m:t>
                                        </m:r>
                                      </m:e>
                                      <m:sub>
                                        <m:r>
                                          <a:rPr lang="pt-BR" sz="1100" i="1">
                                            <a:latin typeface="Cambria Math" panose="02040503050406030204" pitchFamily="18" charset="0"/>
                                            <a:ea typeface="Cambria Math" panose="02040503050406030204" pitchFamily="18" charset="0"/>
                                          </a:rPr>
                                          <m:t>𝑖</m:t>
                                        </m:r>
                                      </m:sub>
                                    </m:sSub>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pt-BR" sz="1100" smtClean="0">
                                    <a:latin typeface="Cambria Math" panose="02040503050406030204" pitchFamily="18" charset="0"/>
                                    <a:ea typeface="Cambria Math" panose="02040503050406030204" pitchFamily="18" charset="0"/>
                                  </a:rPr>
                                  <m:t>max</m:t>
                                </m:r>
                                <m:d>
                                  <m:dPr>
                                    <m:begChr m:val="{"/>
                                    <m:endChr m:val="}"/>
                                    <m:ctrlPr>
                                      <a:rPr lang="pt-BR" sz="1100" i="1">
                                        <a:latin typeface="Cambria Math" panose="02040503050406030204" pitchFamily="18" charset="0"/>
                                      </a:rPr>
                                    </m:ctrlPr>
                                  </m:dPr>
                                  <m:e>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𝑆</m:t>
                                        </m:r>
                                      </m:e>
                                      <m:sub>
                                        <m:r>
                                          <a:rPr lang="pt-BR" sz="1100" i="1">
                                            <a:latin typeface="Cambria Math" panose="02040503050406030204" pitchFamily="18" charset="0"/>
                                            <a:ea typeface="Cambria Math" panose="02040503050406030204" pitchFamily="18" charset="0"/>
                                          </a:rPr>
                                          <m:t>𝑒</m:t>
                                        </m:r>
                                      </m:sub>
                                    </m:sSub>
                                    <m:d>
                                      <m:dPr>
                                        <m:ctrlPr>
                                          <a:rPr lang="pt-BR" sz="1100" i="1">
                                            <a:latin typeface="Cambria Math" panose="02040503050406030204" pitchFamily="18" charset="0"/>
                                          </a:rPr>
                                        </m:ctrlPr>
                                      </m:dPr>
                                      <m:e>
                                        <m:sSub>
                                          <m:sSubPr>
                                            <m:ctrlPr>
                                              <a:rPr lang="pt-BR" sz="1100" i="1">
                                                <a:latin typeface="Cambria Math" panose="02040503050406030204" pitchFamily="18" charset="0"/>
                                              </a:rPr>
                                            </m:ctrlPr>
                                          </m:sSubPr>
                                          <m:e>
                                            <m:r>
                                              <a:rPr lang="pt-BR" sz="1100">
                                                <a:latin typeface="Cambria Math" panose="02040503050406030204" pitchFamily="18" charset="0"/>
                                              </a:rPr>
                                              <m:t>𝑒</m:t>
                                            </m:r>
                                          </m:e>
                                          <m:sub>
                                            <m:r>
                                              <a:rPr lang="pt-BR" sz="1100">
                                                <a:latin typeface="Cambria Math" panose="02040503050406030204" pitchFamily="18" charset="0"/>
                                              </a:rPr>
                                              <m:t>𝑗</m:t>
                                            </m:r>
                                          </m:sub>
                                        </m:sSub>
                                      </m:e>
                                    </m:d>
                                    <m:r>
                                      <a:rPr lang="pt-BR" sz="1100" i="1">
                                        <a:latin typeface="Cambria Math" panose="02040503050406030204" pitchFamily="18" charset="0"/>
                                      </a:rPr>
                                      <m:t>|</m:t>
                                    </m:r>
                                    <m:sSub>
                                      <m:sSubPr>
                                        <m:ctrlPr>
                                          <a:rPr lang="pt-BR" sz="1100" i="1">
                                            <a:latin typeface="Cambria Math" panose="02040503050406030204" pitchFamily="18" charset="0"/>
                                          </a:rPr>
                                        </m:ctrlPr>
                                      </m:sSubPr>
                                      <m:e>
                                        <m:acc>
                                          <m:accPr>
                                            <m:chr m:val="̂"/>
                                            <m:ctrlPr>
                                              <a:rPr lang="pt-BR" sz="1100" b="1" i="1">
                                                <a:latin typeface="Cambria Math" panose="02040503050406030204" pitchFamily="18" charset="0"/>
                                              </a:rPr>
                                            </m:ctrlPr>
                                          </m:accPr>
                                          <m:e>
                                            <m:r>
                                              <a:rPr lang="pt-BR" sz="1100" i="1">
                                                <a:latin typeface="Cambria Math" panose="02040503050406030204" pitchFamily="18" charset="0"/>
                                              </a:rPr>
                                              <m:t>𝑑</m:t>
                                            </m:r>
                                          </m:e>
                                        </m:acc>
                                      </m:e>
                                      <m:sub>
                                        <m:sSub>
                                          <m:sSubPr>
                                            <m:ctrlPr>
                                              <a:rPr lang="pt-BR" sz="1100" i="1">
                                                <a:latin typeface="Cambria Math" panose="02040503050406030204" pitchFamily="18" charset="0"/>
                                              </a:rPr>
                                            </m:ctrlPr>
                                          </m:sSubPr>
                                          <m:e>
                                            <m:r>
                                              <a:rPr lang="pt-BR" sz="1100" i="1">
                                                <a:latin typeface="Cambria Math" panose="02040503050406030204" pitchFamily="18" charset="0"/>
                                              </a:rPr>
                                              <m:t>𝑒</m:t>
                                            </m:r>
                                          </m:e>
                                          <m:sub>
                                            <m:r>
                                              <a:rPr lang="pt-BR" sz="1100" i="1">
                                                <a:latin typeface="Cambria Math" panose="02040503050406030204" pitchFamily="18" charset="0"/>
                                              </a:rPr>
                                              <m:t>𝑗</m:t>
                                            </m:r>
                                          </m:sub>
                                        </m:sSub>
                                      </m:sub>
                                    </m:sSub>
                                    <m:r>
                                      <a:rPr lang="pt-BR" sz="1100" i="1">
                                        <a:latin typeface="Cambria Math" panose="02040503050406030204" pitchFamily="18" charset="0"/>
                                      </a:rPr>
                                      <m:t>=</m:t>
                                    </m:r>
                                    <m:sSub>
                                      <m:sSubPr>
                                        <m:ctrlPr>
                                          <a:rPr lang="pt-BR" sz="1100" i="1">
                                            <a:latin typeface="Cambria Math" panose="02040503050406030204" pitchFamily="18" charset="0"/>
                                            <a:ea typeface="Cambria Math" panose="02040503050406030204" pitchFamily="18" charset="0"/>
                                          </a:rPr>
                                        </m:ctrlPr>
                                      </m:sSubPr>
                                      <m:e>
                                        <m:r>
                                          <a:rPr lang="pt-BR" sz="1100" i="1">
                                            <a:latin typeface="Cambria Math" panose="02040503050406030204" pitchFamily="18" charset="0"/>
                                            <a:ea typeface="Cambria Math" panose="02040503050406030204" pitchFamily="18" charset="0"/>
                                          </a:rPr>
                                          <m:t>𝑑</m:t>
                                        </m:r>
                                      </m:e>
                                      <m:sub>
                                        <m:r>
                                          <a:rPr lang="pt-BR" sz="1100" i="1">
                                            <a:latin typeface="Cambria Math" panose="02040503050406030204" pitchFamily="18" charset="0"/>
                                            <a:ea typeface="Cambria Math" panose="02040503050406030204" pitchFamily="18" charset="0"/>
                                          </a:rPr>
                                          <m:t>𝑖</m:t>
                                        </m:r>
                                      </m:sub>
                                    </m:sSub>
                                    <m:r>
                                      <a:rPr lang="pt-BR" sz="1100" i="1">
                                        <a:latin typeface="Cambria Math" panose="02040503050406030204" pitchFamily="18" charset="0"/>
                                      </a:rPr>
                                      <m:t>, 0</m:t>
                                    </m:r>
                                  </m:e>
                                </m:d>
                              </m:oMath>
                            </m:oMathPara>
                          </a14:m>
                          <a:endParaRPr lang="pt-BR" sz="1100" dirty="0">
                            <a:latin typeface="Poppins Light" panose="00000400000000000000" pitchFamily="2" charset="0"/>
                            <a:cs typeface="Poppins Light" panose="000004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latin typeface="Poppins Light" panose="00000400000000000000" pitchFamily="2" charset="0"/>
                              <a:cs typeface="Poppins Light" panose="00000400000000000000" pitchFamily="2" charset="0"/>
                            </a:rPr>
                            <a:t>score for </a:t>
                          </a:r>
                          <a:r>
                            <a:rPr lang="pt-BR" sz="1100" dirty="0" err="1">
                              <a:latin typeface="Poppins Light" panose="00000400000000000000" pitchFamily="2" charset="0"/>
                              <a:cs typeface="Poppins Light" panose="00000400000000000000" pitchFamily="2" charset="0"/>
                            </a:rPr>
                            <a:t>detection</a:t>
                          </a:r>
                          <a:r>
                            <a:rPr lang="pt-BR" sz="1100"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sz="1100" i="1" smtClean="0">
                                      <a:latin typeface="Cambria Math" panose="02040503050406030204" pitchFamily="18" charset="0"/>
                                    </a:rPr>
                                  </m:ctrlPr>
                                </m:sSubPr>
                                <m:e>
                                  <m:r>
                                    <a:rPr lang="pt-BR" sz="1100" b="0" smtClean="0">
                                      <a:latin typeface="Cambria Math" panose="02040503050406030204" pitchFamily="18" charset="0"/>
                                    </a:rPr>
                                    <m:t>𝑑</m:t>
                                  </m:r>
                                </m:e>
                                <m:sub>
                                  <m:r>
                                    <a:rPr lang="pt-BR" sz="1100" b="0" smtClean="0">
                                      <a:latin typeface="Cambria Math" panose="02040503050406030204" pitchFamily="18" charset="0"/>
                                    </a:rPr>
                                    <m:t>𝑖</m:t>
                                  </m:r>
                                </m:sub>
                              </m:sSub>
                            </m:oMath>
                          </a14:m>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173192027"/>
                      </a:ext>
                    </a:extLst>
                  </a:tr>
                </a:tbl>
              </a:graphicData>
            </a:graphic>
          </p:graphicFrame>
        </mc:Choice>
        <mc:Fallback xmlns="">
          <p:graphicFrame>
            <p:nvGraphicFramePr>
              <p:cNvPr id="15" name="Tabela 5">
                <a:extLst>
                  <a:ext uri="{FF2B5EF4-FFF2-40B4-BE49-F238E27FC236}">
                    <a16:creationId xmlns:a16="http://schemas.microsoft.com/office/drawing/2014/main" id="{5908A875-00F7-4C89-B387-193D34FC3C06}"/>
                  </a:ext>
                </a:extLst>
              </p:cNvPr>
              <p:cNvGraphicFramePr>
                <a:graphicFrameLocks noGrp="1"/>
              </p:cNvGraphicFramePr>
              <p:nvPr>
                <p:extLst>
                  <p:ext uri="{D42A27DB-BD31-4B8C-83A1-F6EECF244321}">
                    <p14:modId xmlns:p14="http://schemas.microsoft.com/office/powerpoint/2010/main" val="3871110298"/>
                  </p:ext>
                </p:extLst>
              </p:nvPr>
            </p:nvGraphicFramePr>
            <p:xfrm>
              <a:off x="2102985" y="709667"/>
              <a:ext cx="7848842" cy="5888229"/>
            </p:xfrm>
            <a:graphic>
              <a:graphicData uri="http://schemas.openxmlformats.org/drawingml/2006/table">
                <a:tbl>
                  <a:tblPr firstRow="1" firstCol="1">
                    <a:tableStyleId>{9D7B26C5-4107-4FEC-AEDC-1716B250A1EF}</a:tableStyleId>
                  </a:tblPr>
                  <a:tblGrid>
                    <a:gridCol w="989614">
                      <a:extLst>
                        <a:ext uri="{9D8B030D-6E8A-4147-A177-3AD203B41FA5}">
                          <a16:colId xmlns:a16="http://schemas.microsoft.com/office/drawing/2014/main" val="815907494"/>
                        </a:ext>
                      </a:extLst>
                    </a:gridCol>
                    <a:gridCol w="3575115">
                      <a:extLst>
                        <a:ext uri="{9D8B030D-6E8A-4147-A177-3AD203B41FA5}">
                          <a16:colId xmlns:a16="http://schemas.microsoft.com/office/drawing/2014/main" val="3343822947"/>
                        </a:ext>
                      </a:extLst>
                    </a:gridCol>
                    <a:gridCol w="3284113">
                      <a:extLst>
                        <a:ext uri="{9D8B030D-6E8A-4147-A177-3AD203B41FA5}">
                          <a16:colId xmlns:a16="http://schemas.microsoft.com/office/drawing/2014/main" val="2223168615"/>
                        </a:ext>
                      </a:extLst>
                    </a:gridCol>
                  </a:tblGrid>
                  <a:tr h="259080">
                    <a:tc>
                      <a:txBody>
                        <a:bodyPr/>
                        <a:lstStyle/>
                        <a:p>
                          <a:pPr algn="ctr"/>
                          <a:r>
                            <a:rPr lang="pt-BR" sz="1100" b="1" dirty="0" err="1">
                              <a:latin typeface="Poppins Light" panose="00000400000000000000" pitchFamily="2" charset="0"/>
                              <a:cs typeface="Poppins Light" panose="00000400000000000000" pitchFamily="2" charset="0"/>
                            </a:rPr>
                            <a:t>Variable</a:t>
                          </a:r>
                          <a:endParaRPr lang="pt-BR" sz="1100" b="1" dirty="0">
                            <a:latin typeface="Poppins Light" panose="00000400000000000000" pitchFamily="2" charset="0"/>
                            <a:cs typeface="Poppins Light" panose="00000400000000000000" pitchFamily="2" charset="0"/>
                          </a:endParaRPr>
                        </a:p>
                      </a:txBody>
                      <a:tcPr anchor="ctr"/>
                    </a:tc>
                    <a:tc>
                      <a:txBody>
                        <a:bodyPr/>
                        <a:lstStyle/>
                        <a:p>
                          <a:pPr algn="ctr"/>
                          <a:r>
                            <a:rPr lang="pt-BR" sz="1100" b="1" dirty="0" err="1">
                              <a:latin typeface="Poppins Light" panose="00000400000000000000" pitchFamily="2" charset="0"/>
                              <a:cs typeface="Poppins Light" panose="00000400000000000000" pitchFamily="2" charset="0"/>
                            </a:rPr>
                            <a:t>Value</a:t>
                          </a:r>
                          <a:endParaRPr lang="pt-BR" sz="1100" b="1" dirty="0">
                            <a:latin typeface="Poppins Light" panose="00000400000000000000" pitchFamily="2" charset="0"/>
                            <a:cs typeface="Poppins Light" panose="00000400000000000000" pitchFamily="2" charset="0"/>
                          </a:endParaRPr>
                        </a:p>
                      </a:txBody>
                      <a:tcPr anchor="ctr"/>
                    </a:tc>
                    <a:tc>
                      <a:txBody>
                        <a:bodyPr/>
                        <a:lstStyle/>
                        <a:p>
                          <a:pPr algn="l"/>
                          <a:r>
                            <a:rPr lang="pt-BR" sz="1100" b="1" dirty="0" err="1">
                              <a:latin typeface="Poppins Light" panose="00000400000000000000" pitchFamily="2" charset="0"/>
                              <a:cs typeface="Poppins Light" panose="00000400000000000000" pitchFamily="2" charset="0"/>
                            </a:rPr>
                            <a:t>Description</a:t>
                          </a:r>
                          <a:endParaRPr lang="pt-BR" sz="1100" b="1"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894940836"/>
                      </a:ext>
                    </a:extLst>
                  </a:tr>
                  <a:tr h="426720">
                    <a:tc>
                      <a:txBody>
                        <a:bodyPr/>
                        <a:lstStyle/>
                        <a:p>
                          <a:endParaRPr lang="pt-BR"/>
                        </a:p>
                      </a:txBody>
                      <a:tcPr anchor="ctr">
                        <a:blipFill>
                          <a:blip r:embed="rId3"/>
                          <a:stretch>
                            <a:fillRect t="-62857" r="-691411" b="-1312857"/>
                          </a:stretch>
                        </a:blipFill>
                      </a:tcPr>
                    </a:tc>
                    <a:tc>
                      <a:txBody>
                        <a:bodyPr/>
                        <a:lstStyle/>
                        <a:p>
                          <a:endParaRPr lang="pt-BR"/>
                        </a:p>
                      </a:txBody>
                      <a:tcPr anchor="ctr">
                        <a:blipFill>
                          <a:blip r:embed="rId3"/>
                          <a:stretch>
                            <a:fillRect l="-27768" t="-62857" r="-91993" b="-1312857"/>
                          </a:stretch>
                        </a:blipFill>
                      </a:tcP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time series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968896348"/>
                      </a:ext>
                    </a:extLst>
                  </a:tr>
                  <a:tr h="259080">
                    <a:tc>
                      <a:txBody>
                        <a:bodyPr/>
                        <a:lstStyle/>
                        <a:p>
                          <a:endParaRPr lang="pt-BR"/>
                        </a:p>
                      </a:txBody>
                      <a:tcPr anchor="ctr">
                        <a:blipFill>
                          <a:blip r:embed="rId3"/>
                          <a:stretch>
                            <a:fillRect t="-271429" r="-691411" b="-2088095"/>
                          </a:stretch>
                        </a:blipFill>
                      </a:tcPr>
                    </a:tc>
                    <a:tc>
                      <a:txBody>
                        <a:bodyPr/>
                        <a:lstStyle/>
                        <a:p>
                          <a:endParaRPr lang="pt-BR"/>
                        </a:p>
                      </a:txBody>
                      <a:tcPr anchor="ctr">
                        <a:blipFill>
                          <a:blip r:embed="rId3"/>
                          <a:stretch>
                            <a:fillRect l="-27768" t="-271429" r="-91993" b="-2088095"/>
                          </a:stretch>
                        </a:blipFill>
                      </a:tcPr>
                    </a:tc>
                    <a:tc>
                      <a:txBody>
                        <a:bodyPr/>
                        <a:lstStyle/>
                        <a:p>
                          <a:pPr algn="l"/>
                          <a:r>
                            <a:rPr lang="pt-BR" sz="1100" dirty="0">
                              <a:latin typeface="Poppins Light" panose="00000400000000000000" pitchFamily="2" charset="0"/>
                              <a:cs typeface="Poppins Light" panose="00000400000000000000" pitchFamily="2" charset="0"/>
                            </a:rPr>
                            <a:t>set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detected</a:t>
                          </a:r>
                          <a:r>
                            <a:rPr lang="pt-BR" sz="1100" dirty="0">
                              <a:latin typeface="Poppins Light" panose="00000400000000000000" pitchFamily="2" charset="0"/>
                              <a:cs typeface="Poppins Light" panose="00000400000000000000" pitchFamily="2" charset="0"/>
                            </a:rPr>
                            <a:t> time series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4289387106"/>
                      </a:ext>
                    </a:extLst>
                  </a:tr>
                  <a:tr h="259080">
                    <a:tc>
                      <a:txBody>
                        <a:bodyPr/>
                        <a:lstStyle/>
                        <a:p>
                          <a:endParaRPr lang="pt-BR"/>
                        </a:p>
                      </a:txBody>
                      <a:tcPr anchor="ctr">
                        <a:blipFill>
                          <a:blip r:embed="rId3"/>
                          <a:stretch>
                            <a:fillRect t="-362791" r="-691411" b="-1939535"/>
                          </a:stretch>
                        </a:blipFill>
                      </a:tcPr>
                    </a:tc>
                    <a:tc>
                      <a:txBody>
                        <a:bodyPr/>
                        <a:lstStyle/>
                        <a:p>
                          <a:endParaRPr lang="pt-BR"/>
                        </a:p>
                      </a:txBody>
                      <a:tcPr anchor="ctr">
                        <a:blipFill>
                          <a:blip r:embed="rId3"/>
                          <a:stretch>
                            <a:fillRect l="-27768" t="-362791" r="-91993" b="-1939535"/>
                          </a:stretch>
                        </a:blipFill>
                      </a:tcPr>
                    </a:tc>
                    <a:tc>
                      <a:txBody>
                        <a:bodyPr/>
                        <a:lstStyle/>
                        <a:p>
                          <a:pPr algn="l"/>
                          <a:r>
                            <a:rPr lang="pt-BR" sz="1100" dirty="0" err="1">
                              <a:latin typeface="Poppins Light" panose="00000400000000000000" pitchFamily="2" charset="0"/>
                              <a:cs typeface="Poppins Light" panose="00000400000000000000" pitchFamily="2" charset="0"/>
                            </a:rPr>
                            <a:t>number</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455954332"/>
                      </a:ext>
                    </a:extLst>
                  </a:tr>
                  <a:tr h="259080">
                    <a:tc>
                      <a:txBody>
                        <a:bodyPr/>
                        <a:lstStyle/>
                        <a:p>
                          <a:endParaRPr lang="pt-BR"/>
                        </a:p>
                      </a:txBody>
                      <a:tcPr anchor="ctr">
                        <a:blipFill>
                          <a:blip r:embed="rId3"/>
                          <a:stretch>
                            <a:fillRect t="-473810" r="-691411" b="-1885714"/>
                          </a:stretch>
                        </a:blipFill>
                      </a:tcPr>
                    </a:tc>
                    <a:tc>
                      <a:txBody>
                        <a:bodyPr/>
                        <a:lstStyle/>
                        <a:p>
                          <a:endParaRPr lang="pt-BR"/>
                        </a:p>
                      </a:txBody>
                      <a:tcPr anchor="ctr">
                        <a:blipFill>
                          <a:blip r:embed="rId3"/>
                          <a:stretch>
                            <a:fillRect l="-27768" t="-473810" r="-91993" b="-1885714"/>
                          </a:stretch>
                        </a:blipFill>
                      </a:tcPr>
                    </a:tc>
                    <a:tc>
                      <a:txBody>
                        <a:bodyPr/>
                        <a:lstStyle/>
                        <a:p>
                          <a:pPr algn="l"/>
                          <a:r>
                            <a:rPr lang="pt-BR" sz="1100" dirty="0" err="1">
                              <a:latin typeface="Poppins Light" panose="00000400000000000000" pitchFamily="2" charset="0"/>
                              <a:cs typeface="Poppins Light" panose="00000400000000000000" pitchFamily="2" charset="0"/>
                            </a:rPr>
                            <a:t>number</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detected</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events</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2895431034"/>
                      </a:ext>
                    </a:extLst>
                  </a:tr>
                  <a:tr h="259080">
                    <a:tc>
                      <a:txBody>
                        <a:bodyPr/>
                        <a:lstStyle/>
                        <a:p>
                          <a:endParaRPr lang="pt-BR"/>
                        </a:p>
                      </a:txBody>
                      <a:tcPr anchor="ctr">
                        <a:blipFill>
                          <a:blip r:embed="rId3"/>
                          <a:stretch>
                            <a:fillRect t="-560465" r="-691411" b="-1741860"/>
                          </a:stretch>
                        </a:blipFill>
                      </a:tcPr>
                    </a:tc>
                    <a:tc>
                      <a:txBody>
                        <a:bodyPr/>
                        <a:lstStyle/>
                        <a:p>
                          <a:endParaRPr lang="pt-BR"/>
                        </a:p>
                      </a:txBody>
                      <a:tcPr anchor="ctr">
                        <a:blipFill>
                          <a:blip r:embed="rId3"/>
                          <a:stretch>
                            <a:fillRect l="-27768" t="-560465" r="-91993" b="-1741860"/>
                          </a:stretch>
                        </a:blipFill>
                      </a:tcPr>
                    </a:tc>
                    <a:tc>
                      <a:txBody>
                        <a:bodyPr/>
                        <a:lstStyle/>
                        <a:p>
                          <a:pPr algn="l"/>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2888227970"/>
                      </a:ext>
                    </a:extLst>
                  </a:tr>
                  <a:tr h="259080">
                    <a:tc>
                      <a:txBody>
                        <a:bodyPr/>
                        <a:lstStyle/>
                        <a:p>
                          <a:endParaRPr lang="pt-BR"/>
                        </a:p>
                      </a:txBody>
                      <a:tcPr anchor="ctr">
                        <a:blipFill>
                          <a:blip r:embed="rId3"/>
                          <a:stretch>
                            <a:fillRect t="-676190" r="-691411" b="-1683333"/>
                          </a:stretch>
                        </a:blipFill>
                      </a:tcPr>
                    </a:tc>
                    <a:tc>
                      <a:txBody>
                        <a:bodyPr/>
                        <a:lstStyle/>
                        <a:p>
                          <a:endParaRPr lang="pt-BR"/>
                        </a:p>
                      </a:txBody>
                      <a:tcPr anchor="ctr">
                        <a:blipFill>
                          <a:blip r:embed="rId3"/>
                          <a:stretch>
                            <a:fillRect l="-27768" t="-676190" r="-91993" b="-1683333"/>
                          </a:stretch>
                        </a:blipFill>
                      </a:tcPr>
                    </a:tc>
                    <a:tc>
                      <a:txBody>
                        <a:bodyPr/>
                        <a:lstStyle/>
                        <a:p>
                          <a:pPr algn="l"/>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r>
                            <a:rPr lang="pt-BR" sz="1100" dirty="0">
                              <a:latin typeface="Poppins Light" panose="00000400000000000000" pitchFamily="2" charset="0"/>
                              <a:cs typeface="Poppins Light" panose="00000400000000000000" pitchFamily="2" charset="0"/>
                            </a:rPr>
                            <a:t> index</a:t>
                          </a:r>
                        </a:p>
                      </a:txBody>
                      <a:tcPr anchor="ctr"/>
                    </a:tc>
                    <a:extLst>
                      <a:ext uri="{0D108BD9-81ED-4DB2-BD59-A6C34878D82A}">
                        <a16:rowId xmlns:a16="http://schemas.microsoft.com/office/drawing/2014/main" val="3137144727"/>
                      </a:ext>
                    </a:extLst>
                  </a:tr>
                  <a:tr h="272542">
                    <a:tc>
                      <a:txBody>
                        <a:bodyPr/>
                        <a:lstStyle/>
                        <a:p>
                          <a:endParaRPr lang="pt-BR"/>
                        </a:p>
                      </a:txBody>
                      <a:tcPr anchor="ctr">
                        <a:blipFill>
                          <a:blip r:embed="rId3"/>
                          <a:stretch>
                            <a:fillRect t="-724444" r="-691411" b="-1471111"/>
                          </a:stretch>
                        </a:blipFill>
                      </a:tcPr>
                    </a:tc>
                    <a:tc>
                      <a:txBody>
                        <a:bodyPr/>
                        <a:lstStyle/>
                        <a:p>
                          <a:pPr algn="ctr"/>
                          <a:r>
                            <a:rPr lang="pt-BR" sz="1100" dirty="0">
                              <a:latin typeface="Poppins Light" panose="00000400000000000000" pitchFamily="2" charset="0"/>
                              <a:cs typeface="Poppins Light" panose="00000400000000000000" pitchFamily="2" charset="0"/>
                            </a:rPr>
                            <a:t>-</a:t>
                          </a:r>
                        </a:p>
                      </a:txBody>
                      <a:tcPr anchor="ctr"/>
                    </a:tc>
                    <a:tc>
                      <a:txBody>
                        <a:bodyPr/>
                        <a:lstStyle/>
                        <a:p>
                          <a:endParaRPr lang="pt-BR"/>
                        </a:p>
                      </a:txBody>
                      <a:tcPr anchor="ctr">
                        <a:blipFill>
                          <a:blip r:embed="rId3"/>
                          <a:stretch>
                            <a:fillRect l="-139147" t="-724444" r="-186" b="-1471111"/>
                          </a:stretch>
                        </a:blipFill>
                      </a:tcPr>
                    </a:tc>
                    <a:extLst>
                      <a:ext uri="{0D108BD9-81ED-4DB2-BD59-A6C34878D82A}">
                        <a16:rowId xmlns:a16="http://schemas.microsoft.com/office/drawing/2014/main" val="1566419408"/>
                      </a:ext>
                    </a:extLst>
                  </a:tr>
                  <a:tr h="259080">
                    <a:tc>
                      <a:txBody>
                        <a:bodyPr/>
                        <a:lstStyle/>
                        <a:p>
                          <a:endParaRPr lang="pt-BR"/>
                        </a:p>
                      </a:txBody>
                      <a:tcPr anchor="ctr">
                        <a:blipFill>
                          <a:blip r:embed="rId3"/>
                          <a:stretch>
                            <a:fillRect t="-862791" r="-691411" b="-1439535"/>
                          </a:stretch>
                        </a:blipFill>
                      </a:tcPr>
                    </a:tc>
                    <a:tc>
                      <a:txBody>
                        <a:bodyPr/>
                        <a:lstStyle/>
                        <a:p>
                          <a:pPr algn="ctr"/>
                          <a:r>
                            <a:rPr lang="pt-BR" sz="1100" dirty="0">
                              <a:latin typeface="Poppins Light" panose="00000400000000000000" pitchFamily="2" charset="0"/>
                              <a:cs typeface="Poppins Light" panose="00000400000000000000" pitchFamily="2" charset="0"/>
                            </a:rPr>
                            <a:t>-</a:t>
                          </a:r>
                        </a:p>
                      </a:txBody>
                      <a:tcPr anchor="ctr"/>
                    </a:tc>
                    <a:tc>
                      <a:txBody>
                        <a:bodyPr/>
                        <a:lstStyle/>
                        <a:p>
                          <a:endParaRPr lang="pt-BR"/>
                        </a:p>
                      </a:txBody>
                      <a:tcPr anchor="ctr">
                        <a:blipFill>
                          <a:blip r:embed="rId3"/>
                          <a:stretch>
                            <a:fillRect l="-139147" t="-862791" r="-186" b="-1439535"/>
                          </a:stretch>
                        </a:blipFill>
                      </a:tcPr>
                    </a:tc>
                    <a:extLst>
                      <a:ext uri="{0D108BD9-81ED-4DB2-BD59-A6C34878D82A}">
                        <a16:rowId xmlns:a16="http://schemas.microsoft.com/office/drawing/2014/main" val="1068368301"/>
                      </a:ext>
                    </a:extLst>
                  </a:tr>
                  <a:tr h="292354">
                    <a:tc>
                      <a:txBody>
                        <a:bodyPr/>
                        <a:lstStyle/>
                        <a:p>
                          <a:endParaRPr lang="pt-BR"/>
                        </a:p>
                      </a:txBody>
                      <a:tcPr anchor="ctr">
                        <a:blipFill>
                          <a:blip r:embed="rId3"/>
                          <a:stretch>
                            <a:fillRect t="-862500" r="-691411" b="-1189583"/>
                          </a:stretch>
                        </a:blipFill>
                      </a:tcPr>
                    </a:tc>
                    <a:tc>
                      <a:txBody>
                        <a:bodyPr/>
                        <a:lstStyle/>
                        <a:p>
                          <a:pPr algn="ctr"/>
                          <a:r>
                            <a:rPr lang="pt-BR" sz="1100" dirty="0">
                              <a:latin typeface="Poppins Light" panose="00000400000000000000" pitchFamily="2" charset="0"/>
                              <a:cs typeface="Poppins Light" panose="00000400000000000000" pitchFamily="2" charset="0"/>
                            </a:rPr>
                            <a:t>time point</a:t>
                          </a:r>
                        </a:p>
                      </a:txBody>
                      <a:tcPr anchor="ctr"/>
                    </a:tc>
                    <a:tc>
                      <a:txBody>
                        <a:bodyPr/>
                        <a:lstStyle/>
                        <a:p>
                          <a:endParaRPr lang="pt-BR"/>
                        </a:p>
                      </a:txBody>
                      <a:tcPr anchor="ctr">
                        <a:blipFill>
                          <a:blip r:embed="rId3"/>
                          <a:stretch>
                            <a:fillRect l="-139147" t="-862500" r="-186" b="-1189583"/>
                          </a:stretch>
                        </a:blipFill>
                      </a:tcPr>
                    </a:tc>
                    <a:extLst>
                      <a:ext uri="{0D108BD9-81ED-4DB2-BD59-A6C34878D82A}">
                        <a16:rowId xmlns:a16="http://schemas.microsoft.com/office/drawing/2014/main" val="2197507868"/>
                      </a:ext>
                    </a:extLst>
                  </a:tr>
                  <a:tr h="275463">
                    <a:tc>
                      <a:txBody>
                        <a:bodyPr/>
                        <a:lstStyle/>
                        <a:p>
                          <a:endParaRPr lang="pt-BR"/>
                        </a:p>
                      </a:txBody>
                      <a:tcPr anchor="ctr">
                        <a:blipFill>
                          <a:blip r:embed="rId3"/>
                          <a:stretch>
                            <a:fillRect t="-1026667" r="-691411" b="-1168889"/>
                          </a:stretch>
                        </a:blipFill>
                      </a:tcPr>
                    </a:tc>
                    <a:tc>
                      <a:txBody>
                        <a:bodyPr/>
                        <a:lstStyle/>
                        <a:p>
                          <a:pPr algn="ctr"/>
                          <a:r>
                            <a:rPr lang="pt-BR" sz="1100" dirty="0">
                              <a:latin typeface="Poppins Light" panose="00000400000000000000" pitchFamily="2" charset="0"/>
                              <a:cs typeface="Poppins Light" panose="00000400000000000000" pitchFamily="2" charset="0"/>
                            </a:rPr>
                            <a:t>time point</a:t>
                          </a:r>
                        </a:p>
                      </a:txBody>
                      <a:tcPr anchor="ctr"/>
                    </a:tc>
                    <a:tc>
                      <a:txBody>
                        <a:bodyPr/>
                        <a:lstStyle/>
                        <a:p>
                          <a:endParaRPr lang="pt-BR"/>
                        </a:p>
                      </a:txBody>
                      <a:tcPr anchor="ctr">
                        <a:blipFill>
                          <a:blip r:embed="rId3"/>
                          <a:stretch>
                            <a:fillRect l="-139147" t="-1026667" r="-186" b="-1168889"/>
                          </a:stretch>
                        </a:blipFill>
                      </a:tcPr>
                    </a:tc>
                    <a:extLst>
                      <a:ext uri="{0D108BD9-81ED-4DB2-BD59-A6C34878D82A}">
                        <a16:rowId xmlns:a16="http://schemas.microsoft.com/office/drawing/2014/main" val="2141045563"/>
                      </a:ext>
                    </a:extLst>
                  </a:tr>
                  <a:tr h="259080">
                    <a:tc>
                      <a:txBody>
                        <a:bodyPr/>
                        <a:lstStyle/>
                        <a:p>
                          <a:endParaRPr lang="pt-BR"/>
                        </a:p>
                      </a:txBody>
                      <a:tcPr anchor="ctr">
                        <a:blipFill>
                          <a:blip r:embed="rId3"/>
                          <a:stretch>
                            <a:fillRect t="-1207143" r="-691411" b="-1152381"/>
                          </a:stretch>
                        </a:blipFill>
                      </a:tcPr>
                    </a:tc>
                    <a:tc>
                      <a:txBody>
                        <a:bodyPr/>
                        <a:lstStyle/>
                        <a:p>
                          <a:endParaRPr lang="pt-BR"/>
                        </a:p>
                      </a:txBody>
                      <a:tcPr anchor="ctr">
                        <a:blipFill>
                          <a:blip r:embed="rId3"/>
                          <a:stretch>
                            <a:fillRect l="-27768" t="-1207143" r="-91993" b="-1152381"/>
                          </a:stretch>
                        </a:blipFill>
                      </a:tcPr>
                    </a:tc>
                    <a:tc>
                      <a:txBody>
                        <a:bodyPr/>
                        <a:lstStyle/>
                        <a:p>
                          <a:pPr algn="l"/>
                          <a:r>
                            <a:rPr lang="pt-BR" sz="1100" dirty="0" err="1">
                              <a:latin typeface="Poppins Light" panose="00000400000000000000" pitchFamily="2" charset="0"/>
                              <a:cs typeface="Poppins Light" panose="00000400000000000000" pitchFamily="2" charset="0"/>
                            </a:rPr>
                            <a:t>constant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of</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tolerance</a:t>
                          </a:r>
                          <a:r>
                            <a:rPr lang="pt-BR" sz="1100" dirty="0">
                              <a:latin typeface="Poppins Light" panose="00000400000000000000" pitchFamily="2" charset="0"/>
                              <a:cs typeface="Poppins Light" panose="00000400000000000000" pitchFamily="2" charset="0"/>
                            </a:rPr>
                            <a:t> for </a:t>
                          </a:r>
                          <a:r>
                            <a:rPr lang="pt-BR" sz="1100" dirty="0" err="1">
                              <a:latin typeface="Poppins Light" panose="00000400000000000000" pitchFamily="2" charset="0"/>
                              <a:cs typeface="Poppins Light" panose="00000400000000000000" pitchFamily="2" charset="0"/>
                            </a:rPr>
                            <a:t>event</a:t>
                          </a:r>
                          <a:r>
                            <a:rPr lang="pt-BR" sz="1100" dirty="0">
                              <a:latin typeface="Poppins Light" panose="00000400000000000000" pitchFamily="2" charset="0"/>
                              <a:cs typeface="Poppins Light" panose="00000400000000000000" pitchFamily="2" charset="0"/>
                            </a:rPr>
                            <a:t> </a:t>
                          </a:r>
                          <a:r>
                            <a:rPr lang="pt-BR" sz="1100" dirty="0" err="1">
                              <a:latin typeface="Poppins Light" panose="00000400000000000000" pitchFamily="2" charset="0"/>
                              <a:cs typeface="Poppins Light" panose="00000400000000000000" pitchFamily="2" charset="0"/>
                            </a:rPr>
                            <a:t>detection</a:t>
                          </a:r>
                          <a:endParaRPr lang="pt-BR" sz="11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988635578"/>
                      </a:ext>
                    </a:extLst>
                  </a:tr>
                  <a:tr h="478981">
                    <a:tc>
                      <a:txBody>
                        <a:bodyPr/>
                        <a:lstStyle/>
                        <a:p>
                          <a:endParaRPr lang="pt-BR"/>
                        </a:p>
                      </a:txBody>
                      <a:tcPr anchor="ctr">
                        <a:blipFill>
                          <a:blip r:embed="rId3"/>
                          <a:stretch>
                            <a:fillRect t="-694937" r="-691411" b="-512658"/>
                          </a:stretch>
                        </a:blipFill>
                      </a:tcPr>
                    </a:tc>
                    <a:tc>
                      <a:txBody>
                        <a:bodyPr/>
                        <a:lstStyle/>
                        <a:p>
                          <a:endParaRPr lang="pt-BR"/>
                        </a:p>
                      </a:txBody>
                      <a:tcPr anchor="ctr">
                        <a:blipFill>
                          <a:blip r:embed="rId3"/>
                          <a:stretch>
                            <a:fillRect l="-27768" t="-694937" r="-91993" b="-512658"/>
                          </a:stretch>
                        </a:blipFill>
                      </a:tcPr>
                    </a:tc>
                    <a:tc>
                      <a:txBody>
                        <a:bodyPr/>
                        <a:lstStyle/>
                        <a:p>
                          <a:endParaRPr lang="pt-BR"/>
                        </a:p>
                      </a:txBody>
                      <a:tcPr anchor="ctr">
                        <a:blipFill>
                          <a:blip r:embed="rId3"/>
                          <a:stretch>
                            <a:fillRect l="-139147" t="-694937" r="-186" b="-512658"/>
                          </a:stretch>
                        </a:blipFill>
                      </a:tcPr>
                    </a:tc>
                    <a:extLst>
                      <a:ext uri="{0D108BD9-81ED-4DB2-BD59-A6C34878D82A}">
                        <a16:rowId xmlns:a16="http://schemas.microsoft.com/office/drawing/2014/main" val="3837414610"/>
                      </a:ext>
                    </a:extLst>
                  </a:tr>
                  <a:tr h="349504">
                    <a:tc>
                      <a:txBody>
                        <a:bodyPr/>
                        <a:lstStyle/>
                        <a:p>
                          <a:endParaRPr lang="pt-BR"/>
                        </a:p>
                      </a:txBody>
                      <a:tcPr anchor="ctr">
                        <a:blipFill>
                          <a:blip r:embed="rId3"/>
                          <a:stretch>
                            <a:fillRect t="-1082759" r="-691411" b="-598276"/>
                          </a:stretch>
                        </a:blipFill>
                      </a:tcPr>
                    </a:tc>
                    <a:tc>
                      <a:txBody>
                        <a:bodyPr/>
                        <a:lstStyle/>
                        <a:p>
                          <a:endParaRPr lang="pt-BR"/>
                        </a:p>
                      </a:txBody>
                      <a:tcPr anchor="ctr">
                        <a:blipFill>
                          <a:blip r:embed="rId3"/>
                          <a:stretch>
                            <a:fillRect l="-27768" t="-1082759" r="-91993" b="-598276"/>
                          </a:stretch>
                        </a:blipFill>
                      </a:tcPr>
                    </a:tc>
                    <a:tc>
                      <a:txBody>
                        <a:bodyPr/>
                        <a:lstStyle/>
                        <a:p>
                          <a:endParaRPr lang="pt-BR"/>
                        </a:p>
                      </a:txBody>
                      <a:tcPr anchor="ctr">
                        <a:blipFill>
                          <a:blip r:embed="rId3"/>
                          <a:stretch>
                            <a:fillRect l="-139147" t="-1082759" r="-186" b="-598276"/>
                          </a:stretch>
                        </a:blipFill>
                      </a:tcPr>
                    </a:tc>
                    <a:extLst>
                      <a:ext uri="{0D108BD9-81ED-4DB2-BD59-A6C34878D82A}">
                        <a16:rowId xmlns:a16="http://schemas.microsoft.com/office/drawing/2014/main" val="145048485"/>
                      </a:ext>
                    </a:extLst>
                  </a:tr>
                  <a:tr h="440182">
                    <a:tc>
                      <a:txBody>
                        <a:bodyPr/>
                        <a:lstStyle/>
                        <a:p>
                          <a:endParaRPr lang="pt-BR"/>
                        </a:p>
                      </a:txBody>
                      <a:tcPr anchor="ctr">
                        <a:blipFill>
                          <a:blip r:embed="rId3"/>
                          <a:stretch>
                            <a:fillRect t="-952778" r="-691411" b="-381944"/>
                          </a:stretch>
                        </a:blipFill>
                      </a:tcPr>
                    </a:tc>
                    <a:tc>
                      <a:txBody>
                        <a:bodyPr/>
                        <a:lstStyle/>
                        <a:p>
                          <a:endParaRPr lang="pt-BR"/>
                        </a:p>
                      </a:txBody>
                      <a:tcPr anchor="ctr">
                        <a:blipFill>
                          <a:blip r:embed="rId3"/>
                          <a:stretch>
                            <a:fillRect l="-27768" t="-952778" r="-91993" b="-381944"/>
                          </a:stretch>
                        </a:blipFill>
                      </a:tcPr>
                    </a:tc>
                    <a:tc>
                      <a:txBody>
                        <a:bodyPr/>
                        <a:lstStyle/>
                        <a:p>
                          <a:endParaRPr lang="pt-BR"/>
                        </a:p>
                      </a:txBody>
                      <a:tcPr anchor="ctr">
                        <a:blipFill>
                          <a:blip r:embed="rId3"/>
                          <a:stretch>
                            <a:fillRect l="-139147" t="-952778" r="-186" b="-381944"/>
                          </a:stretch>
                        </a:blipFill>
                      </a:tcPr>
                    </a:tc>
                    <a:extLst>
                      <a:ext uri="{0D108BD9-81ED-4DB2-BD59-A6C34878D82A}">
                        <a16:rowId xmlns:a16="http://schemas.microsoft.com/office/drawing/2014/main" val="2631471506"/>
                      </a:ext>
                    </a:extLst>
                  </a:tr>
                  <a:tr h="374650">
                    <a:tc>
                      <a:txBody>
                        <a:bodyPr/>
                        <a:lstStyle/>
                        <a:p>
                          <a:endParaRPr lang="pt-BR"/>
                        </a:p>
                      </a:txBody>
                      <a:tcPr anchor="ctr">
                        <a:blipFill>
                          <a:blip r:embed="rId3"/>
                          <a:stretch>
                            <a:fillRect t="-1242623" r="-691411" b="-350820"/>
                          </a:stretch>
                        </a:blipFill>
                      </a:tcPr>
                    </a:tc>
                    <a:tc>
                      <a:txBody>
                        <a:bodyPr/>
                        <a:lstStyle/>
                        <a:p>
                          <a:endParaRPr lang="pt-BR"/>
                        </a:p>
                      </a:txBody>
                      <a:tcPr anchor="ctr">
                        <a:blipFill>
                          <a:blip r:embed="rId3"/>
                          <a:stretch>
                            <a:fillRect l="-27768" t="-1242623" r="-91993" b="-350820"/>
                          </a:stretch>
                        </a:blipFill>
                      </a:tcPr>
                    </a:tc>
                    <a:tc>
                      <a:txBody>
                        <a:bodyPr/>
                        <a:lstStyle/>
                        <a:p>
                          <a:endParaRPr lang="pt-BR"/>
                        </a:p>
                      </a:txBody>
                      <a:tcPr anchor="ctr">
                        <a:blipFill>
                          <a:blip r:embed="rId3"/>
                          <a:stretch>
                            <a:fillRect l="-139147" t="-1242623" r="-186" b="-350820"/>
                          </a:stretch>
                        </a:blipFill>
                      </a:tcPr>
                    </a:tc>
                    <a:extLst>
                      <a:ext uri="{0D108BD9-81ED-4DB2-BD59-A6C34878D82A}">
                        <a16:rowId xmlns:a16="http://schemas.microsoft.com/office/drawing/2014/main" val="447436298"/>
                      </a:ext>
                    </a:extLst>
                  </a:tr>
                  <a:tr h="564388">
                    <a:tc>
                      <a:txBody>
                        <a:bodyPr/>
                        <a:lstStyle/>
                        <a:p>
                          <a:endParaRPr lang="pt-BR"/>
                        </a:p>
                      </a:txBody>
                      <a:tcPr anchor="ctr">
                        <a:blipFill>
                          <a:blip r:embed="rId3"/>
                          <a:stretch>
                            <a:fillRect t="-880645" r="-691411" b="-130108"/>
                          </a:stretch>
                        </a:blipFill>
                      </a:tcPr>
                    </a:tc>
                    <a:tc>
                      <a:txBody>
                        <a:bodyPr/>
                        <a:lstStyle/>
                        <a:p>
                          <a:endParaRPr lang="pt-BR"/>
                        </a:p>
                      </a:txBody>
                      <a:tcPr anchor="ctr">
                        <a:blipFill>
                          <a:blip r:embed="rId3"/>
                          <a:stretch>
                            <a:fillRect l="-27768" t="-880645" r="-91993" b="-130108"/>
                          </a:stretch>
                        </a:blipFill>
                      </a:tcPr>
                    </a:tc>
                    <a:tc>
                      <a:txBody>
                        <a:bodyPr/>
                        <a:lstStyle/>
                        <a:p>
                          <a:endParaRPr lang="pt-BR"/>
                        </a:p>
                      </a:txBody>
                      <a:tcPr anchor="ctr">
                        <a:blipFill>
                          <a:blip r:embed="rId3"/>
                          <a:stretch>
                            <a:fillRect l="-139147" t="-880645" r="-186" b="-130108"/>
                          </a:stretch>
                        </a:blipFill>
                      </a:tcPr>
                    </a:tc>
                    <a:extLst>
                      <a:ext uri="{0D108BD9-81ED-4DB2-BD59-A6C34878D82A}">
                        <a16:rowId xmlns:a16="http://schemas.microsoft.com/office/drawing/2014/main" val="2345693816"/>
                      </a:ext>
                    </a:extLst>
                  </a:tr>
                  <a:tr h="340805">
                    <a:tc>
                      <a:txBody>
                        <a:bodyPr/>
                        <a:lstStyle/>
                        <a:p>
                          <a:endParaRPr lang="pt-BR"/>
                        </a:p>
                      </a:txBody>
                      <a:tcPr anchor="ctr">
                        <a:blipFill>
                          <a:blip r:embed="rId3"/>
                          <a:stretch>
                            <a:fillRect t="-1628571" r="-691411" b="-116071"/>
                          </a:stretch>
                        </a:blipFill>
                      </a:tcPr>
                    </a:tc>
                    <a:tc>
                      <a:txBody>
                        <a:bodyPr/>
                        <a:lstStyle/>
                        <a:p>
                          <a:endParaRPr lang="pt-BR"/>
                        </a:p>
                      </a:txBody>
                      <a:tcPr anchor="ctr">
                        <a:blipFill>
                          <a:blip r:embed="rId3"/>
                          <a:stretch>
                            <a:fillRect l="-27768" t="-1628571" r="-91993" b="-116071"/>
                          </a:stretch>
                        </a:blipFill>
                      </a:tcPr>
                    </a:tc>
                    <a:tc>
                      <a:txBody>
                        <a:bodyPr/>
                        <a:lstStyle/>
                        <a:p>
                          <a:endParaRPr lang="pt-BR"/>
                        </a:p>
                      </a:txBody>
                      <a:tcPr anchor="ctr">
                        <a:blipFill>
                          <a:blip r:embed="rId3"/>
                          <a:stretch>
                            <a:fillRect l="-139147" t="-1628571" r="-186" b="-116071"/>
                          </a:stretch>
                        </a:blipFill>
                      </a:tcPr>
                    </a:tc>
                    <a:extLst>
                      <a:ext uri="{0D108BD9-81ED-4DB2-BD59-A6C34878D82A}">
                        <a16:rowId xmlns:a16="http://schemas.microsoft.com/office/drawing/2014/main" val="3173192027"/>
                      </a:ext>
                    </a:extLst>
                  </a:tr>
                </a:tbl>
              </a:graphicData>
            </a:graphic>
          </p:graphicFrame>
        </mc:Fallback>
      </mc:AlternateContent>
    </p:spTree>
    <p:extLst>
      <p:ext uri="{BB962C8B-B14F-4D97-AF65-F5344CB8AC3E}">
        <p14:creationId xmlns:p14="http://schemas.microsoft.com/office/powerpoint/2010/main" val="391228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000" dirty="0">
              <a:solidFill>
                <a:prstClr val="white"/>
              </a:solidFill>
              <a:latin typeface="Poppins SemiBold" panose="00000700000000000000" pitchFamily="2" charset="0"/>
              <a:cs typeface="Poppins SemiBold" panose="00000700000000000000" pitchFamily="2" charset="0"/>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28</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Next</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D47777CD-3404-456C-A620-CFDF8BD49185}"/>
                  </a:ext>
                </a:extLst>
              </p:cNvPr>
              <p:cNvSpPr txBox="1"/>
              <p:nvPr/>
            </p:nvSpPr>
            <p:spPr>
              <a:xfrm>
                <a:off x="633439" y="1305853"/>
                <a:ext cx="10283944" cy="1938992"/>
              </a:xfrm>
              <a:prstGeom prst="rect">
                <a:avLst/>
              </a:prstGeom>
              <a:noFill/>
            </p:spPr>
            <p:txBody>
              <a:bodyPr wrap="square">
                <a:spAutoFit/>
              </a:bodyPr>
              <a:lstStyle/>
              <a:p>
                <a:pPr marL="285750" indent="-285750">
                  <a:buFont typeface="Arial" panose="020B0604020202020204" pitchFamily="34" charset="0"/>
                  <a:buChar char="•"/>
                </a:pPr>
                <a:r>
                  <a:rPr lang="pt-BR" sz="2000" b="1" dirty="0">
                    <a:latin typeface="Poppins" panose="00000500000000000000" pitchFamily="2" charset="0"/>
                    <a:cs typeface="Poppins" panose="00000500000000000000" pitchFamily="2" charset="0"/>
                  </a:rPr>
                  <a:t>Use </a:t>
                </a:r>
                <a14:m>
                  <m:oMath xmlns:m="http://schemas.openxmlformats.org/officeDocument/2006/math">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𝑆</m:t>
                        </m:r>
                      </m:e>
                      <m:sub>
                        <m:r>
                          <a:rPr lang="pt-BR" sz="2000" i="1">
                            <a:latin typeface="Cambria Math" panose="02040503050406030204" pitchFamily="18" charset="0"/>
                            <a:ea typeface="Cambria Math" panose="02040503050406030204" pitchFamily="18" charset="0"/>
                          </a:rPr>
                          <m:t>𝑑</m:t>
                        </m:r>
                      </m:sub>
                    </m:sSub>
                    <m:d>
                      <m:dPr>
                        <m:ctrlPr>
                          <a:rPr lang="pt-BR" sz="2000" i="1">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𝑑</m:t>
                            </m:r>
                          </m:e>
                          <m:sub>
                            <m:r>
                              <a:rPr lang="pt-BR" sz="2000" i="1">
                                <a:latin typeface="Cambria Math" panose="02040503050406030204" pitchFamily="18" charset="0"/>
                                <a:ea typeface="Cambria Math" panose="02040503050406030204" pitchFamily="18" charset="0"/>
                              </a:rPr>
                              <m:t>𝑖</m:t>
                            </m:r>
                          </m:sub>
                        </m:sSub>
                      </m:e>
                    </m:d>
                  </m:oMath>
                </a14:m>
                <a:r>
                  <a:rPr lang="pt-BR" sz="2000" b="1" dirty="0">
                    <a:latin typeface="Poppins" panose="00000500000000000000" pitchFamily="2" charset="0"/>
                    <a:cs typeface="Poppins" panose="00000500000000000000" pitchFamily="2" charset="0"/>
                  </a:rPr>
                  <a:t> to create “soft” </a:t>
                </a:r>
                <a:r>
                  <a:rPr lang="pt-BR" sz="2000" b="1" dirty="0" err="1">
                    <a:latin typeface="Poppins" panose="00000500000000000000" pitchFamily="2" charset="0"/>
                    <a:cs typeface="Poppins" panose="00000500000000000000" pitchFamily="2" charset="0"/>
                  </a:rPr>
                  <a:t>versions</a:t>
                </a:r>
                <a:r>
                  <a:rPr lang="pt-BR" sz="2000" b="1" dirty="0">
                    <a:latin typeface="Poppins" panose="00000500000000000000" pitchFamily="2" charset="0"/>
                    <a:cs typeface="Poppins" panose="00000500000000000000" pitchFamily="2" charset="0"/>
                  </a:rPr>
                  <a:t> </a:t>
                </a:r>
                <a:r>
                  <a:rPr lang="pt-BR" sz="2000" b="1" dirty="0" err="1">
                    <a:latin typeface="Poppins" panose="00000500000000000000" pitchFamily="2" charset="0"/>
                    <a:cs typeface="Poppins" panose="00000500000000000000" pitchFamily="2" charset="0"/>
                  </a:rPr>
                  <a:t>of</a:t>
                </a:r>
                <a:endParaRPr lang="pt-BR" sz="2000" b="1"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pt-BR" sz="2000" b="1" dirty="0">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sz="2000" dirty="0">
                    <a:latin typeface="Poppins Light" panose="00000400000000000000" pitchFamily="2" charset="0"/>
                    <a:cs typeface="Poppins Light" panose="00000400000000000000" pitchFamily="2" charset="0"/>
                  </a:rPr>
                  <a:t>Classification metrics: </a:t>
                </a:r>
              </a:p>
              <a:p>
                <a:pPr lvl="2"/>
                <a:r>
                  <a:rPr lang="en-US" sz="2000" b="1" dirty="0">
                    <a:latin typeface="Poppins Light" panose="00000400000000000000" pitchFamily="2" charset="0"/>
                    <a:cs typeface="Poppins Light" panose="00000400000000000000" pitchFamily="2" charset="0"/>
                  </a:rPr>
                  <a:t>TP</a:t>
                </a:r>
                <a:r>
                  <a:rPr lang="en-US" sz="2000" dirty="0">
                    <a:latin typeface="Poppins Light" panose="00000400000000000000" pitchFamily="2" charset="0"/>
                    <a:cs typeface="Poppins Light" panose="00000400000000000000" pitchFamily="2" charset="0"/>
                  </a:rPr>
                  <a:t>, </a:t>
                </a:r>
                <a:r>
                  <a:rPr lang="en-US" sz="2000" b="1" dirty="0">
                    <a:latin typeface="Poppins Light" panose="00000400000000000000" pitchFamily="2" charset="0"/>
                    <a:cs typeface="Poppins Light" panose="00000400000000000000" pitchFamily="2" charset="0"/>
                  </a:rPr>
                  <a:t>FP</a:t>
                </a:r>
                <a:r>
                  <a:rPr lang="en-US" sz="2000" dirty="0">
                    <a:latin typeface="Poppins Light" panose="00000400000000000000" pitchFamily="2" charset="0"/>
                    <a:cs typeface="Poppins Light" panose="00000400000000000000" pitchFamily="2" charset="0"/>
                  </a:rPr>
                  <a:t>, </a:t>
                </a:r>
                <a:r>
                  <a:rPr lang="en-US" sz="2000" b="1" dirty="0">
                    <a:latin typeface="Poppins Light" panose="00000400000000000000" pitchFamily="2" charset="0"/>
                    <a:cs typeface="Poppins Light" panose="00000400000000000000" pitchFamily="2" charset="0"/>
                  </a:rPr>
                  <a:t>TN</a:t>
                </a:r>
                <a:r>
                  <a:rPr lang="en-US" sz="2000" dirty="0">
                    <a:latin typeface="Poppins Light" panose="00000400000000000000" pitchFamily="2" charset="0"/>
                    <a:cs typeface="Poppins Light" panose="00000400000000000000" pitchFamily="2" charset="0"/>
                  </a:rPr>
                  <a:t>, </a:t>
                </a:r>
                <a:r>
                  <a:rPr lang="en-US" sz="2000" b="1" dirty="0">
                    <a:latin typeface="Poppins Light" panose="00000400000000000000" pitchFamily="2" charset="0"/>
                    <a:cs typeface="Poppins Light" panose="00000400000000000000" pitchFamily="2" charset="0"/>
                  </a:rPr>
                  <a:t>FN</a:t>
                </a:r>
              </a:p>
              <a:p>
                <a:pPr lvl="2"/>
                <a:endParaRPr lang="en-US" sz="2000" b="1" dirty="0">
                  <a:latin typeface="Poppins Light" panose="00000400000000000000" pitchFamily="2" charset="0"/>
                  <a:cs typeface="Poppins Light" panose="00000400000000000000" pitchFamily="2" charset="0"/>
                </a:endParaRPr>
              </a:p>
              <a:p>
                <a:pPr marL="742950" lvl="1" indent="-285750">
                  <a:buFont typeface="Arial" panose="020B0604020202020204" pitchFamily="34" charset="0"/>
                  <a:buChar char="•"/>
                </a:pPr>
                <a:r>
                  <a:rPr lang="en-US" sz="2000" dirty="0">
                    <a:latin typeface="Poppins Light" panose="00000400000000000000" pitchFamily="2" charset="0"/>
                    <a:cs typeface="Poppins Light" panose="00000400000000000000" pitchFamily="2" charset="0"/>
                  </a:rPr>
                  <a:t>Traditional scoring methods:</a:t>
                </a:r>
              </a:p>
            </p:txBody>
          </p:sp>
        </mc:Choice>
        <mc:Fallback xmlns="">
          <p:sp>
            <p:nvSpPr>
              <p:cNvPr id="7" name="CaixaDeTexto 6">
                <a:extLst>
                  <a:ext uri="{FF2B5EF4-FFF2-40B4-BE49-F238E27FC236}">
                    <a16:creationId xmlns:a16="http://schemas.microsoft.com/office/drawing/2014/main" id="{D47777CD-3404-456C-A620-CFDF8BD49185}"/>
                  </a:ext>
                </a:extLst>
              </p:cNvPr>
              <p:cNvSpPr txBox="1">
                <a:spLocks noRot="1" noChangeAspect="1" noMove="1" noResize="1" noEditPoints="1" noAdjustHandles="1" noChangeArrowheads="1" noChangeShapeType="1" noTextEdit="1"/>
              </p:cNvSpPr>
              <p:nvPr/>
            </p:nvSpPr>
            <p:spPr>
              <a:xfrm>
                <a:off x="633439" y="1305853"/>
                <a:ext cx="10283944" cy="1938992"/>
              </a:xfrm>
              <a:prstGeom prst="rect">
                <a:avLst/>
              </a:prstGeom>
              <a:blipFill>
                <a:blip r:embed="rId3"/>
                <a:stretch>
                  <a:fillRect l="-533" t="-1258" b="-4717"/>
                </a:stretch>
              </a:blipFill>
            </p:spPr>
            <p:txBody>
              <a:bodyPr/>
              <a:lstStyle/>
              <a:p>
                <a:r>
                  <a:rPr lang="pt-BR">
                    <a:noFill/>
                  </a:rPr>
                  <a:t> </a:t>
                </a:r>
              </a:p>
            </p:txBody>
          </p:sp>
        </mc:Fallback>
      </mc:AlternateContent>
      <p:sp>
        <p:nvSpPr>
          <p:cNvPr id="11" name="CaixaDeTexto 10">
            <a:extLst>
              <a:ext uri="{FF2B5EF4-FFF2-40B4-BE49-F238E27FC236}">
                <a16:creationId xmlns:a16="http://schemas.microsoft.com/office/drawing/2014/main" id="{67AF68E1-8A7C-4F9D-BDAB-F75A06981807}"/>
              </a:ext>
            </a:extLst>
          </p:cNvPr>
          <p:cNvSpPr txBox="1"/>
          <p:nvPr/>
        </p:nvSpPr>
        <p:spPr>
          <a:xfrm>
            <a:off x="1372835" y="3786954"/>
            <a:ext cx="6130342" cy="2246769"/>
          </a:xfrm>
          <a:prstGeom prst="rect">
            <a:avLst/>
          </a:prstGeom>
          <a:noFill/>
        </p:spPr>
        <p:txBody>
          <a:bodyPr wrap="square" numCol="2">
            <a:spAutoFit/>
          </a:bodyPr>
          <a:lstStyle/>
          <a:p>
            <a:r>
              <a:rPr lang="en-US" sz="2000" b="1" dirty="0">
                <a:latin typeface="Poppins Light" panose="00000400000000000000" pitchFamily="2" charset="0"/>
                <a:cs typeface="Poppins Light" panose="00000400000000000000" pitchFamily="2" charset="0"/>
              </a:rPr>
              <a:t>sensitivity</a:t>
            </a:r>
            <a:r>
              <a:rPr lang="en-US" sz="2000" dirty="0">
                <a:latin typeface="Poppins Light" panose="00000400000000000000" pitchFamily="2" charset="0"/>
                <a:cs typeface="Poppins Light" panose="00000400000000000000" pitchFamily="2" charset="0"/>
              </a:rPr>
              <a:t>,</a:t>
            </a:r>
          </a:p>
          <a:p>
            <a:r>
              <a:rPr lang="en-US" sz="2000" b="1" dirty="0">
                <a:latin typeface="Poppins Light" panose="00000400000000000000" pitchFamily="2" charset="0"/>
                <a:cs typeface="Poppins Light" panose="00000400000000000000" pitchFamily="2" charset="0"/>
              </a:rPr>
              <a:t>specificity</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positive predictive value</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negative predictive value</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precision</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recall</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F1</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prevalence</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detection rate</a:t>
            </a:r>
            <a:r>
              <a:rPr lang="en-US" sz="2000" dirty="0">
                <a:latin typeface="Poppins Light" panose="00000400000000000000" pitchFamily="2" charset="0"/>
                <a:cs typeface="Poppins Light" panose="00000400000000000000" pitchFamily="2" charset="0"/>
              </a:rPr>
              <a:t>, </a:t>
            </a:r>
          </a:p>
          <a:p>
            <a:r>
              <a:rPr lang="en-US" sz="2000" b="1" dirty="0">
                <a:latin typeface="Poppins Light" panose="00000400000000000000" pitchFamily="2" charset="0"/>
                <a:cs typeface="Poppins Light" panose="00000400000000000000" pitchFamily="2" charset="0"/>
              </a:rPr>
              <a:t>detection prevalence</a:t>
            </a:r>
            <a:r>
              <a:rPr lang="en-US" sz="2000" dirty="0">
                <a:latin typeface="Poppins Light" panose="00000400000000000000" pitchFamily="2" charset="0"/>
                <a:cs typeface="Poppins Light" panose="00000400000000000000" pitchFamily="2" charset="0"/>
              </a:rPr>
              <a:t> and </a:t>
            </a:r>
            <a:r>
              <a:rPr lang="en-US" sz="2000" b="1" dirty="0">
                <a:latin typeface="Poppins Light" panose="00000400000000000000" pitchFamily="2" charset="0"/>
                <a:cs typeface="Poppins Light" panose="00000400000000000000" pitchFamily="2" charset="0"/>
              </a:rPr>
              <a:t>balanced accuracy</a:t>
            </a:r>
            <a:endParaRPr lang="pt-BR" sz="2000" b="1" dirty="0"/>
          </a:p>
        </p:txBody>
      </p:sp>
    </p:spTree>
    <p:extLst>
      <p:ext uri="{BB962C8B-B14F-4D97-AF65-F5344CB8AC3E}">
        <p14:creationId xmlns:p14="http://schemas.microsoft.com/office/powerpoint/2010/main" val="1082916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29</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Classification metrics</a:t>
            </a:r>
            <a:endParaRPr lang="pt-BR" sz="3000" b="1" dirty="0">
              <a:latin typeface="Poppins SemiBold" panose="00000700000000000000" pitchFamily="2" charset="0"/>
              <a:cs typeface="Poppins SemiBold" panose="00000700000000000000" pitchFamily="2" charset="0"/>
            </a:endParaRPr>
          </a:p>
        </p:txBody>
      </p:sp>
      <p:grpSp>
        <p:nvGrpSpPr>
          <p:cNvPr id="6" name="Agrupar 5">
            <a:extLst>
              <a:ext uri="{FF2B5EF4-FFF2-40B4-BE49-F238E27FC236}">
                <a16:creationId xmlns:a16="http://schemas.microsoft.com/office/drawing/2014/main" id="{19EB8F62-F3FE-4E48-887D-520C032F5407}"/>
              </a:ext>
            </a:extLst>
          </p:cNvPr>
          <p:cNvGrpSpPr/>
          <p:nvPr/>
        </p:nvGrpSpPr>
        <p:grpSpPr>
          <a:xfrm>
            <a:off x="858060" y="3717914"/>
            <a:ext cx="4083878" cy="2531188"/>
            <a:chOff x="298588" y="1662272"/>
            <a:chExt cx="4083878" cy="2531188"/>
          </a:xfrm>
        </p:grpSpPr>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19739147-8E42-4693-B106-C04F6E3CEBE6}"/>
                    </a:ext>
                  </a:extLst>
                </p:cNvPr>
                <p:cNvSpPr txBox="1"/>
                <p:nvPr/>
              </p:nvSpPr>
              <p:spPr>
                <a:xfrm>
                  <a:off x="1608914" y="3437227"/>
                  <a:ext cx="199894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pt-BR" b="0" i="0" smtClean="0">
                            <a:latin typeface="Cambria Math" panose="02040503050406030204" pitchFamily="18" charset="0"/>
                          </a:rPr>
                          <m:t>max</m:t>
                        </m:r>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r>
                              <a:rPr lang="pt-BR" b="0" i="1" smtClean="0">
                                <a:latin typeface="Cambria Math" panose="02040503050406030204" pitchFamily="18" charset="0"/>
                                <a:ea typeface="Cambria Math" panose="02040503050406030204" pitchFamily="18" charset="0"/>
                              </a:rPr>
                              <m:t>𝑠𝑑</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𝑑</m:t>
                                    </m:r>
                                  </m:e>
                                  <m:sub>
                                    <m:r>
                                      <a:rPr lang="pt-BR" i="1">
                                        <a:latin typeface="Cambria Math" panose="02040503050406030204" pitchFamily="18" charset="0"/>
                                        <a:ea typeface="Cambria Math" panose="02040503050406030204" pitchFamily="18" charset="0"/>
                                      </a:rPr>
                                      <m:t>𝑖</m:t>
                                    </m:r>
                                  </m:sub>
                                </m:sSub>
                              </m:e>
                            </m:d>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𝑚</m:t>
                            </m:r>
                          </m:e>
                        </m:nary>
                      </m:oMath>
                    </m:oMathPara>
                  </a14:m>
                  <a:endParaRPr lang="pt-BR" dirty="0"/>
                </a:p>
              </p:txBody>
            </p:sp>
          </mc:Choice>
          <mc:Fallback>
            <p:sp>
              <p:nvSpPr>
                <p:cNvPr id="8" name="CaixaDeTexto 7">
                  <a:extLst>
                    <a:ext uri="{FF2B5EF4-FFF2-40B4-BE49-F238E27FC236}">
                      <a16:creationId xmlns:a16="http://schemas.microsoft.com/office/drawing/2014/main" id="{19739147-8E42-4693-B106-C04F6E3CEBE6}"/>
                    </a:ext>
                  </a:extLst>
                </p:cNvPr>
                <p:cNvSpPr txBox="1">
                  <a:spLocks noRot="1" noChangeAspect="1" noMove="1" noResize="1" noEditPoints="1" noAdjustHandles="1" noChangeArrowheads="1" noChangeShapeType="1" noTextEdit="1"/>
                </p:cNvSpPr>
                <p:nvPr/>
              </p:nvSpPr>
              <p:spPr>
                <a:xfrm>
                  <a:off x="1608914" y="3437227"/>
                  <a:ext cx="1998945" cy="756233"/>
                </a:xfrm>
                <a:prstGeom prst="rect">
                  <a:avLst/>
                </a:prstGeom>
                <a:blipFill>
                  <a:blip r:embed="rId3"/>
                  <a:stretch>
                    <a:fillRect/>
                  </a:stretch>
                </a:blipFill>
              </p:spPr>
              <p:txBody>
                <a:bodyPr/>
                <a:lstStyle/>
                <a:p>
                  <a:r>
                    <a:rPr lang="pt-BR">
                      <a:noFill/>
                    </a:rPr>
                    <a:t> </a:t>
                  </a:r>
                </a:p>
              </p:txBody>
            </p:sp>
          </mc:Fallback>
        </mc:AlternateContent>
        <p:grpSp>
          <p:nvGrpSpPr>
            <p:cNvPr id="14" name="Agrupar 13">
              <a:extLst>
                <a:ext uri="{FF2B5EF4-FFF2-40B4-BE49-F238E27FC236}">
                  <a16:creationId xmlns:a16="http://schemas.microsoft.com/office/drawing/2014/main" id="{6F57C57D-489A-4814-A8C3-068BE15E47CB}"/>
                </a:ext>
              </a:extLst>
            </p:cNvPr>
            <p:cNvGrpSpPr/>
            <p:nvPr/>
          </p:nvGrpSpPr>
          <p:grpSpPr>
            <a:xfrm>
              <a:off x="298588" y="1662272"/>
              <a:ext cx="4083878" cy="1770348"/>
              <a:chOff x="249583" y="1677798"/>
              <a:chExt cx="4083878" cy="1770348"/>
            </a:xfrm>
          </p:grpSpPr>
          <p:sp>
            <p:nvSpPr>
              <p:cNvPr id="15" name="CaixaDeTexto 14">
                <a:extLst>
                  <a:ext uri="{FF2B5EF4-FFF2-40B4-BE49-F238E27FC236}">
                    <a16:creationId xmlns:a16="http://schemas.microsoft.com/office/drawing/2014/main" id="{684BAEB6-AC94-471E-ABC1-17484C7BC9D2}"/>
                  </a:ext>
                </a:extLst>
              </p:cNvPr>
              <p:cNvSpPr txBox="1"/>
              <p:nvPr/>
            </p:nvSpPr>
            <p:spPr>
              <a:xfrm>
                <a:off x="855681" y="1677798"/>
                <a:ext cx="201332" cy="307777"/>
              </a:xfrm>
              <a:prstGeom prst="rect">
                <a:avLst/>
              </a:prstGeom>
              <a:noFill/>
            </p:spPr>
            <p:txBody>
              <a:bodyPr wrap="square" rtlCol="0">
                <a:spAutoFit/>
              </a:bodyPr>
              <a:lstStyle/>
              <a:p>
                <a:r>
                  <a:rPr lang="pt-BR" sz="1400" dirty="0">
                    <a:latin typeface="Poppins" panose="00000500000000000000" pitchFamily="2" charset="0"/>
                    <a:cs typeface="Poppins" panose="00000500000000000000" pitchFamily="2" charset="0"/>
                  </a:rPr>
                  <a:t>1</a:t>
                </a:r>
              </a:p>
            </p:txBody>
          </p:sp>
          <p:sp>
            <p:nvSpPr>
              <p:cNvPr id="16" name="CaixaDeTexto 15">
                <a:extLst>
                  <a:ext uri="{FF2B5EF4-FFF2-40B4-BE49-F238E27FC236}">
                    <a16:creationId xmlns:a16="http://schemas.microsoft.com/office/drawing/2014/main" id="{35DE10BC-A237-476C-9FF9-8C2FE195EF21}"/>
                  </a:ext>
                </a:extLst>
              </p:cNvPr>
              <p:cNvSpPr txBox="1"/>
              <p:nvPr/>
            </p:nvSpPr>
            <p:spPr>
              <a:xfrm>
                <a:off x="872463" y="2794932"/>
                <a:ext cx="201332" cy="307777"/>
              </a:xfrm>
              <a:prstGeom prst="rect">
                <a:avLst/>
              </a:prstGeom>
              <a:noFill/>
            </p:spPr>
            <p:txBody>
              <a:bodyPr wrap="square" rtlCol="0">
                <a:spAutoFit/>
              </a:bodyPr>
              <a:lstStyle/>
              <a:p>
                <a:r>
                  <a:rPr lang="pt-BR" sz="1400" dirty="0">
                    <a:latin typeface="Poppins" panose="00000500000000000000" pitchFamily="2" charset="0"/>
                    <a:cs typeface="Poppins" panose="00000500000000000000" pitchFamily="2" charset="0"/>
                  </a:rPr>
                  <a:t>0</a:t>
                </a:r>
              </a:p>
            </p:txBody>
          </p:sp>
          <p:sp>
            <p:nvSpPr>
              <p:cNvPr id="17" name="CaixaDeTexto 16">
                <a:extLst>
                  <a:ext uri="{FF2B5EF4-FFF2-40B4-BE49-F238E27FC236}">
                    <a16:creationId xmlns:a16="http://schemas.microsoft.com/office/drawing/2014/main" id="{9940F98F-88FF-4290-A1C9-1901FD385B55}"/>
                  </a:ext>
                </a:extLst>
              </p:cNvPr>
              <p:cNvSpPr txBox="1"/>
              <p:nvPr/>
            </p:nvSpPr>
            <p:spPr>
              <a:xfrm>
                <a:off x="1107347" y="3140369"/>
                <a:ext cx="201332" cy="307777"/>
              </a:xfrm>
              <a:prstGeom prst="rect">
                <a:avLst/>
              </a:prstGeom>
              <a:noFill/>
            </p:spPr>
            <p:txBody>
              <a:bodyPr wrap="square" rtlCol="0">
                <a:spAutoFit/>
              </a:bodyPr>
              <a:lstStyle/>
              <a:p>
                <a:r>
                  <a:rPr lang="pt-BR" sz="1400" dirty="0">
                    <a:latin typeface="Poppins" panose="00000500000000000000" pitchFamily="2" charset="0"/>
                    <a:cs typeface="Poppins" panose="00000500000000000000" pitchFamily="2" charset="0"/>
                  </a:rPr>
                  <a:t>1</a:t>
                </a:r>
              </a:p>
            </p:txBody>
          </p:sp>
          <p:sp>
            <p:nvSpPr>
              <p:cNvPr id="18" name="CaixaDeTexto 17">
                <a:extLst>
                  <a:ext uri="{FF2B5EF4-FFF2-40B4-BE49-F238E27FC236}">
                    <a16:creationId xmlns:a16="http://schemas.microsoft.com/office/drawing/2014/main" id="{FD66DE22-7E11-4D0F-9BA5-57C1A9FC2220}"/>
                  </a:ext>
                </a:extLst>
              </p:cNvPr>
              <p:cNvSpPr txBox="1"/>
              <p:nvPr/>
            </p:nvSpPr>
            <p:spPr>
              <a:xfrm>
                <a:off x="3858939" y="3140368"/>
                <a:ext cx="201332" cy="307777"/>
              </a:xfrm>
              <a:prstGeom prst="rect">
                <a:avLst/>
              </a:prstGeom>
              <a:noFill/>
            </p:spPr>
            <p:txBody>
              <a:bodyPr wrap="square" rtlCol="0">
                <a:spAutoFit/>
              </a:bodyPr>
              <a:lstStyle/>
              <a:p>
                <a:r>
                  <a:rPr lang="pt-BR" sz="1400" dirty="0">
                    <a:latin typeface="Poppins" panose="00000500000000000000" pitchFamily="2" charset="0"/>
                    <a:cs typeface="Poppins" panose="00000500000000000000" pitchFamily="2" charset="0"/>
                  </a:rPr>
                  <a:t>n</a:t>
                </a:r>
              </a:p>
            </p:txBody>
          </p:sp>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79679189-EA9C-4612-9D26-AFF1E1891A3D}"/>
                      </a:ext>
                    </a:extLst>
                  </p:cNvPr>
                  <p:cNvSpPr txBox="1"/>
                  <p:nvPr/>
                </p:nvSpPr>
                <p:spPr>
                  <a:xfrm>
                    <a:off x="249583" y="2205587"/>
                    <a:ext cx="7193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𝑆</m:t>
                              </m:r>
                            </m:e>
                            <m:sub>
                              <m:r>
                                <a:rPr lang="pt-BR" i="1">
                                  <a:latin typeface="Cambria Math" panose="02040503050406030204" pitchFamily="18" charset="0"/>
                                  <a:ea typeface="Cambria Math" panose="02040503050406030204" pitchFamily="18" charset="0"/>
                                </a:rPr>
                                <m:t>𝑑</m:t>
                              </m:r>
                            </m:sub>
                          </m:sSub>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𝑑</m:t>
                                  </m:r>
                                </m:e>
                                <m:sub>
                                  <m:r>
                                    <a:rPr lang="pt-BR" i="1">
                                      <a:latin typeface="Cambria Math" panose="02040503050406030204" pitchFamily="18" charset="0"/>
                                      <a:ea typeface="Cambria Math" panose="02040503050406030204" pitchFamily="18" charset="0"/>
                                    </a:rPr>
                                    <m:t>𝑖</m:t>
                                  </m:r>
                                </m:sub>
                              </m:sSub>
                            </m:e>
                          </m:d>
                        </m:oMath>
                      </m:oMathPara>
                    </a14:m>
                    <a:endParaRPr lang="pt-BR" dirty="0"/>
                  </a:p>
                </p:txBody>
              </p:sp>
            </mc:Choice>
            <mc:Fallback xmlns="">
              <p:sp>
                <p:nvSpPr>
                  <p:cNvPr id="19" name="CaixaDeTexto 18">
                    <a:extLst>
                      <a:ext uri="{FF2B5EF4-FFF2-40B4-BE49-F238E27FC236}">
                        <a16:creationId xmlns:a16="http://schemas.microsoft.com/office/drawing/2014/main" id="{79679189-EA9C-4612-9D26-AFF1E1891A3D}"/>
                      </a:ext>
                    </a:extLst>
                  </p:cNvPr>
                  <p:cNvSpPr txBox="1">
                    <a:spLocks noRot="1" noChangeAspect="1" noMove="1" noResize="1" noEditPoints="1" noAdjustHandles="1" noChangeArrowheads="1" noChangeShapeType="1" noTextEdit="1"/>
                  </p:cNvSpPr>
                  <p:nvPr/>
                </p:nvSpPr>
                <p:spPr>
                  <a:xfrm>
                    <a:off x="249583" y="2205587"/>
                    <a:ext cx="719356" cy="369332"/>
                  </a:xfrm>
                  <a:prstGeom prst="rect">
                    <a:avLst/>
                  </a:prstGeom>
                  <a:blipFill>
                    <a:blip r:embed="rId4"/>
                    <a:stretch>
                      <a:fillRect b="-1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5C4A2D2-03A3-40A6-97CC-8004B6FC797C}"/>
                      </a:ext>
                    </a:extLst>
                  </p:cNvPr>
                  <p:cNvSpPr txBox="1"/>
                  <p:nvPr/>
                </p:nvSpPr>
                <p:spPr>
                  <a:xfrm>
                    <a:off x="4137501" y="3155756"/>
                    <a:ext cx="1339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𝑖</m:t>
                          </m:r>
                        </m:oMath>
                      </m:oMathPara>
                    </a14:m>
                    <a:endParaRPr lang="pt-BR" dirty="0"/>
                  </a:p>
                </p:txBody>
              </p:sp>
            </mc:Choice>
            <mc:Fallback xmlns="">
              <p:sp>
                <p:nvSpPr>
                  <p:cNvPr id="20" name="CaixaDeTexto 19">
                    <a:extLst>
                      <a:ext uri="{FF2B5EF4-FFF2-40B4-BE49-F238E27FC236}">
                        <a16:creationId xmlns:a16="http://schemas.microsoft.com/office/drawing/2014/main" id="{35C4A2D2-03A3-40A6-97CC-8004B6FC797C}"/>
                      </a:ext>
                    </a:extLst>
                  </p:cNvPr>
                  <p:cNvSpPr txBox="1">
                    <a:spLocks noRot="1" noChangeAspect="1" noMove="1" noResize="1" noEditPoints="1" noAdjustHandles="1" noChangeArrowheads="1" noChangeShapeType="1" noTextEdit="1"/>
                  </p:cNvSpPr>
                  <p:nvPr/>
                </p:nvSpPr>
                <p:spPr>
                  <a:xfrm>
                    <a:off x="4137501" y="3155756"/>
                    <a:ext cx="133946" cy="276999"/>
                  </a:xfrm>
                  <a:prstGeom prst="rect">
                    <a:avLst/>
                  </a:prstGeom>
                  <a:blipFill>
                    <a:blip r:embed="rId6"/>
                    <a:stretch>
                      <a:fillRect l="-45455" r="-36364" b="-8889"/>
                    </a:stretch>
                  </a:blipFill>
                </p:spPr>
                <p:txBody>
                  <a:bodyPr/>
                  <a:lstStyle/>
                  <a:p>
                    <a:r>
                      <a:rPr lang="pt-BR">
                        <a:noFill/>
                      </a:rPr>
                      <a:t> </a:t>
                    </a:r>
                  </a:p>
                </p:txBody>
              </p:sp>
            </mc:Fallback>
          </mc:AlternateContent>
          <p:grpSp>
            <p:nvGrpSpPr>
              <p:cNvPr id="21" name="Agrupar 20">
                <a:extLst>
                  <a:ext uri="{FF2B5EF4-FFF2-40B4-BE49-F238E27FC236}">
                    <a16:creationId xmlns:a16="http://schemas.microsoft.com/office/drawing/2014/main" id="{3AFD0162-C8E4-4786-936F-AC603D969A0F}"/>
                  </a:ext>
                </a:extLst>
              </p:cNvPr>
              <p:cNvGrpSpPr/>
              <p:nvPr/>
            </p:nvGrpSpPr>
            <p:grpSpPr>
              <a:xfrm>
                <a:off x="1140903" y="1711354"/>
                <a:ext cx="3192558" cy="1392573"/>
                <a:chOff x="1140903" y="1711354"/>
                <a:chExt cx="3192558" cy="1392573"/>
              </a:xfrm>
            </p:grpSpPr>
            <p:cxnSp>
              <p:nvCxnSpPr>
                <p:cNvPr id="24" name="Conector de Seta Reta 23">
                  <a:extLst>
                    <a:ext uri="{FF2B5EF4-FFF2-40B4-BE49-F238E27FC236}">
                      <a16:creationId xmlns:a16="http://schemas.microsoft.com/office/drawing/2014/main" id="{8D603F5D-EB6C-4D05-ABB7-CA99A53343A4}"/>
                    </a:ext>
                  </a:extLst>
                </p:cNvPr>
                <p:cNvCxnSpPr/>
                <p:nvPr/>
              </p:nvCxnSpPr>
              <p:spPr>
                <a:xfrm flipV="1">
                  <a:off x="1140903" y="1711354"/>
                  <a:ext cx="0" cy="1392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ector reto 24">
                  <a:extLst>
                    <a:ext uri="{FF2B5EF4-FFF2-40B4-BE49-F238E27FC236}">
                      <a16:creationId xmlns:a16="http://schemas.microsoft.com/office/drawing/2014/main" id="{A9269920-49A8-42B6-B04D-E3A42C6C8CD8}"/>
                    </a:ext>
                  </a:extLst>
                </p:cNvPr>
                <p:cNvCxnSpPr>
                  <a:cxnSpLocks/>
                </p:cNvCxnSpPr>
                <p:nvPr/>
              </p:nvCxnSpPr>
              <p:spPr>
                <a:xfrm>
                  <a:off x="1140903" y="3103927"/>
                  <a:ext cx="3192558"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6" name="Fluxograma: Conector 25">
                  <a:extLst>
                    <a:ext uri="{FF2B5EF4-FFF2-40B4-BE49-F238E27FC236}">
                      <a16:creationId xmlns:a16="http://schemas.microsoft.com/office/drawing/2014/main" id="{4667EECF-A379-4AAA-9773-4F076CAE48A2}"/>
                    </a:ext>
                  </a:extLst>
                </p:cNvPr>
                <p:cNvSpPr>
                  <a:spLocks noChangeAspect="1"/>
                </p:cNvSpPr>
                <p:nvPr/>
              </p:nvSpPr>
              <p:spPr>
                <a:xfrm>
                  <a:off x="1191234" y="287477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Fluxograma: Conector 26">
                  <a:extLst>
                    <a:ext uri="{FF2B5EF4-FFF2-40B4-BE49-F238E27FC236}">
                      <a16:creationId xmlns:a16="http://schemas.microsoft.com/office/drawing/2014/main" id="{E2A6ACC3-D393-4648-A7EB-867C15868FC2}"/>
                    </a:ext>
                  </a:extLst>
                </p:cNvPr>
                <p:cNvSpPr>
                  <a:spLocks noChangeAspect="1"/>
                </p:cNvSpPr>
                <p:nvPr/>
              </p:nvSpPr>
              <p:spPr>
                <a:xfrm>
                  <a:off x="1343634" y="228054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luxograma: Conector 27">
                  <a:extLst>
                    <a:ext uri="{FF2B5EF4-FFF2-40B4-BE49-F238E27FC236}">
                      <a16:creationId xmlns:a16="http://schemas.microsoft.com/office/drawing/2014/main" id="{C7219C78-6629-43AC-BB31-915D00128F9D}"/>
                    </a:ext>
                  </a:extLst>
                </p:cNvPr>
                <p:cNvSpPr>
                  <a:spLocks noChangeAspect="1"/>
                </p:cNvSpPr>
                <p:nvPr/>
              </p:nvSpPr>
              <p:spPr>
                <a:xfrm>
                  <a:off x="1496034" y="263428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Fluxograma: Conector 28">
                  <a:extLst>
                    <a:ext uri="{FF2B5EF4-FFF2-40B4-BE49-F238E27FC236}">
                      <a16:creationId xmlns:a16="http://schemas.microsoft.com/office/drawing/2014/main" id="{B955D52D-4959-43A2-820C-E66993FF1DEF}"/>
                    </a:ext>
                  </a:extLst>
                </p:cNvPr>
                <p:cNvSpPr>
                  <a:spLocks noChangeAspect="1"/>
                </p:cNvSpPr>
                <p:nvPr/>
              </p:nvSpPr>
              <p:spPr>
                <a:xfrm>
                  <a:off x="1648434" y="182195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Fluxograma: Conector 29">
                  <a:extLst>
                    <a:ext uri="{FF2B5EF4-FFF2-40B4-BE49-F238E27FC236}">
                      <a16:creationId xmlns:a16="http://schemas.microsoft.com/office/drawing/2014/main" id="{32230146-B736-426E-A237-5DA7E4D927DD}"/>
                    </a:ext>
                  </a:extLst>
                </p:cNvPr>
                <p:cNvSpPr>
                  <a:spLocks noChangeAspect="1"/>
                </p:cNvSpPr>
                <p:nvPr/>
              </p:nvSpPr>
              <p:spPr>
                <a:xfrm>
                  <a:off x="1800834" y="197435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Fluxograma: Conector 30">
                  <a:extLst>
                    <a:ext uri="{FF2B5EF4-FFF2-40B4-BE49-F238E27FC236}">
                      <a16:creationId xmlns:a16="http://schemas.microsoft.com/office/drawing/2014/main" id="{89520ABC-B78B-4BE6-B9C2-D335D014A74F}"/>
                    </a:ext>
                  </a:extLst>
                </p:cNvPr>
                <p:cNvSpPr>
                  <a:spLocks noChangeAspect="1"/>
                </p:cNvSpPr>
                <p:nvPr/>
              </p:nvSpPr>
              <p:spPr>
                <a:xfrm>
                  <a:off x="1953234" y="2193862"/>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Fluxograma: Conector 31">
                  <a:extLst>
                    <a:ext uri="{FF2B5EF4-FFF2-40B4-BE49-F238E27FC236}">
                      <a16:creationId xmlns:a16="http://schemas.microsoft.com/office/drawing/2014/main" id="{A0874443-BAB0-42F5-B586-02FAEEB3FA3F}"/>
                    </a:ext>
                  </a:extLst>
                </p:cNvPr>
                <p:cNvSpPr>
                  <a:spLocks noChangeAspect="1"/>
                </p:cNvSpPr>
                <p:nvPr/>
              </p:nvSpPr>
              <p:spPr>
                <a:xfrm>
                  <a:off x="2105634" y="289154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Fluxograma: Conector 32">
                  <a:extLst>
                    <a:ext uri="{FF2B5EF4-FFF2-40B4-BE49-F238E27FC236}">
                      <a16:creationId xmlns:a16="http://schemas.microsoft.com/office/drawing/2014/main" id="{0C71216D-924A-47FA-B455-5C682AEEDAE9}"/>
                    </a:ext>
                  </a:extLst>
                </p:cNvPr>
                <p:cNvSpPr>
                  <a:spLocks noChangeAspect="1"/>
                </p:cNvSpPr>
                <p:nvPr/>
              </p:nvSpPr>
              <p:spPr>
                <a:xfrm>
                  <a:off x="2258034" y="289294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Fluxograma: Conector 33">
                  <a:extLst>
                    <a:ext uri="{FF2B5EF4-FFF2-40B4-BE49-F238E27FC236}">
                      <a16:creationId xmlns:a16="http://schemas.microsoft.com/office/drawing/2014/main" id="{CE7E2DEE-D0E3-4D2E-9623-9A7CBCB4D066}"/>
                    </a:ext>
                  </a:extLst>
                </p:cNvPr>
                <p:cNvSpPr>
                  <a:spLocks noChangeAspect="1"/>
                </p:cNvSpPr>
                <p:nvPr/>
              </p:nvSpPr>
              <p:spPr>
                <a:xfrm>
                  <a:off x="2410434" y="289434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Fluxograma: Conector 34">
                  <a:extLst>
                    <a:ext uri="{FF2B5EF4-FFF2-40B4-BE49-F238E27FC236}">
                      <a16:creationId xmlns:a16="http://schemas.microsoft.com/office/drawing/2014/main" id="{D785C78D-9DDF-4128-ACEE-58545472FF07}"/>
                    </a:ext>
                  </a:extLst>
                </p:cNvPr>
                <p:cNvSpPr>
                  <a:spLocks noChangeAspect="1"/>
                </p:cNvSpPr>
                <p:nvPr/>
              </p:nvSpPr>
              <p:spPr>
                <a:xfrm>
                  <a:off x="2562834" y="256857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Fluxograma: Conector 35">
                  <a:extLst>
                    <a:ext uri="{FF2B5EF4-FFF2-40B4-BE49-F238E27FC236}">
                      <a16:creationId xmlns:a16="http://schemas.microsoft.com/office/drawing/2014/main" id="{1FDC3015-14A2-497A-9F9D-BE0E01B8055B}"/>
                    </a:ext>
                  </a:extLst>
                </p:cNvPr>
                <p:cNvSpPr>
                  <a:spLocks noChangeAspect="1"/>
                </p:cNvSpPr>
                <p:nvPr/>
              </p:nvSpPr>
              <p:spPr>
                <a:xfrm>
                  <a:off x="2715234" y="2771304"/>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Fluxograma: Conector 36">
                  <a:extLst>
                    <a:ext uri="{FF2B5EF4-FFF2-40B4-BE49-F238E27FC236}">
                      <a16:creationId xmlns:a16="http://schemas.microsoft.com/office/drawing/2014/main" id="{D16CF4FE-8DEC-4C6F-BC07-21CA43633E75}"/>
                    </a:ext>
                  </a:extLst>
                </p:cNvPr>
                <p:cNvSpPr>
                  <a:spLocks noChangeAspect="1"/>
                </p:cNvSpPr>
                <p:nvPr/>
              </p:nvSpPr>
              <p:spPr>
                <a:xfrm>
                  <a:off x="2867634" y="2294529"/>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Fluxograma: Conector 37">
                  <a:extLst>
                    <a:ext uri="{FF2B5EF4-FFF2-40B4-BE49-F238E27FC236}">
                      <a16:creationId xmlns:a16="http://schemas.microsoft.com/office/drawing/2014/main" id="{999278D5-D464-4B28-98D1-1F9CB76F4B88}"/>
                    </a:ext>
                  </a:extLst>
                </p:cNvPr>
                <p:cNvSpPr>
                  <a:spLocks noChangeAspect="1"/>
                </p:cNvSpPr>
                <p:nvPr/>
              </p:nvSpPr>
              <p:spPr>
                <a:xfrm>
                  <a:off x="3020034" y="180936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luxograma: Conector 38">
                  <a:extLst>
                    <a:ext uri="{FF2B5EF4-FFF2-40B4-BE49-F238E27FC236}">
                      <a16:creationId xmlns:a16="http://schemas.microsoft.com/office/drawing/2014/main" id="{C928A536-7B7B-45C6-82AD-51BB92EB2C2B}"/>
                    </a:ext>
                  </a:extLst>
                </p:cNvPr>
                <p:cNvSpPr>
                  <a:spLocks noChangeAspect="1"/>
                </p:cNvSpPr>
                <p:nvPr/>
              </p:nvSpPr>
              <p:spPr>
                <a:xfrm>
                  <a:off x="3172434" y="181076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Fluxograma: Conector 39">
                  <a:extLst>
                    <a:ext uri="{FF2B5EF4-FFF2-40B4-BE49-F238E27FC236}">
                      <a16:creationId xmlns:a16="http://schemas.microsoft.com/office/drawing/2014/main" id="{76B3ED6B-9F2C-484A-8E39-2AF4F00BCB14}"/>
                    </a:ext>
                  </a:extLst>
                </p:cNvPr>
                <p:cNvSpPr>
                  <a:spLocks noChangeAspect="1"/>
                </p:cNvSpPr>
                <p:nvPr/>
              </p:nvSpPr>
              <p:spPr>
                <a:xfrm>
                  <a:off x="3324834" y="203027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Fluxograma: Conector 40">
                  <a:extLst>
                    <a:ext uri="{FF2B5EF4-FFF2-40B4-BE49-F238E27FC236}">
                      <a16:creationId xmlns:a16="http://schemas.microsoft.com/office/drawing/2014/main" id="{5D486F46-0B25-4E0B-95D5-B2AEADBCAD70}"/>
                    </a:ext>
                  </a:extLst>
                </p:cNvPr>
                <p:cNvSpPr>
                  <a:spLocks noChangeAspect="1"/>
                </p:cNvSpPr>
                <p:nvPr/>
              </p:nvSpPr>
              <p:spPr>
                <a:xfrm>
                  <a:off x="3477234" y="218267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Fluxograma: Conector 41">
                  <a:extLst>
                    <a:ext uri="{FF2B5EF4-FFF2-40B4-BE49-F238E27FC236}">
                      <a16:creationId xmlns:a16="http://schemas.microsoft.com/office/drawing/2014/main" id="{B8165B38-76BD-43EE-B36C-C27FF4013EA0}"/>
                    </a:ext>
                  </a:extLst>
                </p:cNvPr>
                <p:cNvSpPr>
                  <a:spLocks noChangeAspect="1"/>
                </p:cNvSpPr>
                <p:nvPr/>
              </p:nvSpPr>
              <p:spPr>
                <a:xfrm>
                  <a:off x="3629634" y="2905527"/>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Fluxograma: Conector 42">
                  <a:extLst>
                    <a:ext uri="{FF2B5EF4-FFF2-40B4-BE49-F238E27FC236}">
                      <a16:creationId xmlns:a16="http://schemas.microsoft.com/office/drawing/2014/main" id="{3D03AC90-AC51-43FD-99A6-6895BE77ECFA}"/>
                    </a:ext>
                  </a:extLst>
                </p:cNvPr>
                <p:cNvSpPr>
                  <a:spLocks noChangeAspect="1"/>
                </p:cNvSpPr>
                <p:nvPr/>
              </p:nvSpPr>
              <p:spPr>
                <a:xfrm>
                  <a:off x="3782034" y="265525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Fluxograma: Conector 43">
                  <a:extLst>
                    <a:ext uri="{FF2B5EF4-FFF2-40B4-BE49-F238E27FC236}">
                      <a16:creationId xmlns:a16="http://schemas.microsoft.com/office/drawing/2014/main" id="{57653E8E-A9F5-4240-B163-C455C50CD9D1}"/>
                    </a:ext>
                  </a:extLst>
                </p:cNvPr>
                <p:cNvSpPr>
                  <a:spLocks noChangeAspect="1"/>
                </p:cNvSpPr>
                <p:nvPr/>
              </p:nvSpPr>
              <p:spPr>
                <a:xfrm>
                  <a:off x="3934434" y="1817753"/>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22" name="Conector de Seta Reta 21">
                <a:extLst>
                  <a:ext uri="{FF2B5EF4-FFF2-40B4-BE49-F238E27FC236}">
                    <a16:creationId xmlns:a16="http://schemas.microsoft.com/office/drawing/2014/main" id="{BFD55CE6-B839-4CBE-8FFB-4CA6A97DD182}"/>
                  </a:ext>
                </a:extLst>
              </p:cNvPr>
              <p:cNvCxnSpPr/>
              <p:nvPr/>
            </p:nvCxnSpPr>
            <p:spPr>
              <a:xfrm>
                <a:off x="4005924" y="3046325"/>
                <a:ext cx="0" cy="144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Conector de Seta Reta 22">
                <a:extLst>
                  <a:ext uri="{FF2B5EF4-FFF2-40B4-BE49-F238E27FC236}">
                    <a16:creationId xmlns:a16="http://schemas.microsoft.com/office/drawing/2014/main" id="{4D26426E-2647-4FAB-B5CD-A5B63F0E64C9}"/>
                  </a:ext>
                </a:extLst>
              </p:cNvPr>
              <p:cNvCxnSpPr/>
              <p:nvPr/>
            </p:nvCxnSpPr>
            <p:spPr>
              <a:xfrm>
                <a:off x="1238952" y="3047723"/>
                <a:ext cx="0" cy="144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mc:Choice xmlns:a14="http://schemas.microsoft.com/office/drawing/2010/main" Requires="a14">
          <p:graphicFrame>
            <p:nvGraphicFramePr>
              <p:cNvPr id="4" name="Tabela 5">
                <a:extLst>
                  <a:ext uri="{FF2B5EF4-FFF2-40B4-BE49-F238E27FC236}">
                    <a16:creationId xmlns:a16="http://schemas.microsoft.com/office/drawing/2014/main" id="{237AD244-6F7E-4B7D-8DF3-900AFADA85E9}"/>
                  </a:ext>
                </a:extLst>
              </p:cNvPr>
              <p:cNvGraphicFramePr>
                <a:graphicFrameLocks noGrp="1"/>
              </p:cNvGraphicFramePr>
              <p:nvPr>
                <p:extLst>
                  <p:ext uri="{D42A27DB-BD31-4B8C-83A1-F6EECF244321}">
                    <p14:modId xmlns:p14="http://schemas.microsoft.com/office/powerpoint/2010/main" val="1029802188"/>
                  </p:ext>
                </p:extLst>
              </p:nvPr>
            </p:nvGraphicFramePr>
            <p:xfrm>
              <a:off x="6236114" y="1622806"/>
              <a:ext cx="5339051" cy="3612388"/>
            </p:xfrm>
            <a:graphic>
              <a:graphicData uri="http://schemas.openxmlformats.org/drawingml/2006/table">
                <a:tbl>
                  <a:tblPr firstRow="1" firstCol="1">
                    <a:tableStyleId>{9D7B26C5-4107-4FEC-AEDC-1716B250A1EF}</a:tableStyleId>
                  </a:tblPr>
                  <a:tblGrid>
                    <a:gridCol w="1579418">
                      <a:extLst>
                        <a:ext uri="{9D8B030D-6E8A-4147-A177-3AD203B41FA5}">
                          <a16:colId xmlns:a16="http://schemas.microsoft.com/office/drawing/2014/main" val="3084481422"/>
                        </a:ext>
                      </a:extLst>
                    </a:gridCol>
                    <a:gridCol w="3759633">
                      <a:extLst>
                        <a:ext uri="{9D8B030D-6E8A-4147-A177-3AD203B41FA5}">
                          <a16:colId xmlns:a16="http://schemas.microsoft.com/office/drawing/2014/main" val="1559440073"/>
                        </a:ext>
                      </a:extLst>
                    </a:gridCol>
                  </a:tblGrid>
                  <a:tr h="370840">
                    <a:tc>
                      <a:txBody>
                        <a:bodyPr/>
                        <a:lstStyle/>
                        <a:p>
                          <a:pPr algn="ctr"/>
                          <a:r>
                            <a:rPr lang="pt-BR" sz="2800" dirty="0" err="1">
                              <a:latin typeface="Poppins Light" panose="00000400000000000000" pitchFamily="2" charset="0"/>
                              <a:cs typeface="Poppins Light" panose="00000400000000000000" pitchFamily="2" charset="0"/>
                            </a:rPr>
                            <a:t>Metric</a:t>
                          </a:r>
                          <a:endParaRPr lang="pt-BR" sz="28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2800" b="1" dirty="0">
                              <a:latin typeface="Poppins Light" panose="00000400000000000000" pitchFamily="2" charset="0"/>
                              <a:cs typeface="Poppins Light" panose="00000400000000000000" pitchFamily="2" charset="0"/>
                            </a:rPr>
                            <a:t>Soft </a:t>
                          </a:r>
                          <a:r>
                            <a:rPr lang="pt-BR" sz="2800" b="1" dirty="0" err="1">
                              <a:latin typeface="Poppins Light" panose="00000400000000000000" pitchFamily="2" charset="0"/>
                              <a:cs typeface="Poppins Light" panose="00000400000000000000" pitchFamily="2" charset="0"/>
                            </a:rPr>
                            <a:t>versions</a:t>
                          </a:r>
                          <a:endParaRPr lang="pt-BR" sz="28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4330897"/>
                      </a:ext>
                    </a:extLst>
                  </a:tr>
                  <a:tr h="370840">
                    <a:tc>
                      <a:txBody>
                        <a:bodyPr/>
                        <a:lstStyle/>
                        <a:p>
                          <a:pPr algn="ctr"/>
                          <a:r>
                            <a:rPr lang="pt-BR" sz="2400" dirty="0">
                              <a:latin typeface="Poppins Light" panose="00000400000000000000" pitchFamily="2" charset="0"/>
                              <a:cs typeface="Poppins Light" panose="00000400000000000000" pitchFamily="2" charset="0"/>
                            </a:rPr>
                            <a:t>TP</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smtClean="0">
                                    <a:latin typeface="Cambria Math" panose="02040503050406030204" pitchFamily="18" charset="0"/>
                                  </a:rPr>
                                  <m:t>=</m:t>
                                </m:r>
                                <m:nary>
                                  <m:naryPr>
                                    <m:chr m:val="∑"/>
                                    <m:ctrlPr>
                                      <a:rPr lang="pt-BR" sz="2400" b="0" i="1" smtClean="0">
                                        <a:latin typeface="Cambria Math" panose="02040503050406030204" pitchFamily="18" charset="0"/>
                                      </a:rPr>
                                    </m:ctrlPr>
                                  </m:naryPr>
                                  <m:sub>
                                    <m:r>
                                      <m:rPr>
                                        <m:brk m:alnAt="23"/>
                                      </m:rPr>
                                      <a:rPr lang="pt-BR" sz="2400" b="0" smtClean="0">
                                        <a:latin typeface="Cambria Math" panose="02040503050406030204" pitchFamily="18" charset="0"/>
                                      </a:rPr>
                                      <m:t>𝑖</m:t>
                                    </m:r>
                                    <m:r>
                                      <a:rPr lang="pt-BR" sz="2400" b="0" smtClean="0">
                                        <a:latin typeface="Cambria Math" panose="02040503050406030204" pitchFamily="18" charset="0"/>
                                      </a:rPr>
                                      <m:t>=1</m:t>
                                    </m:r>
                                  </m:sub>
                                  <m:sup>
                                    <m:r>
                                      <a:rPr lang="pt-BR" sz="2400" b="0" smtClean="0">
                                        <a:latin typeface="Cambria Math" panose="02040503050406030204" pitchFamily="18" charset="0"/>
                                      </a:rPr>
                                      <m:t>𝑛</m:t>
                                    </m:r>
                                  </m:sup>
                                  <m:e>
                                    <m:r>
                                      <a:rPr lang="pt-BR" sz="2400" b="0" i="1" smtClean="0">
                                        <a:latin typeface="Cambria Math" panose="02040503050406030204" pitchFamily="18" charset="0"/>
                                        <a:ea typeface="Cambria Math" panose="02040503050406030204" pitchFamily="18" charset="0"/>
                                      </a:rPr>
                                      <m:t>𝑠𝑑</m:t>
                                    </m:r>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e>
                                </m:nary>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052729"/>
                      </a:ext>
                    </a:extLst>
                  </a:tr>
                  <a:tr h="370840">
                    <a:tc>
                      <a:txBody>
                        <a:bodyPr/>
                        <a:lstStyle/>
                        <a:p>
                          <a:pPr algn="ctr"/>
                          <a:r>
                            <a:rPr lang="pt-BR" sz="2400" dirty="0">
                              <a:latin typeface="Poppins Light" panose="00000400000000000000" pitchFamily="2" charset="0"/>
                              <a:cs typeface="Poppins Light" panose="00000400000000000000" pitchFamily="2" charset="0"/>
                            </a:rPr>
                            <a:t>FP</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F</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smtClean="0">
                                    <a:latin typeface="Cambria Math" panose="02040503050406030204" pitchFamily="18" charset="0"/>
                                  </a:rPr>
                                  <m:t>=</m:t>
                                </m:r>
                                <m:nary>
                                  <m:naryPr>
                                    <m:chr m:val="∑"/>
                                    <m:ctrlPr>
                                      <a:rPr lang="pt-BR" sz="2400" i="1">
                                        <a:latin typeface="Cambria Math" panose="02040503050406030204" pitchFamily="18" charset="0"/>
                                      </a:rPr>
                                    </m:ctrlPr>
                                  </m:naryPr>
                                  <m:sub>
                                    <m:r>
                                      <m:rPr>
                                        <m:brk m:alnAt="23"/>
                                      </m:rPr>
                                      <a:rPr lang="pt-BR" sz="2400">
                                        <a:latin typeface="Cambria Math" panose="02040503050406030204" pitchFamily="18" charset="0"/>
                                      </a:rPr>
                                      <m:t>𝑖</m:t>
                                    </m:r>
                                    <m:r>
                                      <a:rPr lang="pt-BR" sz="2400">
                                        <a:latin typeface="Cambria Math" panose="02040503050406030204" pitchFamily="18" charset="0"/>
                                      </a:rPr>
                                      <m:t>=1</m:t>
                                    </m:r>
                                  </m:sub>
                                  <m:sup>
                                    <m:r>
                                      <a:rPr lang="pt-BR" sz="2400">
                                        <a:latin typeface="Cambria Math" panose="02040503050406030204" pitchFamily="18" charset="0"/>
                                      </a:rPr>
                                      <m:t>𝑛</m:t>
                                    </m:r>
                                  </m:sup>
                                  <m:e>
                                    <m:d>
                                      <m:dPr>
                                        <m:ctrlPr>
                                          <a:rPr lang="pt-BR" sz="2400" i="1">
                                            <a:latin typeface="Cambria Math" panose="02040503050406030204" pitchFamily="18" charset="0"/>
                                          </a:rPr>
                                        </m:ctrlPr>
                                      </m:dPr>
                                      <m:e>
                                        <m:r>
                                          <a:rPr lang="pt-BR" sz="2400" b="0" smtClean="0">
                                            <a:latin typeface="Cambria Math" panose="02040503050406030204" pitchFamily="18" charset="0"/>
                                          </a:rPr>
                                          <m:t>1−</m:t>
                                        </m:r>
                                        <m:r>
                                          <a:rPr lang="pt-BR" sz="2400" b="0" i="1" smtClean="0">
                                            <a:latin typeface="Cambria Math" panose="02040503050406030204" pitchFamily="18" charset="0"/>
                                            <a:ea typeface="Cambria Math" panose="02040503050406030204" pitchFamily="18" charset="0"/>
                                          </a:rPr>
                                          <m:t>𝑠𝑑</m:t>
                                        </m:r>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e>
                                    </m:d>
                                  </m:e>
                                </m:nary>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1883984"/>
                      </a:ext>
                    </a:extLst>
                  </a:tr>
                  <a:tr h="370840">
                    <a:tc>
                      <a:txBody>
                        <a:bodyPr/>
                        <a:lstStyle/>
                        <a:p>
                          <a:pPr algn="ctr"/>
                          <a:r>
                            <a:rPr lang="pt-BR" sz="2400" dirty="0">
                              <a:latin typeface="Poppins Light" panose="00000400000000000000" pitchFamily="2" charset="0"/>
                              <a:cs typeface="Poppins Light" panose="00000400000000000000" pitchFamily="2" charset="0"/>
                            </a:rPr>
                            <a:t>FN</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FN</m:t>
                                    </m:r>
                                  </m:e>
                                  <m:sub>
                                    <m:r>
                                      <a:rPr lang="pt-BR" sz="2400" b="0" i="1" smtClean="0">
                                        <a:latin typeface="Cambria Math" panose="02040503050406030204" pitchFamily="18" charset="0"/>
                                      </a:rPr>
                                      <m:t>𝑠</m:t>
                                    </m:r>
                                  </m:sub>
                                </m:sSub>
                                <m:r>
                                  <a:rPr lang="pt-BR" sz="2400">
                                    <a:latin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𝑚</m:t>
                                </m:r>
                                <m:r>
                                  <a:rPr lang="pt-BR" sz="2400" b="0" smtClean="0">
                                    <a:latin typeface="Cambria Math" panose="02040503050406030204" pitchFamily="18" charset="0"/>
                                  </a:rPr>
                                  <m:t>−</m:t>
                                </m:r>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89234735"/>
                      </a:ext>
                    </a:extLst>
                  </a:tr>
                  <a:tr h="370840">
                    <a:tc>
                      <a:txBody>
                        <a:bodyPr/>
                        <a:lstStyle/>
                        <a:p>
                          <a:pPr algn="ctr"/>
                          <a:r>
                            <a:rPr lang="pt-BR" sz="2400" dirty="0">
                              <a:latin typeface="Poppins Light" panose="00000400000000000000" pitchFamily="2" charset="0"/>
                              <a:cs typeface="Poppins Light" panose="00000400000000000000" pitchFamily="2" charset="0"/>
                            </a:rPr>
                            <a:t>TN</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N</m:t>
                                    </m:r>
                                  </m:e>
                                  <m:sub>
                                    <m:r>
                                      <a:rPr lang="pt-BR" sz="2400" b="0" i="1" smtClean="0">
                                        <a:latin typeface="Cambria Math" panose="02040503050406030204" pitchFamily="18" charset="0"/>
                                      </a:rPr>
                                      <m:t>𝑠</m:t>
                                    </m:r>
                                  </m:sub>
                                </m:sSub>
                                <m:r>
                                  <a:rPr lang="pt-BR" sz="2400">
                                    <a:latin typeface="Cambria Math" panose="02040503050406030204" pitchFamily="18" charset="0"/>
                                  </a:rPr>
                                  <m:t>=</m:t>
                                </m:r>
                                <m:d>
                                  <m:dPr>
                                    <m:ctrlPr>
                                      <a:rPr lang="pt-BR" sz="2400" b="0" i="1" smtClean="0">
                                        <a:latin typeface="Cambria Math" panose="02040503050406030204" pitchFamily="18" charset="0"/>
                                      </a:rPr>
                                    </m:ctrlPr>
                                  </m:dPr>
                                  <m:e>
                                    <m:d>
                                      <m:dPr>
                                        <m:begChr m:val="|"/>
                                        <m:endChr m:val="|"/>
                                        <m:ctrlPr>
                                          <a:rPr lang="pt-BR" sz="2400" i="1" smtClean="0">
                                            <a:latin typeface="Cambria Math" panose="02040503050406030204" pitchFamily="18" charset="0"/>
                                          </a:rPr>
                                        </m:ctrlPr>
                                      </m:dPr>
                                      <m:e>
                                        <m:r>
                                          <a:rPr lang="pt-BR" sz="2400" b="0" i="1" smtClean="0">
                                            <a:latin typeface="Cambria Math" panose="02040503050406030204" pitchFamily="18" charset="0"/>
                                          </a:rPr>
                                          <m:t>𝑡</m:t>
                                        </m:r>
                                      </m:e>
                                    </m:d>
                                    <m:r>
                                      <a:rPr lang="pt-BR" sz="2400" b="0" i="1" smtClean="0">
                                        <a:latin typeface="Cambria Math" panose="02040503050406030204" pitchFamily="18" charset="0"/>
                                      </a:rPr>
                                      <m:t>−</m:t>
                                    </m:r>
                                    <m:r>
                                      <a:rPr lang="pt-BR" sz="2400" b="0" i="1" smtClean="0">
                                        <a:latin typeface="Cambria Math" panose="02040503050406030204" pitchFamily="18" charset="0"/>
                                      </a:rPr>
                                      <m:t>𝑚</m:t>
                                    </m:r>
                                  </m:e>
                                </m:d>
                                <m:r>
                                  <a:rPr lang="pt-BR" sz="2400" b="0" i="1" smtClean="0">
                                    <a:latin typeface="Cambria Math" panose="02040503050406030204" pitchFamily="18" charset="0"/>
                                  </a:rPr>
                                  <m:t>−</m:t>
                                </m:r>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F</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435411"/>
                      </a:ext>
                    </a:extLst>
                  </a:tr>
                </a:tbl>
              </a:graphicData>
            </a:graphic>
          </p:graphicFrame>
        </mc:Choice>
        <mc:Fallback>
          <p:graphicFrame>
            <p:nvGraphicFramePr>
              <p:cNvPr id="4" name="Tabela 5">
                <a:extLst>
                  <a:ext uri="{FF2B5EF4-FFF2-40B4-BE49-F238E27FC236}">
                    <a16:creationId xmlns:a16="http://schemas.microsoft.com/office/drawing/2014/main" id="{237AD244-6F7E-4B7D-8DF3-900AFADA85E9}"/>
                  </a:ext>
                </a:extLst>
              </p:cNvPr>
              <p:cNvGraphicFramePr>
                <a:graphicFrameLocks noGrp="1"/>
              </p:cNvGraphicFramePr>
              <p:nvPr>
                <p:extLst>
                  <p:ext uri="{D42A27DB-BD31-4B8C-83A1-F6EECF244321}">
                    <p14:modId xmlns:p14="http://schemas.microsoft.com/office/powerpoint/2010/main" val="1029802188"/>
                  </p:ext>
                </p:extLst>
              </p:nvPr>
            </p:nvGraphicFramePr>
            <p:xfrm>
              <a:off x="6236114" y="1622806"/>
              <a:ext cx="5339051" cy="3612388"/>
            </p:xfrm>
            <a:graphic>
              <a:graphicData uri="http://schemas.openxmlformats.org/drawingml/2006/table">
                <a:tbl>
                  <a:tblPr firstRow="1" firstCol="1">
                    <a:tableStyleId>{9D7B26C5-4107-4FEC-AEDC-1716B250A1EF}</a:tableStyleId>
                  </a:tblPr>
                  <a:tblGrid>
                    <a:gridCol w="1579418">
                      <a:extLst>
                        <a:ext uri="{9D8B030D-6E8A-4147-A177-3AD203B41FA5}">
                          <a16:colId xmlns:a16="http://schemas.microsoft.com/office/drawing/2014/main" val="3084481422"/>
                        </a:ext>
                      </a:extLst>
                    </a:gridCol>
                    <a:gridCol w="3759633">
                      <a:extLst>
                        <a:ext uri="{9D8B030D-6E8A-4147-A177-3AD203B41FA5}">
                          <a16:colId xmlns:a16="http://schemas.microsoft.com/office/drawing/2014/main" val="1559440073"/>
                        </a:ext>
                      </a:extLst>
                    </a:gridCol>
                  </a:tblGrid>
                  <a:tr h="518160">
                    <a:tc>
                      <a:txBody>
                        <a:bodyPr/>
                        <a:lstStyle/>
                        <a:p>
                          <a:pPr algn="ctr"/>
                          <a:r>
                            <a:rPr lang="pt-BR" sz="2800" dirty="0" err="1">
                              <a:latin typeface="Poppins Light" panose="00000400000000000000" pitchFamily="2" charset="0"/>
                              <a:cs typeface="Poppins Light" panose="00000400000000000000" pitchFamily="2" charset="0"/>
                            </a:rPr>
                            <a:t>Metric</a:t>
                          </a:r>
                          <a:endParaRPr lang="pt-BR" sz="28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2800" b="1" dirty="0">
                              <a:latin typeface="Poppins Light" panose="00000400000000000000" pitchFamily="2" charset="0"/>
                              <a:cs typeface="Poppins Light" panose="00000400000000000000" pitchFamily="2" charset="0"/>
                            </a:rPr>
                            <a:t>Soft </a:t>
                          </a:r>
                          <a:r>
                            <a:rPr lang="pt-BR" sz="2800" b="1" dirty="0" err="1">
                              <a:latin typeface="Poppins Light" panose="00000400000000000000" pitchFamily="2" charset="0"/>
                              <a:cs typeface="Poppins Light" panose="00000400000000000000" pitchFamily="2" charset="0"/>
                            </a:rPr>
                            <a:t>versions</a:t>
                          </a:r>
                          <a:endParaRPr lang="pt-BR" sz="28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4330897"/>
                      </a:ext>
                    </a:extLst>
                  </a:tr>
                  <a:tr h="1089914">
                    <a:tc>
                      <a:txBody>
                        <a:bodyPr/>
                        <a:lstStyle/>
                        <a:p>
                          <a:pPr algn="ctr"/>
                          <a:r>
                            <a:rPr lang="pt-BR" sz="2400" dirty="0">
                              <a:latin typeface="Poppins Light" panose="00000400000000000000" pitchFamily="2" charset="0"/>
                              <a:cs typeface="Poppins Light" panose="00000400000000000000" pitchFamily="2" charset="0"/>
                            </a:rPr>
                            <a:t>TP</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7"/>
                          <a:stretch>
                            <a:fillRect l="-41909" t="-53073" r="-162" b="-196648"/>
                          </a:stretch>
                        </a:blipFill>
                      </a:tcPr>
                    </a:tc>
                    <a:extLst>
                      <a:ext uri="{0D108BD9-81ED-4DB2-BD59-A6C34878D82A}">
                        <a16:rowId xmlns:a16="http://schemas.microsoft.com/office/drawing/2014/main" val="147052729"/>
                      </a:ext>
                    </a:extLst>
                  </a:tr>
                  <a:tr h="1089914">
                    <a:tc>
                      <a:txBody>
                        <a:bodyPr/>
                        <a:lstStyle/>
                        <a:p>
                          <a:pPr algn="ctr"/>
                          <a:r>
                            <a:rPr lang="pt-BR" sz="2400" dirty="0">
                              <a:latin typeface="Poppins Light" panose="00000400000000000000" pitchFamily="2" charset="0"/>
                              <a:cs typeface="Poppins Light" panose="00000400000000000000" pitchFamily="2" charset="0"/>
                            </a:rPr>
                            <a:t>FP</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7"/>
                          <a:stretch>
                            <a:fillRect l="-41909" t="-153073" r="-162" b="-96648"/>
                          </a:stretch>
                        </a:blipFill>
                      </a:tcPr>
                    </a:tc>
                    <a:extLst>
                      <a:ext uri="{0D108BD9-81ED-4DB2-BD59-A6C34878D82A}">
                        <a16:rowId xmlns:a16="http://schemas.microsoft.com/office/drawing/2014/main" val="1471883984"/>
                      </a:ext>
                    </a:extLst>
                  </a:tr>
                  <a:tr h="457200">
                    <a:tc>
                      <a:txBody>
                        <a:bodyPr/>
                        <a:lstStyle/>
                        <a:p>
                          <a:pPr algn="ctr"/>
                          <a:r>
                            <a:rPr lang="pt-BR" sz="2400" dirty="0">
                              <a:latin typeface="Poppins Light" panose="00000400000000000000" pitchFamily="2" charset="0"/>
                              <a:cs typeface="Poppins Light" panose="00000400000000000000" pitchFamily="2" charset="0"/>
                            </a:rPr>
                            <a:t>FN</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7"/>
                          <a:stretch>
                            <a:fillRect l="-41909" t="-604000" r="-162" b="-130667"/>
                          </a:stretch>
                        </a:blipFill>
                      </a:tcPr>
                    </a:tc>
                    <a:extLst>
                      <a:ext uri="{0D108BD9-81ED-4DB2-BD59-A6C34878D82A}">
                        <a16:rowId xmlns:a16="http://schemas.microsoft.com/office/drawing/2014/main" val="3589234735"/>
                      </a:ext>
                    </a:extLst>
                  </a:tr>
                  <a:tr h="457200">
                    <a:tc>
                      <a:txBody>
                        <a:bodyPr/>
                        <a:lstStyle/>
                        <a:p>
                          <a:pPr algn="ctr"/>
                          <a:r>
                            <a:rPr lang="pt-BR" sz="2400" dirty="0">
                              <a:latin typeface="Poppins Light" panose="00000400000000000000" pitchFamily="2" charset="0"/>
                              <a:cs typeface="Poppins Light" panose="00000400000000000000" pitchFamily="2" charset="0"/>
                            </a:rPr>
                            <a:t>TN</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7"/>
                          <a:stretch>
                            <a:fillRect l="-41909" t="-704000" r="-162" b="-30667"/>
                          </a:stretch>
                        </a:blipFill>
                      </a:tcPr>
                    </a:tc>
                    <a:extLst>
                      <a:ext uri="{0D108BD9-81ED-4DB2-BD59-A6C34878D82A}">
                        <a16:rowId xmlns:a16="http://schemas.microsoft.com/office/drawing/2014/main" val="24544354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5" name="Tabela 5">
                <a:extLst>
                  <a:ext uri="{FF2B5EF4-FFF2-40B4-BE49-F238E27FC236}">
                    <a16:creationId xmlns:a16="http://schemas.microsoft.com/office/drawing/2014/main" id="{1F9CA338-4253-4AA4-857B-0342EFAB3C6F}"/>
                  </a:ext>
                </a:extLst>
              </p:cNvPr>
              <p:cNvGraphicFramePr>
                <a:graphicFrameLocks noGrp="1"/>
              </p:cNvGraphicFramePr>
              <p:nvPr>
                <p:extLst>
                  <p:ext uri="{D42A27DB-BD31-4B8C-83A1-F6EECF244321}">
                    <p14:modId xmlns:p14="http://schemas.microsoft.com/office/powerpoint/2010/main" val="3881252400"/>
                  </p:ext>
                </p:extLst>
              </p:nvPr>
            </p:nvGraphicFramePr>
            <p:xfrm>
              <a:off x="548685" y="1133853"/>
              <a:ext cx="4702629" cy="2103120"/>
            </p:xfrm>
            <a:graphic>
              <a:graphicData uri="http://schemas.openxmlformats.org/drawingml/2006/table">
                <a:tbl>
                  <a:tblPr>
                    <a:tableStyleId>{9D7B26C5-4107-4FEC-AEDC-1716B250A1EF}</a:tableStyleId>
                  </a:tblPr>
                  <a:tblGrid>
                    <a:gridCol w="940526">
                      <a:extLst>
                        <a:ext uri="{9D8B030D-6E8A-4147-A177-3AD203B41FA5}">
                          <a16:colId xmlns:a16="http://schemas.microsoft.com/office/drawing/2014/main" val="3156827522"/>
                        </a:ext>
                      </a:extLst>
                    </a:gridCol>
                    <a:gridCol w="940526">
                      <a:extLst>
                        <a:ext uri="{9D8B030D-6E8A-4147-A177-3AD203B41FA5}">
                          <a16:colId xmlns:a16="http://schemas.microsoft.com/office/drawing/2014/main" val="3084481422"/>
                        </a:ext>
                      </a:extLst>
                    </a:gridCol>
                    <a:gridCol w="940526">
                      <a:extLst>
                        <a:ext uri="{9D8B030D-6E8A-4147-A177-3AD203B41FA5}">
                          <a16:colId xmlns:a16="http://schemas.microsoft.com/office/drawing/2014/main" val="1559440073"/>
                        </a:ext>
                      </a:extLst>
                    </a:gridCol>
                    <a:gridCol w="946327">
                      <a:extLst>
                        <a:ext uri="{9D8B030D-6E8A-4147-A177-3AD203B41FA5}">
                          <a16:colId xmlns:a16="http://schemas.microsoft.com/office/drawing/2014/main" val="3176140485"/>
                        </a:ext>
                      </a:extLst>
                    </a:gridCol>
                    <a:gridCol w="934724">
                      <a:extLst>
                        <a:ext uri="{9D8B030D-6E8A-4147-A177-3AD203B41FA5}">
                          <a16:colId xmlns:a16="http://schemas.microsoft.com/office/drawing/2014/main" val="1310241413"/>
                        </a:ext>
                      </a:extLst>
                    </a:gridCol>
                  </a:tblGrid>
                  <a:tr h="0">
                    <a:tc>
                      <a:txBody>
                        <a:bodyPr/>
                        <a:lstStyle/>
                        <a:p>
                          <a:pPr algn="ctr"/>
                          <a:endParaRPr lang="pt-BR" sz="18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gridSpan="2">
                      <a:txBody>
                        <a:bodyPr/>
                        <a:lstStyle/>
                        <a:p>
                          <a:pPr algn="ctr"/>
                          <a:r>
                            <a:rPr lang="pt-BR" sz="1800" b="1" dirty="0" err="1">
                              <a:latin typeface="Poppins Light" panose="00000400000000000000" pitchFamily="2" charset="0"/>
                              <a:cs typeface="Poppins Light" panose="00000400000000000000" pitchFamily="2" charset="0"/>
                            </a:rPr>
                            <a:t>Detected</a:t>
                          </a:r>
                          <a:r>
                            <a:rPr lang="pt-BR" sz="1800" b="1" dirty="0">
                              <a:latin typeface="Poppins Light" panose="00000400000000000000" pitchFamily="2" charset="0"/>
                              <a:cs typeface="Poppins Light" panose="00000400000000000000" pitchFamily="2" charset="0"/>
                            </a:rPr>
                            <a:t> </a:t>
                          </a:r>
                          <a:r>
                            <a:rPr lang="pt-BR" sz="1800" b="1" dirty="0" err="1">
                              <a:latin typeface="Poppins Light" panose="00000400000000000000" pitchFamily="2" charset="0"/>
                              <a:cs typeface="Poppins Light" panose="00000400000000000000" pitchFamily="2" charset="0"/>
                            </a:rPr>
                            <a:t>events</a:t>
                          </a:r>
                          <a:endParaRPr lang="pt-BR" sz="1800" b="1"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hMerge="1">
                      <a:txBody>
                        <a:bodyPr/>
                        <a:lstStyle/>
                        <a:p>
                          <a:pPr algn="ct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3523103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8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TRUE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Total</a:t>
                          </a:r>
                        </a:p>
                      </a:txBody>
                      <a:tcPr anchor="ctr">
                        <a:lnL w="12700" cap="flat" cmpd="sng" algn="ctr">
                          <a:solidFill>
                            <a:schemeClr val="tx1"/>
                          </a:solidFill>
                          <a:prstDash val="solid"/>
                          <a:round/>
                          <a:headEnd type="none" w="med" len="med"/>
                          <a:tailEnd type="none" w="med" len="med"/>
                        </a:lnL>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330897"/>
                      </a:ext>
                    </a:extLst>
                  </a:tr>
                  <a:tr h="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1" dirty="0" err="1">
                              <a:latin typeface="Poppins Light" panose="00000400000000000000" pitchFamily="2" charset="0"/>
                              <a:cs typeface="Poppins Light" panose="00000400000000000000" pitchFamily="2" charset="0"/>
                            </a:rPr>
                            <a:t>Actual</a:t>
                          </a:r>
                          <a:r>
                            <a:rPr lang="pt-BR" sz="1800" b="1" dirty="0">
                              <a:latin typeface="Poppins Light" panose="00000400000000000000" pitchFamily="2" charset="0"/>
                              <a:cs typeface="Poppins Light" panose="00000400000000000000" pitchFamily="2" charset="0"/>
                            </a:rPr>
                            <a:t> </a:t>
                          </a:r>
                          <a:r>
                            <a:rPr lang="pt-BR" sz="1800" b="1" dirty="0" err="1">
                              <a:latin typeface="Poppins Light" panose="00000400000000000000" pitchFamily="2" charset="0"/>
                              <a:cs typeface="Poppins Light" panose="00000400000000000000" pitchFamily="2" charset="0"/>
                            </a:rPr>
                            <a:t>events</a:t>
                          </a:r>
                          <a:endParaRPr lang="pt-BR" sz="1800" b="1" dirty="0">
                            <a:latin typeface="Poppins Light" panose="00000400000000000000" pitchFamily="2" charset="0"/>
                            <a:cs typeface="Poppins Light" panose="00000400000000000000" pitchFamily="2" charset="0"/>
                          </a:endParaRPr>
                        </a:p>
                      </a:txBody>
                      <a:tcPr anchor="ctr">
                        <a:lnR w="12700" cap="flat" cmpd="sng" algn="ctr">
                          <a:noFill/>
                          <a:prstDash val="solid"/>
                          <a:round/>
                          <a:headEnd type="none" w="med" len="med"/>
                          <a:tailEnd type="none" w="med" len="med"/>
                        </a:lnR>
                        <a:lnT>
                          <a:noFill/>
                        </a:lnT>
                      </a:tcPr>
                    </a:tc>
                    <a:tc>
                      <a:txBody>
                        <a:bodyPr/>
                        <a:lstStyle/>
                        <a:p>
                          <a:pPr algn="ctr"/>
                          <a:r>
                            <a:rPr lang="pt-BR" sz="1800" b="1" dirty="0">
                              <a:latin typeface="Poppins Light" panose="00000400000000000000" pitchFamily="2" charset="0"/>
                              <a:cs typeface="Poppins Light" panose="00000400000000000000" pitchFamily="2" charset="0"/>
                            </a:rPr>
                            <a:t>TRUE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800" dirty="0">
                              <a:latin typeface="Poppins Light" panose="00000400000000000000" pitchFamily="2" charset="0"/>
                              <a:cs typeface="Poppins Light" panose="00000400000000000000" pitchFamily="2" charset="0"/>
                            </a:rPr>
                            <a:t>TP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800" dirty="0">
                              <a:latin typeface="Poppins Light" panose="00000400000000000000" pitchFamily="2" charset="0"/>
                              <a:cs typeface="Poppins Light" panose="00000400000000000000" pitchFamily="2" charset="0"/>
                            </a:rPr>
                            <a:t>FN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ea typeface="Cambria Math" panose="02040503050406030204" pitchFamily="18" charset="0"/>
                                  </a:rPr>
                                  <m:t>𝑚</m:t>
                                </m:r>
                              </m:oMath>
                            </m:oMathPara>
                          </a14:m>
                          <a:endParaRPr lang="pt-BR" sz="1800" b="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052729"/>
                      </a:ext>
                    </a:extLst>
                  </a:tr>
                  <a:tr h="0">
                    <a:tc vMerge="1">
                      <a:txBody>
                        <a:bodyPr/>
                        <a:lstStyle/>
                        <a:p>
                          <a:pPr algn="ctr"/>
                          <a:endParaRPr lang="pt-BR" sz="1800" dirty="0"/>
                        </a:p>
                      </a:txBody>
                      <a:tcPr anchor="ctr">
                        <a:lnR w="12700" cap="flat" cmpd="sng" algn="ctr">
                          <a:solidFill>
                            <a:schemeClr val="tx1"/>
                          </a:solidFill>
                          <a:prstDash val="solid"/>
                          <a:round/>
                          <a:headEnd type="none" w="med" len="med"/>
                          <a:tailEnd type="none" w="med" len="med"/>
                        </a:lnR>
                      </a:tcPr>
                    </a:tc>
                    <a:tc>
                      <a:txBody>
                        <a:bodyPr/>
                        <a:lstStyle/>
                        <a:p>
                          <a:pPr algn="ctr"/>
                          <a:r>
                            <a:rPr lang="pt-BR" sz="18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800" dirty="0">
                              <a:latin typeface="Poppins Light" panose="00000400000000000000" pitchFamily="2" charset="0"/>
                              <a:cs typeface="Poppins Light" panose="00000400000000000000" pitchFamily="2" charset="0"/>
                            </a:rPr>
                            <a:t>FP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800" dirty="0">
                              <a:latin typeface="Poppins Light" panose="00000400000000000000" pitchFamily="2" charset="0"/>
                              <a:cs typeface="Poppins Light" panose="00000400000000000000" pitchFamily="2" charset="0"/>
                            </a:rPr>
                            <a:t>TN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pt-BR" sz="1800" b="0" i="1" smtClean="0">
                                        <a:latin typeface="Cambria Math" panose="02040503050406030204" pitchFamily="18" charset="0"/>
                                      </a:rPr>
                                    </m:ctrlPr>
                                  </m:dPr>
                                  <m:e>
                                    <m:r>
                                      <a:rPr lang="pt-BR" sz="1800" b="0" i="1" smtClean="0">
                                        <a:latin typeface="Cambria Math" panose="02040503050406030204" pitchFamily="18" charset="0"/>
                                      </a:rPr>
                                      <m:t>𝑡</m:t>
                                    </m:r>
                                  </m:e>
                                </m:d>
                                <m:r>
                                  <a:rPr lang="pt-BR" sz="1800" b="0" i="1" smtClean="0">
                                    <a:latin typeface="Cambria Math" panose="02040503050406030204" pitchFamily="18" charset="0"/>
                                  </a:rPr>
                                  <m:t>−</m:t>
                                </m:r>
                                <m:r>
                                  <a:rPr lang="pt-BR" sz="1800" b="0" i="1" smtClean="0">
                                    <a:latin typeface="Cambria Math" panose="02040503050406030204" pitchFamily="18" charset="0"/>
                                  </a:rPr>
                                  <m:t>𝑚</m:t>
                                </m:r>
                              </m:oMath>
                            </m:oMathPara>
                          </a14:m>
                          <a:endParaRPr lang="pt-BR" sz="1800" b="0" i="1"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1883984"/>
                      </a:ext>
                    </a:extLst>
                  </a:tr>
                  <a:tr h="0">
                    <a:tc>
                      <a:txBody>
                        <a:bodyPr/>
                        <a:lstStyle/>
                        <a:p>
                          <a:pPr algn="ctr"/>
                          <a:endParaRPr lang="pt-BR" sz="1800" dirty="0">
                            <a:latin typeface="Poppins Light" panose="00000400000000000000" pitchFamily="2" charset="0"/>
                            <a:cs typeface="Poppins Light" panose="00000400000000000000" pitchFamily="2" charset="0"/>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Total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pt-BR" sz="1800" b="0" i="1" smtClean="0">
                                    <a:latin typeface="Cambria Math" panose="02040503050406030204" pitchFamily="18" charset="0"/>
                                  </a:rPr>
                                  <m:t>𝑛</m:t>
                                </m:r>
                              </m:oMath>
                            </m:oMathPara>
                          </a14:m>
                          <a:endParaRPr lang="pt-BR" sz="1800" b="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pt-BR" sz="1800" b="0" i="1" smtClean="0">
                                        <a:latin typeface="Cambria Math" panose="02040503050406030204" pitchFamily="18" charset="0"/>
                                      </a:rPr>
                                    </m:ctrlPr>
                                  </m:dPr>
                                  <m:e>
                                    <m:r>
                                      <a:rPr lang="pt-BR" sz="1800" b="0" i="1" smtClean="0">
                                        <a:latin typeface="Cambria Math" panose="02040503050406030204" pitchFamily="18" charset="0"/>
                                      </a:rPr>
                                      <m:t>𝑡</m:t>
                                    </m:r>
                                  </m:e>
                                </m:d>
                                <m:r>
                                  <a:rPr lang="pt-BR" sz="1800" b="0" i="1" smtClean="0">
                                    <a:latin typeface="Cambria Math" panose="02040503050406030204" pitchFamily="18" charset="0"/>
                                  </a:rPr>
                                  <m:t>−</m:t>
                                </m:r>
                                <m:r>
                                  <a:rPr lang="pt-BR" sz="1800" b="0" i="1" smtClean="0">
                                    <a:latin typeface="Cambria Math" panose="02040503050406030204" pitchFamily="18" charset="0"/>
                                  </a:rPr>
                                  <m:t>𝑛</m:t>
                                </m:r>
                              </m:oMath>
                            </m:oMathPara>
                          </a14:m>
                          <a:endParaRPr lang="pt-BR" sz="1800" b="0" i="1"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pt-BR" sz="1800" b="0" i="1" smtClean="0">
                                        <a:latin typeface="Cambria Math" panose="02040503050406030204" pitchFamily="18" charset="0"/>
                                      </a:rPr>
                                    </m:ctrlPr>
                                  </m:dPr>
                                  <m:e>
                                    <m:r>
                                      <a:rPr lang="pt-BR" sz="1800" b="0" i="1" smtClean="0">
                                        <a:latin typeface="Cambria Math" panose="02040503050406030204" pitchFamily="18" charset="0"/>
                                      </a:rPr>
                                      <m:t>𝑡</m:t>
                                    </m:r>
                                  </m:e>
                                </m:d>
                              </m:oMath>
                            </m:oMathPara>
                          </a14:m>
                          <a:endParaRPr lang="pt-BR" sz="1800" b="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06096955"/>
                      </a:ext>
                    </a:extLst>
                  </a:tr>
                </a:tbl>
              </a:graphicData>
            </a:graphic>
          </p:graphicFrame>
        </mc:Choice>
        <mc:Fallback xmlns="">
          <p:graphicFrame>
            <p:nvGraphicFramePr>
              <p:cNvPr id="45" name="Tabela 5">
                <a:extLst>
                  <a:ext uri="{FF2B5EF4-FFF2-40B4-BE49-F238E27FC236}">
                    <a16:creationId xmlns:a16="http://schemas.microsoft.com/office/drawing/2014/main" id="{1F9CA338-4253-4AA4-857B-0342EFAB3C6F}"/>
                  </a:ext>
                </a:extLst>
              </p:cNvPr>
              <p:cNvGraphicFramePr>
                <a:graphicFrameLocks noGrp="1"/>
              </p:cNvGraphicFramePr>
              <p:nvPr>
                <p:extLst>
                  <p:ext uri="{D42A27DB-BD31-4B8C-83A1-F6EECF244321}">
                    <p14:modId xmlns:p14="http://schemas.microsoft.com/office/powerpoint/2010/main" val="3881252400"/>
                  </p:ext>
                </p:extLst>
              </p:nvPr>
            </p:nvGraphicFramePr>
            <p:xfrm>
              <a:off x="548685" y="1133853"/>
              <a:ext cx="4702629" cy="2103120"/>
            </p:xfrm>
            <a:graphic>
              <a:graphicData uri="http://schemas.openxmlformats.org/drawingml/2006/table">
                <a:tbl>
                  <a:tblPr>
                    <a:tableStyleId>{9D7B26C5-4107-4FEC-AEDC-1716B250A1EF}</a:tableStyleId>
                  </a:tblPr>
                  <a:tblGrid>
                    <a:gridCol w="940526">
                      <a:extLst>
                        <a:ext uri="{9D8B030D-6E8A-4147-A177-3AD203B41FA5}">
                          <a16:colId xmlns:a16="http://schemas.microsoft.com/office/drawing/2014/main" val="3156827522"/>
                        </a:ext>
                      </a:extLst>
                    </a:gridCol>
                    <a:gridCol w="940526">
                      <a:extLst>
                        <a:ext uri="{9D8B030D-6E8A-4147-A177-3AD203B41FA5}">
                          <a16:colId xmlns:a16="http://schemas.microsoft.com/office/drawing/2014/main" val="3084481422"/>
                        </a:ext>
                      </a:extLst>
                    </a:gridCol>
                    <a:gridCol w="940526">
                      <a:extLst>
                        <a:ext uri="{9D8B030D-6E8A-4147-A177-3AD203B41FA5}">
                          <a16:colId xmlns:a16="http://schemas.microsoft.com/office/drawing/2014/main" val="1559440073"/>
                        </a:ext>
                      </a:extLst>
                    </a:gridCol>
                    <a:gridCol w="946327">
                      <a:extLst>
                        <a:ext uri="{9D8B030D-6E8A-4147-A177-3AD203B41FA5}">
                          <a16:colId xmlns:a16="http://schemas.microsoft.com/office/drawing/2014/main" val="3176140485"/>
                        </a:ext>
                      </a:extLst>
                    </a:gridCol>
                    <a:gridCol w="934724">
                      <a:extLst>
                        <a:ext uri="{9D8B030D-6E8A-4147-A177-3AD203B41FA5}">
                          <a16:colId xmlns:a16="http://schemas.microsoft.com/office/drawing/2014/main" val="1310241413"/>
                        </a:ext>
                      </a:extLst>
                    </a:gridCol>
                  </a:tblGrid>
                  <a:tr h="640080">
                    <a:tc>
                      <a:txBody>
                        <a:bodyPr/>
                        <a:lstStyle/>
                        <a:p>
                          <a:pPr algn="ctr"/>
                          <a:endParaRPr lang="pt-BR" sz="18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gridSpan="2">
                      <a:txBody>
                        <a:bodyPr/>
                        <a:lstStyle/>
                        <a:p>
                          <a:pPr algn="ctr"/>
                          <a:r>
                            <a:rPr lang="pt-BR" sz="1800" b="1" dirty="0" err="1">
                              <a:latin typeface="Poppins Light" panose="00000400000000000000" pitchFamily="2" charset="0"/>
                              <a:cs typeface="Poppins Light" panose="00000400000000000000" pitchFamily="2" charset="0"/>
                            </a:rPr>
                            <a:t>Detected</a:t>
                          </a:r>
                          <a:r>
                            <a:rPr lang="pt-BR" sz="1800" b="1" dirty="0">
                              <a:latin typeface="Poppins Light" panose="00000400000000000000" pitchFamily="2" charset="0"/>
                              <a:cs typeface="Poppins Light" panose="00000400000000000000" pitchFamily="2" charset="0"/>
                            </a:rPr>
                            <a:t> </a:t>
                          </a:r>
                          <a:r>
                            <a:rPr lang="pt-BR" sz="1800" b="1" dirty="0" err="1">
                              <a:latin typeface="Poppins Light" panose="00000400000000000000" pitchFamily="2" charset="0"/>
                              <a:cs typeface="Poppins Light" panose="00000400000000000000" pitchFamily="2" charset="0"/>
                            </a:rPr>
                            <a:t>events</a:t>
                          </a:r>
                          <a:endParaRPr lang="pt-BR" sz="1800" b="1"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hMerge="1">
                      <a:txBody>
                        <a:bodyPr/>
                        <a:lstStyle/>
                        <a:p>
                          <a:pPr algn="ct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3523103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8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8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TRUE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Total</a:t>
                          </a:r>
                        </a:p>
                      </a:txBody>
                      <a:tcPr anchor="ctr">
                        <a:lnL w="12700" cap="flat" cmpd="sng" algn="ctr">
                          <a:solidFill>
                            <a:schemeClr val="tx1"/>
                          </a:solidFill>
                          <a:prstDash val="solid"/>
                          <a:round/>
                          <a:headEnd type="none" w="med" len="med"/>
                          <a:tailEnd type="none" w="med" len="med"/>
                        </a:lnL>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330897"/>
                      </a:ext>
                    </a:extLst>
                  </a:tr>
                  <a:tr h="36576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1" dirty="0" err="1">
                              <a:latin typeface="Poppins Light" panose="00000400000000000000" pitchFamily="2" charset="0"/>
                              <a:cs typeface="Poppins Light" panose="00000400000000000000" pitchFamily="2" charset="0"/>
                            </a:rPr>
                            <a:t>Actual</a:t>
                          </a:r>
                          <a:r>
                            <a:rPr lang="pt-BR" sz="1800" b="1" dirty="0">
                              <a:latin typeface="Poppins Light" panose="00000400000000000000" pitchFamily="2" charset="0"/>
                              <a:cs typeface="Poppins Light" panose="00000400000000000000" pitchFamily="2" charset="0"/>
                            </a:rPr>
                            <a:t> </a:t>
                          </a:r>
                          <a:r>
                            <a:rPr lang="pt-BR" sz="1800" b="1" dirty="0" err="1">
                              <a:latin typeface="Poppins Light" panose="00000400000000000000" pitchFamily="2" charset="0"/>
                              <a:cs typeface="Poppins Light" panose="00000400000000000000" pitchFamily="2" charset="0"/>
                            </a:rPr>
                            <a:t>events</a:t>
                          </a:r>
                          <a:endParaRPr lang="pt-BR" sz="1800" b="1" dirty="0">
                            <a:latin typeface="Poppins Light" panose="00000400000000000000" pitchFamily="2" charset="0"/>
                            <a:cs typeface="Poppins Light" panose="00000400000000000000" pitchFamily="2" charset="0"/>
                          </a:endParaRPr>
                        </a:p>
                      </a:txBody>
                      <a:tcPr anchor="ctr">
                        <a:lnR w="12700" cap="flat" cmpd="sng" algn="ctr">
                          <a:noFill/>
                          <a:prstDash val="solid"/>
                          <a:round/>
                          <a:headEnd type="none" w="med" len="med"/>
                          <a:tailEnd type="none" w="med" len="med"/>
                        </a:lnR>
                        <a:lnT>
                          <a:noFill/>
                        </a:lnT>
                      </a:tcPr>
                    </a:tc>
                    <a:tc>
                      <a:txBody>
                        <a:bodyPr/>
                        <a:lstStyle/>
                        <a:p>
                          <a:pPr algn="ctr"/>
                          <a:r>
                            <a:rPr lang="pt-BR" sz="1800" b="1" dirty="0">
                              <a:latin typeface="Poppins Light" panose="00000400000000000000" pitchFamily="2" charset="0"/>
                              <a:cs typeface="Poppins Light" panose="00000400000000000000" pitchFamily="2" charset="0"/>
                            </a:rPr>
                            <a:t>TRUE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800" dirty="0">
                              <a:latin typeface="Poppins Light" panose="00000400000000000000" pitchFamily="2" charset="0"/>
                              <a:cs typeface="Poppins Light" panose="00000400000000000000" pitchFamily="2" charset="0"/>
                            </a:rPr>
                            <a:t>TP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1800" dirty="0">
                              <a:latin typeface="Poppins Light" panose="00000400000000000000" pitchFamily="2" charset="0"/>
                              <a:cs typeface="Poppins Light" panose="00000400000000000000" pitchFamily="2" charset="0"/>
                            </a:rPr>
                            <a:t>FN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pt-B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8"/>
                          <a:stretch>
                            <a:fillRect l="-404575" t="-277049" r="-654" b="-222951"/>
                          </a:stretch>
                        </a:blipFill>
                      </a:tcPr>
                    </a:tc>
                    <a:extLst>
                      <a:ext uri="{0D108BD9-81ED-4DB2-BD59-A6C34878D82A}">
                        <a16:rowId xmlns:a16="http://schemas.microsoft.com/office/drawing/2014/main" val="147052729"/>
                      </a:ext>
                    </a:extLst>
                  </a:tr>
                  <a:tr h="365760">
                    <a:tc vMerge="1">
                      <a:txBody>
                        <a:bodyPr/>
                        <a:lstStyle/>
                        <a:p>
                          <a:pPr algn="ctr"/>
                          <a:endParaRPr lang="pt-BR" sz="1800" dirty="0"/>
                        </a:p>
                      </a:txBody>
                      <a:tcPr anchor="ctr">
                        <a:lnR w="12700" cap="flat" cmpd="sng" algn="ctr">
                          <a:solidFill>
                            <a:schemeClr val="tx1"/>
                          </a:solidFill>
                          <a:prstDash val="solid"/>
                          <a:round/>
                          <a:headEnd type="none" w="med" len="med"/>
                          <a:tailEnd type="none" w="med" len="med"/>
                        </a:lnR>
                      </a:tcPr>
                    </a:tc>
                    <a:tc>
                      <a:txBody>
                        <a:bodyPr/>
                        <a:lstStyle/>
                        <a:p>
                          <a:pPr algn="ctr"/>
                          <a:r>
                            <a:rPr lang="pt-BR" sz="18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800" dirty="0">
                              <a:latin typeface="Poppins Light" panose="00000400000000000000" pitchFamily="2" charset="0"/>
                              <a:cs typeface="Poppins Light" panose="00000400000000000000" pitchFamily="2" charset="0"/>
                            </a:rPr>
                            <a:t>FP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pt-BR" sz="1800" dirty="0">
                              <a:latin typeface="Poppins Light" panose="00000400000000000000" pitchFamily="2" charset="0"/>
                              <a:cs typeface="Poppins Light" panose="00000400000000000000" pitchFamily="2" charset="0"/>
                            </a:rPr>
                            <a:t>TN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pt-B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8"/>
                          <a:stretch>
                            <a:fillRect l="-404575" t="-383333" r="-654" b="-126667"/>
                          </a:stretch>
                        </a:blipFill>
                      </a:tcPr>
                    </a:tc>
                    <a:extLst>
                      <a:ext uri="{0D108BD9-81ED-4DB2-BD59-A6C34878D82A}">
                        <a16:rowId xmlns:a16="http://schemas.microsoft.com/office/drawing/2014/main" val="1471883984"/>
                      </a:ext>
                    </a:extLst>
                  </a:tr>
                  <a:tr h="365760">
                    <a:tc>
                      <a:txBody>
                        <a:bodyPr/>
                        <a:lstStyle/>
                        <a:p>
                          <a:pPr algn="ctr"/>
                          <a:endParaRPr lang="pt-BR" sz="1800" dirty="0">
                            <a:latin typeface="Poppins Light" panose="00000400000000000000" pitchFamily="2" charset="0"/>
                            <a:cs typeface="Poppins Light" panose="00000400000000000000" pitchFamily="2" charset="0"/>
                          </a:endParaRP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pt-BR" sz="1800" b="1" dirty="0">
                              <a:latin typeface="Poppins Light" panose="00000400000000000000" pitchFamily="2" charset="0"/>
                              <a:cs typeface="Poppins Light" panose="00000400000000000000" pitchFamily="2" charset="0"/>
                            </a:rPr>
                            <a:t>Total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pt-B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200649" t="-483333" r="-201299" b="-26667"/>
                          </a:stretch>
                        </a:blipFill>
                      </a:tcPr>
                    </a:tc>
                    <a:tc>
                      <a:txBody>
                        <a:bodyPr/>
                        <a:lstStyle/>
                        <a:p>
                          <a:endParaRPr lang="pt-B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296795" t="-483333" r="-98718" b="-26667"/>
                          </a:stretch>
                        </a:blipFill>
                      </a:tcPr>
                    </a:tc>
                    <a:tc>
                      <a:txBody>
                        <a:bodyPr/>
                        <a:lstStyle/>
                        <a:p>
                          <a:endParaRPr lang="pt-B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404575" t="-483333" r="-654" b="-26667"/>
                          </a:stretch>
                        </a:blipFill>
                      </a:tcPr>
                    </a:tc>
                    <a:extLst>
                      <a:ext uri="{0D108BD9-81ED-4DB2-BD59-A6C34878D82A}">
                        <a16:rowId xmlns:a16="http://schemas.microsoft.com/office/drawing/2014/main" val="906096955"/>
                      </a:ext>
                    </a:extLst>
                  </a:tr>
                </a:tbl>
              </a:graphicData>
            </a:graphic>
          </p:graphicFrame>
        </mc:Fallback>
      </mc:AlternateContent>
      <p:cxnSp>
        <p:nvCxnSpPr>
          <p:cNvPr id="3" name="Conector reto 2">
            <a:extLst>
              <a:ext uri="{FF2B5EF4-FFF2-40B4-BE49-F238E27FC236}">
                <a16:creationId xmlns:a16="http://schemas.microsoft.com/office/drawing/2014/main" id="{2A778F64-3630-4810-95F0-0A87B59A273C}"/>
              </a:ext>
            </a:extLst>
          </p:cNvPr>
          <p:cNvCxnSpPr/>
          <p:nvPr/>
        </p:nvCxnSpPr>
        <p:spPr>
          <a:xfrm>
            <a:off x="5783288" y="816099"/>
            <a:ext cx="0" cy="573456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06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AB3E7968-B622-4C30-AECF-6F770A5BB698}"/>
              </a:ext>
            </a:extLst>
          </p:cNvPr>
          <p:cNvSpPr/>
          <p:nvPr/>
        </p:nvSpPr>
        <p:spPr>
          <a:xfrm>
            <a:off x="0" y="2987430"/>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8" name="Arredondar Retângulo em um Canto Diagonal 7"/>
          <p:cNvSpPr/>
          <p:nvPr/>
        </p:nvSpPr>
        <p:spPr>
          <a:xfrm flipH="1">
            <a:off x="-1" y="6583484"/>
            <a:ext cx="12191999"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11" name="Título 1">
            <a:extLst>
              <a:ext uri="{FF2B5EF4-FFF2-40B4-BE49-F238E27FC236}">
                <a16:creationId xmlns:a16="http://schemas.microsoft.com/office/drawing/2014/main" id="{E4919AD2-0C09-4175-85CB-E5EA485074BD}"/>
              </a:ext>
            </a:extLst>
          </p:cNvPr>
          <p:cNvSpPr txBox="1">
            <a:spLocks/>
          </p:cNvSpPr>
          <p:nvPr/>
        </p:nvSpPr>
        <p:spPr>
          <a:xfrm>
            <a:off x="840829" y="2987430"/>
            <a:ext cx="7821083"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a:latin typeface="Poppins ExtraBold" panose="00000900000000000000" pitchFamily="2" charset="0"/>
                <a:cs typeface="Poppins ExtraBold" panose="00000900000000000000" pitchFamily="2" charset="0"/>
              </a:rPr>
              <a:t>I. Event </a:t>
            </a:r>
            <a:r>
              <a:rPr lang="pt-BR" sz="3600" dirty="0" err="1">
                <a:latin typeface="Poppins ExtraBold" panose="00000900000000000000" pitchFamily="2" charset="0"/>
                <a:cs typeface="Poppins ExtraBold" panose="00000900000000000000" pitchFamily="2" charset="0"/>
              </a:rPr>
              <a:t>detection</a:t>
            </a:r>
            <a:r>
              <a:rPr lang="pt-BR" sz="3600" dirty="0">
                <a:latin typeface="Poppins ExtraBold" panose="00000900000000000000" pitchFamily="2" charset="0"/>
                <a:cs typeface="Poppins ExtraBold" panose="00000900000000000000" pitchFamily="2" charset="0"/>
              </a:rPr>
              <a:t> </a:t>
            </a:r>
            <a:r>
              <a:rPr lang="pt-BR" sz="3600" dirty="0" err="1">
                <a:latin typeface="Poppins ExtraBold" panose="00000900000000000000" pitchFamily="2" charset="0"/>
                <a:cs typeface="Poppins ExtraBold" panose="00000900000000000000" pitchFamily="2" charset="0"/>
              </a:rPr>
              <a:t>metrics</a:t>
            </a:r>
            <a:endParaRPr lang="pt-BR" sz="3600" dirty="0">
              <a:latin typeface="Poppins ExtraBold" panose="00000900000000000000" pitchFamily="2" charset="0"/>
              <a:cs typeface="Poppins ExtraBold" panose="00000900000000000000" pitchFamily="2" charset="0"/>
            </a:endParaRPr>
          </a:p>
        </p:txBody>
      </p:sp>
      <p:sp>
        <p:nvSpPr>
          <p:cNvPr id="5" name="Espaço Reservado para Número de Slide 4"/>
          <p:cNvSpPr>
            <a:spLocks noGrp="1"/>
          </p:cNvSpPr>
          <p:nvPr>
            <p:ph type="sldNum" sz="quarter" idx="12"/>
          </p:nvPr>
        </p:nvSpPr>
        <p:spPr>
          <a:xfrm>
            <a:off x="7981950" y="6562092"/>
            <a:ext cx="2057400" cy="365125"/>
          </a:xfrm>
        </p:spPr>
        <p:txBody>
          <a:bodyPr/>
          <a:lstStyle/>
          <a:p>
            <a:pPr>
              <a:defRPr/>
            </a:pPr>
            <a:fld id="{AA9E46FB-94D2-4B5B-B54C-9A9F300F7F7A}" type="slidenum">
              <a:rPr lang="pt-BR" b="1">
                <a:solidFill>
                  <a:prstClr val="black"/>
                </a:solidFill>
                <a:latin typeface="Franklin Gothic Book" panose="020B0503020102020204" pitchFamily="34" charset="0"/>
              </a:rPr>
              <a:pPr>
                <a:defRPr/>
              </a:pPr>
              <a:t>3</a:t>
            </a:fld>
            <a:endParaRPr lang="pt-BR" b="1" dirty="0">
              <a:solidFill>
                <a:prstClr val="black"/>
              </a:solidFill>
              <a:latin typeface="Franklin Gothic Book" panose="020B0503020102020204" pitchFamily="34" charset="0"/>
            </a:endParaRPr>
          </a:p>
        </p:txBody>
      </p:sp>
    </p:spTree>
    <p:extLst>
      <p:ext uri="{BB962C8B-B14F-4D97-AF65-F5344CB8AC3E}">
        <p14:creationId xmlns:p14="http://schemas.microsoft.com/office/powerpoint/2010/main" val="207681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30</a:t>
            </a:fld>
            <a:endParaRPr lang="pt-BR" b="1" dirty="0">
              <a:solidFill>
                <a:schemeClr val="tx1"/>
              </a:solidFill>
              <a:latin typeface="Franklin Gothic Book" panose="020B0503020102020204" pitchFamily="34" charset="0"/>
            </a:endParaRPr>
          </a:p>
        </p:txBody>
      </p:sp>
      <mc:AlternateContent xmlns:mc="http://schemas.openxmlformats.org/markup-compatibility/2006" xmlns:a14="http://schemas.microsoft.com/office/drawing/2010/main">
        <mc:Choice Requires="a14">
          <p:graphicFrame>
            <p:nvGraphicFramePr>
              <p:cNvPr id="4" name="Tabela 5">
                <a:extLst>
                  <a:ext uri="{FF2B5EF4-FFF2-40B4-BE49-F238E27FC236}">
                    <a16:creationId xmlns:a16="http://schemas.microsoft.com/office/drawing/2014/main" id="{237AD244-6F7E-4B7D-8DF3-900AFADA85E9}"/>
                  </a:ext>
                </a:extLst>
              </p:cNvPr>
              <p:cNvGraphicFramePr>
                <a:graphicFrameLocks noGrp="1"/>
              </p:cNvGraphicFramePr>
              <p:nvPr>
                <p:extLst>
                  <p:ext uri="{D42A27DB-BD31-4B8C-83A1-F6EECF244321}">
                    <p14:modId xmlns:p14="http://schemas.microsoft.com/office/powerpoint/2010/main" val="3090991681"/>
                  </p:ext>
                </p:extLst>
              </p:nvPr>
            </p:nvGraphicFramePr>
            <p:xfrm>
              <a:off x="1232314" y="1592326"/>
              <a:ext cx="9727372" cy="3673348"/>
            </p:xfrm>
            <a:graphic>
              <a:graphicData uri="http://schemas.openxmlformats.org/drawingml/2006/table">
                <a:tbl>
                  <a:tblPr firstRow="1" firstCol="1">
                    <a:tableStyleId>{9D7B26C5-4107-4FEC-AEDC-1716B250A1EF}</a:tableStyleId>
                  </a:tblPr>
                  <a:tblGrid>
                    <a:gridCol w="1588693">
                      <a:extLst>
                        <a:ext uri="{9D8B030D-6E8A-4147-A177-3AD203B41FA5}">
                          <a16:colId xmlns:a16="http://schemas.microsoft.com/office/drawing/2014/main" val="3084481422"/>
                        </a:ext>
                      </a:extLst>
                    </a:gridCol>
                    <a:gridCol w="4074405">
                      <a:extLst>
                        <a:ext uri="{9D8B030D-6E8A-4147-A177-3AD203B41FA5}">
                          <a16:colId xmlns:a16="http://schemas.microsoft.com/office/drawing/2014/main" val="1559440073"/>
                        </a:ext>
                      </a:extLst>
                    </a:gridCol>
                    <a:gridCol w="4064274">
                      <a:extLst>
                        <a:ext uri="{9D8B030D-6E8A-4147-A177-3AD203B41FA5}">
                          <a16:colId xmlns:a16="http://schemas.microsoft.com/office/drawing/2014/main" val="3426873704"/>
                        </a:ext>
                      </a:extLst>
                    </a:gridCol>
                  </a:tblGrid>
                  <a:tr h="370840">
                    <a:tc>
                      <a:txBody>
                        <a:bodyPr/>
                        <a:lstStyle/>
                        <a:p>
                          <a:pPr algn="ctr"/>
                          <a:r>
                            <a:rPr lang="pt-BR" sz="3200" dirty="0" err="1">
                              <a:latin typeface="Poppins Light" panose="00000400000000000000" pitchFamily="2" charset="0"/>
                              <a:cs typeface="Poppins Light" panose="00000400000000000000" pitchFamily="2" charset="0"/>
                            </a:rPr>
                            <a:t>Metric</a:t>
                          </a:r>
                          <a:endParaRPr lang="pt-BR" sz="32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Soft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Hard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4330897"/>
                      </a:ext>
                    </a:extLst>
                  </a:tr>
                  <a:tr h="370840">
                    <a:tc>
                      <a:txBody>
                        <a:bodyPr/>
                        <a:lstStyle/>
                        <a:p>
                          <a:pPr algn="ctr"/>
                          <a:r>
                            <a:rPr lang="pt-BR" sz="2400" dirty="0">
                              <a:latin typeface="Poppins Light" panose="00000400000000000000" pitchFamily="2" charset="0"/>
                              <a:cs typeface="Poppins Light" panose="00000400000000000000" pitchFamily="2" charset="0"/>
                            </a:rPr>
                            <a:t>TP</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smtClean="0">
                                    <a:latin typeface="Cambria Math" panose="02040503050406030204" pitchFamily="18" charset="0"/>
                                  </a:rPr>
                                  <m:t>=</m:t>
                                </m:r>
                                <m:nary>
                                  <m:naryPr>
                                    <m:chr m:val="∑"/>
                                    <m:ctrlPr>
                                      <a:rPr lang="pt-BR" sz="2400" b="0" i="1" smtClean="0">
                                        <a:latin typeface="Cambria Math" panose="02040503050406030204" pitchFamily="18" charset="0"/>
                                      </a:rPr>
                                    </m:ctrlPr>
                                  </m:naryPr>
                                  <m:sub>
                                    <m:r>
                                      <m:rPr>
                                        <m:brk m:alnAt="23"/>
                                      </m:rPr>
                                      <a:rPr lang="pt-BR" sz="2400" b="0" smtClean="0">
                                        <a:latin typeface="Cambria Math" panose="02040503050406030204" pitchFamily="18" charset="0"/>
                                      </a:rPr>
                                      <m:t>𝑖</m:t>
                                    </m:r>
                                    <m:r>
                                      <a:rPr lang="pt-BR" sz="2400" b="0" smtClean="0">
                                        <a:latin typeface="Cambria Math" panose="02040503050406030204" pitchFamily="18" charset="0"/>
                                      </a:rPr>
                                      <m:t>=1</m:t>
                                    </m:r>
                                  </m:sub>
                                  <m:sup>
                                    <m:r>
                                      <a:rPr lang="pt-BR" sz="2400" b="0" smtClean="0">
                                        <a:latin typeface="Cambria Math" panose="02040503050406030204" pitchFamily="18" charset="0"/>
                                      </a:rPr>
                                      <m:t>𝑛</m:t>
                                    </m:r>
                                  </m:sup>
                                  <m:e>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e>
                                </m:nary>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b="0" i="0" smtClean="0">
                                    <a:latin typeface="Cambria Math" panose="02040503050406030204" pitchFamily="18" charset="0"/>
                                  </a:rPr>
                                  <m:t>TP</m:t>
                                </m:r>
                                <m:r>
                                  <a:rPr lang="pt-BR" sz="2400" b="0" smtClean="0">
                                    <a:latin typeface="Cambria Math" panose="02040503050406030204" pitchFamily="18" charset="0"/>
                                  </a:rPr>
                                  <m:t>=</m:t>
                                </m:r>
                                <m:d>
                                  <m:dPr>
                                    <m:begChr m:val="|"/>
                                    <m:endChr m:val="|"/>
                                    <m:ctrlPr>
                                      <a:rPr lang="pt-BR" sz="2400" b="0" i="1" smtClean="0">
                                        <a:latin typeface="Cambria Math" panose="02040503050406030204" pitchFamily="18" charset="0"/>
                                      </a:rPr>
                                    </m:ctrlPr>
                                  </m:dPr>
                                  <m:e>
                                    <m:d>
                                      <m:dPr>
                                        <m:begChr m:val="{"/>
                                        <m:endChr m:val="}"/>
                                        <m:ctrlPr>
                                          <a:rPr lang="pt-BR" sz="2400" b="0" i="1" smtClean="0">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a:latin typeface="Cambria Math" panose="02040503050406030204" pitchFamily="18" charset="0"/>
                                              </a:rPr>
                                              <m:t>𝑑</m:t>
                                            </m:r>
                                          </m:e>
                                          <m:sub>
                                            <m:r>
                                              <a:rPr lang="pt-BR" sz="2400">
                                                <a:latin typeface="Cambria Math" panose="02040503050406030204" pitchFamily="18" charset="0"/>
                                              </a:rPr>
                                              <m:t>𝑖</m:t>
                                            </m:r>
                                          </m:sub>
                                        </m:sSub>
                                        <m:r>
                                          <a:rPr lang="pt-BR" sz="2400">
                                            <a:latin typeface="Cambria Math" panose="02040503050406030204" pitchFamily="18" charset="0"/>
                                          </a:rPr>
                                          <m:t>|</m:t>
                                        </m:r>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r>
                                          <a:rPr lang="pt-BR" sz="2400">
                                            <a:latin typeface="Cambria Math" panose="02040503050406030204" pitchFamily="18" charset="0"/>
                                          </a:rPr>
                                          <m:t>&gt;0</m:t>
                                        </m:r>
                                      </m:e>
                                    </m:d>
                                  </m:e>
                                </m:d>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052729"/>
                      </a:ext>
                    </a:extLst>
                  </a:tr>
                  <a:tr h="370840">
                    <a:tc>
                      <a:txBody>
                        <a:bodyPr/>
                        <a:lstStyle/>
                        <a:p>
                          <a:pPr algn="ctr"/>
                          <a:r>
                            <a:rPr lang="pt-BR" sz="2400" dirty="0">
                              <a:latin typeface="Poppins Light" panose="00000400000000000000" pitchFamily="2" charset="0"/>
                              <a:cs typeface="Poppins Light" panose="00000400000000000000" pitchFamily="2" charset="0"/>
                            </a:rPr>
                            <a:t>FP</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F</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smtClean="0">
                                    <a:latin typeface="Cambria Math" panose="02040503050406030204" pitchFamily="18" charset="0"/>
                                  </a:rPr>
                                  <m:t>=</m:t>
                                </m:r>
                                <m:nary>
                                  <m:naryPr>
                                    <m:chr m:val="∑"/>
                                    <m:ctrlPr>
                                      <a:rPr lang="pt-BR" sz="2400" i="1">
                                        <a:latin typeface="Cambria Math" panose="02040503050406030204" pitchFamily="18" charset="0"/>
                                      </a:rPr>
                                    </m:ctrlPr>
                                  </m:naryPr>
                                  <m:sub>
                                    <m:r>
                                      <m:rPr>
                                        <m:brk m:alnAt="23"/>
                                      </m:rPr>
                                      <a:rPr lang="pt-BR" sz="2400">
                                        <a:latin typeface="Cambria Math" panose="02040503050406030204" pitchFamily="18" charset="0"/>
                                      </a:rPr>
                                      <m:t>𝑖</m:t>
                                    </m:r>
                                    <m:r>
                                      <a:rPr lang="pt-BR" sz="2400">
                                        <a:latin typeface="Cambria Math" panose="02040503050406030204" pitchFamily="18" charset="0"/>
                                      </a:rPr>
                                      <m:t>=1</m:t>
                                    </m:r>
                                  </m:sub>
                                  <m:sup>
                                    <m:r>
                                      <a:rPr lang="pt-BR" sz="2400">
                                        <a:latin typeface="Cambria Math" panose="02040503050406030204" pitchFamily="18" charset="0"/>
                                      </a:rPr>
                                      <m:t>𝑛</m:t>
                                    </m:r>
                                  </m:sup>
                                  <m:e>
                                    <m:d>
                                      <m:dPr>
                                        <m:ctrlPr>
                                          <a:rPr lang="pt-BR" sz="2400" i="1">
                                            <a:latin typeface="Cambria Math" panose="02040503050406030204" pitchFamily="18" charset="0"/>
                                          </a:rPr>
                                        </m:ctrlPr>
                                      </m:dPr>
                                      <m:e>
                                        <m:r>
                                          <a:rPr lang="pt-BR" sz="2400" b="0" smtClean="0">
                                            <a:latin typeface="Cambria Math" panose="02040503050406030204" pitchFamily="18" charset="0"/>
                                          </a:rPr>
                                          <m:t>1−</m:t>
                                        </m:r>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i="1">
                                                    <a:latin typeface="Cambria Math" panose="02040503050406030204" pitchFamily="18" charset="0"/>
                                                    <a:ea typeface="Cambria Math" panose="02040503050406030204" pitchFamily="18" charset="0"/>
                                                  </a:rPr>
                                                  <m:t>𝑖</m:t>
                                                </m:r>
                                              </m:sub>
                                            </m:sSub>
                                          </m:e>
                                        </m:d>
                                      </m:e>
                                    </m:d>
                                  </m:e>
                                </m:nary>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b="0" i="0" smtClean="0">
                                    <a:latin typeface="Cambria Math" panose="02040503050406030204" pitchFamily="18" charset="0"/>
                                  </a:rPr>
                                  <m:t>FP</m:t>
                                </m:r>
                                <m:r>
                                  <a:rPr lang="pt-BR" sz="2400" b="0" smtClean="0">
                                    <a:latin typeface="Cambria Math" panose="02040503050406030204" pitchFamily="18" charset="0"/>
                                  </a:rPr>
                                  <m:t>=</m:t>
                                </m:r>
                                <m:r>
                                  <a:rPr lang="pt-BR" sz="2400" b="0" smtClean="0">
                                    <a:latin typeface="Cambria Math" panose="02040503050406030204" pitchFamily="18" charset="0"/>
                                  </a:rPr>
                                  <m:t>𝑛</m:t>
                                </m:r>
                                <m:r>
                                  <a:rPr lang="pt-BR" sz="2400" b="0" smtClean="0">
                                    <a:latin typeface="Cambria Math" panose="02040503050406030204" pitchFamily="18" charset="0"/>
                                  </a:rPr>
                                  <m:t>−</m:t>
                                </m:r>
                                <m:r>
                                  <m:rPr>
                                    <m:sty m:val="p"/>
                                  </m:rPr>
                                  <a:rPr lang="pt-BR" sz="2400" b="0" i="0" smtClean="0">
                                    <a:latin typeface="Cambria Math" panose="02040503050406030204" pitchFamily="18" charset="0"/>
                                  </a:rPr>
                                  <m:t>TP</m:t>
                                </m:r>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1883984"/>
                      </a:ext>
                    </a:extLst>
                  </a:tr>
                  <a:tr h="370840">
                    <a:tc>
                      <a:txBody>
                        <a:bodyPr/>
                        <a:lstStyle/>
                        <a:p>
                          <a:pPr algn="ctr"/>
                          <a:r>
                            <a:rPr lang="pt-BR" sz="2400" dirty="0">
                              <a:latin typeface="Poppins Light" panose="00000400000000000000" pitchFamily="2" charset="0"/>
                              <a:cs typeface="Poppins Light" panose="00000400000000000000" pitchFamily="2" charset="0"/>
                            </a:rPr>
                            <a:t>FN</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FN</m:t>
                                    </m:r>
                                  </m:e>
                                  <m:sub>
                                    <m:r>
                                      <a:rPr lang="pt-BR" sz="2400" b="0" i="1" smtClean="0">
                                        <a:latin typeface="Cambria Math" panose="02040503050406030204" pitchFamily="18" charset="0"/>
                                      </a:rPr>
                                      <m:t>𝑠</m:t>
                                    </m:r>
                                  </m:sub>
                                </m:sSub>
                                <m:r>
                                  <a:rPr lang="pt-BR" sz="2400">
                                    <a:latin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𝑚</m:t>
                                </m:r>
                                <m:r>
                                  <a:rPr lang="pt-BR" sz="2400" b="0" smtClean="0">
                                    <a:latin typeface="Cambria Math" panose="02040503050406030204" pitchFamily="18" charset="0"/>
                                  </a:rPr>
                                  <m:t>−</m:t>
                                </m:r>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b="0" i="0" smtClean="0">
                                    <a:latin typeface="Cambria Math" panose="02040503050406030204" pitchFamily="18" charset="0"/>
                                  </a:rPr>
                                  <m:t>FN</m:t>
                                </m:r>
                                <m:r>
                                  <a:rPr lang="pt-BR" sz="2400" b="0" smtClean="0">
                                    <a:latin typeface="Cambria Math" panose="02040503050406030204" pitchFamily="18" charset="0"/>
                                  </a:rPr>
                                  <m:t>=</m:t>
                                </m:r>
                                <m:r>
                                  <a:rPr lang="pt-BR" sz="2400" b="0" smtClean="0">
                                    <a:latin typeface="Cambria Math" panose="02040503050406030204" pitchFamily="18" charset="0"/>
                                  </a:rPr>
                                  <m:t>𝑚</m:t>
                                </m:r>
                                <m:r>
                                  <a:rPr lang="pt-BR" sz="2400" b="0" smtClean="0">
                                    <a:latin typeface="Cambria Math" panose="02040503050406030204" pitchFamily="18" charset="0"/>
                                  </a:rPr>
                                  <m:t>−</m:t>
                                </m:r>
                                <m:r>
                                  <m:rPr>
                                    <m:sty m:val="p"/>
                                  </m:rPr>
                                  <a:rPr lang="pt-BR" sz="2400" b="0" i="0" smtClean="0">
                                    <a:latin typeface="Cambria Math" panose="02040503050406030204" pitchFamily="18" charset="0"/>
                                  </a:rPr>
                                  <m:t>TP</m:t>
                                </m:r>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89234735"/>
                      </a:ext>
                    </a:extLst>
                  </a:tr>
                  <a:tr h="370840">
                    <a:tc>
                      <a:txBody>
                        <a:bodyPr/>
                        <a:lstStyle/>
                        <a:p>
                          <a:pPr algn="ctr"/>
                          <a:r>
                            <a:rPr lang="pt-BR" sz="2400" dirty="0">
                              <a:latin typeface="Poppins Light" panose="00000400000000000000" pitchFamily="2" charset="0"/>
                              <a:cs typeface="Poppins Light" panose="00000400000000000000" pitchFamily="2" charset="0"/>
                            </a:rPr>
                            <a:t>TN</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N</m:t>
                                    </m:r>
                                  </m:e>
                                  <m:sub>
                                    <m:r>
                                      <a:rPr lang="pt-BR" sz="2400" b="0" i="1" smtClean="0">
                                        <a:latin typeface="Cambria Math" panose="02040503050406030204" pitchFamily="18" charset="0"/>
                                      </a:rPr>
                                      <m:t>𝑠</m:t>
                                    </m:r>
                                  </m:sub>
                                </m:sSub>
                                <m:r>
                                  <a:rPr lang="pt-BR" sz="2400">
                                    <a:latin typeface="Cambria Math" panose="02040503050406030204" pitchFamily="18" charset="0"/>
                                  </a:rPr>
                                  <m:t>=</m:t>
                                </m:r>
                                <m:d>
                                  <m:dPr>
                                    <m:ctrlPr>
                                      <a:rPr lang="pt-BR" sz="2400" b="0" i="1" smtClean="0">
                                        <a:latin typeface="Cambria Math" panose="02040503050406030204" pitchFamily="18" charset="0"/>
                                      </a:rPr>
                                    </m:ctrlPr>
                                  </m:dPr>
                                  <m:e>
                                    <m:d>
                                      <m:dPr>
                                        <m:begChr m:val="|"/>
                                        <m:endChr m:val="|"/>
                                        <m:ctrlPr>
                                          <a:rPr lang="pt-BR" sz="2400" i="1" smtClean="0">
                                            <a:latin typeface="Cambria Math" panose="02040503050406030204" pitchFamily="18" charset="0"/>
                                          </a:rPr>
                                        </m:ctrlPr>
                                      </m:dPr>
                                      <m:e>
                                        <m:r>
                                          <a:rPr lang="pt-BR" sz="2400" b="0" i="1" smtClean="0">
                                            <a:latin typeface="Cambria Math" panose="02040503050406030204" pitchFamily="18" charset="0"/>
                                          </a:rPr>
                                          <m:t>𝑡</m:t>
                                        </m:r>
                                      </m:e>
                                    </m:d>
                                    <m:r>
                                      <a:rPr lang="pt-BR" sz="2400" b="0" i="1" smtClean="0">
                                        <a:latin typeface="Cambria Math" panose="02040503050406030204" pitchFamily="18" charset="0"/>
                                      </a:rPr>
                                      <m:t>−</m:t>
                                    </m:r>
                                    <m:r>
                                      <a:rPr lang="pt-BR" sz="2400" b="0" i="1" smtClean="0">
                                        <a:latin typeface="Cambria Math" panose="02040503050406030204" pitchFamily="18" charset="0"/>
                                      </a:rPr>
                                      <m:t>𝑚</m:t>
                                    </m:r>
                                  </m:e>
                                </m:d>
                                <m:r>
                                  <a:rPr lang="pt-BR" sz="2400" b="0" i="1" smtClean="0">
                                    <a:latin typeface="Cambria Math" panose="02040503050406030204" pitchFamily="18" charset="0"/>
                                  </a:rPr>
                                  <m:t>−</m:t>
                                </m:r>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F</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oMath>
                            </m:oMathPara>
                          </a14:m>
                          <a:endParaRPr lang="pt-BR" sz="24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b="0" i="0" smtClean="0">
                                    <a:latin typeface="Cambria Math" panose="02040503050406030204" pitchFamily="18" charset="0"/>
                                  </a:rPr>
                                  <m:t>TN</m:t>
                                </m:r>
                                <m:r>
                                  <a:rPr lang="pt-BR" sz="2400" b="0" smtClean="0">
                                    <a:latin typeface="Cambria Math" panose="02040503050406030204" pitchFamily="18" charset="0"/>
                                  </a:rPr>
                                  <m:t>=</m:t>
                                </m:r>
                                <m:d>
                                  <m:dPr>
                                    <m:ctrlPr>
                                      <a:rPr lang="pt-BR" sz="2400" b="0" i="1" smtClean="0">
                                        <a:latin typeface="Cambria Math" panose="02040503050406030204" pitchFamily="18" charset="0"/>
                                      </a:rPr>
                                    </m:ctrlPr>
                                  </m:dPr>
                                  <m:e>
                                    <m:d>
                                      <m:dPr>
                                        <m:begChr m:val="|"/>
                                        <m:endChr m:val="|"/>
                                        <m:ctrlPr>
                                          <a:rPr lang="pt-BR" sz="2400" i="1" smtClean="0">
                                            <a:latin typeface="Cambria Math" panose="02040503050406030204" pitchFamily="18" charset="0"/>
                                          </a:rPr>
                                        </m:ctrlPr>
                                      </m:dPr>
                                      <m:e>
                                        <m:r>
                                          <a:rPr lang="pt-BR" sz="2400" b="0" i="1" smtClean="0">
                                            <a:latin typeface="Cambria Math" panose="02040503050406030204" pitchFamily="18" charset="0"/>
                                          </a:rPr>
                                          <m:t>𝑡</m:t>
                                        </m:r>
                                      </m:e>
                                    </m:d>
                                    <m:r>
                                      <a:rPr lang="pt-BR" sz="2400" b="0" i="1" smtClean="0">
                                        <a:latin typeface="Cambria Math" panose="02040503050406030204" pitchFamily="18" charset="0"/>
                                      </a:rPr>
                                      <m:t>−</m:t>
                                    </m:r>
                                    <m:r>
                                      <a:rPr lang="pt-BR" sz="2400" b="0" i="1" smtClean="0">
                                        <a:latin typeface="Cambria Math" panose="02040503050406030204" pitchFamily="18" charset="0"/>
                                      </a:rPr>
                                      <m:t>𝑚</m:t>
                                    </m:r>
                                  </m:e>
                                </m:d>
                                <m:r>
                                  <a:rPr lang="pt-BR" sz="2400" b="0" i="1" smtClean="0">
                                    <a:latin typeface="Cambria Math" panose="02040503050406030204" pitchFamily="18" charset="0"/>
                                  </a:rPr>
                                  <m:t>−</m:t>
                                </m:r>
                                <m:r>
                                  <m:rPr>
                                    <m:sty m:val="p"/>
                                  </m:rPr>
                                  <a:rPr lang="pt-BR" sz="2400" b="0" i="0" smtClean="0">
                                    <a:latin typeface="Cambria Math" panose="02040503050406030204" pitchFamily="18" charset="0"/>
                                  </a:rPr>
                                  <m:t>FP</m:t>
                                </m:r>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54435411"/>
                      </a:ext>
                    </a:extLst>
                  </a:tr>
                </a:tbl>
              </a:graphicData>
            </a:graphic>
          </p:graphicFrame>
        </mc:Choice>
        <mc:Fallback xmlns="">
          <p:graphicFrame>
            <p:nvGraphicFramePr>
              <p:cNvPr id="4" name="Tabela 5">
                <a:extLst>
                  <a:ext uri="{FF2B5EF4-FFF2-40B4-BE49-F238E27FC236}">
                    <a16:creationId xmlns:a16="http://schemas.microsoft.com/office/drawing/2014/main" id="{237AD244-6F7E-4B7D-8DF3-900AFADA85E9}"/>
                  </a:ext>
                </a:extLst>
              </p:cNvPr>
              <p:cNvGraphicFramePr>
                <a:graphicFrameLocks noGrp="1"/>
              </p:cNvGraphicFramePr>
              <p:nvPr>
                <p:extLst>
                  <p:ext uri="{D42A27DB-BD31-4B8C-83A1-F6EECF244321}">
                    <p14:modId xmlns:p14="http://schemas.microsoft.com/office/powerpoint/2010/main" val="3090991681"/>
                  </p:ext>
                </p:extLst>
              </p:nvPr>
            </p:nvGraphicFramePr>
            <p:xfrm>
              <a:off x="1232314" y="1592326"/>
              <a:ext cx="9727372" cy="3673348"/>
            </p:xfrm>
            <a:graphic>
              <a:graphicData uri="http://schemas.openxmlformats.org/drawingml/2006/table">
                <a:tbl>
                  <a:tblPr firstRow="1" firstCol="1">
                    <a:tableStyleId>{9D7B26C5-4107-4FEC-AEDC-1716B250A1EF}</a:tableStyleId>
                  </a:tblPr>
                  <a:tblGrid>
                    <a:gridCol w="1588693">
                      <a:extLst>
                        <a:ext uri="{9D8B030D-6E8A-4147-A177-3AD203B41FA5}">
                          <a16:colId xmlns:a16="http://schemas.microsoft.com/office/drawing/2014/main" val="3084481422"/>
                        </a:ext>
                      </a:extLst>
                    </a:gridCol>
                    <a:gridCol w="4074405">
                      <a:extLst>
                        <a:ext uri="{9D8B030D-6E8A-4147-A177-3AD203B41FA5}">
                          <a16:colId xmlns:a16="http://schemas.microsoft.com/office/drawing/2014/main" val="1559440073"/>
                        </a:ext>
                      </a:extLst>
                    </a:gridCol>
                    <a:gridCol w="4064274">
                      <a:extLst>
                        <a:ext uri="{9D8B030D-6E8A-4147-A177-3AD203B41FA5}">
                          <a16:colId xmlns:a16="http://schemas.microsoft.com/office/drawing/2014/main" val="3426873704"/>
                        </a:ext>
                      </a:extLst>
                    </a:gridCol>
                  </a:tblGrid>
                  <a:tr h="579120">
                    <a:tc>
                      <a:txBody>
                        <a:bodyPr/>
                        <a:lstStyle/>
                        <a:p>
                          <a:pPr algn="ctr"/>
                          <a:r>
                            <a:rPr lang="pt-BR" sz="3200" dirty="0" err="1">
                              <a:latin typeface="Poppins Light" panose="00000400000000000000" pitchFamily="2" charset="0"/>
                              <a:cs typeface="Poppins Light" panose="00000400000000000000" pitchFamily="2" charset="0"/>
                            </a:rPr>
                            <a:t>Metric</a:t>
                          </a:r>
                          <a:endParaRPr lang="pt-BR" sz="32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Soft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Hard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4330897"/>
                      </a:ext>
                    </a:extLst>
                  </a:tr>
                  <a:tr h="1089914">
                    <a:tc>
                      <a:txBody>
                        <a:bodyPr/>
                        <a:lstStyle/>
                        <a:p>
                          <a:pPr algn="ctr"/>
                          <a:r>
                            <a:rPr lang="pt-BR" sz="2400" dirty="0">
                              <a:latin typeface="Poppins Light" panose="00000400000000000000" pitchFamily="2" charset="0"/>
                              <a:cs typeface="Poppins Light" panose="00000400000000000000" pitchFamily="2" charset="0"/>
                            </a:rPr>
                            <a:t>TP</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9072" t="-60894" r="-100000" b="-196648"/>
                          </a:stretch>
                        </a:blipFill>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139280" t="-60894" r="-150" b="-196648"/>
                          </a:stretch>
                        </a:blipFill>
                      </a:tcPr>
                    </a:tc>
                    <a:extLst>
                      <a:ext uri="{0D108BD9-81ED-4DB2-BD59-A6C34878D82A}">
                        <a16:rowId xmlns:a16="http://schemas.microsoft.com/office/drawing/2014/main" val="147052729"/>
                      </a:ext>
                    </a:extLst>
                  </a:tr>
                  <a:tr h="1089914">
                    <a:tc>
                      <a:txBody>
                        <a:bodyPr/>
                        <a:lstStyle/>
                        <a:p>
                          <a:pPr algn="ctr"/>
                          <a:r>
                            <a:rPr lang="pt-BR" sz="2400" dirty="0">
                              <a:latin typeface="Poppins Light" panose="00000400000000000000" pitchFamily="2" charset="0"/>
                              <a:cs typeface="Poppins Light" panose="00000400000000000000" pitchFamily="2" charset="0"/>
                            </a:rPr>
                            <a:t>FP</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9072" t="-160894" r="-100000" b="-96648"/>
                          </a:stretch>
                        </a:blipFill>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139280" t="-160894" r="-150" b="-96648"/>
                          </a:stretch>
                        </a:blipFill>
                      </a:tcPr>
                    </a:tc>
                    <a:extLst>
                      <a:ext uri="{0D108BD9-81ED-4DB2-BD59-A6C34878D82A}">
                        <a16:rowId xmlns:a16="http://schemas.microsoft.com/office/drawing/2014/main" val="1471883984"/>
                      </a:ext>
                    </a:extLst>
                  </a:tr>
                  <a:tr h="457200">
                    <a:tc>
                      <a:txBody>
                        <a:bodyPr/>
                        <a:lstStyle/>
                        <a:p>
                          <a:pPr algn="ctr"/>
                          <a:r>
                            <a:rPr lang="pt-BR" sz="2400" dirty="0">
                              <a:latin typeface="Poppins Light" panose="00000400000000000000" pitchFamily="2" charset="0"/>
                              <a:cs typeface="Poppins Light" panose="00000400000000000000" pitchFamily="2" charset="0"/>
                            </a:rPr>
                            <a:t>FN</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9072" t="-622667" r="-100000" b="-130667"/>
                          </a:stretch>
                        </a:blipFill>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139280" t="-622667" r="-150" b="-130667"/>
                          </a:stretch>
                        </a:blipFill>
                      </a:tcPr>
                    </a:tc>
                    <a:extLst>
                      <a:ext uri="{0D108BD9-81ED-4DB2-BD59-A6C34878D82A}">
                        <a16:rowId xmlns:a16="http://schemas.microsoft.com/office/drawing/2014/main" val="3589234735"/>
                      </a:ext>
                    </a:extLst>
                  </a:tr>
                  <a:tr h="457200">
                    <a:tc>
                      <a:txBody>
                        <a:bodyPr/>
                        <a:lstStyle/>
                        <a:p>
                          <a:pPr algn="ctr"/>
                          <a:r>
                            <a:rPr lang="pt-BR" sz="2400" dirty="0">
                              <a:latin typeface="Poppins Light" panose="00000400000000000000" pitchFamily="2" charset="0"/>
                              <a:cs typeface="Poppins Light" panose="00000400000000000000" pitchFamily="2" charset="0"/>
                            </a:rPr>
                            <a:t>TN</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9072" t="-722667" r="-100000" b="-30667"/>
                          </a:stretch>
                        </a:blipFill>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139280" t="-722667" r="-150" b="-30667"/>
                          </a:stretch>
                        </a:blipFill>
                      </a:tcPr>
                    </a:tc>
                    <a:extLst>
                      <a:ext uri="{0D108BD9-81ED-4DB2-BD59-A6C34878D82A}">
                        <a16:rowId xmlns:a16="http://schemas.microsoft.com/office/drawing/2014/main" val="2454435411"/>
                      </a:ext>
                    </a:extLst>
                  </a:tr>
                </a:tbl>
              </a:graphicData>
            </a:graphic>
          </p:graphicFrame>
        </mc:Fallback>
      </mc:AlternateContent>
      <p:sp>
        <p:nvSpPr>
          <p:cNvPr id="7" name="Título 1">
            <a:extLst>
              <a:ext uri="{FF2B5EF4-FFF2-40B4-BE49-F238E27FC236}">
                <a16:creationId xmlns:a16="http://schemas.microsoft.com/office/drawing/2014/main" id="{5F8FBA82-6587-4987-BC3C-0671104228EF}"/>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Classification metrics</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4031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31</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Scoring methods</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graphicFrame>
            <p:nvGraphicFramePr>
              <p:cNvPr id="8" name="Tabela 5">
                <a:extLst>
                  <a:ext uri="{FF2B5EF4-FFF2-40B4-BE49-F238E27FC236}">
                    <a16:creationId xmlns:a16="http://schemas.microsoft.com/office/drawing/2014/main" id="{743C9F86-BB61-444E-9E2F-EA1FC6BBB90C}"/>
                  </a:ext>
                </a:extLst>
              </p:cNvPr>
              <p:cNvGraphicFramePr>
                <a:graphicFrameLocks noGrp="1"/>
              </p:cNvGraphicFramePr>
              <p:nvPr>
                <p:extLst>
                  <p:ext uri="{D42A27DB-BD31-4B8C-83A1-F6EECF244321}">
                    <p14:modId xmlns:p14="http://schemas.microsoft.com/office/powerpoint/2010/main" val="2198857812"/>
                  </p:ext>
                </p:extLst>
              </p:nvPr>
            </p:nvGraphicFramePr>
            <p:xfrm>
              <a:off x="1446807" y="2131111"/>
              <a:ext cx="9161198" cy="2971991"/>
            </p:xfrm>
            <a:graphic>
              <a:graphicData uri="http://schemas.openxmlformats.org/drawingml/2006/table">
                <a:tbl>
                  <a:tblPr firstRow="1" firstCol="1">
                    <a:tableStyleId>{9D7B26C5-4107-4FEC-AEDC-1716B250A1EF}</a:tableStyleId>
                  </a:tblPr>
                  <a:tblGrid>
                    <a:gridCol w="2419290">
                      <a:extLst>
                        <a:ext uri="{9D8B030D-6E8A-4147-A177-3AD203B41FA5}">
                          <a16:colId xmlns:a16="http://schemas.microsoft.com/office/drawing/2014/main" val="3084481422"/>
                        </a:ext>
                      </a:extLst>
                    </a:gridCol>
                    <a:gridCol w="3412936">
                      <a:extLst>
                        <a:ext uri="{9D8B030D-6E8A-4147-A177-3AD203B41FA5}">
                          <a16:colId xmlns:a16="http://schemas.microsoft.com/office/drawing/2014/main" val="1559440073"/>
                        </a:ext>
                      </a:extLst>
                    </a:gridCol>
                    <a:gridCol w="3328972">
                      <a:extLst>
                        <a:ext uri="{9D8B030D-6E8A-4147-A177-3AD203B41FA5}">
                          <a16:colId xmlns:a16="http://schemas.microsoft.com/office/drawing/2014/main" val="3426873704"/>
                        </a:ext>
                      </a:extLst>
                    </a:gridCol>
                  </a:tblGrid>
                  <a:tr h="370840">
                    <a:tc>
                      <a:txBody>
                        <a:bodyPr/>
                        <a:lstStyle/>
                        <a:p>
                          <a:pPr algn="ctr"/>
                          <a:r>
                            <a:rPr lang="pt-BR" sz="3200" dirty="0" err="1">
                              <a:latin typeface="Poppins Light" panose="00000400000000000000" pitchFamily="2" charset="0"/>
                              <a:cs typeface="Poppins Light" panose="00000400000000000000" pitchFamily="2" charset="0"/>
                            </a:rPr>
                            <a:t>Metric</a:t>
                          </a:r>
                          <a:endParaRPr lang="pt-BR" sz="32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Soft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pt-BR" sz="3200" b="1" dirty="0">
                              <a:latin typeface="Poppins Light" panose="00000400000000000000" pitchFamily="2" charset="0"/>
                              <a:cs typeface="Poppins Light" panose="00000400000000000000" pitchFamily="2" charset="0"/>
                            </a:rPr>
                            <a:t>Hard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54330897"/>
                      </a:ext>
                    </a:extLst>
                  </a:tr>
                  <a:tr h="370840">
                    <a:tc>
                      <a:txBody>
                        <a:bodyPr/>
                        <a:lstStyle/>
                        <a:p>
                          <a:pPr algn="ctr"/>
                          <a:r>
                            <a:rPr lang="pt-BR" sz="2400" dirty="0" err="1">
                              <a:latin typeface="Poppins Light" panose="00000400000000000000" pitchFamily="2" charset="0"/>
                              <a:cs typeface="Poppins Light" panose="00000400000000000000" pitchFamily="2" charset="0"/>
                            </a:rPr>
                            <a:t>Precision</a:t>
                          </a:r>
                          <a:r>
                            <a:rPr lang="pt-BR" sz="2400" dirty="0">
                              <a:latin typeface="Poppins Light" panose="00000400000000000000" pitchFamily="2" charset="0"/>
                              <a:cs typeface="Poppins Light" panose="00000400000000000000" pitchFamily="2" charset="0"/>
                            </a:rPr>
                            <a:t> (P)</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i="0" smtClean="0">
                                    <a:latin typeface="Cambria Math" panose="02040503050406030204" pitchFamily="18" charset="0"/>
                                  </a:rPr>
                                  <m:t>=</m:t>
                                </m:r>
                                <m:f>
                                  <m:fPr>
                                    <m:ctrlPr>
                                      <a:rPr lang="pt-BR" sz="2400" b="0" i="1" smtClean="0">
                                        <a:latin typeface="Cambria Math" panose="02040503050406030204" pitchFamily="18" charset="0"/>
                                      </a:rPr>
                                    </m:ctrlPr>
                                  </m:fPr>
                                  <m:num>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num>
                                  <m:den>
                                    <m:r>
                                      <a:rPr lang="pt-BR" sz="2400" b="0" i="1" smtClean="0">
                                        <a:latin typeface="Cambria Math" panose="02040503050406030204" pitchFamily="18" charset="0"/>
                                      </a:rPr>
                                      <m:t>𝑛</m:t>
                                    </m:r>
                                  </m:den>
                                </m:f>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i="0" smtClean="0">
                                    <a:latin typeface="Cambria Math" panose="02040503050406030204" pitchFamily="18" charset="0"/>
                                  </a:rPr>
                                  <m:t>P</m:t>
                                </m:r>
                                <m:r>
                                  <a:rPr lang="pt-BR" sz="2400" b="0" i="0" smtClean="0">
                                    <a:latin typeface="Cambria Math" panose="02040503050406030204" pitchFamily="18" charset="0"/>
                                  </a:rPr>
                                  <m:t>=</m:t>
                                </m:r>
                                <m:f>
                                  <m:fPr>
                                    <m:ctrlPr>
                                      <a:rPr lang="pt-BR" sz="2400" b="0" i="1" smtClean="0">
                                        <a:latin typeface="Cambria Math" panose="02040503050406030204" pitchFamily="18" charset="0"/>
                                      </a:rPr>
                                    </m:ctrlPr>
                                  </m:fPr>
                                  <m:num>
                                    <m:r>
                                      <m:rPr>
                                        <m:sty m:val="p"/>
                                      </m:rPr>
                                      <a:rPr lang="pt-BR" sz="2400" b="0" i="0" smtClean="0">
                                        <a:latin typeface="Cambria Math" panose="02040503050406030204" pitchFamily="18" charset="0"/>
                                      </a:rPr>
                                      <m:t>TP</m:t>
                                    </m:r>
                                  </m:num>
                                  <m:den>
                                    <m:r>
                                      <a:rPr lang="pt-BR" sz="2400" b="0" i="1" smtClean="0">
                                        <a:latin typeface="Cambria Math" panose="02040503050406030204" pitchFamily="18" charset="0"/>
                                      </a:rPr>
                                      <m:t>𝑛</m:t>
                                    </m:r>
                                  </m:den>
                                </m:f>
                              </m:oMath>
                            </m:oMathPara>
                          </a14:m>
                          <a:endParaRPr lang="pt-BR" sz="2400" i="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7052729"/>
                      </a:ext>
                    </a:extLst>
                  </a:tr>
                  <a:tr h="370840">
                    <a:tc>
                      <a:txBody>
                        <a:bodyPr/>
                        <a:lstStyle/>
                        <a:p>
                          <a:pPr algn="ctr"/>
                          <a:r>
                            <a:rPr lang="pt-BR" sz="2400" dirty="0">
                              <a:latin typeface="Poppins Light" panose="00000400000000000000" pitchFamily="2" charset="0"/>
                              <a:cs typeface="Poppins Light" panose="00000400000000000000" pitchFamily="2" charset="0"/>
                            </a:rPr>
                            <a:t>Recall (R)</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R</m:t>
                                    </m:r>
                                  </m:e>
                                  <m:sub>
                                    <m:r>
                                      <a:rPr lang="pt-BR" sz="2400" b="0" i="1" smtClean="0">
                                        <a:latin typeface="Cambria Math" panose="02040503050406030204" pitchFamily="18" charset="0"/>
                                      </a:rPr>
                                      <m:t>𝑠</m:t>
                                    </m:r>
                                  </m:sub>
                                </m:sSub>
                                <m:r>
                                  <a:rPr lang="pt-BR" sz="2400" b="0" i="0" smtClean="0">
                                    <a:latin typeface="Cambria Math" panose="02040503050406030204" pitchFamily="18" charset="0"/>
                                  </a:rPr>
                                  <m:t>=</m:t>
                                </m:r>
                                <m:f>
                                  <m:fPr>
                                    <m:ctrlPr>
                                      <a:rPr lang="pt-BR" sz="2400" b="0" i="1" smtClean="0">
                                        <a:latin typeface="Cambria Math" panose="02040503050406030204" pitchFamily="18" charset="0"/>
                                      </a:rPr>
                                    </m:ctrlPr>
                                  </m:fPr>
                                  <m:num>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T</m:t>
                                        </m:r>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num>
                                  <m:den>
                                    <m:r>
                                      <a:rPr lang="pt-BR" sz="2400" b="0" i="1" smtClean="0">
                                        <a:latin typeface="Cambria Math" panose="02040503050406030204" pitchFamily="18" charset="0"/>
                                      </a:rPr>
                                      <m:t>𝑚</m:t>
                                    </m:r>
                                  </m:den>
                                </m:f>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i="0" smtClean="0">
                                    <a:latin typeface="Cambria Math" panose="02040503050406030204" pitchFamily="18" charset="0"/>
                                  </a:rPr>
                                  <m:t>R</m:t>
                                </m:r>
                                <m:r>
                                  <a:rPr lang="pt-BR" sz="2400" b="0" i="0" smtClean="0">
                                    <a:latin typeface="Cambria Math" panose="02040503050406030204" pitchFamily="18" charset="0"/>
                                  </a:rPr>
                                  <m:t>=</m:t>
                                </m:r>
                                <m:f>
                                  <m:fPr>
                                    <m:ctrlPr>
                                      <a:rPr lang="pt-BR" sz="2400" b="0" i="1" smtClean="0">
                                        <a:latin typeface="Cambria Math" panose="02040503050406030204" pitchFamily="18" charset="0"/>
                                      </a:rPr>
                                    </m:ctrlPr>
                                  </m:fPr>
                                  <m:num>
                                    <m:r>
                                      <m:rPr>
                                        <m:sty m:val="p"/>
                                      </m:rPr>
                                      <a:rPr lang="pt-BR" sz="2400" b="0" i="0" smtClean="0">
                                        <a:latin typeface="Cambria Math" panose="02040503050406030204" pitchFamily="18" charset="0"/>
                                      </a:rPr>
                                      <m:t>TP</m:t>
                                    </m:r>
                                  </m:num>
                                  <m:den>
                                    <m:r>
                                      <a:rPr lang="pt-BR" sz="2400" b="0" i="1" smtClean="0">
                                        <a:latin typeface="Cambria Math" panose="02040503050406030204" pitchFamily="18" charset="0"/>
                                      </a:rPr>
                                      <m:t>𝑚</m:t>
                                    </m:r>
                                  </m:den>
                                </m:f>
                              </m:oMath>
                            </m:oMathPara>
                          </a14:m>
                          <a:endParaRPr lang="pt-BR" sz="2400" i="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1471883984"/>
                      </a:ext>
                    </a:extLst>
                  </a:tr>
                  <a:tr h="370840">
                    <a:tc>
                      <a:txBody>
                        <a:bodyPr/>
                        <a:lstStyle/>
                        <a:p>
                          <a:pPr algn="ctr"/>
                          <a:r>
                            <a:rPr lang="pt-BR" sz="2400" dirty="0">
                              <a:latin typeface="Poppins Light" panose="00000400000000000000" pitchFamily="2" charset="0"/>
                              <a:cs typeface="Poppins Light" panose="00000400000000000000" pitchFamily="2" charset="0"/>
                            </a:rPr>
                            <a:t>F1</a:t>
                          </a:r>
                        </a:p>
                      </a:txBody>
                      <a:tcPr anchor="ctr">
                        <a:lnR w="12700" cap="flat" cmpd="sng" algn="ctr">
                          <a:solidFill>
                            <a:schemeClr val="tx1"/>
                          </a:solidFill>
                          <a:prstDash val="solid"/>
                          <a:round/>
                          <a:headEnd type="none" w="med" len="med"/>
                          <a:tailEnd type="none" w="med" len="med"/>
                        </a:lnR>
                      </a:tcPr>
                    </a:tc>
                    <a:tc>
                      <a:txBody>
                        <a:bodyPr/>
                        <a:lstStyle/>
                        <a:p>
                          <a:pPr algn="l"/>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F</m:t>
                                    </m:r>
                                    <m:r>
                                      <a:rPr lang="pt-BR" sz="2400" b="0" i="0" smtClean="0">
                                        <a:latin typeface="Cambria Math" panose="02040503050406030204" pitchFamily="18" charset="0"/>
                                      </a:rPr>
                                      <m:t>1</m:t>
                                    </m:r>
                                  </m:e>
                                  <m:sub>
                                    <m:r>
                                      <a:rPr lang="pt-BR" sz="2400" b="0" i="1" smtClean="0">
                                        <a:latin typeface="Cambria Math" panose="02040503050406030204" pitchFamily="18" charset="0"/>
                                      </a:rPr>
                                      <m:t>𝑠</m:t>
                                    </m:r>
                                  </m:sub>
                                </m:sSub>
                                <m:r>
                                  <a:rPr lang="pt-BR" sz="2400" i="0">
                                    <a:latin typeface="Cambria Math" panose="02040503050406030204" pitchFamily="18" charset="0"/>
                                  </a:rPr>
                                  <m:t>=</m:t>
                                </m:r>
                                <m:f>
                                  <m:fPr>
                                    <m:ctrlPr>
                                      <a:rPr lang="pt-BR" sz="2400" i="1" smtClean="0">
                                        <a:latin typeface="Cambria Math" panose="02040503050406030204" pitchFamily="18" charset="0"/>
                                      </a:rPr>
                                    </m:ctrlPr>
                                  </m:fPr>
                                  <m:num>
                                    <m:r>
                                      <a:rPr lang="pt-BR" sz="2400" b="0" i="0" smtClean="0">
                                        <a:latin typeface="Cambria Math" panose="02040503050406030204" pitchFamily="18" charset="0"/>
                                      </a:rPr>
                                      <m:t>2</m:t>
                                    </m:r>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R</m:t>
                                        </m:r>
                                      </m:e>
                                      <m:sub>
                                        <m:r>
                                          <a:rPr lang="pt-BR" sz="2400" b="0" i="1" smtClean="0">
                                            <a:latin typeface="Cambria Math" panose="02040503050406030204" pitchFamily="18" charset="0"/>
                                          </a:rPr>
                                          <m:t>𝑠</m:t>
                                        </m:r>
                                      </m:sub>
                                    </m:sSub>
                                  </m:num>
                                  <m:den>
                                    <m:sSub>
                                      <m:sSubPr>
                                        <m:ctrlPr>
                                          <a:rPr lang="pt-BR" sz="2400" i="1" smtClean="0">
                                            <a:latin typeface="Cambria Math" panose="02040503050406030204" pitchFamily="18" charset="0"/>
                                          </a:rPr>
                                        </m:ctrlPr>
                                      </m:sSubPr>
                                      <m:e>
                                        <m:r>
                                          <m:rPr>
                                            <m:sty m:val="p"/>
                                          </m:rPr>
                                          <a:rPr lang="pt-BR" sz="2400" i="0">
                                            <a:latin typeface="Cambria Math" panose="02040503050406030204" pitchFamily="18" charset="0"/>
                                          </a:rPr>
                                          <m:t>P</m:t>
                                        </m:r>
                                      </m:e>
                                      <m:sub>
                                        <m:r>
                                          <a:rPr lang="pt-BR" sz="2400" b="0" i="1" smtClean="0">
                                            <a:latin typeface="Cambria Math" panose="02040503050406030204" pitchFamily="18" charset="0"/>
                                          </a:rPr>
                                          <m:t>𝑠</m:t>
                                        </m:r>
                                      </m:sub>
                                    </m:sSub>
                                    <m:r>
                                      <a:rPr lang="pt-BR" sz="2400" b="0" i="0" smtClean="0">
                                        <a:latin typeface="Cambria Math" panose="02040503050406030204" pitchFamily="18" charset="0"/>
                                      </a:rPr>
                                      <m:t>+</m:t>
                                    </m:r>
                                    <m:sSub>
                                      <m:sSubPr>
                                        <m:ctrlPr>
                                          <a:rPr lang="pt-BR" sz="2400" i="1" smtClean="0">
                                            <a:latin typeface="Cambria Math" panose="02040503050406030204" pitchFamily="18" charset="0"/>
                                          </a:rPr>
                                        </m:ctrlPr>
                                      </m:sSubPr>
                                      <m:e>
                                        <m:r>
                                          <m:rPr>
                                            <m:sty m:val="p"/>
                                          </m:rPr>
                                          <a:rPr lang="pt-BR" sz="2400" b="0" i="0" smtClean="0">
                                            <a:latin typeface="Cambria Math" panose="02040503050406030204" pitchFamily="18" charset="0"/>
                                          </a:rPr>
                                          <m:t>R</m:t>
                                        </m:r>
                                      </m:e>
                                      <m:sub>
                                        <m:r>
                                          <a:rPr lang="pt-BR" sz="2400" b="0" i="1" smtClean="0">
                                            <a:latin typeface="Cambria Math" panose="02040503050406030204" pitchFamily="18" charset="0"/>
                                          </a:rPr>
                                          <m:t>𝑠</m:t>
                                        </m:r>
                                      </m:sub>
                                    </m:sSub>
                                  </m:den>
                                </m:f>
                              </m:oMath>
                            </m:oMathPara>
                          </a14:m>
                          <a:endParaRPr lang="pt-BR" sz="2400" i="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pt-BR" sz="2400" b="0" i="0" smtClean="0">
                                    <a:latin typeface="Cambria Math" panose="02040503050406030204" pitchFamily="18" charset="0"/>
                                  </a:rPr>
                                  <m:t>F</m:t>
                                </m:r>
                                <m:r>
                                  <a:rPr lang="pt-BR" sz="2400" b="0" i="0" smtClean="0">
                                    <a:latin typeface="Cambria Math" panose="02040503050406030204" pitchFamily="18" charset="0"/>
                                  </a:rPr>
                                  <m:t>1=</m:t>
                                </m:r>
                                <m:f>
                                  <m:fPr>
                                    <m:ctrlPr>
                                      <a:rPr lang="pt-BR" sz="2400" i="1" smtClean="0">
                                        <a:latin typeface="Cambria Math" panose="02040503050406030204" pitchFamily="18" charset="0"/>
                                      </a:rPr>
                                    </m:ctrlPr>
                                  </m:fPr>
                                  <m:num>
                                    <m:r>
                                      <a:rPr lang="pt-BR" sz="2400" b="0" i="0" smtClean="0">
                                        <a:latin typeface="Cambria Math" panose="02040503050406030204" pitchFamily="18" charset="0"/>
                                      </a:rPr>
                                      <m:t>2</m:t>
                                    </m:r>
                                    <m:r>
                                      <m:rPr>
                                        <m:sty m:val="p"/>
                                      </m:rPr>
                                      <a:rPr lang="pt-BR" sz="2400" i="0" smtClean="0">
                                        <a:latin typeface="Cambria Math" panose="02040503050406030204" pitchFamily="18" charset="0"/>
                                      </a:rPr>
                                      <m:t>PR</m:t>
                                    </m:r>
                                  </m:num>
                                  <m:den>
                                    <m:r>
                                      <m:rPr>
                                        <m:sty m:val="p"/>
                                      </m:rPr>
                                      <a:rPr lang="pt-BR" sz="2400" i="0" smtClean="0">
                                        <a:latin typeface="Cambria Math" panose="02040503050406030204" pitchFamily="18" charset="0"/>
                                      </a:rPr>
                                      <m:t>P</m:t>
                                    </m:r>
                                    <m:r>
                                      <a:rPr lang="pt-BR" sz="2400" b="0" i="0" smtClean="0">
                                        <a:latin typeface="Cambria Math" panose="02040503050406030204" pitchFamily="18" charset="0"/>
                                      </a:rPr>
                                      <m:t>+</m:t>
                                    </m:r>
                                    <m:r>
                                      <m:rPr>
                                        <m:sty m:val="p"/>
                                      </m:rPr>
                                      <a:rPr lang="pt-BR" sz="2400" i="0" smtClean="0">
                                        <a:latin typeface="Cambria Math" panose="02040503050406030204" pitchFamily="18" charset="0"/>
                                      </a:rPr>
                                      <m:t>R</m:t>
                                    </m:r>
                                  </m:den>
                                </m:f>
                              </m:oMath>
                            </m:oMathPara>
                          </a14:m>
                          <a:endParaRPr lang="pt-BR" sz="2400" i="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589234735"/>
                      </a:ext>
                    </a:extLst>
                  </a:tr>
                </a:tbl>
              </a:graphicData>
            </a:graphic>
          </p:graphicFrame>
        </mc:Choice>
        <mc:Fallback xmlns="">
          <p:graphicFrame>
            <p:nvGraphicFramePr>
              <p:cNvPr id="8" name="Tabela 5">
                <a:extLst>
                  <a:ext uri="{FF2B5EF4-FFF2-40B4-BE49-F238E27FC236}">
                    <a16:creationId xmlns:a16="http://schemas.microsoft.com/office/drawing/2014/main" id="{743C9F86-BB61-444E-9E2F-EA1FC6BBB90C}"/>
                  </a:ext>
                </a:extLst>
              </p:cNvPr>
              <p:cNvGraphicFramePr>
                <a:graphicFrameLocks noGrp="1"/>
              </p:cNvGraphicFramePr>
              <p:nvPr>
                <p:extLst>
                  <p:ext uri="{D42A27DB-BD31-4B8C-83A1-F6EECF244321}">
                    <p14:modId xmlns:p14="http://schemas.microsoft.com/office/powerpoint/2010/main" val="2198857812"/>
                  </p:ext>
                </p:extLst>
              </p:nvPr>
            </p:nvGraphicFramePr>
            <p:xfrm>
              <a:off x="1446807" y="2131111"/>
              <a:ext cx="9161198" cy="2971991"/>
            </p:xfrm>
            <a:graphic>
              <a:graphicData uri="http://schemas.openxmlformats.org/drawingml/2006/table">
                <a:tbl>
                  <a:tblPr firstRow="1" firstCol="1">
                    <a:tableStyleId>{9D7B26C5-4107-4FEC-AEDC-1716B250A1EF}</a:tableStyleId>
                  </a:tblPr>
                  <a:tblGrid>
                    <a:gridCol w="2419290">
                      <a:extLst>
                        <a:ext uri="{9D8B030D-6E8A-4147-A177-3AD203B41FA5}">
                          <a16:colId xmlns:a16="http://schemas.microsoft.com/office/drawing/2014/main" val="3084481422"/>
                        </a:ext>
                      </a:extLst>
                    </a:gridCol>
                    <a:gridCol w="3412936">
                      <a:extLst>
                        <a:ext uri="{9D8B030D-6E8A-4147-A177-3AD203B41FA5}">
                          <a16:colId xmlns:a16="http://schemas.microsoft.com/office/drawing/2014/main" val="1559440073"/>
                        </a:ext>
                      </a:extLst>
                    </a:gridCol>
                    <a:gridCol w="3328972">
                      <a:extLst>
                        <a:ext uri="{9D8B030D-6E8A-4147-A177-3AD203B41FA5}">
                          <a16:colId xmlns:a16="http://schemas.microsoft.com/office/drawing/2014/main" val="3426873704"/>
                        </a:ext>
                      </a:extLst>
                    </a:gridCol>
                  </a:tblGrid>
                  <a:tr h="579120">
                    <a:tc>
                      <a:txBody>
                        <a:bodyPr/>
                        <a:lstStyle/>
                        <a:p>
                          <a:pPr algn="ctr"/>
                          <a:r>
                            <a:rPr lang="pt-BR" sz="3200" dirty="0" err="1">
                              <a:latin typeface="Poppins Light" panose="00000400000000000000" pitchFamily="2" charset="0"/>
                              <a:cs typeface="Poppins Light" panose="00000400000000000000" pitchFamily="2" charset="0"/>
                            </a:rPr>
                            <a:t>Metric</a:t>
                          </a:r>
                          <a:endParaRPr lang="pt-BR" sz="3200" dirty="0">
                            <a:latin typeface="Poppins Light" panose="00000400000000000000" pitchFamily="2" charset="0"/>
                            <a:cs typeface="Poppins Light" panose="00000400000000000000" pitchFamily="2"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pt-BR" sz="3200" b="1" dirty="0">
                              <a:latin typeface="Poppins Light" panose="00000400000000000000" pitchFamily="2" charset="0"/>
                              <a:cs typeface="Poppins Light" panose="00000400000000000000" pitchFamily="2" charset="0"/>
                            </a:rPr>
                            <a:t>Soft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lnL w="12700" cap="flat" cmpd="sng" algn="ctr">
                          <a:solidFill>
                            <a:schemeClr val="tx1"/>
                          </a:solidFill>
                          <a:prstDash val="solid"/>
                          <a:round/>
                          <a:headEnd type="none" w="med" len="med"/>
                          <a:tailEnd type="none" w="med" len="med"/>
                        </a:lnL>
                      </a:tcPr>
                    </a:tc>
                    <a:tc>
                      <a:txBody>
                        <a:bodyPr/>
                        <a:lstStyle/>
                        <a:p>
                          <a:pPr algn="ctr"/>
                          <a:r>
                            <a:rPr lang="pt-BR" sz="3200" b="1" dirty="0">
                              <a:latin typeface="Poppins Light" panose="00000400000000000000" pitchFamily="2" charset="0"/>
                              <a:cs typeface="Poppins Light" panose="00000400000000000000" pitchFamily="2" charset="0"/>
                            </a:rPr>
                            <a:t>Hard </a:t>
                          </a:r>
                          <a:r>
                            <a:rPr lang="pt-BR" sz="3200" b="1" dirty="0" err="1">
                              <a:latin typeface="Poppins Light" panose="00000400000000000000" pitchFamily="2" charset="0"/>
                              <a:cs typeface="Poppins Light" panose="00000400000000000000" pitchFamily="2" charset="0"/>
                            </a:rPr>
                            <a:t>versions</a:t>
                          </a:r>
                          <a:endParaRPr lang="pt-BR" sz="3200" dirty="0">
                            <a:latin typeface="Poppins Light" panose="00000400000000000000" pitchFamily="2" charset="0"/>
                            <a:cs typeface="Poppins Light" panose="00000400000000000000" pitchFamily="2" charset="0"/>
                          </a:endParaRPr>
                        </a:p>
                      </a:txBody>
                      <a:tcPr anchor="ctr"/>
                    </a:tc>
                    <a:extLst>
                      <a:ext uri="{0D108BD9-81ED-4DB2-BD59-A6C34878D82A}">
                        <a16:rowId xmlns:a16="http://schemas.microsoft.com/office/drawing/2014/main" val="3254330897"/>
                      </a:ext>
                    </a:extLst>
                  </a:tr>
                  <a:tr h="776224">
                    <a:tc>
                      <a:txBody>
                        <a:bodyPr/>
                        <a:lstStyle/>
                        <a:p>
                          <a:pPr algn="ctr"/>
                          <a:r>
                            <a:rPr lang="pt-BR" sz="2400" dirty="0" err="1">
                              <a:latin typeface="Poppins Light" panose="00000400000000000000" pitchFamily="2" charset="0"/>
                              <a:cs typeface="Poppins Light" panose="00000400000000000000" pitchFamily="2" charset="0"/>
                            </a:rPr>
                            <a:t>Precision</a:t>
                          </a:r>
                          <a:r>
                            <a:rPr lang="pt-BR" sz="2400" dirty="0">
                              <a:latin typeface="Poppins Light" panose="00000400000000000000" pitchFamily="2" charset="0"/>
                              <a:cs typeface="Poppins Light" panose="00000400000000000000" pitchFamily="2" charset="0"/>
                            </a:rPr>
                            <a:t> (P)</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70893" t="-84375" r="-97857" b="-209375"/>
                          </a:stretch>
                        </a:blipFill>
                      </a:tcPr>
                    </a:tc>
                    <a:tc>
                      <a:txBody>
                        <a:bodyPr/>
                        <a:lstStyle/>
                        <a:p>
                          <a:endParaRPr lang="pt-BR"/>
                        </a:p>
                      </a:txBody>
                      <a:tcPr anchor="ctr">
                        <a:blipFill>
                          <a:blip r:embed="rId3"/>
                          <a:stretch>
                            <a:fillRect l="-174954" t="-84375" r="-183" b="-209375"/>
                          </a:stretch>
                        </a:blipFill>
                      </a:tcPr>
                    </a:tc>
                    <a:extLst>
                      <a:ext uri="{0D108BD9-81ED-4DB2-BD59-A6C34878D82A}">
                        <a16:rowId xmlns:a16="http://schemas.microsoft.com/office/drawing/2014/main" val="147052729"/>
                      </a:ext>
                    </a:extLst>
                  </a:tr>
                  <a:tr h="776224">
                    <a:tc>
                      <a:txBody>
                        <a:bodyPr/>
                        <a:lstStyle/>
                        <a:p>
                          <a:pPr algn="ctr"/>
                          <a:r>
                            <a:rPr lang="pt-BR" sz="2400" dirty="0">
                              <a:latin typeface="Poppins Light" panose="00000400000000000000" pitchFamily="2" charset="0"/>
                              <a:cs typeface="Poppins Light" panose="00000400000000000000" pitchFamily="2" charset="0"/>
                            </a:rPr>
                            <a:t>Recall (R)</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70893" t="-184375" r="-97857" b="-109375"/>
                          </a:stretch>
                        </a:blipFill>
                      </a:tcPr>
                    </a:tc>
                    <a:tc>
                      <a:txBody>
                        <a:bodyPr/>
                        <a:lstStyle/>
                        <a:p>
                          <a:endParaRPr lang="pt-BR"/>
                        </a:p>
                      </a:txBody>
                      <a:tcPr anchor="ctr">
                        <a:blipFill>
                          <a:blip r:embed="rId3"/>
                          <a:stretch>
                            <a:fillRect l="-174954" t="-184375" r="-183" b="-109375"/>
                          </a:stretch>
                        </a:blipFill>
                      </a:tcPr>
                    </a:tc>
                    <a:extLst>
                      <a:ext uri="{0D108BD9-81ED-4DB2-BD59-A6C34878D82A}">
                        <a16:rowId xmlns:a16="http://schemas.microsoft.com/office/drawing/2014/main" val="1471883984"/>
                      </a:ext>
                    </a:extLst>
                  </a:tr>
                  <a:tr h="840423">
                    <a:tc>
                      <a:txBody>
                        <a:bodyPr/>
                        <a:lstStyle/>
                        <a:p>
                          <a:pPr algn="ctr"/>
                          <a:r>
                            <a:rPr lang="pt-BR" sz="2400" dirty="0">
                              <a:latin typeface="Poppins Light" panose="00000400000000000000" pitchFamily="2" charset="0"/>
                              <a:cs typeface="Poppins Light" panose="00000400000000000000" pitchFamily="2" charset="0"/>
                            </a:rPr>
                            <a:t>F1</a:t>
                          </a:r>
                        </a:p>
                      </a:txBody>
                      <a:tcPr anchor="ctr">
                        <a:lnR w="12700" cap="flat" cmpd="sng" algn="ctr">
                          <a:solidFill>
                            <a:schemeClr val="tx1"/>
                          </a:solidFill>
                          <a:prstDash val="solid"/>
                          <a:round/>
                          <a:headEnd type="none" w="med" len="med"/>
                          <a:tailEnd type="none" w="med" len="med"/>
                        </a:lnR>
                      </a:tcPr>
                    </a:tc>
                    <a:tc>
                      <a:txBody>
                        <a:bodyPr/>
                        <a:lstStyle/>
                        <a:p>
                          <a:endParaRPr lang="pt-BR"/>
                        </a:p>
                      </a:txBody>
                      <a:tcPr anchor="ctr">
                        <a:lnL w="12700" cap="flat" cmpd="sng" algn="ctr">
                          <a:solidFill>
                            <a:schemeClr val="tx1"/>
                          </a:solidFill>
                          <a:prstDash val="solid"/>
                          <a:round/>
                          <a:headEnd type="none" w="med" len="med"/>
                          <a:tailEnd type="none" w="med" len="med"/>
                        </a:lnL>
                        <a:blipFill>
                          <a:blip r:embed="rId3"/>
                          <a:stretch>
                            <a:fillRect l="-70893" t="-263768" r="-97857" b="-1449"/>
                          </a:stretch>
                        </a:blipFill>
                      </a:tcPr>
                    </a:tc>
                    <a:tc>
                      <a:txBody>
                        <a:bodyPr/>
                        <a:lstStyle/>
                        <a:p>
                          <a:endParaRPr lang="pt-BR"/>
                        </a:p>
                      </a:txBody>
                      <a:tcPr anchor="ctr">
                        <a:blipFill>
                          <a:blip r:embed="rId3"/>
                          <a:stretch>
                            <a:fillRect l="-174954" t="-263768" r="-183" b="-1449"/>
                          </a:stretch>
                        </a:blipFill>
                      </a:tcPr>
                    </a:tc>
                    <a:extLst>
                      <a:ext uri="{0D108BD9-81ED-4DB2-BD59-A6C34878D82A}">
                        <a16:rowId xmlns:a16="http://schemas.microsoft.com/office/drawing/2014/main" val="3589234735"/>
                      </a:ext>
                    </a:extLst>
                  </a:tr>
                </a:tbl>
              </a:graphicData>
            </a:graphic>
          </p:graphicFrame>
        </mc:Fallback>
      </mc:AlternateContent>
    </p:spTree>
    <p:extLst>
      <p:ext uri="{BB962C8B-B14F-4D97-AF65-F5344CB8AC3E}">
        <p14:creationId xmlns:p14="http://schemas.microsoft.com/office/powerpoint/2010/main" val="81615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edondar Retângulo em um Canto Diagonal 7"/>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62092"/>
            <a:ext cx="2057400" cy="365125"/>
          </a:xfrm>
        </p:spPr>
        <p:txBody>
          <a:bodyPr/>
          <a:lstStyle/>
          <a:p>
            <a:pPr>
              <a:defRPr/>
            </a:pPr>
            <a:fld id="{AA9E46FB-94D2-4B5B-B54C-9A9F300F7F7A}" type="slidenum">
              <a:rPr lang="pt-BR" b="1">
                <a:solidFill>
                  <a:prstClr val="black"/>
                </a:solidFill>
                <a:latin typeface="Franklin Gothic Book" panose="020B0503020102020204" pitchFamily="34" charset="0"/>
              </a:rPr>
              <a:pPr>
                <a:defRPr/>
              </a:pPr>
              <a:t>32</a:t>
            </a:fld>
            <a:endParaRPr lang="pt-BR" b="1" dirty="0">
              <a:solidFill>
                <a:prstClr val="black"/>
              </a:solidFill>
              <a:latin typeface="Franklin Gothic Book" panose="020B0503020102020204" pitchFamily="34" charset="0"/>
            </a:endParaRPr>
          </a:p>
        </p:txBody>
      </p:sp>
      <p:sp>
        <p:nvSpPr>
          <p:cNvPr id="6" name="Retângulo de cantos arredondados 4">
            <a:extLst>
              <a:ext uri="{FF2B5EF4-FFF2-40B4-BE49-F238E27FC236}">
                <a16:creationId xmlns:a16="http://schemas.microsoft.com/office/drawing/2014/main" id="{30E1D53F-4FA6-4AEA-B913-3B4D713368E0}"/>
              </a:ext>
            </a:extLst>
          </p:cNvPr>
          <p:cNvSpPr/>
          <p:nvPr/>
        </p:nvSpPr>
        <p:spPr>
          <a:xfrm>
            <a:off x="0" y="2987430"/>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7" name="Título 1">
            <a:extLst>
              <a:ext uri="{FF2B5EF4-FFF2-40B4-BE49-F238E27FC236}">
                <a16:creationId xmlns:a16="http://schemas.microsoft.com/office/drawing/2014/main" id="{FED98EED-432F-48DA-94F7-9F843FD3A6E5}"/>
              </a:ext>
            </a:extLst>
          </p:cNvPr>
          <p:cNvSpPr txBox="1">
            <a:spLocks/>
          </p:cNvSpPr>
          <p:nvPr/>
        </p:nvSpPr>
        <p:spPr>
          <a:xfrm>
            <a:off x="840829" y="2987430"/>
            <a:ext cx="7821083" cy="65151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a:latin typeface="Poppins ExtraBold" panose="00000900000000000000" pitchFamily="2" charset="0"/>
                <a:cs typeface="Poppins ExtraBold" panose="00000900000000000000" pitchFamily="2" charset="0"/>
              </a:rPr>
              <a:t>III. Research </a:t>
            </a:r>
            <a:r>
              <a:rPr lang="pt-BR" sz="3600" dirty="0" err="1">
                <a:latin typeface="Poppins ExtraBold" panose="00000900000000000000" pitchFamily="2" charset="0"/>
                <a:cs typeface="Poppins ExtraBold" panose="00000900000000000000" pitchFamily="2" charset="0"/>
              </a:rPr>
              <a:t>and</a:t>
            </a:r>
            <a:r>
              <a:rPr lang="pt-BR" sz="3600" dirty="0">
                <a:latin typeface="Poppins ExtraBold" panose="00000900000000000000" pitchFamily="2" charset="0"/>
                <a:cs typeface="Poppins ExtraBold" panose="00000900000000000000" pitchFamily="2" charset="0"/>
              </a:rPr>
              <a:t> </a:t>
            </a:r>
            <a:r>
              <a:rPr lang="pt-BR" sz="3600" dirty="0" err="1">
                <a:latin typeface="Poppins ExtraBold" panose="00000900000000000000" pitchFamily="2" charset="0"/>
                <a:cs typeface="Poppins ExtraBold" panose="00000900000000000000" pitchFamily="2" charset="0"/>
              </a:rPr>
              <a:t>Publication</a:t>
            </a:r>
            <a:r>
              <a:rPr lang="pt-BR" sz="3600" dirty="0">
                <a:latin typeface="Poppins ExtraBold" panose="00000900000000000000" pitchFamily="2" charset="0"/>
                <a:cs typeface="Poppins ExtraBold" panose="00000900000000000000" pitchFamily="2" charset="0"/>
              </a:rPr>
              <a:t> </a:t>
            </a:r>
            <a:r>
              <a:rPr lang="pt-BR" sz="3600" dirty="0" err="1">
                <a:latin typeface="Poppins ExtraBold" panose="00000900000000000000" pitchFamily="2" charset="0"/>
                <a:cs typeface="Poppins ExtraBold" panose="00000900000000000000" pitchFamily="2" charset="0"/>
              </a:rPr>
              <a:t>Plan</a:t>
            </a:r>
            <a:endParaRPr lang="pt-BR" sz="3600" dirty="0">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354305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33</a:t>
            </a:fld>
            <a:endParaRPr lang="pt-BR" b="1" dirty="0">
              <a:solidFill>
                <a:schemeClr val="tx1"/>
              </a:solidFill>
              <a:latin typeface="Franklin Gothic Book" panose="020B0503020102020204" pitchFamily="34" charset="0"/>
            </a:endParaRPr>
          </a:p>
        </p:txBody>
      </p:sp>
      <p:sp>
        <p:nvSpPr>
          <p:cNvPr id="7" name="CaixaDeTexto 6">
            <a:extLst>
              <a:ext uri="{FF2B5EF4-FFF2-40B4-BE49-F238E27FC236}">
                <a16:creationId xmlns:a16="http://schemas.microsoft.com/office/drawing/2014/main" id="{85B41EF4-8FCE-4766-BB6E-2DE90C0F399A}"/>
              </a:ext>
            </a:extLst>
          </p:cNvPr>
          <p:cNvSpPr txBox="1"/>
          <p:nvPr/>
        </p:nvSpPr>
        <p:spPr>
          <a:xfrm>
            <a:off x="771186" y="1445339"/>
            <a:ext cx="9406245" cy="5047536"/>
          </a:xfrm>
          <a:prstGeom prst="rect">
            <a:avLst/>
          </a:prstGeom>
          <a:noFill/>
        </p:spPr>
        <p:txBody>
          <a:bodyPr wrap="square">
            <a:spAutoFit/>
          </a:bodyPr>
          <a:lstStyle/>
          <a:p>
            <a:pPr>
              <a:defRPr/>
            </a:pPr>
            <a:r>
              <a:rPr lang="en-US" sz="2200" b="1" dirty="0">
                <a:latin typeface="Poppins Light" panose="00000400000000000000" pitchFamily="2" charset="0"/>
                <a:cs typeface="Poppins Light" panose="00000400000000000000" pitchFamily="2" charset="0"/>
              </a:rPr>
              <a:t>Ongoing research paper: </a:t>
            </a:r>
          </a:p>
          <a:p>
            <a:pPr marL="342900" indent="-342900">
              <a:buFont typeface="Arial" panose="020B0604020202020204" pitchFamily="34" charset="0"/>
              <a:buChar char="•"/>
              <a:defRPr/>
            </a:pPr>
            <a:endParaRPr lang="en-US" sz="1000" dirty="0">
              <a:latin typeface="Poppins Light" panose="00000400000000000000" pitchFamily="2" charset="0"/>
              <a:cs typeface="Poppins Light" panose="00000400000000000000" pitchFamily="2" charset="0"/>
            </a:endParaRPr>
          </a:p>
          <a:p>
            <a:pPr marL="342900" indent="-342900">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 novel metric for soft evaluation of event detection performance</a:t>
            </a:r>
          </a:p>
          <a:p>
            <a:pPr marL="342900" indent="-342900">
              <a:buFont typeface="Arial" panose="020B0604020202020204" pitchFamily="34" charset="0"/>
              <a:buChar char="•"/>
              <a:defRPr/>
            </a:pPr>
            <a:endParaRPr lang="en-US" sz="2000" dirty="0">
              <a:latin typeface="Poppins Light" panose="00000400000000000000" pitchFamily="2" charset="0"/>
              <a:cs typeface="Poppins Light" panose="00000400000000000000" pitchFamily="2" charset="0"/>
            </a:endParaRPr>
          </a:p>
          <a:p>
            <a:r>
              <a:rPr lang="en-US" sz="2000" b="1" dirty="0">
                <a:latin typeface="Poppins Light" panose="00000400000000000000" pitchFamily="2" charset="0"/>
                <a:cs typeface="Poppins Light" panose="00000400000000000000" pitchFamily="2" charset="0"/>
              </a:rPr>
              <a:t>Journal</a:t>
            </a:r>
            <a:r>
              <a:rPr lang="en-US" sz="2000" dirty="0">
                <a:latin typeface="Poppins Light" panose="00000400000000000000" pitchFamily="2" charset="0"/>
                <a:cs typeface="Poppins Light" panose="00000400000000000000" pitchFamily="2" charset="0"/>
              </a:rPr>
              <a:t>: </a:t>
            </a:r>
            <a:r>
              <a:rPr lang="pt-BR" sz="2000" dirty="0">
                <a:latin typeface="Poppins Light" panose="00000400000000000000" pitchFamily="2" charset="0"/>
                <a:cs typeface="Poppins Light" panose="00000400000000000000" pitchFamily="2" charset="0"/>
              </a:rPr>
              <a:t>Applied Soft </a:t>
            </a:r>
            <a:r>
              <a:rPr lang="pt-BR" sz="2000" dirty="0" err="1">
                <a:latin typeface="Poppins Light" panose="00000400000000000000" pitchFamily="2" charset="0"/>
                <a:cs typeface="Poppins Light" panose="00000400000000000000" pitchFamily="2" charset="0"/>
              </a:rPr>
              <a:t>Computing</a:t>
            </a:r>
            <a:endParaRPr lang="en-US" sz="2000" dirty="0">
              <a:latin typeface="Poppins Light" panose="00000400000000000000" pitchFamily="2" charset="0"/>
              <a:cs typeface="Poppins Light" panose="00000400000000000000" pitchFamily="2" charset="0"/>
            </a:endParaRPr>
          </a:p>
          <a:p>
            <a:pPr marL="0" marR="0" indent="0" algn="l" rtl="0" eaLnBrk="1" fontAlgn="auto" latinLnBrk="0" hangingPunct="1">
              <a:spcBef>
                <a:spcPts val="0"/>
              </a:spcBef>
              <a:spcAft>
                <a:spcPts val="0"/>
              </a:spcAft>
            </a:pPr>
            <a:r>
              <a:rPr lang="pt-BR" sz="2000" b="1" i="0" u="none" strike="noStrike" kern="1200" dirty="0" err="1">
                <a:solidFill>
                  <a:srgbClr val="000000"/>
                </a:solidFill>
                <a:effectLst/>
                <a:latin typeface="Poppins Light" panose="00000400000000000000" pitchFamily="2" charset="0"/>
                <a:cs typeface="Poppins Light" panose="00000400000000000000" pitchFamily="2" charset="0"/>
              </a:rPr>
              <a:t>Submission</a:t>
            </a:r>
            <a:r>
              <a:rPr lang="pt-BR" sz="2000" b="1" i="0" u="none" strike="noStrike" kern="1200" dirty="0">
                <a:solidFill>
                  <a:srgbClr val="000000"/>
                </a:solidFill>
                <a:effectLst/>
                <a:latin typeface="Poppins Light" panose="00000400000000000000" pitchFamily="2" charset="0"/>
                <a:cs typeface="Poppins Light" panose="00000400000000000000" pitchFamily="2" charset="0"/>
              </a:rPr>
              <a:t> </a:t>
            </a:r>
            <a:r>
              <a:rPr lang="pt-BR" sz="2000" b="1" i="0" u="none" strike="noStrike" kern="1200" dirty="0" err="1">
                <a:solidFill>
                  <a:srgbClr val="000000"/>
                </a:solidFill>
                <a:effectLst/>
                <a:latin typeface="Poppins Light" panose="00000400000000000000" pitchFamily="2" charset="0"/>
                <a:cs typeface="Poppins Light" panose="00000400000000000000" pitchFamily="2" charset="0"/>
              </a:rPr>
              <a:t>goal</a:t>
            </a:r>
            <a:r>
              <a:rPr lang="pt-BR" sz="2000" b="1" i="0" u="none" strike="noStrike" kern="1200" dirty="0">
                <a:solidFill>
                  <a:srgbClr val="000000"/>
                </a:solidFill>
                <a:effectLst/>
                <a:latin typeface="Poppins Light" panose="00000400000000000000" pitchFamily="2" charset="0"/>
                <a:cs typeface="Poppins Light" panose="00000400000000000000" pitchFamily="2" charset="0"/>
              </a:rPr>
              <a:t>: 2021/04</a:t>
            </a:r>
            <a:endParaRPr lang="pt-BR" sz="2000" b="1" i="0" u="none" strike="noStrike" dirty="0">
              <a:effectLst/>
              <a:latin typeface="Arial" panose="020B0604020202020204" pitchFamily="34" charset="0"/>
            </a:endParaRPr>
          </a:p>
          <a:p>
            <a:pPr marL="342900" indent="-342900">
              <a:buFont typeface="Arial" panose="020B0604020202020204" pitchFamily="34" charset="0"/>
              <a:buChar char="•"/>
              <a:defRPr/>
            </a:pPr>
            <a:endParaRPr lang="en-US" sz="2000" dirty="0">
              <a:latin typeface="Poppins Light" panose="00000400000000000000" pitchFamily="2" charset="0"/>
              <a:cs typeface="Poppins Light" panose="00000400000000000000" pitchFamily="2" charset="0"/>
            </a:endParaRPr>
          </a:p>
          <a:p>
            <a:pPr>
              <a:defRPr/>
            </a:pPr>
            <a:r>
              <a:rPr lang="en-US" sz="2000" b="1" dirty="0">
                <a:latin typeface="Poppins Light" panose="00000400000000000000" pitchFamily="2" charset="0"/>
                <a:cs typeface="Poppins Light" panose="00000400000000000000" pitchFamily="2" charset="0"/>
              </a:rPr>
              <a:t>Scope &amp; Main Contributions</a:t>
            </a:r>
          </a:p>
          <a:p>
            <a:pPr>
              <a:defRPr/>
            </a:pPr>
            <a:endParaRPr lang="en-US" sz="1000" b="1"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r>
              <a:rPr lang="en-US" sz="1800" b="1" dirty="0">
                <a:latin typeface="Poppins Light" panose="00000400000000000000" pitchFamily="2" charset="0"/>
                <a:cs typeface="Poppins Light" panose="00000400000000000000" pitchFamily="2" charset="0"/>
              </a:rPr>
              <a:t>Motivation: </a:t>
            </a:r>
            <a:r>
              <a:rPr lang="en-US" sz="1800" dirty="0">
                <a:latin typeface="Poppins Light" panose="00000400000000000000" pitchFamily="2" charset="0"/>
                <a:cs typeface="Poppins Light" panose="00000400000000000000" pitchFamily="2" charset="0"/>
              </a:rPr>
              <a:t>Online detection</a:t>
            </a:r>
            <a:endParaRPr lang="en-US" sz="1800" b="1"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r>
              <a:rPr lang="en-US" sz="1800" b="1" dirty="0">
                <a:latin typeface="Poppins Light" panose="00000400000000000000" pitchFamily="2" charset="0"/>
                <a:cs typeface="Poppins Light" panose="00000400000000000000" pitchFamily="2" charset="0"/>
              </a:rPr>
              <a:t>Methodology</a:t>
            </a:r>
            <a:r>
              <a:rPr lang="en-US" sz="1800" dirty="0">
                <a:latin typeface="Poppins Light" panose="00000400000000000000" pitchFamily="2" charset="0"/>
                <a:cs typeface="Poppins Light" panose="00000400000000000000" pitchFamily="2" charset="0"/>
              </a:rPr>
              <a:t>: </a:t>
            </a:r>
            <a:r>
              <a:rPr lang="en-US" dirty="0">
                <a:latin typeface="Poppins Light" panose="00000400000000000000" pitchFamily="2" charset="0"/>
                <a:cs typeface="Poppins Light" panose="00000400000000000000" pitchFamily="2" charset="0"/>
              </a:rPr>
              <a:t>Soft evaluation metric</a:t>
            </a:r>
          </a:p>
          <a:p>
            <a:pPr marL="285750" indent="-285750">
              <a:buFont typeface="Arial" panose="020B0604020202020204" pitchFamily="34" charset="0"/>
              <a:buChar char="•"/>
              <a:defRPr/>
            </a:pPr>
            <a:endParaRPr lang="en-US" sz="2000" dirty="0">
              <a:solidFill>
                <a:srgbClr val="FF0000"/>
              </a:solidFill>
              <a:latin typeface="Poppins Light" panose="00000400000000000000" pitchFamily="2" charset="0"/>
              <a:cs typeface="Poppins Light" panose="00000400000000000000" pitchFamily="2" charset="0"/>
            </a:endParaRPr>
          </a:p>
          <a:p>
            <a:pPr>
              <a:defRPr/>
            </a:pPr>
            <a:r>
              <a:rPr lang="en-US" sz="2200" b="1" dirty="0">
                <a:latin typeface="Poppins Light" panose="00000400000000000000" pitchFamily="2" charset="0"/>
                <a:cs typeface="Poppins Light" panose="00000400000000000000" pitchFamily="2" charset="0"/>
              </a:rPr>
              <a:t>Experiment scope</a:t>
            </a:r>
            <a:r>
              <a:rPr lang="en-US" sz="2200" dirty="0">
                <a:latin typeface="Poppins Light" panose="00000400000000000000" pitchFamily="2" charset="0"/>
                <a:cs typeface="Poppins Light" panose="00000400000000000000" pitchFamily="2" charset="0"/>
              </a:rPr>
              <a:t>:</a:t>
            </a:r>
          </a:p>
          <a:p>
            <a:pPr>
              <a:defRPr/>
            </a:pPr>
            <a:endParaRPr lang="en-US" sz="1000"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Application to the </a:t>
            </a:r>
            <a:r>
              <a:rPr lang="en-US" b="1" dirty="0" err="1">
                <a:latin typeface="Poppins Light" panose="00000400000000000000" pitchFamily="2" charset="0"/>
                <a:cs typeface="Poppins Light" panose="00000400000000000000" pitchFamily="2" charset="0"/>
              </a:rPr>
              <a:t>WaterQuality</a:t>
            </a:r>
            <a:r>
              <a:rPr lang="en-US" dirty="0">
                <a:latin typeface="Poppins Light" panose="00000400000000000000" pitchFamily="2" charset="0"/>
                <a:cs typeface="Poppins Light" panose="00000400000000000000" pitchFamily="2" charset="0"/>
              </a:rPr>
              <a:t>, </a:t>
            </a:r>
            <a:r>
              <a:rPr lang="en-US" sz="1800" b="1" dirty="0">
                <a:latin typeface="Poppins Light" panose="00000400000000000000" pitchFamily="2" charset="0"/>
                <a:cs typeface="Poppins Light" panose="00000400000000000000" pitchFamily="2" charset="0"/>
              </a:rPr>
              <a:t>NAB</a:t>
            </a:r>
            <a:r>
              <a:rPr lang="en-US" sz="1800" dirty="0">
                <a:latin typeface="Poppins Light" panose="00000400000000000000" pitchFamily="2" charset="0"/>
                <a:cs typeface="Poppins Light" panose="00000400000000000000" pitchFamily="2" charset="0"/>
              </a:rPr>
              <a:t>, </a:t>
            </a:r>
            <a:r>
              <a:rPr lang="en-US" sz="1800" b="1" dirty="0" err="1">
                <a:latin typeface="Poppins Light" panose="00000400000000000000" pitchFamily="2" charset="0"/>
                <a:cs typeface="Poppins Light" panose="00000400000000000000" pitchFamily="2" charset="0"/>
              </a:rPr>
              <a:t>YahooLabs</a:t>
            </a:r>
            <a:endParaRPr lang="en-US" sz="1800" b="1"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r>
              <a:rPr lang="pt-BR" dirty="0">
                <a:latin typeface="Poppins Light" panose="00000400000000000000" pitchFamily="2" charset="0"/>
                <a:cs typeface="Poppins Light" panose="00000400000000000000" pitchFamily="2" charset="0"/>
              </a:rPr>
              <a:t>Compare </a:t>
            </a:r>
            <a:r>
              <a:rPr lang="pt-BR" dirty="0" err="1">
                <a:latin typeface="Poppins Light" panose="00000400000000000000" pitchFamily="2" charset="0"/>
                <a:cs typeface="Poppins Light" panose="00000400000000000000" pitchFamily="2" charset="0"/>
              </a:rPr>
              <a:t>to</a:t>
            </a:r>
            <a:r>
              <a:rPr lang="pt-BR" dirty="0">
                <a:latin typeface="Poppins Light" panose="00000400000000000000" pitchFamily="2" charset="0"/>
                <a:cs typeface="Poppins Light" panose="00000400000000000000" pitchFamily="2" charset="0"/>
              </a:rPr>
              <a:t> </a:t>
            </a:r>
            <a:r>
              <a:rPr lang="pt-BR" b="1" dirty="0">
                <a:latin typeface="Poppins Light" panose="00000400000000000000" pitchFamily="2" charset="0"/>
                <a:cs typeface="Poppins Light" panose="00000400000000000000" pitchFamily="2" charset="0"/>
              </a:rPr>
              <a:t>NAB score</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and</a:t>
            </a:r>
            <a:r>
              <a:rPr lang="pt-BR" dirty="0">
                <a:latin typeface="Poppins Light" panose="00000400000000000000" pitchFamily="2" charset="0"/>
                <a:cs typeface="Poppins Light" panose="00000400000000000000" pitchFamily="2" charset="0"/>
              </a:rPr>
              <a:t> </a:t>
            </a:r>
            <a:r>
              <a:rPr lang="pt-BR" b="1" dirty="0">
                <a:latin typeface="Poppins Light" panose="00000400000000000000" pitchFamily="2" charset="0"/>
                <a:cs typeface="Poppins Light" panose="00000400000000000000" pitchFamily="2" charset="0"/>
              </a:rPr>
              <a:t>hard </a:t>
            </a:r>
            <a:r>
              <a:rPr lang="pt-BR" b="1" dirty="0" err="1">
                <a:latin typeface="Poppins Light" panose="00000400000000000000" pitchFamily="2" charset="0"/>
                <a:cs typeface="Poppins Light" panose="00000400000000000000" pitchFamily="2" charset="0"/>
              </a:rPr>
              <a:t>metrics</a:t>
            </a:r>
            <a:endParaRPr lang="pt-BR" b="1"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endParaRPr lang="pt-BR" sz="2000" b="1"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defRPr/>
            </a:pPr>
            <a:endParaRPr lang="en-US" dirty="0">
              <a:latin typeface="Poppins Light" panose="00000400000000000000" pitchFamily="2" charset="0"/>
              <a:cs typeface="Poppins Light" panose="00000400000000000000" pitchFamily="2" charset="0"/>
            </a:endParaRPr>
          </a:p>
        </p:txBody>
      </p:sp>
      <p:sp>
        <p:nvSpPr>
          <p:cNvPr id="15" name="Título 1">
            <a:extLst>
              <a:ext uri="{FF2B5EF4-FFF2-40B4-BE49-F238E27FC236}">
                <a16:creationId xmlns:a16="http://schemas.microsoft.com/office/drawing/2014/main" id="{A357B88A-E253-4727-9CEB-BEE883F447A5}"/>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III. Short-</a:t>
            </a:r>
            <a:r>
              <a:rPr lang="pt-BR" sz="3000" b="1" dirty="0" err="1">
                <a:latin typeface="Poppins SemiBold" panose="00000700000000000000" pitchFamily="2" charset="0"/>
                <a:cs typeface="Poppins SemiBold" panose="00000700000000000000" pitchFamily="2" charset="0"/>
              </a:rPr>
              <a:t>term</a:t>
            </a:r>
            <a:r>
              <a:rPr lang="pt-BR" sz="3000" b="1" dirty="0">
                <a:latin typeface="Poppins SemiBold" panose="00000700000000000000" pitchFamily="2" charset="0"/>
                <a:cs typeface="Poppins SemiBold" panose="00000700000000000000" pitchFamily="2" charset="0"/>
              </a:rPr>
              <a:t> </a:t>
            </a:r>
            <a:r>
              <a:rPr lang="pt-BR" sz="3000" b="1" dirty="0" err="1">
                <a:latin typeface="Poppins SemiBold" panose="00000700000000000000" pitchFamily="2" charset="0"/>
                <a:cs typeface="Poppins SemiBold" panose="00000700000000000000" pitchFamily="2" charset="0"/>
              </a:rPr>
              <a:t>Plan</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627691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1" y="213"/>
            <a:ext cx="12192001"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1" y="6583680"/>
            <a:ext cx="12192001"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13" name="Título 1">
            <a:extLst>
              <a:ext uri="{FF2B5EF4-FFF2-40B4-BE49-F238E27FC236}">
                <a16:creationId xmlns:a16="http://schemas.microsoft.com/office/drawing/2014/main" id="{B45E6090-B17F-4C66-9698-08EF388AFCFD}"/>
              </a:ext>
            </a:extLst>
          </p:cNvPr>
          <p:cNvSpPr txBox="1">
            <a:spLocks/>
          </p:cNvSpPr>
          <p:nvPr/>
        </p:nvSpPr>
        <p:spPr>
          <a:xfrm>
            <a:off x="624013" y="-5634"/>
            <a:ext cx="8595688"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000" b="1" dirty="0" err="1">
                <a:latin typeface="Poppins SemiBold" panose="00000700000000000000" pitchFamily="2" charset="0"/>
                <a:cs typeface="Poppins SemiBold" panose="00000700000000000000" pitchFamily="2" charset="0"/>
              </a:rPr>
              <a:t>References</a:t>
            </a:r>
            <a:endParaRPr lang="pt-BR" sz="3000" b="1" dirty="0">
              <a:latin typeface="Poppins SemiBold" panose="00000700000000000000" pitchFamily="2" charset="0"/>
              <a:cs typeface="Poppins SemiBold" panose="00000700000000000000" pitchFamily="2" charset="0"/>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34</a:t>
            </a:fld>
            <a:endParaRPr lang="pt-BR" b="1" dirty="0">
              <a:solidFill>
                <a:schemeClr val="tx1"/>
              </a:solidFill>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A2FFE37C-E335-4A91-8075-B70FE3D36010}"/>
              </a:ext>
            </a:extLst>
          </p:cNvPr>
          <p:cNvSpPr txBox="1">
            <a:spLocks/>
          </p:cNvSpPr>
          <p:nvPr/>
        </p:nvSpPr>
        <p:spPr>
          <a:xfrm>
            <a:off x="1588259" y="768309"/>
            <a:ext cx="8451091" cy="591546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defTabSz="1066800">
              <a:spcBef>
                <a:spcPct val="0"/>
              </a:spcBef>
              <a:spcAft>
                <a:spcPct val="35000"/>
              </a:spcAft>
              <a:buFont typeface="+mj-lt"/>
              <a:buAutoNum type="arabicPeriod"/>
            </a:pPr>
            <a:r>
              <a:rPr lang="en-US" sz="1100" dirty="0"/>
              <a:t>E. </a:t>
            </a:r>
            <a:r>
              <a:rPr lang="en-US" sz="1100" dirty="0" err="1"/>
              <a:t>Calikus</a:t>
            </a:r>
            <a:r>
              <a:rPr lang="en-US" sz="1100" dirty="0"/>
              <a:t>, S. </a:t>
            </a:r>
            <a:r>
              <a:rPr lang="en-US" sz="1100" dirty="0" err="1"/>
              <a:t>Nowaczyk</a:t>
            </a:r>
            <a:r>
              <a:rPr lang="en-US" sz="1100" dirty="0"/>
              <a:t>, A. </a:t>
            </a:r>
            <a:r>
              <a:rPr lang="en-US" sz="1100" dirty="0" err="1"/>
              <a:t>Sant’Anna</a:t>
            </a:r>
            <a:r>
              <a:rPr lang="en-US" sz="1100" dirty="0"/>
              <a:t>, and O. </a:t>
            </a:r>
            <a:r>
              <a:rPr lang="en-US" sz="1100" dirty="0" err="1"/>
              <a:t>Dikmen</a:t>
            </a:r>
            <a:r>
              <a:rPr lang="en-US" sz="1100" dirty="0"/>
              <a:t>. No free lunch but a cheaper supper: A general framework for streaming anomaly detection. Expert Systems with Applications, 155:113453, October 2020. ISSN 0957-4174.</a:t>
            </a:r>
          </a:p>
          <a:p>
            <a:pPr marL="342900" indent="-342900" algn="just" defTabSz="1066800">
              <a:spcBef>
                <a:spcPct val="0"/>
              </a:spcBef>
              <a:spcAft>
                <a:spcPct val="35000"/>
              </a:spcAft>
              <a:buFont typeface="+mj-lt"/>
              <a:buAutoNum type="arabicPeriod"/>
            </a:pPr>
            <a:r>
              <a:rPr lang="en-US" sz="1100" dirty="0"/>
              <a:t>R. Carmona. Statistical Analysis of Financial Data in R. Springer-Verlag New York, 2014.</a:t>
            </a:r>
          </a:p>
          <a:p>
            <a:pPr marL="342900" indent="-342900" algn="just" defTabSz="1066800">
              <a:spcBef>
                <a:spcPct val="0"/>
              </a:spcBef>
              <a:spcAft>
                <a:spcPct val="35000"/>
              </a:spcAft>
              <a:buFont typeface="+mj-lt"/>
              <a:buAutoNum type="arabicPeriod"/>
            </a:pPr>
            <a:r>
              <a:rPr lang="en-US" sz="1100" dirty="0"/>
              <a:t>H. Chen and N. Zhang. Graph-based change-point detection. The Annals of Statistics, 43(1):139–176, February 2015. ISSN 0090-5364.</a:t>
            </a:r>
          </a:p>
          <a:p>
            <a:pPr marL="342900" indent="-342900" algn="just" defTabSz="1066800">
              <a:spcBef>
                <a:spcPct val="0"/>
              </a:spcBef>
              <a:spcAft>
                <a:spcPct val="35000"/>
              </a:spcAft>
              <a:buFont typeface="+mj-lt"/>
              <a:buAutoNum type="arabicPeriod"/>
            </a:pPr>
            <a:r>
              <a:rPr lang="en-US" sz="1100" dirty="0"/>
              <a:t>D. De </a:t>
            </a:r>
            <a:r>
              <a:rPr lang="en-US" sz="1100" dirty="0" err="1"/>
              <a:t>Paepe</a:t>
            </a:r>
            <a:r>
              <a:rPr lang="en-US" sz="1100" dirty="0"/>
              <a:t>, S. V. </a:t>
            </a:r>
            <a:r>
              <a:rPr lang="en-US" sz="1100" dirty="0" err="1"/>
              <a:t>Hautte</a:t>
            </a:r>
            <a:r>
              <a:rPr lang="en-US" sz="1100" dirty="0"/>
              <a:t>, B. </a:t>
            </a:r>
            <a:r>
              <a:rPr lang="en-US" sz="1100" dirty="0" err="1"/>
              <a:t>Steenwinckel</a:t>
            </a:r>
            <a:r>
              <a:rPr lang="en-US" sz="1100" dirty="0"/>
              <a:t>, F. De </a:t>
            </a:r>
            <a:r>
              <a:rPr lang="en-US" sz="1100" dirty="0" err="1"/>
              <a:t>Turck</a:t>
            </a:r>
            <a:r>
              <a:rPr lang="en-US" sz="1100" dirty="0"/>
              <a:t>, F. </a:t>
            </a:r>
            <a:r>
              <a:rPr lang="en-US" sz="1100" dirty="0" err="1"/>
              <a:t>Ongenae</a:t>
            </a:r>
            <a:r>
              <a:rPr lang="en-US" sz="1100" dirty="0"/>
              <a:t>, O. Janssens, and S. V. </a:t>
            </a:r>
            <a:r>
              <a:rPr lang="en-US" sz="1100" dirty="0" err="1"/>
              <a:t>Hoecke</a:t>
            </a:r>
            <a:r>
              <a:rPr lang="en-US" sz="1100" dirty="0"/>
              <a:t>. A generalized matrix profile framework with support for contextual series analysis. Engineering Applications of Artificial Intelligence, 90, 2020. ISSN 0952-1976.</a:t>
            </a:r>
          </a:p>
          <a:p>
            <a:pPr marL="342900" indent="-342900" algn="just" defTabSz="1066800">
              <a:spcBef>
                <a:spcPct val="0"/>
              </a:spcBef>
              <a:spcAft>
                <a:spcPct val="35000"/>
              </a:spcAft>
              <a:buFont typeface="+mj-lt"/>
              <a:buAutoNum type="arabicPeriod"/>
            </a:pPr>
            <a:r>
              <a:rPr lang="en-US" sz="1100" dirty="0"/>
              <a:t>B. Eriksson, P. Barford, R. Bowden, N. Duffield, J. Sommers, and M. </a:t>
            </a:r>
            <a:r>
              <a:rPr lang="en-US" sz="1100" dirty="0" err="1"/>
              <a:t>Roughan</a:t>
            </a:r>
            <a:r>
              <a:rPr lang="en-US" sz="1100" dirty="0"/>
              <a:t>. </a:t>
            </a:r>
            <a:r>
              <a:rPr lang="en-US" sz="1100" dirty="0" err="1"/>
              <a:t>Basisdetect</a:t>
            </a:r>
            <a:r>
              <a:rPr lang="en-US" sz="1100" dirty="0"/>
              <a:t>: A model-based network event detection framework. In Proceedings of the 10th ACM SIGCOMM, page 451–464, New York, NY, USA, 2010. Association for Computing Machinery.</a:t>
            </a:r>
          </a:p>
          <a:p>
            <a:pPr marL="342900" indent="-342900" algn="just" defTabSz="1066800">
              <a:spcBef>
                <a:spcPct val="0"/>
              </a:spcBef>
              <a:spcAft>
                <a:spcPct val="35000"/>
              </a:spcAft>
              <a:buFont typeface="+mj-lt"/>
              <a:buAutoNum type="arabicPeriod"/>
            </a:pPr>
            <a:r>
              <a:rPr lang="en-US" sz="1100" dirty="0"/>
              <a:t>M. Gupta, J. Gao, C. Aggarwal, and J. Han. Outlier Detection for Temporal Data: A Survey. IEEE Transactions on Knowledge and Data Engineering, 2014. ISSN 1041-4347.</a:t>
            </a:r>
          </a:p>
          <a:p>
            <a:pPr marL="342900" indent="-342900" algn="just" defTabSz="1066800">
              <a:spcBef>
                <a:spcPct val="0"/>
              </a:spcBef>
              <a:spcAft>
                <a:spcPct val="35000"/>
              </a:spcAft>
              <a:buFont typeface="+mj-lt"/>
              <a:buAutoNum type="arabicPeriod"/>
            </a:pPr>
            <a:r>
              <a:rPr lang="en-US" sz="1100" dirty="0"/>
              <a:t>V. </a:t>
            </a:r>
            <a:r>
              <a:rPr lang="en-US" sz="1100" dirty="0" err="1"/>
              <a:t>Guralnik</a:t>
            </a:r>
            <a:r>
              <a:rPr lang="en-US" sz="1100" dirty="0"/>
              <a:t> and J. Srivastava. Event Detection from Time Series Data. In Proceedings of the Fifth ACM SIGKDD, KDD ’99, pages 33–42, New York, NY, USA, 1999. ACM. ISBN 978-1-58113-143-7.</a:t>
            </a:r>
          </a:p>
          <a:p>
            <a:pPr marL="342900" indent="-342900" algn="just" defTabSz="1066800">
              <a:spcBef>
                <a:spcPct val="0"/>
              </a:spcBef>
              <a:spcAft>
                <a:spcPct val="35000"/>
              </a:spcAft>
              <a:buFont typeface="+mj-lt"/>
              <a:buAutoNum type="arabicPeriod"/>
            </a:pPr>
            <a:r>
              <a:rPr lang="en-US" sz="1100" dirty="0"/>
              <a:t>G. Lu, Y. Zhou, C. Lu, and X. Li. A novel framework of change-point detection for machine monitoring. Mechanical Systems and Signal Processing, 83, 07 2016.</a:t>
            </a:r>
          </a:p>
          <a:p>
            <a:pPr marL="342900" indent="-342900" algn="just" defTabSz="1066800">
              <a:spcBef>
                <a:spcPct val="0"/>
              </a:spcBef>
              <a:spcAft>
                <a:spcPct val="35000"/>
              </a:spcAft>
              <a:buFont typeface="+mj-lt"/>
              <a:buAutoNum type="arabicPeriod"/>
            </a:pPr>
            <a:r>
              <a:rPr lang="en-US" sz="1100" dirty="0"/>
              <a:t>H. Raza, G. Prasad, and Y. Li. EWMA Model Based Shift-Detection Methods for Detecting Covariate Shifts in Non-Stationary Environments. Pattern </a:t>
            </a:r>
            <a:r>
              <a:rPr lang="en-US" sz="1100" dirty="0" err="1"/>
              <a:t>Recogn</a:t>
            </a:r>
            <a:r>
              <a:rPr lang="en-US" sz="1100" dirty="0"/>
              <a:t>., 48(3):659–669, March 2015. ISSN 0031-3203.</a:t>
            </a:r>
          </a:p>
          <a:p>
            <a:pPr marL="342900" indent="-342900" algn="just" defTabSz="1066800">
              <a:spcBef>
                <a:spcPct val="0"/>
              </a:spcBef>
              <a:spcAft>
                <a:spcPct val="35000"/>
              </a:spcAft>
              <a:buFont typeface="+mj-lt"/>
              <a:buAutoNum type="arabicPeriod"/>
            </a:pPr>
            <a:r>
              <a:rPr lang="en-US" sz="1100" dirty="0"/>
              <a:t>F. </a:t>
            </a:r>
            <a:r>
              <a:rPr lang="en-US" sz="1100" dirty="0" err="1"/>
              <a:t>Rehbach</a:t>
            </a:r>
            <a:r>
              <a:rPr lang="en-US" sz="1100" dirty="0"/>
              <a:t>, S. Moritz, S. Chandrasekaran, M. </a:t>
            </a:r>
            <a:r>
              <a:rPr lang="en-US" sz="1100" dirty="0" err="1"/>
              <a:t>Rebolledo</a:t>
            </a:r>
            <a:r>
              <a:rPr lang="en-US" sz="1100" dirty="0"/>
              <a:t>, M. Friese, and T. </a:t>
            </a:r>
            <a:r>
              <a:rPr lang="en-US" sz="1100" dirty="0" err="1"/>
              <a:t>Bartz-Beielstein</a:t>
            </a:r>
            <a:r>
              <a:rPr lang="en-US" sz="1100" dirty="0"/>
              <a:t>. GECCO 2018 Industrial Challenge: Monitoring of drinking-water quality. pages 1–7, 2018.</a:t>
            </a:r>
          </a:p>
          <a:p>
            <a:pPr marL="342900" indent="-342900" algn="just" defTabSz="1066800">
              <a:spcBef>
                <a:spcPct val="0"/>
              </a:spcBef>
              <a:spcAft>
                <a:spcPct val="35000"/>
              </a:spcAft>
              <a:buFont typeface="+mj-lt"/>
              <a:buAutoNum type="arabicPeriod"/>
            </a:pPr>
            <a:r>
              <a:rPr lang="en-US" sz="1100" dirty="0"/>
              <a:t>R. Salles, K. </a:t>
            </a:r>
            <a:r>
              <a:rPr lang="en-US" sz="1100" dirty="0" err="1"/>
              <a:t>Belloze</a:t>
            </a:r>
            <a:r>
              <a:rPr lang="en-US" sz="1100" dirty="0"/>
              <a:t>, F. Porto, P.H. Gonzalez, and E. Ogasawara. Nonstationary time series transformation methods: An experimental review. Knowledge-Based Systems, 164:274–291, 2019.</a:t>
            </a:r>
          </a:p>
          <a:p>
            <a:pPr marL="342900" indent="-342900" algn="just" defTabSz="1066800">
              <a:spcBef>
                <a:spcPct val="0"/>
              </a:spcBef>
              <a:spcAft>
                <a:spcPct val="35000"/>
              </a:spcAft>
              <a:buFont typeface="+mj-lt"/>
              <a:buAutoNum type="arabicPeriod"/>
            </a:pPr>
            <a:r>
              <a:rPr lang="en-US" sz="1100" dirty="0"/>
              <a:t>D. Silva, A. </a:t>
            </a:r>
            <a:r>
              <a:rPr lang="en-US" sz="1100" dirty="0" err="1"/>
              <a:t>Simões</a:t>
            </a:r>
            <a:r>
              <a:rPr lang="en-US" sz="1100" dirty="0"/>
              <a:t>, C. Cardoso, D. E. M. Oliveira, Y. </a:t>
            </a:r>
            <a:r>
              <a:rPr lang="en-US" sz="1100" dirty="0" err="1"/>
              <a:t>Souto</a:t>
            </a:r>
            <a:r>
              <a:rPr lang="en-US" sz="1100" dirty="0"/>
              <a:t>, L. E. G. </a:t>
            </a:r>
            <a:r>
              <a:rPr lang="en-US" sz="1100" dirty="0" err="1"/>
              <a:t>Vignoli</a:t>
            </a:r>
            <a:r>
              <a:rPr lang="en-US" sz="1100" dirty="0"/>
              <a:t>, R. Salles, H. S. C. Jr, A. </a:t>
            </a:r>
            <a:r>
              <a:rPr lang="en-US" sz="1100" dirty="0" err="1"/>
              <a:t>Ziviani</a:t>
            </a:r>
            <a:r>
              <a:rPr lang="en-US" sz="1100" dirty="0"/>
              <a:t>, E. Ogasawara, F. C. Delicato, P. F. Pires, H. L. C. P. Pinto, L. Maia, and F. Porto. A conceptual vision toward the management of machine learning models. In Proceedings of the ER Forum 2019, Salvador, Bahia, Brazil, volume 2469, pages 15–27, 2019.</a:t>
            </a:r>
          </a:p>
          <a:p>
            <a:pPr marL="342900" indent="-342900" algn="just" defTabSz="1066800">
              <a:spcBef>
                <a:spcPct val="0"/>
              </a:spcBef>
              <a:spcAft>
                <a:spcPct val="35000"/>
              </a:spcAft>
              <a:buFont typeface="+mj-lt"/>
              <a:buAutoNum type="arabicPeriod"/>
            </a:pPr>
            <a:r>
              <a:rPr lang="en-US" sz="1100" dirty="0"/>
              <a:t>J.-I. Takeuchi and K. </a:t>
            </a:r>
            <a:r>
              <a:rPr lang="en-US" sz="1100" dirty="0" err="1"/>
              <a:t>Yamanishi</a:t>
            </a:r>
            <a:r>
              <a:rPr lang="en-US" sz="1100" dirty="0"/>
              <a:t>. A unifying framework for detecting outliers and change points from time series. IEEE Transactions on Knowledge and Data Engineering, 18(4):482–492, 2006.</a:t>
            </a:r>
          </a:p>
          <a:p>
            <a:pPr marL="342900" indent="-342900" algn="just" defTabSz="1066800">
              <a:spcBef>
                <a:spcPct val="0"/>
              </a:spcBef>
              <a:spcAft>
                <a:spcPct val="35000"/>
              </a:spcAft>
              <a:buFont typeface="+mj-lt"/>
              <a:buAutoNum type="arabicPeriod"/>
            </a:pPr>
            <a:r>
              <a:rPr lang="en-US" sz="1100" dirty="0"/>
              <a:t>P. D. </a:t>
            </a:r>
            <a:r>
              <a:rPr lang="en-US" sz="1100" dirty="0" err="1"/>
              <a:t>Talagala</a:t>
            </a:r>
            <a:r>
              <a:rPr lang="en-US" sz="1100" dirty="0"/>
              <a:t>, R. J. Hyndman, K. Smith-Miles, S. </a:t>
            </a:r>
            <a:r>
              <a:rPr lang="en-US" sz="1100" dirty="0" err="1"/>
              <a:t>Kandanaarachchi</a:t>
            </a:r>
            <a:r>
              <a:rPr lang="en-US" sz="1100" dirty="0"/>
              <a:t>, and M. Muñoz. Anomaly Detection in Streaming Nonstationary Temporal Data. Journal of Computational and Graphical Statistics, 29(1):13–27, 2020.</a:t>
            </a:r>
          </a:p>
          <a:p>
            <a:pPr marL="342900" indent="-342900" algn="just" defTabSz="1066800">
              <a:spcBef>
                <a:spcPct val="0"/>
              </a:spcBef>
              <a:spcAft>
                <a:spcPct val="35000"/>
              </a:spcAft>
              <a:buFont typeface="+mj-lt"/>
              <a:buAutoNum type="arabicPeriod"/>
            </a:pPr>
            <a:r>
              <a:rPr lang="en-US" sz="1100" dirty="0"/>
              <a:t>Yahoo! </a:t>
            </a:r>
            <a:r>
              <a:rPr lang="en-US" sz="1100" dirty="0" err="1"/>
              <a:t>Webscope</a:t>
            </a:r>
            <a:r>
              <a:rPr lang="en-US" sz="1100" dirty="0"/>
              <a:t>. Labeled anomaly detection dataset. March 2015.</a:t>
            </a:r>
          </a:p>
          <a:p>
            <a:pPr marL="342900" indent="-342900" algn="just" defTabSz="1066800">
              <a:spcBef>
                <a:spcPct val="0"/>
              </a:spcBef>
              <a:spcAft>
                <a:spcPct val="35000"/>
              </a:spcAft>
              <a:buFont typeface="+mj-lt"/>
              <a:buAutoNum type="arabicPeriod"/>
            </a:pPr>
            <a:r>
              <a:rPr lang="en-US" sz="1100" dirty="0"/>
              <a:t>L. </a:t>
            </a:r>
            <a:r>
              <a:rPr lang="en-US" sz="1100" dirty="0" err="1"/>
              <a:t>Xiong</a:t>
            </a:r>
            <a:r>
              <a:rPr lang="en-US" sz="1100" dirty="0"/>
              <a:t>, C. Jiang, C. Xu, K. Yu, and S. Guo. A framework of change-point detection for multivariate hydrological series. Water Resources Research, 51, 09 2015.</a:t>
            </a:r>
          </a:p>
          <a:p>
            <a:pPr marL="342900" indent="-342900" algn="just" defTabSz="1066800">
              <a:spcBef>
                <a:spcPct val="0"/>
              </a:spcBef>
              <a:spcAft>
                <a:spcPct val="35000"/>
              </a:spcAft>
              <a:buFont typeface="+mj-lt"/>
              <a:buAutoNum type="arabicPeriod"/>
            </a:pPr>
            <a:r>
              <a:rPr lang="en-US" sz="1100" dirty="0"/>
              <a:t>Lavin, A., &amp; Ahmad, S. (2015, December). Evaluating Real-Time Anomaly Detection Algorithms--The </a:t>
            </a:r>
            <a:r>
              <a:rPr lang="en-US" sz="1100" dirty="0" err="1"/>
              <a:t>Numenta</a:t>
            </a:r>
            <a:r>
              <a:rPr lang="en-US" sz="1100" dirty="0"/>
              <a:t> Anomaly Benchmark. In 2015 IEEE 14th International Conference on Machine Learning and Applications (ICMLA) (pp. 38-44). IEEE.</a:t>
            </a:r>
          </a:p>
        </p:txBody>
      </p:sp>
    </p:spTree>
    <p:extLst>
      <p:ext uri="{BB962C8B-B14F-4D97-AF65-F5344CB8AC3E}">
        <p14:creationId xmlns:p14="http://schemas.microsoft.com/office/powerpoint/2010/main" val="2747572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de cantos arredondados 4">
            <a:extLst>
              <a:ext uri="{FF2B5EF4-FFF2-40B4-BE49-F238E27FC236}">
                <a16:creationId xmlns:a16="http://schemas.microsoft.com/office/drawing/2014/main" id="{24D9588F-DBAD-44E9-8EE1-1B65C2CC285A}"/>
              </a:ext>
            </a:extLst>
          </p:cNvPr>
          <p:cNvSpPr/>
          <p:nvPr/>
        </p:nvSpPr>
        <p:spPr>
          <a:xfrm>
            <a:off x="0" y="1406688"/>
            <a:ext cx="12192000" cy="331460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5" name="Retângulo de cantos arredondados 4"/>
          <p:cNvSpPr/>
          <p:nvPr/>
        </p:nvSpPr>
        <p:spPr>
          <a:xfrm>
            <a:off x="0" y="6387100"/>
            <a:ext cx="12192000" cy="470899"/>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2" name="Título 1"/>
          <p:cNvSpPr>
            <a:spLocks noGrp="1"/>
          </p:cNvSpPr>
          <p:nvPr>
            <p:ph type="ctrTitle"/>
          </p:nvPr>
        </p:nvSpPr>
        <p:spPr>
          <a:xfrm>
            <a:off x="0" y="1774092"/>
            <a:ext cx="12191999" cy="1849375"/>
          </a:xfrm>
        </p:spPr>
        <p:txBody>
          <a:bodyPr anchor="ctr">
            <a:noAutofit/>
          </a:bodyPr>
          <a:lstStyle/>
          <a:p>
            <a: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t>A novel metric for soft evaluation of </a:t>
            </a:r>
            <a:b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br>
            <a:r>
              <a:rPr lang="en-US" sz="4400" dirty="0">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rPr>
              <a:t>event detection performance</a:t>
            </a:r>
            <a:endParaRPr lang="en-US" sz="4400" dirty="0">
              <a:solidFill>
                <a:schemeClr val="tx1">
                  <a:lumMod val="50000"/>
                  <a:lumOff val="50000"/>
                </a:schemeClr>
              </a:solidFill>
              <a:effectLst>
                <a:outerShdw blurRad="38100" dist="38100" dir="2700000" algn="tl">
                  <a:srgbClr val="000000">
                    <a:alpha val="43137"/>
                  </a:srgbClr>
                </a:outerShdw>
              </a:effectLst>
              <a:latin typeface="Poppins ExtraBold" panose="00000900000000000000" pitchFamily="2" charset="0"/>
              <a:cs typeface="Poppins ExtraBold" panose="00000900000000000000" pitchFamily="2" charset="0"/>
            </a:endParaRPr>
          </a:p>
        </p:txBody>
      </p:sp>
      <p:sp>
        <p:nvSpPr>
          <p:cNvPr id="9" name="Subtítulo 2"/>
          <p:cNvSpPr txBox="1">
            <a:spLocks/>
          </p:cNvSpPr>
          <p:nvPr/>
        </p:nvSpPr>
        <p:spPr>
          <a:xfrm>
            <a:off x="0" y="6527140"/>
            <a:ext cx="12192000" cy="2521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pt-BR" sz="1600" b="1" dirty="0">
                <a:solidFill>
                  <a:schemeClr val="tx1">
                    <a:lumMod val="65000"/>
                    <a:lumOff val="35000"/>
                  </a:schemeClr>
                </a:solidFill>
                <a:latin typeface="Poppins Light" panose="00000400000000000000" pitchFamily="2" charset="0"/>
                <a:cs typeface="Poppins Light" panose="00000400000000000000" pitchFamily="2" charset="0"/>
              </a:rPr>
              <a:t>Research status 2021/03</a:t>
            </a:r>
          </a:p>
        </p:txBody>
      </p:sp>
      <p:cxnSp>
        <p:nvCxnSpPr>
          <p:cNvPr id="13" name="Conector reto 12">
            <a:extLst>
              <a:ext uri="{FF2B5EF4-FFF2-40B4-BE49-F238E27FC236}">
                <a16:creationId xmlns:a16="http://schemas.microsoft.com/office/drawing/2014/main" id="{81B0528D-CBBA-42EB-A823-8728DAEE09B1}"/>
              </a:ext>
            </a:extLst>
          </p:cNvPr>
          <p:cNvCxnSpPr>
            <a:cxnSpLocks/>
          </p:cNvCxnSpPr>
          <p:nvPr/>
        </p:nvCxnSpPr>
        <p:spPr>
          <a:xfrm flipV="1">
            <a:off x="0" y="6351686"/>
            <a:ext cx="12192000" cy="35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ítulo 2">
            <a:extLst>
              <a:ext uri="{FF2B5EF4-FFF2-40B4-BE49-F238E27FC236}">
                <a16:creationId xmlns:a16="http://schemas.microsoft.com/office/drawing/2014/main" id="{D6BFC85B-352C-4BA5-8056-A8F186812E3F}"/>
              </a:ext>
            </a:extLst>
          </p:cNvPr>
          <p:cNvSpPr txBox="1">
            <a:spLocks/>
          </p:cNvSpPr>
          <p:nvPr/>
        </p:nvSpPr>
        <p:spPr>
          <a:xfrm>
            <a:off x="4503647" y="3881834"/>
            <a:ext cx="2679976" cy="581087"/>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defRPr/>
            </a:pPr>
            <a:r>
              <a:rPr lang="pt-BR" sz="2200" b="1" dirty="0">
                <a:latin typeface="Poppins Light" panose="00000400000000000000" pitchFamily="2" charset="0"/>
                <a:cs typeface="Poppins Light" panose="00000400000000000000" pitchFamily="2" charset="0"/>
              </a:rPr>
              <a:t>Rebecca Salles</a:t>
            </a:r>
            <a:br>
              <a:rPr lang="pt-BR" b="1" dirty="0">
                <a:latin typeface="Poppins Light" panose="00000400000000000000" pitchFamily="2" charset="0"/>
                <a:cs typeface="Poppins Light" panose="00000400000000000000" pitchFamily="2" charset="0"/>
              </a:rPr>
            </a:br>
            <a:r>
              <a:rPr lang="pt-BR" sz="1400" u="sng" dirty="0">
                <a:solidFill>
                  <a:prstClr val="black"/>
                </a:solidFill>
                <a:latin typeface="Poppins Light" panose="00000400000000000000" pitchFamily="2" charset="0"/>
                <a:cs typeface="Poppins Light" panose="00000400000000000000" pitchFamily="2" charset="0"/>
                <a:hlinkClick r:id="rId3"/>
              </a:rPr>
              <a:t>rebeccapsalles@acm.org</a:t>
            </a:r>
            <a:endParaRPr lang="pt-BR" sz="1600" dirty="0">
              <a:latin typeface="Poppins Light" panose="00000400000000000000" pitchFamily="2" charset="0"/>
              <a:cs typeface="Poppins Light" panose="00000400000000000000" pitchFamily="2" charset="0"/>
            </a:endParaRPr>
          </a:p>
        </p:txBody>
      </p:sp>
      <p:sp>
        <p:nvSpPr>
          <p:cNvPr id="3" name="CaixaDeTexto 2">
            <a:extLst>
              <a:ext uri="{FF2B5EF4-FFF2-40B4-BE49-F238E27FC236}">
                <a16:creationId xmlns:a16="http://schemas.microsoft.com/office/drawing/2014/main" id="{2BA33EB0-F74D-4223-8829-C1ADEE80527E}"/>
              </a:ext>
            </a:extLst>
          </p:cNvPr>
          <p:cNvSpPr txBox="1"/>
          <p:nvPr/>
        </p:nvSpPr>
        <p:spPr>
          <a:xfrm>
            <a:off x="8185607" y="5261807"/>
            <a:ext cx="3330624" cy="584775"/>
          </a:xfrm>
          <a:prstGeom prst="rect">
            <a:avLst/>
          </a:prstGeom>
          <a:noFill/>
        </p:spPr>
        <p:txBody>
          <a:bodyPr wrap="square" rtlCol="0">
            <a:spAutoFit/>
          </a:bodyPr>
          <a:lstStyle/>
          <a:p>
            <a:pPr>
              <a:defRPr/>
            </a:pPr>
            <a:r>
              <a:rPr lang="pt-BR" sz="1600" b="1" dirty="0" err="1">
                <a:latin typeface="Poppins Light" panose="00000400000000000000" pitchFamily="2" charset="0"/>
                <a:cs typeface="Poppins Light" panose="00000400000000000000" pitchFamily="2" charset="0"/>
              </a:rPr>
              <a:t>Advisor</a:t>
            </a:r>
            <a:r>
              <a:rPr lang="pt-BR" sz="1600" dirty="0">
                <a:latin typeface="Poppins Light" panose="00000400000000000000" pitchFamily="2" charset="0"/>
                <a:cs typeface="Poppins Light" panose="00000400000000000000" pitchFamily="2" charset="0"/>
              </a:rPr>
              <a:t>: Eduardo </a:t>
            </a:r>
            <a:r>
              <a:rPr lang="pt-BR" sz="1600" dirty="0" err="1">
                <a:latin typeface="Poppins Light" panose="00000400000000000000" pitchFamily="2" charset="0"/>
                <a:cs typeface="Poppins Light" panose="00000400000000000000" pitchFamily="2" charset="0"/>
              </a:rPr>
              <a:t>Ogasawara</a:t>
            </a:r>
            <a:endParaRPr lang="pt-BR" sz="1600" dirty="0">
              <a:latin typeface="Poppins Light" panose="00000400000000000000" pitchFamily="2" charset="0"/>
              <a:cs typeface="Poppins Light" panose="00000400000000000000" pitchFamily="2" charset="0"/>
            </a:endParaRPr>
          </a:p>
          <a:p>
            <a:r>
              <a:rPr lang="pt-BR" sz="1600" b="1" dirty="0" err="1">
                <a:latin typeface="Poppins Light" panose="00000400000000000000" pitchFamily="2" charset="0"/>
                <a:cs typeface="Poppins Light" panose="00000400000000000000" pitchFamily="2" charset="0"/>
              </a:rPr>
              <a:t>Co-advisor</a:t>
            </a:r>
            <a:r>
              <a:rPr lang="pt-BR" sz="1600" dirty="0">
                <a:latin typeface="Poppins Light" panose="00000400000000000000" pitchFamily="2" charset="0"/>
                <a:cs typeface="Poppins Light" panose="00000400000000000000" pitchFamily="2" charset="0"/>
              </a:rPr>
              <a:t>: Fabio Porto (LNCC)</a:t>
            </a:r>
          </a:p>
        </p:txBody>
      </p:sp>
      <p:sp>
        <p:nvSpPr>
          <p:cNvPr id="10" name="CaixaDeTexto 9">
            <a:extLst>
              <a:ext uri="{FF2B5EF4-FFF2-40B4-BE49-F238E27FC236}">
                <a16:creationId xmlns:a16="http://schemas.microsoft.com/office/drawing/2014/main" id="{5AF8CA60-3A20-4A02-B774-19E70FAD683E}"/>
              </a:ext>
            </a:extLst>
          </p:cNvPr>
          <p:cNvSpPr txBox="1"/>
          <p:nvPr/>
        </p:nvSpPr>
        <p:spPr>
          <a:xfrm>
            <a:off x="1026316" y="5121769"/>
            <a:ext cx="3091668" cy="864852"/>
          </a:xfrm>
          <a:prstGeom prst="rect">
            <a:avLst/>
          </a:prstGeom>
          <a:noFill/>
        </p:spPr>
        <p:txBody>
          <a:bodyPr wrap="square" rtlCol="0">
            <a:spAutoFit/>
          </a:bodyPr>
          <a:lstStyle/>
          <a:p>
            <a:pPr algn="l">
              <a:defRPr/>
            </a:pPr>
            <a:r>
              <a:rPr lang="pt-BR" sz="1600" dirty="0" err="1">
                <a:latin typeface="Poppins Light" panose="00000400000000000000" pitchFamily="2" charset="0"/>
                <a:cs typeface="Poppins Light" panose="00000400000000000000" pitchFamily="2" charset="0"/>
              </a:rPr>
              <a:t>Doctorate</a:t>
            </a:r>
            <a:r>
              <a:rPr lang="pt-BR" sz="1600" dirty="0">
                <a:latin typeface="Poppins Light" panose="00000400000000000000" pitchFamily="2" charset="0"/>
                <a:cs typeface="Poppins Light" panose="00000400000000000000" pitchFamily="2" charset="0"/>
              </a:rPr>
              <a:t> in </a:t>
            </a:r>
            <a:r>
              <a:rPr lang="en-US" sz="1600" dirty="0">
                <a:latin typeface="Poppins Light" panose="00000400000000000000" pitchFamily="2" charset="0"/>
                <a:cs typeface="Poppins Light" panose="00000400000000000000" pitchFamily="2" charset="0"/>
              </a:rPr>
              <a:t>Production Engineering and Systems</a:t>
            </a:r>
          </a:p>
          <a:p>
            <a:pPr algn="l">
              <a:lnSpc>
                <a:spcPct val="80000"/>
              </a:lnSpc>
              <a:defRPr/>
            </a:pPr>
            <a:endParaRPr lang="pt-BR" sz="400" b="1" dirty="0">
              <a:latin typeface="Poppins Light" panose="00000400000000000000" pitchFamily="2" charset="0"/>
              <a:cs typeface="Poppins Light" panose="00000400000000000000" pitchFamily="2" charset="0"/>
            </a:endParaRPr>
          </a:p>
          <a:p>
            <a:pPr algn="l">
              <a:lnSpc>
                <a:spcPct val="80000"/>
              </a:lnSpc>
              <a:defRPr/>
            </a:pPr>
            <a:r>
              <a:rPr lang="pt-BR" b="1" dirty="0">
                <a:solidFill>
                  <a:srgbClr val="010173"/>
                </a:solidFill>
                <a:latin typeface="Poppins ExtraBold" panose="00000900000000000000" pitchFamily="2" charset="0"/>
                <a:cs typeface="Poppins ExtraBold" panose="00000900000000000000" pitchFamily="2" charset="0"/>
              </a:rPr>
              <a:t>CEFET/RJ</a:t>
            </a:r>
          </a:p>
        </p:txBody>
      </p:sp>
      <p:grpSp>
        <p:nvGrpSpPr>
          <p:cNvPr id="4" name="Agrupar 3">
            <a:extLst>
              <a:ext uri="{FF2B5EF4-FFF2-40B4-BE49-F238E27FC236}">
                <a16:creationId xmlns:a16="http://schemas.microsoft.com/office/drawing/2014/main" id="{8BA29E82-146E-46AB-A615-51B496F881B1}"/>
              </a:ext>
            </a:extLst>
          </p:cNvPr>
          <p:cNvGrpSpPr/>
          <p:nvPr/>
        </p:nvGrpSpPr>
        <p:grpSpPr>
          <a:xfrm>
            <a:off x="7950583" y="286675"/>
            <a:ext cx="3652187" cy="734871"/>
            <a:chOff x="7156954" y="286675"/>
            <a:chExt cx="3652187" cy="734871"/>
          </a:xfrm>
        </p:grpSpPr>
        <p:pic>
          <p:nvPicPr>
            <p:cNvPr id="15" name="Imagem 14">
              <a:extLst>
                <a:ext uri="{FF2B5EF4-FFF2-40B4-BE49-F238E27FC236}">
                  <a16:creationId xmlns:a16="http://schemas.microsoft.com/office/drawing/2014/main" id="{5FB217C1-93BC-4C4A-A393-4D7E1B66350E}"/>
                </a:ext>
              </a:extLst>
            </p:cNvPr>
            <p:cNvPicPr>
              <a:picLocks noChangeAspect="1"/>
            </p:cNvPicPr>
            <p:nvPr/>
          </p:nvPicPr>
          <p:blipFill rotWithShape="1">
            <a:blip r:embed="rId4"/>
            <a:srcRect b="9230"/>
            <a:stretch/>
          </p:blipFill>
          <p:spPr>
            <a:xfrm>
              <a:off x="9926826" y="286733"/>
              <a:ext cx="882315" cy="734813"/>
            </a:xfrm>
            <a:prstGeom prst="rect">
              <a:avLst/>
            </a:prstGeom>
          </p:spPr>
        </p:pic>
        <p:pic>
          <p:nvPicPr>
            <p:cNvPr id="16" name="Imagem 15">
              <a:extLst>
                <a:ext uri="{FF2B5EF4-FFF2-40B4-BE49-F238E27FC236}">
                  <a16:creationId xmlns:a16="http://schemas.microsoft.com/office/drawing/2014/main" id="{754E8EE8-1FB3-408D-BA18-99C06235EF7B}"/>
                </a:ext>
              </a:extLst>
            </p:cNvPr>
            <p:cNvPicPr>
              <a:picLocks noChangeAspect="1"/>
            </p:cNvPicPr>
            <p:nvPr/>
          </p:nvPicPr>
          <p:blipFill rotWithShape="1">
            <a:blip r:embed="rId5"/>
            <a:srcRect b="16845"/>
            <a:stretch/>
          </p:blipFill>
          <p:spPr>
            <a:xfrm>
              <a:off x="8841261" y="286675"/>
              <a:ext cx="749727" cy="734813"/>
            </a:xfrm>
            <a:prstGeom prst="rect">
              <a:avLst/>
            </a:prstGeom>
          </p:spPr>
        </p:pic>
        <p:pic>
          <p:nvPicPr>
            <p:cNvPr id="17" name="Picture 13" descr="INRIA_CHERCHEURS_UK_RVB.jpg">
              <a:extLst>
                <a:ext uri="{FF2B5EF4-FFF2-40B4-BE49-F238E27FC236}">
                  <a16:creationId xmlns:a16="http://schemas.microsoft.com/office/drawing/2014/main" id="{BEBD9ECC-339F-4548-9E14-9FE92D879D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6954" y="390566"/>
              <a:ext cx="1431714" cy="527029"/>
            </a:xfrm>
            <a:prstGeom prst="rect">
              <a:avLst/>
            </a:prstGeom>
          </p:spPr>
        </p:pic>
      </p:grpSp>
    </p:spTree>
    <p:extLst>
      <p:ext uri="{BB962C8B-B14F-4D97-AF65-F5344CB8AC3E}">
        <p14:creationId xmlns:p14="http://schemas.microsoft.com/office/powerpoint/2010/main" val="16267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to 48">
            <a:extLst>
              <a:ext uri="{FF2B5EF4-FFF2-40B4-BE49-F238E27FC236}">
                <a16:creationId xmlns:a16="http://schemas.microsoft.com/office/drawing/2014/main" id="{EA199E4D-0060-4E20-BF87-27B660DC3FC4}"/>
              </a:ext>
            </a:extLst>
          </p:cNvPr>
          <p:cNvCxnSpPr>
            <a:cxnSpLocks/>
          </p:cNvCxnSpPr>
          <p:nvPr/>
        </p:nvCxnSpPr>
        <p:spPr>
          <a:xfrm flipV="1">
            <a:off x="3630803" y="1785845"/>
            <a:ext cx="895503" cy="1572617"/>
          </a:xfrm>
          <a:prstGeom prst="line">
            <a:avLst/>
          </a:prstGeom>
        </p:spPr>
        <p:style>
          <a:lnRef idx="2">
            <a:schemeClr val="accent5"/>
          </a:lnRef>
          <a:fillRef idx="0">
            <a:schemeClr val="accent5"/>
          </a:fillRef>
          <a:effectRef idx="1">
            <a:schemeClr val="accent5"/>
          </a:effectRef>
          <a:fontRef idx="minor">
            <a:schemeClr val="tx1"/>
          </a:fontRef>
        </p:style>
      </p:cxnSp>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36</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 - Discussion</a:t>
            </a:r>
            <a:endParaRPr lang="pt-BR" sz="3000" b="1" dirty="0">
              <a:latin typeface="Poppins SemiBold" panose="00000700000000000000" pitchFamily="2" charset="0"/>
              <a:cs typeface="Poppins SemiBold" panose="00000700000000000000" pitchFamily="2" charset="0"/>
            </a:endParaRPr>
          </a:p>
        </p:txBody>
      </p:sp>
      <p:cxnSp>
        <p:nvCxnSpPr>
          <p:cNvPr id="48" name="Conector de Seta Reta 47">
            <a:extLst>
              <a:ext uri="{FF2B5EF4-FFF2-40B4-BE49-F238E27FC236}">
                <a16:creationId xmlns:a16="http://schemas.microsoft.com/office/drawing/2014/main" id="{AB092173-39F2-4580-8D6C-0213E252DC36}"/>
              </a:ext>
            </a:extLst>
          </p:cNvPr>
          <p:cNvCxnSpPr>
            <a:cxnSpLocks/>
          </p:cNvCxnSpPr>
          <p:nvPr/>
        </p:nvCxnSpPr>
        <p:spPr>
          <a:xfrm flipH="1">
            <a:off x="3855306" y="1266917"/>
            <a:ext cx="197718" cy="28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D0BEA03B-DF32-42AC-A264-BCEB88BB4901}"/>
              </a:ext>
            </a:extLst>
          </p:cNvPr>
          <p:cNvSpPr txBox="1"/>
          <p:nvPr/>
        </p:nvSpPr>
        <p:spPr>
          <a:xfrm>
            <a:off x="1030477" y="4353917"/>
            <a:ext cx="5171287" cy="369332"/>
          </a:xfrm>
          <a:prstGeom prst="rect">
            <a:avLst/>
          </a:prstGeom>
          <a:noFill/>
        </p:spPr>
        <p:txBody>
          <a:bodyPr wrap="square" rtlCol="0">
            <a:spAutoFit/>
          </a:bodyPr>
          <a:lstStyle/>
          <a:p>
            <a:pPr algn="ctr"/>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tied</a:t>
            </a:r>
            <a:r>
              <a:rPr lang="pt-BR" b="1" dirty="0">
                <a:latin typeface="Poppins" panose="00000500000000000000" pitchFamily="2" charset="0"/>
                <a:cs typeface="Poppins" panose="00000500000000000000" pitchFamily="2" charset="0"/>
              </a:rPr>
              <a:t> scores</a:t>
            </a:r>
          </a:p>
        </p:txBody>
      </p:sp>
      <mc:AlternateContent xmlns:mc="http://schemas.openxmlformats.org/markup-compatibility/2006" xmlns:a14="http://schemas.microsoft.com/office/drawing/2010/main">
        <mc:Choice Requires="a14">
          <p:sp>
            <p:nvSpPr>
              <p:cNvPr id="84" name="CaixaDeTexto 83">
                <a:extLst>
                  <a:ext uri="{FF2B5EF4-FFF2-40B4-BE49-F238E27FC236}">
                    <a16:creationId xmlns:a16="http://schemas.microsoft.com/office/drawing/2014/main" id="{F78959A8-B51B-4E59-9868-450D88FE0C99}"/>
                  </a:ext>
                </a:extLst>
              </p:cNvPr>
              <p:cNvSpPr txBox="1"/>
              <p:nvPr/>
            </p:nvSpPr>
            <p:spPr>
              <a:xfrm>
                <a:off x="882934" y="4915654"/>
                <a:ext cx="5522270" cy="1226618"/>
              </a:xfrm>
              <a:prstGeom prst="rect">
                <a:avLst/>
              </a:prstGeom>
              <a:noFill/>
            </p:spPr>
            <p:txBody>
              <a:bodyPr wrap="square">
                <a:spAutoFit/>
              </a:bodyPr>
              <a:lstStyle/>
              <a:p>
                <a:pPr marL="342900" indent="-342900" algn="ctr">
                  <a:buFont typeface="Arial" panose="020B0604020202020204" pitchFamily="34" charset="0"/>
                  <a:buChar char="•"/>
                </a:pP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a:p>
                <a:pPr marL="534988" indent="-534988" algn="ctr">
                  <a:buFont typeface="Arial" panose="020B0604020202020204" pitchFamily="34" charset="0"/>
                  <a:buChar char="•"/>
                  <a:tabLst>
                    <a:tab pos="534988" algn="l"/>
                  </a:tabLst>
                </a:pP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4" name="CaixaDeTexto 83">
                <a:extLst>
                  <a:ext uri="{FF2B5EF4-FFF2-40B4-BE49-F238E27FC236}">
                    <a16:creationId xmlns:a16="http://schemas.microsoft.com/office/drawing/2014/main" id="{F78959A8-B51B-4E59-9868-450D88FE0C99}"/>
                  </a:ext>
                </a:extLst>
              </p:cNvPr>
              <p:cNvSpPr txBox="1">
                <a:spLocks noRot="1" noChangeAspect="1" noMove="1" noResize="1" noEditPoints="1" noAdjustHandles="1" noChangeArrowheads="1" noChangeShapeType="1" noTextEdit="1"/>
              </p:cNvSpPr>
              <p:nvPr/>
            </p:nvSpPr>
            <p:spPr>
              <a:xfrm>
                <a:off x="882934" y="4915654"/>
                <a:ext cx="5522270" cy="1226618"/>
              </a:xfrm>
              <a:prstGeom prst="rect">
                <a:avLst/>
              </a:prstGeom>
              <a:blipFill>
                <a:blip r:embed="rId3"/>
                <a:stretch>
                  <a:fillRect t="-2475" b="-4950"/>
                </a:stretch>
              </a:blipFill>
            </p:spPr>
            <p:txBody>
              <a:bodyPr/>
              <a:lstStyle/>
              <a:p>
                <a:r>
                  <a:rPr lang="pt-BR">
                    <a:noFill/>
                  </a:rPr>
                  <a:t> </a:t>
                </a:r>
              </a:p>
            </p:txBody>
          </p:sp>
        </mc:Fallback>
      </mc:AlternateContent>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854954" y="3367376"/>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4509060" y="3374532"/>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2730251" y="1791388"/>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3618312" y="1789583"/>
            <a:ext cx="896400" cy="1591200"/>
          </a:xfrm>
          <a:prstGeom prst="line">
            <a:avLst/>
          </a:prstGeom>
        </p:spPr>
        <p:style>
          <a:lnRef idx="3">
            <a:schemeClr val="dk1"/>
          </a:lnRef>
          <a:fillRef idx="0">
            <a:schemeClr val="dk1"/>
          </a:fillRef>
          <a:effectRef idx="2">
            <a:schemeClr val="dk1"/>
          </a:effectRef>
          <a:fontRef idx="minor">
            <a:schemeClr val="tx1"/>
          </a:fontRef>
        </p:style>
      </p:cxnSp>
      <p:sp>
        <p:nvSpPr>
          <p:cNvPr id="99" name="Elipse 98">
            <a:extLst>
              <a:ext uri="{FF2B5EF4-FFF2-40B4-BE49-F238E27FC236}">
                <a16:creationId xmlns:a16="http://schemas.microsoft.com/office/drawing/2014/main" id="{B67B5F1C-8188-439B-8ADA-06E08F0F68BA}"/>
              </a:ext>
            </a:extLst>
          </p:cNvPr>
          <p:cNvSpPr/>
          <p:nvPr/>
        </p:nvSpPr>
        <p:spPr>
          <a:xfrm>
            <a:off x="3953800" y="270373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469465" y="1642231"/>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469465" y="3201164"/>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842075" y="3563159"/>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846967" y="1341313"/>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6070893" y="362046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6070893" y="3620468"/>
                <a:ext cx="530851" cy="276999"/>
              </a:xfrm>
              <a:prstGeom prst="rect">
                <a:avLst/>
              </a:prstGeom>
              <a:blipFill>
                <a:blip r:embed="rId4"/>
                <a:stretch>
                  <a:fillRect l="-9195" r="-10345"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820112" y="2826721"/>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820112" y="2826721"/>
                <a:ext cx="645665" cy="493405"/>
              </a:xfrm>
              <a:prstGeom prst="rect">
                <a:avLst/>
              </a:prstGeom>
              <a:blipFill>
                <a:blip r:embed="rId5"/>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3621718" y="346445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3482711" y="3791740"/>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3482711" y="3791740"/>
                <a:ext cx="322716" cy="300788"/>
              </a:xfrm>
              <a:prstGeom prst="rect">
                <a:avLst/>
              </a:prstGeom>
              <a:blipFill>
                <a:blip r:embed="rId6"/>
                <a:stretch>
                  <a:fillRect l="-13208" r="-1887" b="-16327"/>
                </a:stretch>
              </a:blipFill>
            </p:spPr>
            <p:txBody>
              <a:bodyPr/>
              <a:lstStyle/>
              <a:p>
                <a:r>
                  <a:rPr lang="pt-BR">
                    <a:noFill/>
                  </a:rPr>
                  <a:t> </a:t>
                </a:r>
              </a:p>
            </p:txBody>
          </p:sp>
        </mc:Fallback>
      </mc:AlternateContent>
      <p:cxnSp>
        <p:nvCxnSpPr>
          <p:cNvPr id="109" name="Conector de Seta Reta 108">
            <a:extLst>
              <a:ext uri="{FF2B5EF4-FFF2-40B4-BE49-F238E27FC236}">
                <a16:creationId xmlns:a16="http://schemas.microsoft.com/office/drawing/2014/main" id="{EC165D7D-B7BB-4954-AF45-BBD1992E1F06}"/>
              </a:ext>
            </a:extLst>
          </p:cNvPr>
          <p:cNvCxnSpPr/>
          <p:nvPr/>
        </p:nvCxnSpPr>
        <p:spPr>
          <a:xfrm>
            <a:off x="3856519" y="346512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CaixaDeTexto 109">
                <a:extLst>
                  <a:ext uri="{FF2B5EF4-FFF2-40B4-BE49-F238E27FC236}">
                    <a16:creationId xmlns:a16="http://schemas.microsoft.com/office/drawing/2014/main" id="{6BCCFD23-F368-44DE-86E6-4599E6B41EEE}"/>
                  </a:ext>
                </a:extLst>
              </p:cNvPr>
              <p:cNvSpPr txBox="1"/>
              <p:nvPr/>
            </p:nvSpPr>
            <p:spPr>
              <a:xfrm>
                <a:off x="3717512" y="3792410"/>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0" name="CaixaDeTexto 109">
                <a:extLst>
                  <a:ext uri="{FF2B5EF4-FFF2-40B4-BE49-F238E27FC236}">
                    <a16:creationId xmlns:a16="http://schemas.microsoft.com/office/drawing/2014/main" id="{6BCCFD23-F368-44DE-86E6-4599E6B41EEE}"/>
                  </a:ext>
                </a:extLst>
              </p:cNvPr>
              <p:cNvSpPr txBox="1">
                <a:spLocks noRot="1" noChangeAspect="1" noMove="1" noResize="1" noEditPoints="1" noAdjustHandles="1" noChangeArrowheads="1" noChangeShapeType="1" noTextEdit="1"/>
              </p:cNvSpPr>
              <p:nvPr/>
            </p:nvSpPr>
            <p:spPr>
              <a:xfrm>
                <a:off x="3717512" y="3792410"/>
                <a:ext cx="346569" cy="300788"/>
              </a:xfrm>
              <a:prstGeom prst="rect">
                <a:avLst/>
              </a:prstGeom>
              <a:blipFill>
                <a:blip r:embed="rId7"/>
                <a:stretch>
                  <a:fillRect l="-14035" r="-1754"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4008918" y="346297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3895669" y="379026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3895669" y="3790263"/>
                <a:ext cx="346569" cy="300788"/>
              </a:xfrm>
              <a:prstGeom prst="rect">
                <a:avLst/>
              </a:prstGeom>
              <a:blipFill>
                <a:blip r:embed="rId8"/>
                <a:stretch>
                  <a:fillRect l="-12281" r="-1754" b="-16327"/>
                </a:stretch>
              </a:blipFill>
            </p:spPr>
            <p:txBody>
              <a:bodyPr/>
              <a:lstStyle/>
              <a:p>
                <a:r>
                  <a:rPr lang="pt-BR">
                    <a:noFill/>
                  </a:rPr>
                  <a:t> </a:t>
                </a:r>
              </a:p>
            </p:txBody>
          </p:sp>
        </mc:Fallback>
      </mc:AlternateContent>
      <p:cxnSp>
        <p:nvCxnSpPr>
          <p:cNvPr id="50" name="Conector reto 49">
            <a:extLst>
              <a:ext uri="{FF2B5EF4-FFF2-40B4-BE49-F238E27FC236}">
                <a16:creationId xmlns:a16="http://schemas.microsoft.com/office/drawing/2014/main" id="{F83199C3-A7A4-4EFC-9579-8310EC6DC4EF}"/>
              </a:ext>
            </a:extLst>
          </p:cNvPr>
          <p:cNvCxnSpPr>
            <a:cxnSpLocks/>
          </p:cNvCxnSpPr>
          <p:nvPr/>
        </p:nvCxnSpPr>
        <p:spPr>
          <a:xfrm>
            <a:off x="4527177" y="1775727"/>
            <a:ext cx="896400" cy="1591200"/>
          </a:xfrm>
          <a:prstGeom prst="line">
            <a:avLst/>
          </a:prstGeom>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6667BA26-E4DB-4F1C-B912-ABC05CCAF305}"/>
                  </a:ext>
                </a:extLst>
              </p:cNvPr>
              <p:cNvSpPr txBox="1"/>
              <p:nvPr/>
            </p:nvSpPr>
            <p:spPr>
              <a:xfrm>
                <a:off x="5458630" y="280654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51" name="CaixaDeTexto 50">
                <a:extLst>
                  <a:ext uri="{FF2B5EF4-FFF2-40B4-BE49-F238E27FC236}">
                    <a16:creationId xmlns:a16="http://schemas.microsoft.com/office/drawing/2014/main" id="{6667BA26-E4DB-4F1C-B912-ABC05CCAF305}"/>
                  </a:ext>
                </a:extLst>
              </p:cNvPr>
              <p:cNvSpPr txBox="1">
                <a:spLocks noRot="1" noChangeAspect="1" noMove="1" noResize="1" noEditPoints="1" noAdjustHandles="1" noChangeArrowheads="1" noChangeShapeType="1" noTextEdit="1"/>
              </p:cNvSpPr>
              <p:nvPr/>
            </p:nvSpPr>
            <p:spPr>
              <a:xfrm>
                <a:off x="5458630" y="2806543"/>
                <a:ext cx="645665" cy="493405"/>
              </a:xfrm>
              <a:prstGeom prst="rect">
                <a:avLst/>
              </a:prstGeom>
              <a:blipFill>
                <a:blip r:embed="rId9"/>
                <a:stretch>
                  <a:fillRect b="-2469"/>
                </a:stretch>
              </a:blipFill>
            </p:spPr>
            <p:txBody>
              <a:bodyPr/>
              <a:lstStyle/>
              <a:p>
                <a:r>
                  <a:rPr lang="pt-BR">
                    <a:noFill/>
                  </a:rPr>
                  <a:t> </a:t>
                </a:r>
              </a:p>
            </p:txBody>
          </p:sp>
        </mc:Fallback>
      </mc:AlternateContent>
      <p:cxnSp>
        <p:nvCxnSpPr>
          <p:cNvPr id="58" name="Conector reto 57">
            <a:extLst>
              <a:ext uri="{FF2B5EF4-FFF2-40B4-BE49-F238E27FC236}">
                <a16:creationId xmlns:a16="http://schemas.microsoft.com/office/drawing/2014/main" id="{5997B9E9-448C-47D5-8BC3-A73AB16E92FB}"/>
              </a:ext>
            </a:extLst>
          </p:cNvPr>
          <p:cNvCxnSpPr>
            <a:cxnSpLocks/>
          </p:cNvCxnSpPr>
          <p:nvPr/>
        </p:nvCxnSpPr>
        <p:spPr>
          <a:xfrm flipV="1">
            <a:off x="1759246" y="3357268"/>
            <a:ext cx="187564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60" name="Conector reto 59">
            <a:extLst>
              <a:ext uri="{FF2B5EF4-FFF2-40B4-BE49-F238E27FC236}">
                <a16:creationId xmlns:a16="http://schemas.microsoft.com/office/drawing/2014/main" id="{ADC7868B-AC6B-4A54-9DD8-EF8EB718622B}"/>
              </a:ext>
            </a:extLst>
          </p:cNvPr>
          <p:cNvCxnSpPr>
            <a:cxnSpLocks/>
          </p:cNvCxnSpPr>
          <p:nvPr/>
        </p:nvCxnSpPr>
        <p:spPr>
          <a:xfrm flipH="1" flipV="1">
            <a:off x="3832112" y="1656577"/>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A4BF6B78-8113-48AA-9B79-7E52F2E4A68D}"/>
              </a:ext>
            </a:extLst>
          </p:cNvPr>
          <p:cNvCxnSpPr>
            <a:cxnSpLocks/>
          </p:cNvCxnSpPr>
          <p:nvPr/>
        </p:nvCxnSpPr>
        <p:spPr>
          <a:xfrm flipH="1" flipV="1">
            <a:off x="3989800" y="165286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3" name="Elipse 62">
            <a:extLst>
              <a:ext uri="{FF2B5EF4-FFF2-40B4-BE49-F238E27FC236}">
                <a16:creationId xmlns:a16="http://schemas.microsoft.com/office/drawing/2014/main" id="{E46F023D-949C-467C-BB5D-2B1F0D089C27}"/>
              </a:ext>
            </a:extLst>
          </p:cNvPr>
          <p:cNvSpPr/>
          <p:nvPr/>
        </p:nvSpPr>
        <p:spPr>
          <a:xfrm>
            <a:off x="3796112" y="2128669"/>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a:extLst>
              <a:ext uri="{FF2B5EF4-FFF2-40B4-BE49-F238E27FC236}">
                <a16:creationId xmlns:a16="http://schemas.microsoft.com/office/drawing/2014/main" id="{786D1588-A502-486A-BCF6-AFC2C7944559}"/>
              </a:ext>
            </a:extLst>
          </p:cNvPr>
          <p:cNvSpPr/>
          <p:nvPr/>
        </p:nvSpPr>
        <p:spPr>
          <a:xfrm>
            <a:off x="3953800" y="240751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reto 65">
            <a:extLst>
              <a:ext uri="{FF2B5EF4-FFF2-40B4-BE49-F238E27FC236}">
                <a16:creationId xmlns:a16="http://schemas.microsoft.com/office/drawing/2014/main" id="{D7BA587E-0DDB-48D6-AAD9-ED1FF9DD9F0E}"/>
              </a:ext>
            </a:extLst>
          </p:cNvPr>
          <p:cNvCxnSpPr>
            <a:cxnSpLocks/>
          </p:cNvCxnSpPr>
          <p:nvPr/>
        </p:nvCxnSpPr>
        <p:spPr>
          <a:xfrm flipV="1">
            <a:off x="5423577" y="3378365"/>
            <a:ext cx="115200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FF437FA-52EE-49FB-8073-FBE9BA910E9C}"/>
                  </a:ext>
                </a:extLst>
              </p:cNvPr>
              <p:cNvSpPr txBox="1"/>
              <p:nvPr/>
            </p:nvSpPr>
            <p:spPr>
              <a:xfrm>
                <a:off x="3305284"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FF437FA-52EE-49FB-8073-FBE9BA910E9C}"/>
                  </a:ext>
                </a:extLst>
              </p:cNvPr>
              <p:cNvSpPr txBox="1">
                <a:spLocks noRot="1" noChangeAspect="1" noMove="1" noResize="1" noEditPoints="1" noAdjustHandles="1" noChangeArrowheads="1" noChangeShapeType="1" noTextEdit="1"/>
              </p:cNvSpPr>
              <p:nvPr/>
            </p:nvSpPr>
            <p:spPr>
              <a:xfrm>
                <a:off x="3305284" y="1307144"/>
                <a:ext cx="621674" cy="334194"/>
              </a:xfrm>
              <a:prstGeom prst="rect">
                <a:avLst/>
              </a:prstGeom>
              <a:blipFill>
                <a:blip r:embed="rId10"/>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A99D753E-AFE8-4D49-BDCF-040740B49C3A}"/>
                  </a:ext>
                </a:extLst>
              </p:cNvPr>
              <p:cNvSpPr txBox="1"/>
              <p:nvPr/>
            </p:nvSpPr>
            <p:spPr>
              <a:xfrm>
                <a:off x="4285807"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A99D753E-AFE8-4D49-BDCF-040740B49C3A}"/>
                  </a:ext>
                </a:extLst>
              </p:cNvPr>
              <p:cNvSpPr txBox="1">
                <a:spLocks noRot="1" noChangeAspect="1" noMove="1" noResize="1" noEditPoints="1" noAdjustHandles="1" noChangeArrowheads="1" noChangeShapeType="1" noTextEdit="1"/>
              </p:cNvSpPr>
              <p:nvPr/>
            </p:nvSpPr>
            <p:spPr>
              <a:xfrm>
                <a:off x="4285807" y="1307144"/>
                <a:ext cx="621674" cy="334194"/>
              </a:xfrm>
              <a:prstGeom prst="rect">
                <a:avLst/>
              </a:prstGeom>
              <a:blipFill>
                <a:blip r:embed="rId11"/>
                <a:stretch>
                  <a:fillRect b="-14545"/>
                </a:stretch>
              </a:blipFill>
            </p:spPr>
            <p:txBody>
              <a:bodyPr/>
              <a:lstStyle/>
              <a:p>
                <a:r>
                  <a:rPr lang="pt-BR">
                    <a:noFill/>
                  </a:rPr>
                  <a:t> </a:t>
                </a:r>
              </a:p>
            </p:txBody>
          </p:sp>
        </mc:Fallback>
      </mc:AlternateContent>
      <p:sp>
        <p:nvSpPr>
          <p:cNvPr id="69" name="Elipse 68">
            <a:extLst>
              <a:ext uri="{FF2B5EF4-FFF2-40B4-BE49-F238E27FC236}">
                <a16:creationId xmlns:a16="http://schemas.microsoft.com/office/drawing/2014/main" id="{C47D8254-E093-4BED-B823-10389436FC1F}"/>
              </a:ext>
            </a:extLst>
          </p:cNvPr>
          <p:cNvSpPr/>
          <p:nvPr/>
        </p:nvSpPr>
        <p:spPr>
          <a:xfrm>
            <a:off x="3806843" y="296365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70" name="CaixaDeTexto 69">
                <a:extLst>
                  <a:ext uri="{FF2B5EF4-FFF2-40B4-BE49-F238E27FC236}">
                    <a16:creationId xmlns:a16="http://schemas.microsoft.com/office/drawing/2014/main" id="{FB73C4A8-6517-4951-B50E-46471D26BFAA}"/>
                  </a:ext>
                </a:extLst>
              </p:cNvPr>
              <p:cNvSpPr txBox="1"/>
              <p:nvPr/>
            </p:nvSpPr>
            <p:spPr>
              <a:xfrm>
                <a:off x="7201395" y="88794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8</m:t>
                      </m:r>
                    </m:oMath>
                  </m:oMathPara>
                </a14:m>
                <a:endParaRPr lang="pt-BR" sz="2000" dirty="0"/>
              </a:p>
            </p:txBody>
          </p:sp>
        </mc:Choice>
        <mc:Fallback xmlns="">
          <p:sp>
            <p:nvSpPr>
              <p:cNvPr id="70" name="CaixaDeTexto 69">
                <a:extLst>
                  <a:ext uri="{FF2B5EF4-FFF2-40B4-BE49-F238E27FC236}">
                    <a16:creationId xmlns:a16="http://schemas.microsoft.com/office/drawing/2014/main" id="{FB73C4A8-6517-4951-B50E-46471D26BFAA}"/>
                  </a:ext>
                </a:extLst>
              </p:cNvPr>
              <p:cNvSpPr txBox="1">
                <a:spLocks noRot="1" noChangeAspect="1" noMove="1" noResize="1" noEditPoints="1" noAdjustHandles="1" noChangeArrowheads="1" noChangeShapeType="1" noTextEdit="1"/>
              </p:cNvSpPr>
              <p:nvPr/>
            </p:nvSpPr>
            <p:spPr>
              <a:xfrm>
                <a:off x="7201395" y="887947"/>
                <a:ext cx="1599880" cy="356316"/>
              </a:xfrm>
              <a:prstGeom prst="rect">
                <a:avLst/>
              </a:prstGeom>
              <a:blipFill>
                <a:blip r:embed="rId12"/>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CaixaDeTexto 70">
                <a:extLst>
                  <a:ext uri="{FF2B5EF4-FFF2-40B4-BE49-F238E27FC236}">
                    <a16:creationId xmlns:a16="http://schemas.microsoft.com/office/drawing/2014/main" id="{CDE6280D-F3E8-4239-BD5F-3763C680C822}"/>
                  </a:ext>
                </a:extLst>
              </p:cNvPr>
              <p:cNvSpPr txBox="1"/>
              <p:nvPr/>
            </p:nvSpPr>
            <p:spPr>
              <a:xfrm>
                <a:off x="7201394" y="135074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2</m:t>
                      </m:r>
                    </m:oMath>
                  </m:oMathPara>
                </a14:m>
                <a:endParaRPr lang="pt-BR" sz="2000" dirty="0"/>
              </a:p>
            </p:txBody>
          </p:sp>
        </mc:Choice>
        <mc:Fallback xmlns="">
          <p:sp>
            <p:nvSpPr>
              <p:cNvPr id="71" name="CaixaDeTexto 70">
                <a:extLst>
                  <a:ext uri="{FF2B5EF4-FFF2-40B4-BE49-F238E27FC236}">
                    <a16:creationId xmlns:a16="http://schemas.microsoft.com/office/drawing/2014/main" id="{CDE6280D-F3E8-4239-BD5F-3763C680C822}"/>
                  </a:ext>
                </a:extLst>
              </p:cNvPr>
              <p:cNvSpPr txBox="1">
                <a:spLocks noRot="1" noChangeAspect="1" noMove="1" noResize="1" noEditPoints="1" noAdjustHandles="1" noChangeArrowheads="1" noChangeShapeType="1" noTextEdit="1"/>
              </p:cNvSpPr>
              <p:nvPr/>
            </p:nvSpPr>
            <p:spPr>
              <a:xfrm>
                <a:off x="7201394" y="1350740"/>
                <a:ext cx="1599879" cy="356316"/>
              </a:xfrm>
              <a:prstGeom prst="rect">
                <a:avLst/>
              </a:prstGeom>
              <a:blipFill>
                <a:blip r:embed="rId13"/>
                <a:stretch>
                  <a:fillRect l="-4183" r="-4183" b="-13793"/>
                </a:stretch>
              </a:blipFill>
            </p:spPr>
            <p:txBody>
              <a:bodyPr/>
              <a:lstStyle/>
              <a:p>
                <a:r>
                  <a:rPr lang="pt-BR">
                    <a:noFill/>
                  </a:rPr>
                  <a:t> </a:t>
                </a:r>
              </a:p>
            </p:txBody>
          </p:sp>
        </mc:Fallback>
      </mc:AlternateContent>
      <p:sp>
        <p:nvSpPr>
          <p:cNvPr id="75" name="CaixaDeTexto 74">
            <a:extLst>
              <a:ext uri="{FF2B5EF4-FFF2-40B4-BE49-F238E27FC236}">
                <a16:creationId xmlns:a16="http://schemas.microsoft.com/office/drawing/2014/main" id="{961C8CC1-D577-4FB7-A0FE-EFD96CE74540}"/>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7B856F1F-3C8A-46F4-B132-3CE9C2320FEF}"/>
                  </a:ext>
                </a:extLst>
              </p:cNvPr>
              <p:cNvSpPr txBox="1"/>
              <p:nvPr/>
            </p:nvSpPr>
            <p:spPr>
              <a:xfrm>
                <a:off x="9686560" y="86107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6</m:t>
                      </m:r>
                    </m:oMath>
                  </m:oMathPara>
                </a14:m>
                <a:endParaRPr lang="pt-BR" sz="2000" dirty="0"/>
              </a:p>
            </p:txBody>
          </p:sp>
        </mc:Choice>
        <mc:Fallback xmlns="">
          <p:sp>
            <p:nvSpPr>
              <p:cNvPr id="77" name="CaixaDeTexto 76">
                <a:extLst>
                  <a:ext uri="{FF2B5EF4-FFF2-40B4-BE49-F238E27FC236}">
                    <a16:creationId xmlns:a16="http://schemas.microsoft.com/office/drawing/2014/main" id="{7B856F1F-3C8A-46F4-B132-3CE9C2320FEF}"/>
                  </a:ext>
                </a:extLst>
              </p:cNvPr>
              <p:cNvSpPr txBox="1">
                <a:spLocks noRot="1" noChangeAspect="1" noMove="1" noResize="1" noEditPoints="1" noAdjustHandles="1" noChangeArrowheads="1" noChangeShapeType="1" noTextEdit="1"/>
              </p:cNvSpPr>
              <p:nvPr/>
            </p:nvSpPr>
            <p:spPr>
              <a:xfrm>
                <a:off x="9686560" y="861077"/>
                <a:ext cx="1599880" cy="356316"/>
              </a:xfrm>
              <a:prstGeom prst="rect">
                <a:avLst/>
              </a:prstGeom>
              <a:blipFill>
                <a:blip r:embed="rId14"/>
                <a:stretch>
                  <a:fillRect l="-4198" r="-4580"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8" name="CaixaDeTexto 77">
                <a:extLst>
                  <a:ext uri="{FF2B5EF4-FFF2-40B4-BE49-F238E27FC236}">
                    <a16:creationId xmlns:a16="http://schemas.microsoft.com/office/drawing/2014/main" id="{29A19241-C9FA-4176-B13E-A248EA438DAC}"/>
                  </a:ext>
                </a:extLst>
              </p:cNvPr>
              <p:cNvSpPr txBox="1"/>
              <p:nvPr/>
            </p:nvSpPr>
            <p:spPr>
              <a:xfrm>
                <a:off x="9686559" y="132387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4</m:t>
                      </m:r>
                    </m:oMath>
                  </m:oMathPara>
                </a14:m>
                <a:endParaRPr lang="pt-BR" sz="2000" dirty="0"/>
              </a:p>
            </p:txBody>
          </p:sp>
        </mc:Choice>
        <mc:Fallback xmlns="">
          <p:sp>
            <p:nvSpPr>
              <p:cNvPr id="78" name="CaixaDeTexto 77">
                <a:extLst>
                  <a:ext uri="{FF2B5EF4-FFF2-40B4-BE49-F238E27FC236}">
                    <a16:creationId xmlns:a16="http://schemas.microsoft.com/office/drawing/2014/main" id="{29A19241-C9FA-4176-B13E-A248EA438DAC}"/>
                  </a:ext>
                </a:extLst>
              </p:cNvPr>
              <p:cNvSpPr txBox="1">
                <a:spLocks noRot="1" noChangeAspect="1" noMove="1" noResize="1" noEditPoints="1" noAdjustHandles="1" noChangeArrowheads="1" noChangeShapeType="1" noTextEdit="1"/>
              </p:cNvSpPr>
              <p:nvPr/>
            </p:nvSpPr>
            <p:spPr>
              <a:xfrm>
                <a:off x="9686559" y="1323870"/>
                <a:ext cx="1599879" cy="356316"/>
              </a:xfrm>
              <a:prstGeom prst="rect">
                <a:avLst/>
              </a:prstGeom>
              <a:blipFill>
                <a:blip r:embed="rId15"/>
                <a:stretch>
                  <a:fillRect l="-4198" r="-4580" b="-11864"/>
                </a:stretch>
              </a:blipFill>
            </p:spPr>
            <p:txBody>
              <a:bodyPr/>
              <a:lstStyle/>
              <a:p>
                <a:r>
                  <a:rPr lang="pt-BR">
                    <a:noFill/>
                  </a:rPr>
                  <a:t> </a:t>
                </a:r>
              </a:p>
            </p:txBody>
          </p:sp>
        </mc:Fallback>
      </mc:AlternateContent>
      <p:grpSp>
        <p:nvGrpSpPr>
          <p:cNvPr id="2" name="Agrupar 1">
            <a:extLst>
              <a:ext uri="{FF2B5EF4-FFF2-40B4-BE49-F238E27FC236}">
                <a16:creationId xmlns:a16="http://schemas.microsoft.com/office/drawing/2014/main" id="{6AADA06C-424D-47C4-ABF1-CE051DDA86D0}"/>
              </a:ext>
            </a:extLst>
          </p:cNvPr>
          <p:cNvGrpSpPr/>
          <p:nvPr/>
        </p:nvGrpSpPr>
        <p:grpSpPr>
          <a:xfrm>
            <a:off x="7101393" y="2530405"/>
            <a:ext cx="4635426" cy="3530954"/>
            <a:chOff x="7130273" y="2438256"/>
            <a:chExt cx="4635426" cy="3530954"/>
          </a:xfrm>
        </p:grpSpPr>
        <mc:AlternateContent xmlns:mc="http://schemas.openxmlformats.org/markup-compatibility/2006" xmlns:a14="http://schemas.microsoft.com/office/drawing/2010/main">
          <mc:Choice Requires="a14">
            <p:sp>
              <p:nvSpPr>
                <p:cNvPr id="116" name="CaixaDeTexto 115">
                  <a:extLst>
                    <a:ext uri="{FF2B5EF4-FFF2-40B4-BE49-F238E27FC236}">
                      <a16:creationId xmlns:a16="http://schemas.microsoft.com/office/drawing/2014/main" id="{1061900D-080B-48FE-9986-5FE4004F22A3}"/>
                    </a:ext>
                  </a:extLst>
                </p:cNvPr>
                <p:cNvSpPr txBox="1"/>
                <p:nvPr/>
              </p:nvSpPr>
              <p:spPr>
                <a:xfrm>
                  <a:off x="7192580" y="2488259"/>
                  <a:ext cx="1200585"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oMath>
                    </m:oMathPara>
                  </a14:m>
                  <a:endParaRPr lang="pt-BR" sz="2400" dirty="0"/>
                </a:p>
              </p:txBody>
            </p:sp>
          </mc:Choice>
          <mc:Fallback xmlns="">
            <p:sp>
              <p:nvSpPr>
                <p:cNvPr id="116" name="CaixaDeTexto 115">
                  <a:extLst>
                    <a:ext uri="{FF2B5EF4-FFF2-40B4-BE49-F238E27FC236}">
                      <a16:creationId xmlns:a16="http://schemas.microsoft.com/office/drawing/2014/main" id="{1061900D-080B-48FE-9986-5FE4004F22A3}"/>
                    </a:ext>
                  </a:extLst>
                </p:cNvPr>
                <p:cNvSpPr txBox="1">
                  <a:spLocks noRot="1" noChangeAspect="1" noMove="1" noResize="1" noEditPoints="1" noAdjustHandles="1" noChangeArrowheads="1" noChangeShapeType="1" noTextEdit="1"/>
                </p:cNvSpPr>
                <p:nvPr/>
              </p:nvSpPr>
              <p:spPr>
                <a:xfrm>
                  <a:off x="7192580" y="2488259"/>
                  <a:ext cx="1200585" cy="401072"/>
                </a:xfrm>
                <a:prstGeom prst="rect">
                  <a:avLst/>
                </a:prstGeom>
                <a:blipFill>
                  <a:blip r:embed="rId16"/>
                  <a:stretch>
                    <a:fillRect l="-5076" r="-2030" b="-121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7" name="CaixaDeTexto 116">
                  <a:extLst>
                    <a:ext uri="{FF2B5EF4-FFF2-40B4-BE49-F238E27FC236}">
                      <a16:creationId xmlns:a16="http://schemas.microsoft.com/office/drawing/2014/main" id="{8C04404F-53F8-4FF4-89EC-58EF56B80EAB}"/>
                    </a:ext>
                  </a:extLst>
                </p:cNvPr>
                <p:cNvSpPr txBox="1"/>
                <p:nvPr/>
              </p:nvSpPr>
              <p:spPr>
                <a:xfrm>
                  <a:off x="9673942" y="2438256"/>
                  <a:ext cx="1200585"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2</m:t>
                                </m:r>
                              </m:sub>
                            </m:sSub>
                          </m:sub>
                        </m:sSub>
                        <m:r>
                          <a:rPr lang="pt-BR" sz="2400" b="0" i="1" smtClean="0">
                            <a:solidFill>
                              <a:schemeClr val="tx1"/>
                            </a:solidFill>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oMath>
                    </m:oMathPara>
                  </a14:m>
                  <a:endParaRPr lang="pt-BR" sz="2400" dirty="0">
                    <a:solidFill>
                      <a:srgbClr val="FF0000"/>
                    </a:solidFill>
                  </a:endParaRPr>
                </a:p>
              </p:txBody>
            </p:sp>
          </mc:Choice>
          <mc:Fallback xmlns="">
            <p:sp>
              <p:nvSpPr>
                <p:cNvPr id="117" name="CaixaDeTexto 116">
                  <a:extLst>
                    <a:ext uri="{FF2B5EF4-FFF2-40B4-BE49-F238E27FC236}">
                      <a16:creationId xmlns:a16="http://schemas.microsoft.com/office/drawing/2014/main" id="{8C04404F-53F8-4FF4-89EC-58EF56B80EAB}"/>
                    </a:ext>
                  </a:extLst>
                </p:cNvPr>
                <p:cNvSpPr txBox="1">
                  <a:spLocks noRot="1" noChangeAspect="1" noMove="1" noResize="1" noEditPoints="1" noAdjustHandles="1" noChangeArrowheads="1" noChangeShapeType="1" noTextEdit="1"/>
                </p:cNvSpPr>
                <p:nvPr/>
              </p:nvSpPr>
              <p:spPr>
                <a:xfrm>
                  <a:off x="9673942" y="2438256"/>
                  <a:ext cx="1200585" cy="401072"/>
                </a:xfrm>
                <a:prstGeom prst="rect">
                  <a:avLst/>
                </a:prstGeom>
                <a:blipFill>
                  <a:blip r:embed="rId17"/>
                  <a:stretch>
                    <a:fillRect l="-5076" r="-2030" b="-121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4" name="CaixaDeTexto 123">
                  <a:extLst>
                    <a:ext uri="{FF2B5EF4-FFF2-40B4-BE49-F238E27FC236}">
                      <a16:creationId xmlns:a16="http://schemas.microsoft.com/office/drawing/2014/main" id="{B4D0C9B5-C332-4186-B357-CED7DDE8EBA0}"/>
                    </a:ext>
                  </a:extLst>
                </p:cNvPr>
                <p:cNvSpPr txBox="1"/>
                <p:nvPr/>
              </p:nvSpPr>
              <p:spPr>
                <a:xfrm>
                  <a:off x="7199246" y="5202778"/>
                  <a:ext cx="29801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1</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1</m:t>
                                </m:r>
                              </m:sub>
                            </m:sSub>
                          </m:e>
                        </m:d>
                        <m:r>
                          <a:rPr lang="pt-BR" sz="2400" b="0" i="1" smtClean="0">
                            <a:latin typeface="Cambria Math" panose="02040503050406030204" pitchFamily="18" charset="0"/>
                            <a:ea typeface="Cambria Math" panose="02040503050406030204" pitchFamily="18" charset="0"/>
                          </a:rPr>
                          <m:t>=0.7</m:t>
                        </m:r>
                      </m:oMath>
                    </m:oMathPara>
                  </a14:m>
                  <a:endParaRPr lang="pt-BR" sz="2400" dirty="0"/>
                </a:p>
              </p:txBody>
            </p:sp>
          </mc:Choice>
          <mc:Fallback xmlns="">
            <p:sp>
              <p:nvSpPr>
                <p:cNvPr id="124" name="CaixaDeTexto 123">
                  <a:extLst>
                    <a:ext uri="{FF2B5EF4-FFF2-40B4-BE49-F238E27FC236}">
                      <a16:creationId xmlns:a16="http://schemas.microsoft.com/office/drawing/2014/main" id="{B4D0C9B5-C332-4186-B357-CED7DDE8EBA0}"/>
                    </a:ext>
                  </a:extLst>
                </p:cNvPr>
                <p:cNvSpPr txBox="1">
                  <a:spLocks noRot="1" noChangeAspect="1" noMove="1" noResize="1" noEditPoints="1" noAdjustHandles="1" noChangeArrowheads="1" noChangeShapeType="1" noTextEdit="1"/>
                </p:cNvSpPr>
                <p:nvPr/>
              </p:nvSpPr>
              <p:spPr>
                <a:xfrm>
                  <a:off x="7199246" y="5202778"/>
                  <a:ext cx="2980175" cy="369332"/>
                </a:xfrm>
                <a:prstGeom prst="rect">
                  <a:avLst/>
                </a:prstGeom>
                <a:blipFill>
                  <a:blip r:embed="rId18"/>
                  <a:stretch>
                    <a:fillRect l="-1840" r="-2249" b="-1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5" name="CaixaDeTexto 124">
                  <a:extLst>
                    <a:ext uri="{FF2B5EF4-FFF2-40B4-BE49-F238E27FC236}">
                      <a16:creationId xmlns:a16="http://schemas.microsoft.com/office/drawing/2014/main" id="{D6A4BEED-BEF3-4C57-9DF7-C076F7618DA7}"/>
                    </a:ext>
                  </a:extLst>
                </p:cNvPr>
                <p:cNvSpPr txBox="1"/>
                <p:nvPr/>
              </p:nvSpPr>
              <p:spPr>
                <a:xfrm>
                  <a:off x="7209977" y="5599878"/>
                  <a:ext cx="15220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2</m:t>
                                </m:r>
                              </m:sub>
                            </m:sSub>
                          </m:e>
                        </m:d>
                        <m:r>
                          <a:rPr lang="pt-BR" sz="2400" i="1" smtClean="0">
                            <a:latin typeface="Cambria Math" panose="02040503050406030204" pitchFamily="18" charset="0"/>
                            <a:ea typeface="Cambria Math" panose="02040503050406030204" pitchFamily="18" charset="0"/>
                          </a:rPr>
                          <m:t>=</m:t>
                        </m:r>
                        <m:r>
                          <a:rPr lang="pt-BR" sz="2400" b="0" i="1" smtClean="0">
                            <a:solidFill>
                              <a:schemeClr val="tx1"/>
                            </a:solidFill>
                            <a:latin typeface="Cambria Math" panose="02040503050406030204" pitchFamily="18" charset="0"/>
                            <a:ea typeface="Cambria Math" panose="02040503050406030204" pitchFamily="18" charset="0"/>
                          </a:rPr>
                          <m:t>0</m:t>
                        </m:r>
                      </m:oMath>
                    </m:oMathPara>
                  </a14:m>
                  <a:endParaRPr lang="pt-BR" sz="2400" dirty="0"/>
                </a:p>
              </p:txBody>
            </p:sp>
          </mc:Choice>
          <mc:Fallback xmlns="">
            <p:sp>
              <p:nvSpPr>
                <p:cNvPr id="125" name="CaixaDeTexto 124">
                  <a:extLst>
                    <a:ext uri="{FF2B5EF4-FFF2-40B4-BE49-F238E27FC236}">
                      <a16:creationId xmlns:a16="http://schemas.microsoft.com/office/drawing/2014/main" id="{D6A4BEED-BEF3-4C57-9DF7-C076F7618DA7}"/>
                    </a:ext>
                  </a:extLst>
                </p:cNvPr>
                <p:cNvSpPr txBox="1">
                  <a:spLocks noRot="1" noChangeAspect="1" noMove="1" noResize="1" noEditPoints="1" noAdjustHandles="1" noChangeArrowheads="1" noChangeShapeType="1" noTextEdit="1"/>
                </p:cNvSpPr>
                <p:nvPr/>
              </p:nvSpPr>
              <p:spPr>
                <a:xfrm>
                  <a:off x="7209977" y="5599878"/>
                  <a:ext cx="1522019" cy="369332"/>
                </a:xfrm>
                <a:prstGeom prst="rect">
                  <a:avLst/>
                </a:prstGeom>
                <a:blipFill>
                  <a:blip r:embed="rId19"/>
                  <a:stretch>
                    <a:fillRect l="-4400" r="-4800" b="-1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1EF3FC4D-1E9C-4B2F-A27C-015FE4F2D2B5}"/>
                    </a:ext>
                  </a:extLst>
                </p:cNvPr>
                <p:cNvSpPr txBox="1"/>
                <p:nvPr/>
              </p:nvSpPr>
              <p:spPr>
                <a:xfrm>
                  <a:off x="7131505" y="3020406"/>
                  <a:ext cx="254243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b="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2</m:t>
                            </m:r>
                          </m:sub>
                        </m:sSub>
                        <m:r>
                          <a:rPr lang="pt-BR" sz="2400" b="0" i="1" smtClean="0">
                            <a:latin typeface="Cambria Math" panose="02040503050406030204" pitchFamily="18" charset="0"/>
                          </a:rPr>
                          <m:t>}</m:t>
                        </m:r>
                      </m:oMath>
                    </m:oMathPara>
                  </a14:m>
                  <a:endParaRPr lang="pt-BR" sz="2400" dirty="0"/>
                </a:p>
              </p:txBody>
            </p:sp>
          </mc:Choice>
          <mc:Fallback xmlns="">
            <p:sp>
              <p:nvSpPr>
                <p:cNvPr id="53" name="CaixaDeTexto 52">
                  <a:extLst>
                    <a:ext uri="{FF2B5EF4-FFF2-40B4-BE49-F238E27FC236}">
                      <a16:creationId xmlns:a16="http://schemas.microsoft.com/office/drawing/2014/main" id="{1EF3FC4D-1E9C-4B2F-A27C-015FE4F2D2B5}"/>
                    </a:ext>
                  </a:extLst>
                </p:cNvPr>
                <p:cNvSpPr txBox="1">
                  <a:spLocks noRot="1" noChangeAspect="1" noMove="1" noResize="1" noEditPoints="1" noAdjustHandles="1" noChangeArrowheads="1" noChangeShapeType="1" noTextEdit="1"/>
                </p:cNvSpPr>
                <p:nvPr/>
              </p:nvSpPr>
              <p:spPr>
                <a:xfrm>
                  <a:off x="7131505" y="3020406"/>
                  <a:ext cx="2542437" cy="493405"/>
                </a:xfrm>
                <a:prstGeom prst="rect">
                  <a:avLst/>
                </a:prstGeom>
                <a:blipFill>
                  <a:blip r:embed="rId20"/>
                  <a:stretch>
                    <a:fillRect l="-480"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88999E37-1184-4844-94B1-8A4ECFACE0E7}"/>
                    </a:ext>
                  </a:extLst>
                </p:cNvPr>
                <p:cNvSpPr txBox="1"/>
                <p:nvPr/>
              </p:nvSpPr>
              <p:spPr>
                <a:xfrm>
                  <a:off x="9673942" y="3049299"/>
                  <a:ext cx="209175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oMath>
                    </m:oMathPara>
                  </a14:m>
                  <a:endParaRPr lang="pt-BR" sz="2400" dirty="0"/>
                </a:p>
              </p:txBody>
            </p:sp>
          </mc:Choice>
          <mc:Fallback xmlns="">
            <p:sp>
              <p:nvSpPr>
                <p:cNvPr id="54" name="CaixaDeTexto 53">
                  <a:extLst>
                    <a:ext uri="{FF2B5EF4-FFF2-40B4-BE49-F238E27FC236}">
                      <a16:creationId xmlns:a16="http://schemas.microsoft.com/office/drawing/2014/main" id="{88999E37-1184-4844-94B1-8A4ECFACE0E7}"/>
                    </a:ext>
                  </a:extLst>
                </p:cNvPr>
                <p:cNvSpPr txBox="1">
                  <a:spLocks noRot="1" noChangeAspect="1" noMove="1" noResize="1" noEditPoints="1" noAdjustHandles="1" noChangeArrowheads="1" noChangeShapeType="1" noTextEdit="1"/>
                </p:cNvSpPr>
                <p:nvPr/>
              </p:nvSpPr>
              <p:spPr>
                <a:xfrm>
                  <a:off x="9673942" y="3049299"/>
                  <a:ext cx="2091757" cy="493405"/>
                </a:xfrm>
                <a:prstGeom prst="rect">
                  <a:avLst/>
                </a:prstGeom>
                <a:blipFill>
                  <a:blip r:embed="rId21"/>
                  <a:stretch>
                    <a:fillRect l="-583"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86F0D7E1-4D27-405B-8AC2-AB8E719470BB}"/>
                    </a:ext>
                  </a:extLst>
                </p:cNvPr>
                <p:cNvSpPr txBox="1"/>
                <p:nvPr/>
              </p:nvSpPr>
              <p:spPr>
                <a:xfrm>
                  <a:off x="7130273" y="3429000"/>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oMath>
                    </m:oMathPara>
                  </a14:m>
                  <a:endParaRPr lang="pt-BR" sz="2400" dirty="0"/>
                </a:p>
              </p:txBody>
            </p:sp>
          </mc:Choice>
          <mc:Fallback xmlns="">
            <p:sp>
              <p:nvSpPr>
                <p:cNvPr id="56" name="CaixaDeTexto 55">
                  <a:extLst>
                    <a:ext uri="{FF2B5EF4-FFF2-40B4-BE49-F238E27FC236}">
                      <a16:creationId xmlns:a16="http://schemas.microsoft.com/office/drawing/2014/main" id="{86F0D7E1-4D27-405B-8AC2-AB8E719470BB}"/>
                    </a:ext>
                  </a:extLst>
                </p:cNvPr>
                <p:cNvSpPr txBox="1">
                  <a:spLocks noRot="1" noChangeAspect="1" noMove="1" noResize="1" noEditPoints="1" noAdjustHandles="1" noChangeArrowheads="1" noChangeShapeType="1" noTextEdit="1"/>
                </p:cNvSpPr>
                <p:nvPr/>
              </p:nvSpPr>
              <p:spPr>
                <a:xfrm>
                  <a:off x="7130273" y="3429000"/>
                  <a:ext cx="1899395" cy="521810"/>
                </a:xfrm>
                <a:prstGeom prst="rect">
                  <a:avLst/>
                </a:prstGeom>
                <a:blipFill>
                  <a:blip r:embed="rId2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14C957B8-3110-47F1-A95C-D2A2C101BA25}"/>
                    </a:ext>
                  </a:extLst>
                </p:cNvPr>
                <p:cNvSpPr txBox="1"/>
                <p:nvPr/>
              </p:nvSpPr>
              <p:spPr>
                <a:xfrm>
                  <a:off x="9676445" y="3481713"/>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oMath>
                    </m:oMathPara>
                  </a14:m>
                  <a:endParaRPr lang="pt-BR" sz="2400" dirty="0"/>
                </a:p>
              </p:txBody>
            </p:sp>
          </mc:Choice>
          <mc:Fallback xmlns="">
            <p:sp>
              <p:nvSpPr>
                <p:cNvPr id="57" name="CaixaDeTexto 56">
                  <a:extLst>
                    <a:ext uri="{FF2B5EF4-FFF2-40B4-BE49-F238E27FC236}">
                      <a16:creationId xmlns:a16="http://schemas.microsoft.com/office/drawing/2014/main" id="{14C957B8-3110-47F1-A95C-D2A2C101BA25}"/>
                    </a:ext>
                  </a:extLst>
                </p:cNvPr>
                <p:cNvSpPr txBox="1">
                  <a:spLocks noRot="1" noChangeAspect="1" noMove="1" noResize="1" noEditPoints="1" noAdjustHandles="1" noChangeArrowheads="1" noChangeShapeType="1" noTextEdit="1"/>
                </p:cNvSpPr>
                <p:nvPr/>
              </p:nvSpPr>
              <p:spPr>
                <a:xfrm>
                  <a:off x="9676445" y="3481713"/>
                  <a:ext cx="1899395" cy="521810"/>
                </a:xfrm>
                <a:prstGeom prst="rect">
                  <a:avLst/>
                </a:prstGeom>
                <a:blipFill>
                  <a:blip r:embed="rId2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16859B59-59B8-47AA-AE3F-9ADA61FB78A4}"/>
                    </a:ext>
                  </a:extLst>
                </p:cNvPr>
                <p:cNvSpPr txBox="1"/>
                <p:nvPr/>
              </p:nvSpPr>
              <p:spPr>
                <a:xfrm>
                  <a:off x="7130273" y="4065434"/>
                  <a:ext cx="4445567"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1</m:t>
                                </m:r>
                              </m:sub>
                            </m:sSub>
                          </m:e>
                        </m:d>
                        <m:r>
                          <a:rPr lang="pt-BR" sz="2400" b="0" i="1" smtClean="0">
                            <a:latin typeface="Cambria Math" panose="02040503050406030204" pitchFamily="18" charset="0"/>
                          </a:rPr>
                          <m:t>=</m:t>
                        </m:r>
                        <m:f>
                          <m:fPr>
                            <m:type m:val="lin"/>
                            <m:ctrlPr>
                              <a:rPr lang="pt-BR" sz="2400" b="0" i="1" smtClean="0">
                                <a:latin typeface="Cambria Math" panose="02040503050406030204" pitchFamily="18" charset="0"/>
                              </a:rPr>
                            </m:ctrlPr>
                          </m:fPr>
                          <m:num>
                            <m:r>
                              <a:rPr lang="pt-BR" sz="2400" b="0" i="1" smtClean="0">
                                <a:latin typeface="Cambria Math" panose="02040503050406030204" pitchFamily="18" charset="0"/>
                              </a:rPr>
                              <m:t>(0.8+0.6)</m:t>
                            </m:r>
                          </m:num>
                          <m:den>
                            <m:r>
                              <a:rPr lang="pt-BR" sz="2400" b="0" i="1" smtClean="0">
                                <a:latin typeface="Cambria Math" panose="02040503050406030204" pitchFamily="18" charset="0"/>
                              </a:rPr>
                              <m:t>2=0.7</m:t>
                            </m:r>
                          </m:den>
                        </m:f>
                      </m:oMath>
                    </m:oMathPara>
                  </a14:m>
                  <a:endParaRPr lang="pt-BR" sz="2400" dirty="0"/>
                </a:p>
              </p:txBody>
            </p:sp>
          </mc:Choice>
          <mc:Fallback xmlns="">
            <p:sp>
              <p:nvSpPr>
                <p:cNvPr id="59" name="CaixaDeTexto 58">
                  <a:extLst>
                    <a:ext uri="{FF2B5EF4-FFF2-40B4-BE49-F238E27FC236}">
                      <a16:creationId xmlns:a16="http://schemas.microsoft.com/office/drawing/2014/main" id="{16859B59-59B8-47AA-AE3F-9ADA61FB78A4}"/>
                    </a:ext>
                  </a:extLst>
                </p:cNvPr>
                <p:cNvSpPr txBox="1">
                  <a:spLocks noRot="1" noChangeAspect="1" noMove="1" noResize="1" noEditPoints="1" noAdjustHandles="1" noChangeArrowheads="1" noChangeShapeType="1" noTextEdit="1"/>
                </p:cNvSpPr>
                <p:nvPr/>
              </p:nvSpPr>
              <p:spPr>
                <a:xfrm>
                  <a:off x="7130273" y="4065434"/>
                  <a:ext cx="4445567" cy="461665"/>
                </a:xfrm>
                <a:prstGeom prst="rect">
                  <a:avLst/>
                </a:prstGeom>
                <a:blipFill>
                  <a:blip r:embed="rId24"/>
                  <a:stretch>
                    <a:fillRect l="-412" t="-125000" b="-1907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EA7C655E-370D-43B6-B3F6-C6FC463D9491}"/>
                    </a:ext>
                  </a:extLst>
                </p:cNvPr>
                <p:cNvSpPr txBox="1"/>
                <p:nvPr/>
              </p:nvSpPr>
              <p:spPr>
                <a:xfrm>
                  <a:off x="7130273" y="4552567"/>
                  <a:ext cx="3262761"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2</m:t>
                                </m:r>
                              </m:sub>
                            </m:sSub>
                          </m:e>
                        </m:d>
                        <m:r>
                          <a:rPr lang="pt-BR" sz="2400" b="0" i="1" smtClean="0">
                            <a:latin typeface="Cambria Math" panose="02040503050406030204" pitchFamily="18" charset="0"/>
                          </a:rPr>
                          <m:t>=</m:t>
                        </m:r>
                        <m:r>
                          <a:rPr lang="pt-BR" sz="2400" b="0" i="1" smtClean="0">
                            <a:latin typeface="Cambria Math" panose="02040503050406030204" pitchFamily="18" charset="0"/>
                          </a:rPr>
                          <m:t>𝑁</m:t>
                        </m:r>
                        <m:r>
                          <a:rPr lang="pt-BR" sz="2400" b="0" i="1" smtClean="0">
                            <a:latin typeface="Cambria Math" panose="02040503050406030204" pitchFamily="18" charset="0"/>
                          </a:rPr>
                          <m:t>/</m:t>
                        </m:r>
                        <m:r>
                          <a:rPr lang="pt-BR" sz="2400" b="0" i="1" smtClean="0">
                            <a:latin typeface="Cambria Math" panose="02040503050406030204" pitchFamily="18" charset="0"/>
                          </a:rPr>
                          <m:t>𝐴</m:t>
                        </m:r>
                      </m:oMath>
                    </m:oMathPara>
                  </a14:m>
                  <a:endParaRPr lang="pt-BR" sz="2400" dirty="0"/>
                </a:p>
              </p:txBody>
            </p:sp>
          </mc:Choice>
          <mc:Fallback xmlns="">
            <p:sp>
              <p:nvSpPr>
                <p:cNvPr id="62" name="CaixaDeTexto 61">
                  <a:extLst>
                    <a:ext uri="{FF2B5EF4-FFF2-40B4-BE49-F238E27FC236}">
                      <a16:creationId xmlns:a16="http://schemas.microsoft.com/office/drawing/2014/main" id="{EA7C655E-370D-43B6-B3F6-C6FC463D9491}"/>
                    </a:ext>
                  </a:extLst>
                </p:cNvPr>
                <p:cNvSpPr txBox="1">
                  <a:spLocks noRot="1" noChangeAspect="1" noMove="1" noResize="1" noEditPoints="1" noAdjustHandles="1" noChangeArrowheads="1" noChangeShapeType="1" noTextEdit="1"/>
                </p:cNvSpPr>
                <p:nvPr/>
              </p:nvSpPr>
              <p:spPr>
                <a:xfrm>
                  <a:off x="7130273" y="4552567"/>
                  <a:ext cx="3262761" cy="461665"/>
                </a:xfrm>
                <a:prstGeom prst="rect">
                  <a:avLst/>
                </a:prstGeom>
                <a:blipFill>
                  <a:blip r:embed="rId25"/>
                  <a:stretch>
                    <a:fillRect l="-561" b="-17105"/>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65" name="CaixaDeTexto 64">
                <a:extLst>
                  <a:ext uri="{FF2B5EF4-FFF2-40B4-BE49-F238E27FC236}">
                    <a16:creationId xmlns:a16="http://schemas.microsoft.com/office/drawing/2014/main" id="{6F836565-F7C3-4D6B-A879-E61B422BD321}"/>
                  </a:ext>
                </a:extLst>
              </p:cNvPr>
              <p:cNvSpPr txBox="1"/>
              <p:nvPr/>
            </p:nvSpPr>
            <p:spPr>
              <a:xfrm>
                <a:off x="9696496" y="6062799"/>
                <a:ext cx="2057401" cy="461665"/>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pt-BR" sz="2400" b="1" i="1" smtClean="0">
                              <a:solidFill>
                                <a:srgbClr val="00B050"/>
                              </a:solidFill>
                              <a:latin typeface="Cambria Math" panose="02040503050406030204" pitchFamily="18" charset="0"/>
                            </a:rPr>
                          </m:ctrlPr>
                        </m:sSubPr>
                        <m:e>
                          <m:r>
                            <a:rPr lang="pt-BR" sz="2400" b="1" i="1">
                              <a:solidFill>
                                <a:srgbClr val="00B050"/>
                              </a:solidFill>
                              <a:latin typeface="Cambria Math" panose="02040503050406030204" pitchFamily="18" charset="0"/>
                            </a:rPr>
                            <m:t>𝐓</m:t>
                          </m:r>
                          <m:r>
                            <a:rPr lang="pt-BR" sz="2400" b="1" i="1">
                              <a:solidFill>
                                <a:srgbClr val="00B050"/>
                              </a:solidFill>
                              <a:latin typeface="Cambria Math" panose="02040503050406030204" pitchFamily="18" charset="0"/>
                            </a:rPr>
                            <m:t>𝑷</m:t>
                          </m:r>
                        </m:e>
                        <m:sub>
                          <m:r>
                            <a:rPr lang="pt-BR" sz="2400" b="1" i="1">
                              <a:solidFill>
                                <a:srgbClr val="00B050"/>
                              </a:solidFill>
                              <a:latin typeface="Cambria Math" panose="02040503050406030204" pitchFamily="18" charset="0"/>
                            </a:rPr>
                            <m:t>𝒔</m:t>
                          </m:r>
                        </m:sub>
                      </m:sSub>
                      <m:r>
                        <a:rPr lang="pt-BR" sz="2400" b="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𝟎</m:t>
                      </m:r>
                      <m:r>
                        <a:rPr lang="pt-BR" sz="2400" b="1" i="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𝟕</m:t>
                      </m:r>
                    </m:oMath>
                  </m:oMathPara>
                </a14:m>
                <a:endParaRPr lang="pt-BR" sz="2400" b="1" dirty="0">
                  <a:solidFill>
                    <a:srgbClr val="00B050"/>
                  </a:solidFill>
                </a:endParaRPr>
              </a:p>
            </p:txBody>
          </p:sp>
        </mc:Choice>
        <mc:Fallback xmlns="">
          <p:sp>
            <p:nvSpPr>
              <p:cNvPr id="65" name="CaixaDeTexto 64">
                <a:extLst>
                  <a:ext uri="{FF2B5EF4-FFF2-40B4-BE49-F238E27FC236}">
                    <a16:creationId xmlns:a16="http://schemas.microsoft.com/office/drawing/2014/main" id="{6F836565-F7C3-4D6B-A879-E61B422BD321}"/>
                  </a:ext>
                </a:extLst>
              </p:cNvPr>
              <p:cNvSpPr txBox="1">
                <a:spLocks noRot="1" noChangeAspect="1" noMove="1" noResize="1" noEditPoints="1" noAdjustHandles="1" noChangeArrowheads="1" noChangeShapeType="1" noTextEdit="1"/>
              </p:cNvSpPr>
              <p:nvPr/>
            </p:nvSpPr>
            <p:spPr>
              <a:xfrm>
                <a:off x="9696496" y="6062799"/>
                <a:ext cx="2057401" cy="461665"/>
              </a:xfrm>
              <a:prstGeom prst="rect">
                <a:avLst/>
              </a:prstGeom>
              <a:blipFill>
                <a:blip r:embed="rId26"/>
                <a:stretch>
                  <a:fillRect r="-593"/>
                </a:stretch>
              </a:blipFill>
            </p:spPr>
            <p:txBody>
              <a:bodyPr/>
              <a:lstStyle/>
              <a:p>
                <a:r>
                  <a:rPr lang="pt-BR">
                    <a:noFill/>
                  </a:rPr>
                  <a:t> </a:t>
                </a:r>
              </a:p>
            </p:txBody>
          </p:sp>
        </mc:Fallback>
      </mc:AlternateContent>
    </p:spTree>
    <p:extLst>
      <p:ext uri="{BB962C8B-B14F-4D97-AF65-F5344CB8AC3E}">
        <p14:creationId xmlns:p14="http://schemas.microsoft.com/office/powerpoint/2010/main" val="4222152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to 48">
            <a:extLst>
              <a:ext uri="{FF2B5EF4-FFF2-40B4-BE49-F238E27FC236}">
                <a16:creationId xmlns:a16="http://schemas.microsoft.com/office/drawing/2014/main" id="{EA199E4D-0060-4E20-BF87-27B660DC3FC4}"/>
              </a:ext>
            </a:extLst>
          </p:cNvPr>
          <p:cNvCxnSpPr>
            <a:cxnSpLocks/>
          </p:cNvCxnSpPr>
          <p:nvPr/>
        </p:nvCxnSpPr>
        <p:spPr>
          <a:xfrm flipV="1">
            <a:off x="3630803" y="1785845"/>
            <a:ext cx="895503" cy="1572617"/>
          </a:xfrm>
          <a:prstGeom prst="line">
            <a:avLst/>
          </a:prstGeom>
        </p:spPr>
        <p:style>
          <a:lnRef idx="2">
            <a:schemeClr val="accent5"/>
          </a:lnRef>
          <a:fillRef idx="0">
            <a:schemeClr val="accent5"/>
          </a:fillRef>
          <a:effectRef idx="1">
            <a:schemeClr val="accent5"/>
          </a:effectRef>
          <a:fontRef idx="minor">
            <a:schemeClr val="tx1"/>
          </a:fontRef>
        </p:style>
      </p:cxnSp>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41426"/>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37</a:t>
            </a:fld>
            <a:endParaRPr lang="pt-BR" b="1" dirty="0">
              <a:solidFill>
                <a:schemeClr val="tx1"/>
              </a:solidFill>
              <a:latin typeface="Franklin Gothic Book" panose="020B0503020102020204" pitchFamily="34" charset="0"/>
            </a:endParaRPr>
          </a:p>
        </p:txBody>
      </p:sp>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854954" y="3367376"/>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4509060" y="3374532"/>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2730251" y="1791388"/>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3618312" y="1789583"/>
            <a:ext cx="896400" cy="1591200"/>
          </a:xfrm>
          <a:prstGeom prst="line">
            <a:avLst/>
          </a:prstGeom>
        </p:spPr>
        <p:style>
          <a:lnRef idx="3">
            <a:schemeClr val="dk1"/>
          </a:lnRef>
          <a:fillRef idx="0">
            <a:schemeClr val="dk1"/>
          </a:fillRef>
          <a:effectRef idx="2">
            <a:schemeClr val="dk1"/>
          </a:effectRef>
          <a:fontRef idx="minor">
            <a:schemeClr val="tx1"/>
          </a:fontRef>
        </p:style>
      </p:cxnSp>
      <p:sp>
        <p:nvSpPr>
          <p:cNvPr id="99" name="Elipse 98">
            <a:extLst>
              <a:ext uri="{FF2B5EF4-FFF2-40B4-BE49-F238E27FC236}">
                <a16:creationId xmlns:a16="http://schemas.microsoft.com/office/drawing/2014/main" id="{B67B5F1C-8188-439B-8ADA-06E08F0F68BA}"/>
              </a:ext>
            </a:extLst>
          </p:cNvPr>
          <p:cNvSpPr/>
          <p:nvPr/>
        </p:nvSpPr>
        <p:spPr>
          <a:xfrm>
            <a:off x="4031074" y="254918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469465" y="1642231"/>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469465" y="3201164"/>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842075" y="3563159"/>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846967" y="1341313"/>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6070893" y="362046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6070893" y="3620468"/>
                <a:ext cx="530851" cy="276999"/>
              </a:xfrm>
              <a:prstGeom prst="rect">
                <a:avLst/>
              </a:prstGeom>
              <a:blipFill>
                <a:blip r:embed="rId4"/>
                <a:stretch>
                  <a:fillRect l="-9195" r="-10345"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820112" y="2826721"/>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820112" y="2826721"/>
                <a:ext cx="645665" cy="493405"/>
              </a:xfrm>
              <a:prstGeom prst="rect">
                <a:avLst/>
              </a:prstGeom>
              <a:blipFill>
                <a:blip r:embed="rId5"/>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3621718" y="346445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3482711" y="3791740"/>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3482711" y="3791740"/>
                <a:ext cx="322716" cy="300788"/>
              </a:xfrm>
              <a:prstGeom prst="rect">
                <a:avLst/>
              </a:prstGeom>
              <a:blipFill>
                <a:blip r:embed="rId6"/>
                <a:stretch>
                  <a:fillRect l="-13208" r="-1887" b="-16327"/>
                </a:stretch>
              </a:blipFill>
            </p:spPr>
            <p:txBody>
              <a:bodyPr/>
              <a:lstStyle/>
              <a:p>
                <a:r>
                  <a:rPr lang="pt-BR">
                    <a:noFill/>
                  </a:rPr>
                  <a:t> </a:t>
                </a:r>
              </a:p>
            </p:txBody>
          </p:sp>
        </mc:Fallback>
      </mc:AlternateContent>
      <p:cxnSp>
        <p:nvCxnSpPr>
          <p:cNvPr id="109" name="Conector de Seta Reta 108">
            <a:extLst>
              <a:ext uri="{FF2B5EF4-FFF2-40B4-BE49-F238E27FC236}">
                <a16:creationId xmlns:a16="http://schemas.microsoft.com/office/drawing/2014/main" id="{EC165D7D-B7BB-4954-AF45-BBD1992E1F06}"/>
              </a:ext>
            </a:extLst>
          </p:cNvPr>
          <p:cNvCxnSpPr/>
          <p:nvPr/>
        </p:nvCxnSpPr>
        <p:spPr>
          <a:xfrm>
            <a:off x="3856519" y="346512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CaixaDeTexto 109">
                <a:extLst>
                  <a:ext uri="{FF2B5EF4-FFF2-40B4-BE49-F238E27FC236}">
                    <a16:creationId xmlns:a16="http://schemas.microsoft.com/office/drawing/2014/main" id="{6BCCFD23-F368-44DE-86E6-4599E6B41EEE}"/>
                  </a:ext>
                </a:extLst>
              </p:cNvPr>
              <p:cNvSpPr txBox="1"/>
              <p:nvPr/>
            </p:nvSpPr>
            <p:spPr>
              <a:xfrm>
                <a:off x="3717512" y="3792410"/>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0" name="CaixaDeTexto 109">
                <a:extLst>
                  <a:ext uri="{FF2B5EF4-FFF2-40B4-BE49-F238E27FC236}">
                    <a16:creationId xmlns:a16="http://schemas.microsoft.com/office/drawing/2014/main" id="{6BCCFD23-F368-44DE-86E6-4599E6B41EEE}"/>
                  </a:ext>
                </a:extLst>
              </p:cNvPr>
              <p:cNvSpPr txBox="1">
                <a:spLocks noRot="1" noChangeAspect="1" noMove="1" noResize="1" noEditPoints="1" noAdjustHandles="1" noChangeArrowheads="1" noChangeShapeType="1" noTextEdit="1"/>
              </p:cNvSpPr>
              <p:nvPr/>
            </p:nvSpPr>
            <p:spPr>
              <a:xfrm>
                <a:off x="3717512" y="3792410"/>
                <a:ext cx="346569" cy="300788"/>
              </a:xfrm>
              <a:prstGeom prst="rect">
                <a:avLst/>
              </a:prstGeom>
              <a:blipFill>
                <a:blip r:embed="rId7"/>
                <a:stretch>
                  <a:fillRect l="-14035" r="-1754"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4086192" y="346297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3972943" y="379026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3972943" y="3790263"/>
                <a:ext cx="346569" cy="300788"/>
              </a:xfrm>
              <a:prstGeom prst="rect">
                <a:avLst/>
              </a:prstGeom>
              <a:blipFill>
                <a:blip r:embed="rId8"/>
                <a:stretch>
                  <a:fillRect l="-14035" r="-1754" b="-16327"/>
                </a:stretch>
              </a:blipFill>
            </p:spPr>
            <p:txBody>
              <a:bodyPr/>
              <a:lstStyle/>
              <a:p>
                <a:r>
                  <a:rPr lang="pt-BR">
                    <a:noFill/>
                  </a:rPr>
                  <a:t> </a:t>
                </a:r>
              </a:p>
            </p:txBody>
          </p:sp>
        </mc:Fallback>
      </mc:AlternateContent>
      <p:cxnSp>
        <p:nvCxnSpPr>
          <p:cNvPr id="50" name="Conector reto 49">
            <a:extLst>
              <a:ext uri="{FF2B5EF4-FFF2-40B4-BE49-F238E27FC236}">
                <a16:creationId xmlns:a16="http://schemas.microsoft.com/office/drawing/2014/main" id="{F83199C3-A7A4-4EFC-9579-8310EC6DC4EF}"/>
              </a:ext>
            </a:extLst>
          </p:cNvPr>
          <p:cNvCxnSpPr>
            <a:cxnSpLocks/>
          </p:cNvCxnSpPr>
          <p:nvPr/>
        </p:nvCxnSpPr>
        <p:spPr>
          <a:xfrm>
            <a:off x="4527177" y="1775727"/>
            <a:ext cx="896400" cy="1591200"/>
          </a:xfrm>
          <a:prstGeom prst="line">
            <a:avLst/>
          </a:prstGeom>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6667BA26-E4DB-4F1C-B912-ABC05CCAF305}"/>
                  </a:ext>
                </a:extLst>
              </p:cNvPr>
              <p:cNvSpPr txBox="1"/>
              <p:nvPr/>
            </p:nvSpPr>
            <p:spPr>
              <a:xfrm>
                <a:off x="5458630" y="280654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51" name="CaixaDeTexto 50">
                <a:extLst>
                  <a:ext uri="{FF2B5EF4-FFF2-40B4-BE49-F238E27FC236}">
                    <a16:creationId xmlns:a16="http://schemas.microsoft.com/office/drawing/2014/main" id="{6667BA26-E4DB-4F1C-B912-ABC05CCAF305}"/>
                  </a:ext>
                </a:extLst>
              </p:cNvPr>
              <p:cNvSpPr txBox="1">
                <a:spLocks noRot="1" noChangeAspect="1" noMove="1" noResize="1" noEditPoints="1" noAdjustHandles="1" noChangeArrowheads="1" noChangeShapeType="1" noTextEdit="1"/>
              </p:cNvSpPr>
              <p:nvPr/>
            </p:nvSpPr>
            <p:spPr>
              <a:xfrm>
                <a:off x="5458630" y="2806543"/>
                <a:ext cx="645665" cy="493405"/>
              </a:xfrm>
              <a:prstGeom prst="rect">
                <a:avLst/>
              </a:prstGeom>
              <a:blipFill>
                <a:blip r:embed="rId9"/>
                <a:stretch>
                  <a:fillRect b="-2469"/>
                </a:stretch>
              </a:blipFill>
            </p:spPr>
            <p:txBody>
              <a:bodyPr/>
              <a:lstStyle/>
              <a:p>
                <a:r>
                  <a:rPr lang="pt-BR">
                    <a:noFill/>
                  </a:rPr>
                  <a:t> </a:t>
                </a:r>
              </a:p>
            </p:txBody>
          </p:sp>
        </mc:Fallback>
      </mc:AlternateContent>
      <p:cxnSp>
        <p:nvCxnSpPr>
          <p:cNvPr id="58" name="Conector reto 57">
            <a:extLst>
              <a:ext uri="{FF2B5EF4-FFF2-40B4-BE49-F238E27FC236}">
                <a16:creationId xmlns:a16="http://schemas.microsoft.com/office/drawing/2014/main" id="{5997B9E9-448C-47D5-8BC3-A73AB16E92FB}"/>
              </a:ext>
            </a:extLst>
          </p:cNvPr>
          <p:cNvCxnSpPr>
            <a:cxnSpLocks/>
          </p:cNvCxnSpPr>
          <p:nvPr/>
        </p:nvCxnSpPr>
        <p:spPr>
          <a:xfrm flipV="1">
            <a:off x="1759246" y="3357268"/>
            <a:ext cx="187564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60" name="Conector reto 59">
            <a:extLst>
              <a:ext uri="{FF2B5EF4-FFF2-40B4-BE49-F238E27FC236}">
                <a16:creationId xmlns:a16="http://schemas.microsoft.com/office/drawing/2014/main" id="{ADC7868B-AC6B-4A54-9DD8-EF8EB718622B}"/>
              </a:ext>
            </a:extLst>
          </p:cNvPr>
          <p:cNvCxnSpPr>
            <a:cxnSpLocks/>
          </p:cNvCxnSpPr>
          <p:nvPr/>
        </p:nvCxnSpPr>
        <p:spPr>
          <a:xfrm flipH="1" flipV="1">
            <a:off x="3832112" y="1656577"/>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A4BF6B78-8113-48AA-9B79-7E52F2E4A68D}"/>
              </a:ext>
            </a:extLst>
          </p:cNvPr>
          <p:cNvCxnSpPr>
            <a:cxnSpLocks/>
          </p:cNvCxnSpPr>
          <p:nvPr/>
        </p:nvCxnSpPr>
        <p:spPr>
          <a:xfrm flipH="1" flipV="1">
            <a:off x="4067074" y="165286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3" name="Elipse 62">
            <a:extLst>
              <a:ext uri="{FF2B5EF4-FFF2-40B4-BE49-F238E27FC236}">
                <a16:creationId xmlns:a16="http://schemas.microsoft.com/office/drawing/2014/main" id="{E46F023D-949C-467C-BB5D-2B1F0D089C27}"/>
              </a:ext>
            </a:extLst>
          </p:cNvPr>
          <p:cNvSpPr/>
          <p:nvPr/>
        </p:nvSpPr>
        <p:spPr>
          <a:xfrm>
            <a:off x="3796112" y="2128669"/>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a:extLst>
              <a:ext uri="{FF2B5EF4-FFF2-40B4-BE49-F238E27FC236}">
                <a16:creationId xmlns:a16="http://schemas.microsoft.com/office/drawing/2014/main" id="{786D1588-A502-486A-BCF6-AFC2C7944559}"/>
              </a:ext>
            </a:extLst>
          </p:cNvPr>
          <p:cNvSpPr/>
          <p:nvPr/>
        </p:nvSpPr>
        <p:spPr>
          <a:xfrm>
            <a:off x="4031074" y="254918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reto 65">
            <a:extLst>
              <a:ext uri="{FF2B5EF4-FFF2-40B4-BE49-F238E27FC236}">
                <a16:creationId xmlns:a16="http://schemas.microsoft.com/office/drawing/2014/main" id="{D7BA587E-0DDB-48D6-AAD9-ED1FF9DD9F0E}"/>
              </a:ext>
            </a:extLst>
          </p:cNvPr>
          <p:cNvCxnSpPr>
            <a:cxnSpLocks/>
          </p:cNvCxnSpPr>
          <p:nvPr/>
        </p:nvCxnSpPr>
        <p:spPr>
          <a:xfrm flipV="1">
            <a:off x="5423577" y="3378365"/>
            <a:ext cx="115200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FF437FA-52EE-49FB-8073-FBE9BA910E9C}"/>
                  </a:ext>
                </a:extLst>
              </p:cNvPr>
              <p:cNvSpPr txBox="1"/>
              <p:nvPr/>
            </p:nvSpPr>
            <p:spPr>
              <a:xfrm>
                <a:off x="3305284"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FF437FA-52EE-49FB-8073-FBE9BA910E9C}"/>
                  </a:ext>
                </a:extLst>
              </p:cNvPr>
              <p:cNvSpPr txBox="1">
                <a:spLocks noRot="1" noChangeAspect="1" noMove="1" noResize="1" noEditPoints="1" noAdjustHandles="1" noChangeArrowheads="1" noChangeShapeType="1" noTextEdit="1"/>
              </p:cNvSpPr>
              <p:nvPr/>
            </p:nvSpPr>
            <p:spPr>
              <a:xfrm>
                <a:off x="3305284" y="1307144"/>
                <a:ext cx="621674" cy="334194"/>
              </a:xfrm>
              <a:prstGeom prst="rect">
                <a:avLst/>
              </a:prstGeom>
              <a:blipFill>
                <a:blip r:embed="rId10"/>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A99D753E-AFE8-4D49-BDCF-040740B49C3A}"/>
                  </a:ext>
                </a:extLst>
              </p:cNvPr>
              <p:cNvSpPr txBox="1"/>
              <p:nvPr/>
            </p:nvSpPr>
            <p:spPr>
              <a:xfrm>
                <a:off x="4285807"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A99D753E-AFE8-4D49-BDCF-040740B49C3A}"/>
                  </a:ext>
                </a:extLst>
              </p:cNvPr>
              <p:cNvSpPr txBox="1">
                <a:spLocks noRot="1" noChangeAspect="1" noMove="1" noResize="1" noEditPoints="1" noAdjustHandles="1" noChangeArrowheads="1" noChangeShapeType="1" noTextEdit="1"/>
              </p:cNvSpPr>
              <p:nvPr/>
            </p:nvSpPr>
            <p:spPr>
              <a:xfrm>
                <a:off x="4285807" y="1307144"/>
                <a:ext cx="621674" cy="334194"/>
              </a:xfrm>
              <a:prstGeom prst="rect">
                <a:avLst/>
              </a:prstGeom>
              <a:blipFill>
                <a:blip r:embed="rId11"/>
                <a:stretch>
                  <a:fillRect b="-14545"/>
                </a:stretch>
              </a:blipFill>
            </p:spPr>
            <p:txBody>
              <a:bodyPr/>
              <a:lstStyle/>
              <a:p>
                <a:r>
                  <a:rPr lang="pt-BR">
                    <a:noFill/>
                  </a:rPr>
                  <a:t> </a:t>
                </a:r>
              </a:p>
            </p:txBody>
          </p:sp>
        </mc:Fallback>
      </mc:AlternateContent>
      <p:sp>
        <p:nvSpPr>
          <p:cNvPr id="69" name="Elipse 68">
            <a:extLst>
              <a:ext uri="{FF2B5EF4-FFF2-40B4-BE49-F238E27FC236}">
                <a16:creationId xmlns:a16="http://schemas.microsoft.com/office/drawing/2014/main" id="{C47D8254-E093-4BED-B823-10389436FC1F}"/>
              </a:ext>
            </a:extLst>
          </p:cNvPr>
          <p:cNvSpPr/>
          <p:nvPr/>
        </p:nvSpPr>
        <p:spPr>
          <a:xfrm>
            <a:off x="3806843" y="296365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70" name="CaixaDeTexto 69">
                <a:extLst>
                  <a:ext uri="{FF2B5EF4-FFF2-40B4-BE49-F238E27FC236}">
                    <a16:creationId xmlns:a16="http://schemas.microsoft.com/office/drawing/2014/main" id="{FB73C4A8-6517-4951-B50E-46471D26BFAA}"/>
                  </a:ext>
                </a:extLst>
              </p:cNvPr>
              <p:cNvSpPr txBox="1"/>
              <p:nvPr/>
            </p:nvSpPr>
            <p:spPr>
              <a:xfrm>
                <a:off x="7201395" y="88794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8</m:t>
                      </m:r>
                    </m:oMath>
                  </m:oMathPara>
                </a14:m>
                <a:endParaRPr lang="pt-BR" sz="2000" dirty="0"/>
              </a:p>
            </p:txBody>
          </p:sp>
        </mc:Choice>
        <mc:Fallback xmlns="">
          <p:sp>
            <p:nvSpPr>
              <p:cNvPr id="70" name="CaixaDeTexto 69">
                <a:extLst>
                  <a:ext uri="{FF2B5EF4-FFF2-40B4-BE49-F238E27FC236}">
                    <a16:creationId xmlns:a16="http://schemas.microsoft.com/office/drawing/2014/main" id="{FB73C4A8-6517-4951-B50E-46471D26BFAA}"/>
                  </a:ext>
                </a:extLst>
              </p:cNvPr>
              <p:cNvSpPr txBox="1">
                <a:spLocks noRot="1" noChangeAspect="1" noMove="1" noResize="1" noEditPoints="1" noAdjustHandles="1" noChangeArrowheads="1" noChangeShapeType="1" noTextEdit="1"/>
              </p:cNvSpPr>
              <p:nvPr/>
            </p:nvSpPr>
            <p:spPr>
              <a:xfrm>
                <a:off x="7201395" y="887947"/>
                <a:ext cx="1599880" cy="356316"/>
              </a:xfrm>
              <a:prstGeom prst="rect">
                <a:avLst/>
              </a:prstGeom>
              <a:blipFill>
                <a:blip r:embed="rId12"/>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CaixaDeTexto 70">
                <a:extLst>
                  <a:ext uri="{FF2B5EF4-FFF2-40B4-BE49-F238E27FC236}">
                    <a16:creationId xmlns:a16="http://schemas.microsoft.com/office/drawing/2014/main" id="{CDE6280D-F3E8-4239-BD5F-3763C680C822}"/>
                  </a:ext>
                </a:extLst>
              </p:cNvPr>
              <p:cNvSpPr txBox="1"/>
              <p:nvPr/>
            </p:nvSpPr>
            <p:spPr>
              <a:xfrm>
                <a:off x="7201394" y="135074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2</m:t>
                      </m:r>
                    </m:oMath>
                  </m:oMathPara>
                </a14:m>
                <a:endParaRPr lang="pt-BR" sz="2000" dirty="0"/>
              </a:p>
            </p:txBody>
          </p:sp>
        </mc:Choice>
        <mc:Fallback xmlns="">
          <p:sp>
            <p:nvSpPr>
              <p:cNvPr id="71" name="CaixaDeTexto 70">
                <a:extLst>
                  <a:ext uri="{FF2B5EF4-FFF2-40B4-BE49-F238E27FC236}">
                    <a16:creationId xmlns:a16="http://schemas.microsoft.com/office/drawing/2014/main" id="{CDE6280D-F3E8-4239-BD5F-3763C680C822}"/>
                  </a:ext>
                </a:extLst>
              </p:cNvPr>
              <p:cNvSpPr txBox="1">
                <a:spLocks noRot="1" noChangeAspect="1" noMove="1" noResize="1" noEditPoints="1" noAdjustHandles="1" noChangeArrowheads="1" noChangeShapeType="1" noTextEdit="1"/>
              </p:cNvSpPr>
              <p:nvPr/>
            </p:nvSpPr>
            <p:spPr>
              <a:xfrm>
                <a:off x="7201394" y="1350740"/>
                <a:ext cx="1599879" cy="356316"/>
              </a:xfrm>
              <a:prstGeom prst="rect">
                <a:avLst/>
              </a:prstGeom>
              <a:blipFill>
                <a:blip r:embed="rId13"/>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7B856F1F-3C8A-46F4-B132-3CE9C2320FEF}"/>
                  </a:ext>
                </a:extLst>
              </p:cNvPr>
              <p:cNvSpPr txBox="1"/>
              <p:nvPr/>
            </p:nvSpPr>
            <p:spPr>
              <a:xfrm>
                <a:off x="9686560" y="86107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77" name="CaixaDeTexto 76">
                <a:extLst>
                  <a:ext uri="{FF2B5EF4-FFF2-40B4-BE49-F238E27FC236}">
                    <a16:creationId xmlns:a16="http://schemas.microsoft.com/office/drawing/2014/main" id="{7B856F1F-3C8A-46F4-B132-3CE9C2320FEF}"/>
                  </a:ext>
                </a:extLst>
              </p:cNvPr>
              <p:cNvSpPr txBox="1">
                <a:spLocks noRot="1" noChangeAspect="1" noMove="1" noResize="1" noEditPoints="1" noAdjustHandles="1" noChangeArrowheads="1" noChangeShapeType="1" noTextEdit="1"/>
              </p:cNvSpPr>
              <p:nvPr/>
            </p:nvSpPr>
            <p:spPr>
              <a:xfrm>
                <a:off x="9686560" y="861077"/>
                <a:ext cx="1599880" cy="356316"/>
              </a:xfrm>
              <a:prstGeom prst="rect">
                <a:avLst/>
              </a:prstGeom>
              <a:blipFill>
                <a:blip r:embed="rId14"/>
                <a:stretch>
                  <a:fillRect l="-4198" r="-4580"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8" name="CaixaDeTexto 77">
                <a:extLst>
                  <a:ext uri="{FF2B5EF4-FFF2-40B4-BE49-F238E27FC236}">
                    <a16:creationId xmlns:a16="http://schemas.microsoft.com/office/drawing/2014/main" id="{29A19241-C9FA-4176-B13E-A248EA438DAC}"/>
                  </a:ext>
                </a:extLst>
              </p:cNvPr>
              <p:cNvSpPr txBox="1"/>
              <p:nvPr/>
            </p:nvSpPr>
            <p:spPr>
              <a:xfrm>
                <a:off x="9686559" y="132387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78" name="CaixaDeTexto 77">
                <a:extLst>
                  <a:ext uri="{FF2B5EF4-FFF2-40B4-BE49-F238E27FC236}">
                    <a16:creationId xmlns:a16="http://schemas.microsoft.com/office/drawing/2014/main" id="{29A19241-C9FA-4176-B13E-A248EA438DAC}"/>
                  </a:ext>
                </a:extLst>
              </p:cNvPr>
              <p:cNvSpPr txBox="1">
                <a:spLocks noRot="1" noChangeAspect="1" noMove="1" noResize="1" noEditPoints="1" noAdjustHandles="1" noChangeArrowheads="1" noChangeShapeType="1" noTextEdit="1"/>
              </p:cNvSpPr>
              <p:nvPr/>
            </p:nvSpPr>
            <p:spPr>
              <a:xfrm>
                <a:off x="9686559" y="1323870"/>
                <a:ext cx="1599879" cy="356316"/>
              </a:xfrm>
              <a:prstGeom prst="rect">
                <a:avLst/>
              </a:prstGeom>
              <a:blipFill>
                <a:blip r:embed="rId15"/>
                <a:stretch>
                  <a:fillRect l="-4198" r="-4580" b="-11864"/>
                </a:stretch>
              </a:blipFill>
            </p:spPr>
            <p:txBody>
              <a:bodyPr/>
              <a:lstStyle/>
              <a:p>
                <a:r>
                  <a:rPr lang="pt-BR">
                    <a:noFill/>
                  </a:rPr>
                  <a:t> </a:t>
                </a:r>
              </a:p>
            </p:txBody>
          </p:sp>
        </mc:Fallback>
      </mc:AlternateContent>
      <p:cxnSp>
        <p:nvCxnSpPr>
          <p:cNvPr id="96" name="Conector de Seta Reta 95">
            <a:extLst>
              <a:ext uri="{FF2B5EF4-FFF2-40B4-BE49-F238E27FC236}">
                <a16:creationId xmlns:a16="http://schemas.microsoft.com/office/drawing/2014/main" id="{E8BBB389-90FA-4393-B402-5CE848007A52}"/>
              </a:ext>
            </a:extLst>
          </p:cNvPr>
          <p:cNvCxnSpPr>
            <a:cxnSpLocks/>
          </p:cNvCxnSpPr>
          <p:nvPr/>
        </p:nvCxnSpPr>
        <p:spPr>
          <a:xfrm flipH="1" flipV="1">
            <a:off x="10267566" y="1801620"/>
            <a:ext cx="197718" cy="285732"/>
          </a:xfrm>
          <a:prstGeom prst="straightConnector1">
            <a:avLst/>
          </a:prstGeom>
          <a:ln>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97" name="CaixaDeTexto 96">
            <a:extLst>
              <a:ext uri="{FF2B5EF4-FFF2-40B4-BE49-F238E27FC236}">
                <a16:creationId xmlns:a16="http://schemas.microsoft.com/office/drawing/2014/main" id="{EF633302-1E20-46CF-BF8E-9A51A7174FD2}"/>
              </a:ext>
            </a:extLst>
          </p:cNvPr>
          <p:cNvSpPr txBox="1"/>
          <p:nvPr/>
        </p:nvSpPr>
        <p:spPr>
          <a:xfrm>
            <a:off x="10278336" y="1945675"/>
            <a:ext cx="1750119" cy="307777"/>
          </a:xfrm>
          <a:prstGeom prst="rect">
            <a:avLst/>
          </a:prstGeom>
          <a:noFill/>
        </p:spPr>
        <p:txBody>
          <a:bodyPr wrap="square">
            <a:spAutoFit/>
          </a:bodyPr>
          <a:lstStyle/>
          <a:p>
            <a:pPr algn="ctr"/>
            <a:r>
              <a:rPr lang="pt-BR" sz="1400" b="1" dirty="0" err="1">
                <a:solidFill>
                  <a:schemeClr val="accent6"/>
                </a:solidFill>
                <a:latin typeface="Poppins Light" panose="00000400000000000000" pitchFamily="2" charset="0"/>
                <a:cs typeface="Poppins Light" panose="00000400000000000000" pitchFamily="2" charset="0"/>
              </a:rPr>
              <a:t>We</a:t>
            </a:r>
            <a:r>
              <a:rPr lang="pt-BR" sz="1400" b="1" dirty="0">
                <a:solidFill>
                  <a:schemeClr val="accent6"/>
                </a:solidFill>
                <a:latin typeface="Poppins Light" panose="00000400000000000000" pitchFamily="2" charset="0"/>
                <a:cs typeface="Poppins Light" panose="00000400000000000000" pitchFamily="2" charset="0"/>
              </a:rPr>
              <a:t> have a </a:t>
            </a:r>
            <a:r>
              <a:rPr lang="pt-BR" sz="1400" b="1" dirty="0" err="1">
                <a:solidFill>
                  <a:schemeClr val="accent6"/>
                </a:solidFill>
                <a:latin typeface="Poppins Light" panose="00000400000000000000" pitchFamily="2" charset="0"/>
                <a:cs typeface="Poppins Light" panose="00000400000000000000" pitchFamily="2" charset="0"/>
              </a:rPr>
              <a:t>tie</a:t>
            </a:r>
            <a:r>
              <a:rPr lang="pt-BR" sz="1400" b="1" dirty="0">
                <a:solidFill>
                  <a:schemeClr val="accent6"/>
                </a:solidFill>
                <a:latin typeface="Poppins Light" panose="00000400000000000000" pitchFamily="2" charset="0"/>
                <a:cs typeface="Poppins Light" panose="00000400000000000000" pitchFamily="2" charset="0"/>
              </a:rPr>
              <a:t>!</a:t>
            </a:r>
          </a:p>
        </p:txBody>
      </p:sp>
      <p:sp>
        <p:nvSpPr>
          <p:cNvPr id="54" name="CaixaDeTexto 53">
            <a:extLst>
              <a:ext uri="{FF2B5EF4-FFF2-40B4-BE49-F238E27FC236}">
                <a16:creationId xmlns:a16="http://schemas.microsoft.com/office/drawing/2014/main" id="{B2202767-D180-4CFE-A539-3E6AF1985597}"/>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sp>
        <p:nvSpPr>
          <p:cNvPr id="53" name="CaixaDeTexto 52">
            <a:extLst>
              <a:ext uri="{FF2B5EF4-FFF2-40B4-BE49-F238E27FC236}">
                <a16:creationId xmlns:a16="http://schemas.microsoft.com/office/drawing/2014/main" id="{6D8A209E-C5EC-4DC9-A718-249CD14D1C8B}"/>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BFB12B69-4025-494B-BDD2-BBE16898CE45}"/>
                  </a:ext>
                </a:extLst>
              </p:cNvPr>
              <p:cNvSpPr txBox="1"/>
              <p:nvPr/>
            </p:nvSpPr>
            <p:spPr>
              <a:xfrm>
                <a:off x="9871980" y="6053563"/>
                <a:ext cx="2057401" cy="461665"/>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pt-BR" sz="2400" b="1" i="1" smtClean="0">
                              <a:solidFill>
                                <a:srgbClr val="00B050"/>
                              </a:solidFill>
                              <a:latin typeface="Cambria Math" panose="02040503050406030204" pitchFamily="18" charset="0"/>
                            </a:rPr>
                          </m:ctrlPr>
                        </m:sSubPr>
                        <m:e>
                          <m:r>
                            <a:rPr lang="pt-BR" sz="2400" b="1" i="1">
                              <a:solidFill>
                                <a:srgbClr val="00B050"/>
                              </a:solidFill>
                              <a:latin typeface="Cambria Math" panose="02040503050406030204" pitchFamily="18" charset="0"/>
                            </a:rPr>
                            <m:t>𝐓</m:t>
                          </m:r>
                          <m:r>
                            <a:rPr lang="pt-BR" sz="2400" b="1" i="1">
                              <a:solidFill>
                                <a:srgbClr val="00B050"/>
                              </a:solidFill>
                              <a:latin typeface="Cambria Math" panose="02040503050406030204" pitchFamily="18" charset="0"/>
                            </a:rPr>
                            <m:t>𝑷</m:t>
                          </m:r>
                        </m:e>
                        <m:sub>
                          <m:r>
                            <a:rPr lang="pt-BR" sz="2400" b="1" i="1">
                              <a:solidFill>
                                <a:srgbClr val="00B050"/>
                              </a:solidFill>
                              <a:latin typeface="Cambria Math" panose="02040503050406030204" pitchFamily="18" charset="0"/>
                            </a:rPr>
                            <m:t>𝒔</m:t>
                          </m:r>
                        </m:sub>
                      </m:sSub>
                      <m:r>
                        <a:rPr lang="pt-BR" sz="2400" b="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𝟏</m:t>
                      </m:r>
                      <m:r>
                        <a:rPr lang="pt-BR" sz="2400" b="1" i="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𝟏𝟓</m:t>
                      </m:r>
                    </m:oMath>
                  </m:oMathPara>
                </a14:m>
                <a:endParaRPr lang="pt-BR" sz="2400" b="1" dirty="0">
                  <a:solidFill>
                    <a:srgbClr val="00B050"/>
                  </a:solidFill>
                </a:endParaRPr>
              </a:p>
            </p:txBody>
          </p:sp>
        </mc:Choice>
        <mc:Fallback xmlns="">
          <p:sp>
            <p:nvSpPr>
              <p:cNvPr id="62" name="CaixaDeTexto 61">
                <a:extLst>
                  <a:ext uri="{FF2B5EF4-FFF2-40B4-BE49-F238E27FC236}">
                    <a16:creationId xmlns:a16="http://schemas.microsoft.com/office/drawing/2014/main" id="{BFB12B69-4025-494B-BDD2-BBE16898CE45}"/>
                  </a:ext>
                </a:extLst>
              </p:cNvPr>
              <p:cNvSpPr txBox="1">
                <a:spLocks noRot="1" noChangeAspect="1" noMove="1" noResize="1" noEditPoints="1" noAdjustHandles="1" noChangeArrowheads="1" noChangeShapeType="1" noTextEdit="1"/>
              </p:cNvSpPr>
              <p:nvPr/>
            </p:nvSpPr>
            <p:spPr>
              <a:xfrm>
                <a:off x="9871980" y="6053563"/>
                <a:ext cx="2057401" cy="461665"/>
              </a:xfrm>
              <a:prstGeom prst="rect">
                <a:avLst/>
              </a:prstGeom>
              <a:blipFill>
                <a:blip r:embed="rId16"/>
                <a:stretch>
                  <a:fillRect r="-888"/>
                </a:stretch>
              </a:blipFill>
            </p:spPr>
            <p:txBody>
              <a:bodyPr/>
              <a:lstStyle/>
              <a:p>
                <a:r>
                  <a:rPr lang="pt-BR">
                    <a:noFill/>
                  </a:rPr>
                  <a:t> </a:t>
                </a:r>
              </a:p>
            </p:txBody>
          </p:sp>
        </mc:Fallback>
      </mc:AlternateContent>
      <p:grpSp>
        <p:nvGrpSpPr>
          <p:cNvPr id="2" name="Agrupar 1">
            <a:extLst>
              <a:ext uri="{FF2B5EF4-FFF2-40B4-BE49-F238E27FC236}">
                <a16:creationId xmlns:a16="http://schemas.microsoft.com/office/drawing/2014/main" id="{80698E66-3BC4-4F3B-80F5-2C8446C20998}"/>
              </a:ext>
            </a:extLst>
          </p:cNvPr>
          <p:cNvGrpSpPr/>
          <p:nvPr/>
        </p:nvGrpSpPr>
        <p:grpSpPr>
          <a:xfrm>
            <a:off x="7104806" y="2527034"/>
            <a:ext cx="4635426" cy="3530954"/>
            <a:chOff x="7130273" y="2438256"/>
            <a:chExt cx="4635426" cy="3530954"/>
          </a:xfrm>
        </p:grpSpPr>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B456D73E-6823-44F2-B25E-A93B34A4276A}"/>
                    </a:ext>
                  </a:extLst>
                </p:cNvPr>
                <p:cNvSpPr txBox="1"/>
                <p:nvPr/>
              </p:nvSpPr>
              <p:spPr>
                <a:xfrm>
                  <a:off x="7192580" y="2488259"/>
                  <a:ext cx="1200585"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oMath>
                    </m:oMathPara>
                  </a14:m>
                  <a:endParaRPr lang="pt-BR" sz="2400" dirty="0"/>
                </a:p>
              </p:txBody>
            </p:sp>
          </mc:Choice>
          <mc:Fallback xmlns="">
            <p:sp>
              <p:nvSpPr>
                <p:cNvPr id="55" name="CaixaDeTexto 54">
                  <a:extLst>
                    <a:ext uri="{FF2B5EF4-FFF2-40B4-BE49-F238E27FC236}">
                      <a16:creationId xmlns:a16="http://schemas.microsoft.com/office/drawing/2014/main" id="{B456D73E-6823-44F2-B25E-A93B34A4276A}"/>
                    </a:ext>
                  </a:extLst>
                </p:cNvPr>
                <p:cNvSpPr txBox="1">
                  <a:spLocks noRot="1" noChangeAspect="1" noMove="1" noResize="1" noEditPoints="1" noAdjustHandles="1" noChangeArrowheads="1" noChangeShapeType="1" noTextEdit="1"/>
                </p:cNvSpPr>
                <p:nvPr/>
              </p:nvSpPr>
              <p:spPr>
                <a:xfrm>
                  <a:off x="7192580" y="2488259"/>
                  <a:ext cx="1200585" cy="401072"/>
                </a:xfrm>
                <a:prstGeom prst="rect">
                  <a:avLst/>
                </a:prstGeom>
                <a:blipFill>
                  <a:blip r:embed="rId17"/>
                  <a:stretch>
                    <a:fillRect l="-5584" r="-2030" b="-121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E0C02B76-AEA4-40DB-9B51-72DA7442F78F}"/>
                    </a:ext>
                  </a:extLst>
                </p:cNvPr>
                <p:cNvSpPr txBox="1"/>
                <p:nvPr/>
              </p:nvSpPr>
              <p:spPr>
                <a:xfrm>
                  <a:off x="9673942" y="2438256"/>
                  <a:ext cx="1830373"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2</m:t>
                                </m:r>
                              </m:sub>
                            </m:sSub>
                          </m:sub>
                        </m:sSub>
                        <m:r>
                          <a:rPr lang="pt-BR" sz="2400" b="0" i="1" smtClean="0">
                            <a:solidFill>
                              <a:schemeClr val="tx1"/>
                            </a:solidFill>
                            <a:latin typeface="Cambria Math" panose="02040503050406030204" pitchFamily="18" charset="0"/>
                          </a:rPr>
                          <m:t>=</m:t>
                        </m:r>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r>
                          <a:rPr lang="pt-BR" sz="2400" i="1">
                            <a:latin typeface="Cambria Math" panose="02040503050406030204" pitchFamily="18" charset="0"/>
                            <a:ea typeface="Cambria Math" panose="02040503050406030204" pitchFamily="18" charset="0"/>
                          </a:rPr>
                          <m:t>}</m:t>
                        </m:r>
                      </m:oMath>
                    </m:oMathPara>
                  </a14:m>
                  <a:endParaRPr lang="pt-BR" sz="2400" dirty="0">
                    <a:solidFill>
                      <a:srgbClr val="FF0000"/>
                    </a:solidFill>
                  </a:endParaRPr>
                </a:p>
              </p:txBody>
            </p:sp>
          </mc:Choice>
          <mc:Fallback xmlns="">
            <p:sp>
              <p:nvSpPr>
                <p:cNvPr id="56" name="CaixaDeTexto 55">
                  <a:extLst>
                    <a:ext uri="{FF2B5EF4-FFF2-40B4-BE49-F238E27FC236}">
                      <a16:creationId xmlns:a16="http://schemas.microsoft.com/office/drawing/2014/main" id="{E0C02B76-AEA4-40DB-9B51-72DA7442F78F}"/>
                    </a:ext>
                  </a:extLst>
                </p:cNvPr>
                <p:cNvSpPr txBox="1">
                  <a:spLocks noRot="1" noChangeAspect="1" noMove="1" noResize="1" noEditPoints="1" noAdjustHandles="1" noChangeArrowheads="1" noChangeShapeType="1" noTextEdit="1"/>
                </p:cNvSpPr>
                <p:nvPr/>
              </p:nvSpPr>
              <p:spPr>
                <a:xfrm>
                  <a:off x="9673942" y="2438256"/>
                  <a:ext cx="1830373" cy="401072"/>
                </a:xfrm>
                <a:prstGeom prst="rect">
                  <a:avLst/>
                </a:prstGeom>
                <a:blipFill>
                  <a:blip r:embed="rId18"/>
                  <a:stretch>
                    <a:fillRect l="-4000" r="-5667" b="-2615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E4E1EBA1-04C7-4DD0-8952-8DE4AB57D8CD}"/>
                    </a:ext>
                  </a:extLst>
                </p:cNvPr>
                <p:cNvSpPr txBox="1"/>
                <p:nvPr/>
              </p:nvSpPr>
              <p:spPr>
                <a:xfrm>
                  <a:off x="7199246" y="5202778"/>
                  <a:ext cx="3150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1</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1</m:t>
                                </m:r>
                              </m:sub>
                            </m:sSub>
                          </m:e>
                        </m:d>
                        <m:r>
                          <a:rPr lang="pt-BR" sz="2400" b="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0.65</m:t>
                        </m:r>
                      </m:oMath>
                    </m:oMathPara>
                  </a14:m>
                  <a:endParaRPr lang="pt-BR" sz="2400" dirty="0"/>
                </a:p>
              </p:txBody>
            </p:sp>
          </mc:Choice>
          <mc:Fallback xmlns="">
            <p:sp>
              <p:nvSpPr>
                <p:cNvPr id="57" name="CaixaDeTexto 56">
                  <a:extLst>
                    <a:ext uri="{FF2B5EF4-FFF2-40B4-BE49-F238E27FC236}">
                      <a16:creationId xmlns:a16="http://schemas.microsoft.com/office/drawing/2014/main" id="{E4E1EBA1-04C7-4DD0-8952-8DE4AB57D8CD}"/>
                    </a:ext>
                  </a:extLst>
                </p:cNvPr>
                <p:cNvSpPr txBox="1">
                  <a:spLocks noRot="1" noChangeAspect="1" noMove="1" noResize="1" noEditPoints="1" noAdjustHandles="1" noChangeArrowheads="1" noChangeShapeType="1" noTextEdit="1"/>
                </p:cNvSpPr>
                <p:nvPr/>
              </p:nvSpPr>
              <p:spPr>
                <a:xfrm>
                  <a:off x="7199246" y="5202778"/>
                  <a:ext cx="3150093" cy="369332"/>
                </a:xfrm>
                <a:prstGeom prst="rect">
                  <a:avLst/>
                </a:prstGeom>
                <a:blipFill>
                  <a:blip r:embed="rId19"/>
                  <a:stretch>
                    <a:fillRect l="-1934" r="-2128" b="-1475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0867EC3C-3A48-4871-9727-0E79B750A197}"/>
                    </a:ext>
                  </a:extLst>
                </p:cNvPr>
                <p:cNvSpPr txBox="1"/>
                <p:nvPr/>
              </p:nvSpPr>
              <p:spPr>
                <a:xfrm>
                  <a:off x="7209977" y="5599878"/>
                  <a:ext cx="29944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2</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2</m:t>
                                </m:r>
                              </m:sub>
                            </m:sSub>
                          </m:e>
                        </m:d>
                        <m:r>
                          <a:rPr lang="pt-BR" sz="2400" b="0" i="1" smtClean="0">
                            <a:solidFill>
                              <a:schemeClr val="tx1"/>
                            </a:solidFill>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1" smtClean="0">
                            <a:latin typeface="Cambria Math" panose="02040503050406030204" pitchFamily="18" charset="0"/>
                          </a:rPr>
                          <m:t>5</m:t>
                        </m:r>
                      </m:oMath>
                    </m:oMathPara>
                  </a14:m>
                  <a:endParaRPr lang="pt-BR" sz="2400" dirty="0"/>
                </a:p>
              </p:txBody>
            </p:sp>
          </mc:Choice>
          <mc:Fallback xmlns="">
            <p:sp>
              <p:nvSpPr>
                <p:cNvPr id="59" name="CaixaDeTexto 58">
                  <a:extLst>
                    <a:ext uri="{FF2B5EF4-FFF2-40B4-BE49-F238E27FC236}">
                      <a16:creationId xmlns:a16="http://schemas.microsoft.com/office/drawing/2014/main" id="{0867EC3C-3A48-4871-9727-0E79B750A197}"/>
                    </a:ext>
                  </a:extLst>
                </p:cNvPr>
                <p:cNvSpPr txBox="1">
                  <a:spLocks noRot="1" noChangeAspect="1" noMove="1" noResize="1" noEditPoints="1" noAdjustHandles="1" noChangeArrowheads="1" noChangeShapeType="1" noTextEdit="1"/>
                </p:cNvSpPr>
                <p:nvPr/>
              </p:nvSpPr>
              <p:spPr>
                <a:xfrm>
                  <a:off x="7209977" y="5599878"/>
                  <a:ext cx="2994409" cy="369332"/>
                </a:xfrm>
                <a:prstGeom prst="rect">
                  <a:avLst/>
                </a:prstGeom>
                <a:blipFill>
                  <a:blip r:embed="rId20"/>
                  <a:stretch>
                    <a:fillRect l="-2037" r="-2240" b="-1475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CaixaDeTexto 64">
                  <a:extLst>
                    <a:ext uri="{FF2B5EF4-FFF2-40B4-BE49-F238E27FC236}">
                      <a16:creationId xmlns:a16="http://schemas.microsoft.com/office/drawing/2014/main" id="{9781835A-2488-438E-A986-13DE92866C55}"/>
                    </a:ext>
                  </a:extLst>
                </p:cNvPr>
                <p:cNvSpPr txBox="1"/>
                <p:nvPr/>
              </p:nvSpPr>
              <p:spPr>
                <a:xfrm>
                  <a:off x="7131505" y="3020406"/>
                  <a:ext cx="254243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2</m:t>
                            </m:r>
                          </m:sub>
                        </m:sSub>
                        <m:r>
                          <a:rPr lang="pt-BR" sz="2400" b="0" i="1" smtClean="0">
                            <a:latin typeface="Cambria Math" panose="02040503050406030204" pitchFamily="18" charset="0"/>
                          </a:rPr>
                          <m:t>}</m:t>
                        </m:r>
                      </m:oMath>
                    </m:oMathPara>
                  </a14:m>
                  <a:endParaRPr lang="pt-BR" sz="2400" dirty="0"/>
                </a:p>
              </p:txBody>
            </p:sp>
          </mc:Choice>
          <mc:Fallback xmlns="">
            <p:sp>
              <p:nvSpPr>
                <p:cNvPr id="65" name="CaixaDeTexto 64">
                  <a:extLst>
                    <a:ext uri="{FF2B5EF4-FFF2-40B4-BE49-F238E27FC236}">
                      <a16:creationId xmlns:a16="http://schemas.microsoft.com/office/drawing/2014/main" id="{9781835A-2488-438E-A986-13DE92866C55}"/>
                    </a:ext>
                  </a:extLst>
                </p:cNvPr>
                <p:cNvSpPr txBox="1">
                  <a:spLocks noRot="1" noChangeAspect="1" noMove="1" noResize="1" noEditPoints="1" noAdjustHandles="1" noChangeArrowheads="1" noChangeShapeType="1" noTextEdit="1"/>
                </p:cNvSpPr>
                <p:nvPr/>
              </p:nvSpPr>
              <p:spPr>
                <a:xfrm>
                  <a:off x="7131505" y="3020406"/>
                  <a:ext cx="2542437" cy="493405"/>
                </a:xfrm>
                <a:prstGeom prst="rect">
                  <a:avLst/>
                </a:prstGeom>
                <a:blipFill>
                  <a:blip r:embed="rId21"/>
                  <a:stretch>
                    <a:fillRect l="-719"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a:extLst>
                    <a:ext uri="{FF2B5EF4-FFF2-40B4-BE49-F238E27FC236}">
                      <a16:creationId xmlns:a16="http://schemas.microsoft.com/office/drawing/2014/main" id="{C34B8A2F-4398-410A-878C-92ADDEFCADAA}"/>
                    </a:ext>
                  </a:extLst>
                </p:cNvPr>
                <p:cNvSpPr txBox="1"/>
                <p:nvPr/>
              </p:nvSpPr>
              <p:spPr>
                <a:xfrm>
                  <a:off x="9673942" y="3049299"/>
                  <a:ext cx="209175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2</m:t>
                            </m:r>
                          </m:sub>
                        </m:sSub>
                        <m:r>
                          <a:rPr lang="pt-BR" sz="2400" b="0" i="1" smtClean="0">
                            <a:latin typeface="Cambria Math" panose="02040503050406030204" pitchFamily="18" charset="0"/>
                          </a:rPr>
                          <m:t>}</m:t>
                        </m:r>
                      </m:oMath>
                    </m:oMathPara>
                  </a14:m>
                  <a:endParaRPr lang="pt-BR" sz="2400" dirty="0"/>
                </a:p>
              </p:txBody>
            </p:sp>
          </mc:Choice>
          <mc:Fallback xmlns="">
            <p:sp>
              <p:nvSpPr>
                <p:cNvPr id="72" name="CaixaDeTexto 71">
                  <a:extLst>
                    <a:ext uri="{FF2B5EF4-FFF2-40B4-BE49-F238E27FC236}">
                      <a16:creationId xmlns:a16="http://schemas.microsoft.com/office/drawing/2014/main" id="{C34B8A2F-4398-410A-878C-92ADDEFCADAA}"/>
                    </a:ext>
                  </a:extLst>
                </p:cNvPr>
                <p:cNvSpPr txBox="1">
                  <a:spLocks noRot="1" noChangeAspect="1" noMove="1" noResize="1" noEditPoints="1" noAdjustHandles="1" noChangeArrowheads="1" noChangeShapeType="1" noTextEdit="1"/>
                </p:cNvSpPr>
                <p:nvPr/>
              </p:nvSpPr>
              <p:spPr>
                <a:xfrm>
                  <a:off x="9673942" y="3049299"/>
                  <a:ext cx="2091757" cy="493405"/>
                </a:xfrm>
                <a:prstGeom prst="rect">
                  <a:avLst/>
                </a:prstGeom>
                <a:blipFill>
                  <a:blip r:embed="rId22"/>
                  <a:stretch>
                    <a:fillRect l="-875"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3" name="CaixaDeTexto 72">
                  <a:extLst>
                    <a:ext uri="{FF2B5EF4-FFF2-40B4-BE49-F238E27FC236}">
                      <a16:creationId xmlns:a16="http://schemas.microsoft.com/office/drawing/2014/main" id="{0B4B909C-2A31-4874-BE70-7FFB8D2CEA03}"/>
                    </a:ext>
                  </a:extLst>
                </p:cNvPr>
                <p:cNvSpPr txBox="1"/>
                <p:nvPr/>
              </p:nvSpPr>
              <p:spPr>
                <a:xfrm>
                  <a:off x="7130273" y="3429000"/>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oMath>
                    </m:oMathPara>
                  </a14:m>
                  <a:endParaRPr lang="pt-BR" sz="2400" dirty="0"/>
                </a:p>
              </p:txBody>
            </p:sp>
          </mc:Choice>
          <mc:Fallback xmlns="">
            <p:sp>
              <p:nvSpPr>
                <p:cNvPr id="73" name="CaixaDeTexto 72">
                  <a:extLst>
                    <a:ext uri="{FF2B5EF4-FFF2-40B4-BE49-F238E27FC236}">
                      <a16:creationId xmlns:a16="http://schemas.microsoft.com/office/drawing/2014/main" id="{0B4B909C-2A31-4874-BE70-7FFB8D2CEA03}"/>
                    </a:ext>
                  </a:extLst>
                </p:cNvPr>
                <p:cNvSpPr txBox="1">
                  <a:spLocks noRot="1" noChangeAspect="1" noMove="1" noResize="1" noEditPoints="1" noAdjustHandles="1" noChangeArrowheads="1" noChangeShapeType="1" noTextEdit="1"/>
                </p:cNvSpPr>
                <p:nvPr/>
              </p:nvSpPr>
              <p:spPr>
                <a:xfrm>
                  <a:off x="7130273" y="3429000"/>
                  <a:ext cx="1899395" cy="521810"/>
                </a:xfrm>
                <a:prstGeom prst="rect">
                  <a:avLst/>
                </a:prstGeom>
                <a:blipFill>
                  <a:blip r:embed="rId2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4" name="CaixaDeTexto 73">
                  <a:extLst>
                    <a:ext uri="{FF2B5EF4-FFF2-40B4-BE49-F238E27FC236}">
                      <a16:creationId xmlns:a16="http://schemas.microsoft.com/office/drawing/2014/main" id="{0BEA202B-CE67-4C68-8ACD-B064E01435B3}"/>
                    </a:ext>
                  </a:extLst>
                </p:cNvPr>
                <p:cNvSpPr txBox="1"/>
                <p:nvPr/>
              </p:nvSpPr>
              <p:spPr>
                <a:xfrm>
                  <a:off x="9676445" y="3481713"/>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2</m:t>
                            </m:r>
                          </m:sub>
                        </m:sSub>
                      </m:oMath>
                    </m:oMathPara>
                  </a14:m>
                  <a:endParaRPr lang="pt-BR" sz="2400" dirty="0"/>
                </a:p>
              </p:txBody>
            </p:sp>
          </mc:Choice>
          <mc:Fallback xmlns="">
            <p:sp>
              <p:nvSpPr>
                <p:cNvPr id="74" name="CaixaDeTexto 73">
                  <a:extLst>
                    <a:ext uri="{FF2B5EF4-FFF2-40B4-BE49-F238E27FC236}">
                      <a16:creationId xmlns:a16="http://schemas.microsoft.com/office/drawing/2014/main" id="{0BEA202B-CE67-4C68-8ACD-B064E01435B3}"/>
                    </a:ext>
                  </a:extLst>
                </p:cNvPr>
                <p:cNvSpPr txBox="1">
                  <a:spLocks noRot="1" noChangeAspect="1" noMove="1" noResize="1" noEditPoints="1" noAdjustHandles="1" noChangeArrowheads="1" noChangeShapeType="1" noTextEdit="1"/>
                </p:cNvSpPr>
                <p:nvPr/>
              </p:nvSpPr>
              <p:spPr>
                <a:xfrm>
                  <a:off x="9676445" y="3481713"/>
                  <a:ext cx="1899395" cy="521810"/>
                </a:xfrm>
                <a:prstGeom prst="rect">
                  <a:avLst/>
                </a:prstGeom>
                <a:blipFill>
                  <a:blip r:embed="rId2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CaixaDeTexto 74">
                  <a:extLst>
                    <a:ext uri="{FF2B5EF4-FFF2-40B4-BE49-F238E27FC236}">
                      <a16:creationId xmlns:a16="http://schemas.microsoft.com/office/drawing/2014/main" id="{3EFE621E-6FEB-40EE-A4EF-B5215BDCAF8C}"/>
                    </a:ext>
                  </a:extLst>
                </p:cNvPr>
                <p:cNvSpPr txBox="1"/>
                <p:nvPr/>
              </p:nvSpPr>
              <p:spPr>
                <a:xfrm>
                  <a:off x="7130273" y="4065434"/>
                  <a:ext cx="4445567"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1</m:t>
                                </m:r>
                              </m:sub>
                            </m:sSub>
                          </m:e>
                        </m:d>
                        <m:r>
                          <a:rPr lang="pt-BR" sz="2400" b="0" i="1" smtClean="0">
                            <a:latin typeface="Cambria Math" panose="02040503050406030204" pitchFamily="18" charset="0"/>
                          </a:rPr>
                          <m:t>=</m:t>
                        </m:r>
                        <m:f>
                          <m:fPr>
                            <m:type m:val="lin"/>
                            <m:ctrlPr>
                              <a:rPr lang="pt-BR" sz="2400" b="0" i="1" smtClean="0">
                                <a:latin typeface="Cambria Math" panose="02040503050406030204" pitchFamily="18" charset="0"/>
                              </a:rPr>
                            </m:ctrlPr>
                          </m:fPr>
                          <m:num>
                            <m:r>
                              <a:rPr lang="pt-BR" sz="2400" b="0" i="1" smtClean="0">
                                <a:latin typeface="Cambria Math" panose="02040503050406030204" pitchFamily="18" charset="0"/>
                              </a:rPr>
                              <m:t>(0.8+0.5)</m:t>
                            </m:r>
                          </m:num>
                          <m:den>
                            <m:r>
                              <a:rPr lang="pt-BR" sz="2400" b="0" i="1" smtClean="0">
                                <a:latin typeface="Cambria Math" panose="02040503050406030204" pitchFamily="18" charset="0"/>
                              </a:rPr>
                              <m:t>2=0.65</m:t>
                            </m:r>
                          </m:den>
                        </m:f>
                      </m:oMath>
                    </m:oMathPara>
                  </a14:m>
                  <a:endParaRPr lang="pt-BR" sz="2400" dirty="0"/>
                </a:p>
              </p:txBody>
            </p:sp>
          </mc:Choice>
          <mc:Fallback xmlns="">
            <p:sp>
              <p:nvSpPr>
                <p:cNvPr id="75" name="CaixaDeTexto 74">
                  <a:extLst>
                    <a:ext uri="{FF2B5EF4-FFF2-40B4-BE49-F238E27FC236}">
                      <a16:creationId xmlns:a16="http://schemas.microsoft.com/office/drawing/2014/main" id="{3EFE621E-6FEB-40EE-A4EF-B5215BDCAF8C}"/>
                    </a:ext>
                  </a:extLst>
                </p:cNvPr>
                <p:cNvSpPr txBox="1">
                  <a:spLocks noRot="1" noChangeAspect="1" noMove="1" noResize="1" noEditPoints="1" noAdjustHandles="1" noChangeArrowheads="1" noChangeShapeType="1" noTextEdit="1"/>
                </p:cNvSpPr>
                <p:nvPr/>
              </p:nvSpPr>
              <p:spPr>
                <a:xfrm>
                  <a:off x="7130273" y="4065434"/>
                  <a:ext cx="4445567" cy="461665"/>
                </a:xfrm>
                <a:prstGeom prst="rect">
                  <a:avLst/>
                </a:prstGeom>
                <a:blipFill>
                  <a:blip r:embed="rId25"/>
                  <a:stretch>
                    <a:fillRect l="-274" t="-125000" b="-1907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6" name="CaixaDeTexto 75">
                  <a:extLst>
                    <a:ext uri="{FF2B5EF4-FFF2-40B4-BE49-F238E27FC236}">
                      <a16:creationId xmlns:a16="http://schemas.microsoft.com/office/drawing/2014/main" id="{EFB0584E-10C3-4CC7-BD12-5DE3FDEFF164}"/>
                    </a:ext>
                  </a:extLst>
                </p:cNvPr>
                <p:cNvSpPr txBox="1"/>
                <p:nvPr/>
              </p:nvSpPr>
              <p:spPr>
                <a:xfrm>
                  <a:off x="7130273" y="4552567"/>
                  <a:ext cx="4156165"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2</m:t>
                                </m:r>
                              </m:sub>
                            </m:sSub>
                          </m:e>
                        </m:d>
                        <m:r>
                          <a:rPr lang="pt-BR" sz="2400" b="0" i="1" smtClean="0">
                            <a:latin typeface="Cambria Math" panose="02040503050406030204" pitchFamily="18" charset="0"/>
                          </a:rPr>
                          <m:t>=</m:t>
                        </m:r>
                        <m:f>
                          <m:fPr>
                            <m:type m:val="lin"/>
                            <m:ctrlPr>
                              <a:rPr lang="pt-BR" sz="2400" i="1">
                                <a:latin typeface="Cambria Math" panose="02040503050406030204" pitchFamily="18" charset="0"/>
                              </a:rPr>
                            </m:ctrlPr>
                          </m:fPr>
                          <m:num>
                            <m:r>
                              <a:rPr lang="pt-BR" sz="2400" i="1">
                                <a:latin typeface="Cambria Math" panose="02040503050406030204" pitchFamily="18" charset="0"/>
                              </a:rPr>
                              <m:t>0.5</m:t>
                            </m:r>
                          </m:num>
                          <m:den>
                            <m:r>
                              <a:rPr lang="pt-BR" sz="2400" b="0" i="1" smtClean="0">
                                <a:latin typeface="Cambria Math" panose="02040503050406030204" pitchFamily="18" charset="0"/>
                              </a:rPr>
                              <m:t>1</m:t>
                            </m:r>
                            <m:r>
                              <a:rPr lang="pt-BR" sz="2400" i="1">
                                <a:latin typeface="Cambria Math" panose="02040503050406030204" pitchFamily="18" charset="0"/>
                              </a:rPr>
                              <m:t>=0.5</m:t>
                            </m:r>
                          </m:den>
                        </m:f>
                      </m:oMath>
                    </m:oMathPara>
                  </a14:m>
                  <a:endParaRPr lang="pt-BR" sz="2400" dirty="0"/>
                </a:p>
              </p:txBody>
            </p:sp>
          </mc:Choice>
          <mc:Fallback xmlns="">
            <p:sp>
              <p:nvSpPr>
                <p:cNvPr id="76" name="CaixaDeTexto 75">
                  <a:extLst>
                    <a:ext uri="{FF2B5EF4-FFF2-40B4-BE49-F238E27FC236}">
                      <a16:creationId xmlns:a16="http://schemas.microsoft.com/office/drawing/2014/main" id="{EFB0584E-10C3-4CC7-BD12-5DE3FDEFF164}"/>
                    </a:ext>
                  </a:extLst>
                </p:cNvPr>
                <p:cNvSpPr txBox="1">
                  <a:spLocks noRot="1" noChangeAspect="1" noMove="1" noResize="1" noEditPoints="1" noAdjustHandles="1" noChangeArrowheads="1" noChangeShapeType="1" noTextEdit="1"/>
                </p:cNvSpPr>
                <p:nvPr/>
              </p:nvSpPr>
              <p:spPr>
                <a:xfrm>
                  <a:off x="7130273" y="4552567"/>
                  <a:ext cx="4156165" cy="461665"/>
                </a:xfrm>
                <a:prstGeom prst="rect">
                  <a:avLst/>
                </a:prstGeom>
                <a:blipFill>
                  <a:blip r:embed="rId26"/>
                  <a:stretch>
                    <a:fillRect l="-293" t="-125000" b="-190789"/>
                  </a:stretch>
                </a:blipFill>
              </p:spPr>
              <p:txBody>
                <a:bodyPr/>
                <a:lstStyle/>
                <a:p>
                  <a:r>
                    <a:rPr lang="pt-BR">
                      <a:noFill/>
                    </a:rPr>
                    <a:t> </a:t>
                  </a:r>
                </a:p>
              </p:txBody>
            </p:sp>
          </mc:Fallback>
        </mc:AlternateContent>
      </p:grpSp>
      <p:sp>
        <p:nvSpPr>
          <p:cNvPr id="79" name="Título 1">
            <a:extLst>
              <a:ext uri="{FF2B5EF4-FFF2-40B4-BE49-F238E27FC236}">
                <a16:creationId xmlns:a16="http://schemas.microsoft.com/office/drawing/2014/main" id="{D2133783-2D8B-4C53-985D-DD5C641A7FFE}"/>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 - Discussion</a:t>
            </a:r>
            <a:endParaRPr lang="pt-BR" sz="3000" b="1" dirty="0">
              <a:latin typeface="Poppins SemiBold" panose="00000700000000000000" pitchFamily="2" charset="0"/>
              <a:cs typeface="Poppins SemiBold" panose="00000700000000000000" pitchFamily="2" charset="0"/>
            </a:endParaRPr>
          </a:p>
        </p:txBody>
      </p:sp>
      <mc:AlternateContent xmlns:mc="http://schemas.openxmlformats.org/markup-compatibility/2006" xmlns:a14="http://schemas.microsoft.com/office/drawing/2010/main">
        <mc:Choice Requires="a14">
          <p:sp>
            <p:nvSpPr>
              <p:cNvPr id="80" name="CaixaDeTexto 79">
                <a:extLst>
                  <a:ext uri="{FF2B5EF4-FFF2-40B4-BE49-F238E27FC236}">
                    <a16:creationId xmlns:a16="http://schemas.microsoft.com/office/drawing/2014/main" id="{EF0483A6-D94B-49A8-B635-8AEB273C8BD5}"/>
                  </a:ext>
                </a:extLst>
              </p:cNvPr>
              <p:cNvSpPr txBox="1"/>
              <p:nvPr/>
            </p:nvSpPr>
            <p:spPr>
              <a:xfrm>
                <a:off x="882934" y="4915654"/>
                <a:ext cx="5522270" cy="1226618"/>
              </a:xfrm>
              <a:prstGeom prst="rect">
                <a:avLst/>
              </a:prstGeom>
              <a:noFill/>
            </p:spPr>
            <p:txBody>
              <a:bodyPr wrap="square">
                <a:spAutoFit/>
              </a:bodyPr>
              <a:lstStyle/>
              <a:p>
                <a:pPr marL="342900" indent="-342900" algn="ctr">
                  <a:buFont typeface="Arial" panose="020B0604020202020204" pitchFamily="34" charset="0"/>
                  <a:buChar char="•"/>
                </a:pP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a:p>
                <a:pPr marL="534988" indent="-534988" algn="ctr">
                  <a:buFont typeface="Arial" panose="020B0604020202020204" pitchFamily="34" charset="0"/>
                  <a:buChar char="•"/>
                  <a:tabLst>
                    <a:tab pos="534988" algn="l"/>
                  </a:tabLst>
                </a:pP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0" name="CaixaDeTexto 79">
                <a:extLst>
                  <a:ext uri="{FF2B5EF4-FFF2-40B4-BE49-F238E27FC236}">
                    <a16:creationId xmlns:a16="http://schemas.microsoft.com/office/drawing/2014/main" id="{EF0483A6-D94B-49A8-B635-8AEB273C8BD5}"/>
                  </a:ext>
                </a:extLst>
              </p:cNvPr>
              <p:cNvSpPr txBox="1">
                <a:spLocks noRot="1" noChangeAspect="1" noMove="1" noResize="1" noEditPoints="1" noAdjustHandles="1" noChangeArrowheads="1" noChangeShapeType="1" noTextEdit="1"/>
              </p:cNvSpPr>
              <p:nvPr/>
            </p:nvSpPr>
            <p:spPr>
              <a:xfrm>
                <a:off x="882934" y="4915654"/>
                <a:ext cx="5522270" cy="1226618"/>
              </a:xfrm>
              <a:prstGeom prst="rect">
                <a:avLst/>
              </a:prstGeom>
              <a:blipFill>
                <a:blip r:embed="rId27"/>
                <a:stretch>
                  <a:fillRect t="-2475" b="-4950"/>
                </a:stretch>
              </a:blipFill>
            </p:spPr>
            <p:txBody>
              <a:bodyPr/>
              <a:lstStyle/>
              <a:p>
                <a:r>
                  <a:rPr lang="pt-BR">
                    <a:noFill/>
                  </a:rPr>
                  <a:t> </a:t>
                </a:r>
              </a:p>
            </p:txBody>
          </p:sp>
        </mc:Fallback>
      </mc:AlternateContent>
      <p:sp>
        <p:nvSpPr>
          <p:cNvPr id="81" name="CaixaDeTexto 80">
            <a:extLst>
              <a:ext uri="{FF2B5EF4-FFF2-40B4-BE49-F238E27FC236}">
                <a16:creationId xmlns:a16="http://schemas.microsoft.com/office/drawing/2014/main" id="{E28CD557-B550-4B80-AD59-7C1B824A6608}"/>
              </a:ext>
            </a:extLst>
          </p:cNvPr>
          <p:cNvSpPr txBox="1"/>
          <p:nvPr/>
        </p:nvSpPr>
        <p:spPr>
          <a:xfrm>
            <a:off x="1030477" y="4353917"/>
            <a:ext cx="5171287" cy="369332"/>
          </a:xfrm>
          <a:prstGeom prst="rect">
            <a:avLst/>
          </a:prstGeom>
          <a:noFill/>
        </p:spPr>
        <p:txBody>
          <a:bodyPr wrap="square" rtlCol="0">
            <a:spAutoFit/>
          </a:bodyPr>
          <a:lstStyle/>
          <a:p>
            <a:pPr algn="ctr"/>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tied</a:t>
            </a:r>
            <a:r>
              <a:rPr lang="pt-BR" b="1" dirty="0">
                <a:latin typeface="Poppins" panose="00000500000000000000" pitchFamily="2" charset="0"/>
                <a:cs typeface="Poppins" panose="00000500000000000000" pitchFamily="2" charset="0"/>
              </a:rPr>
              <a:t> scores</a:t>
            </a:r>
          </a:p>
        </p:txBody>
      </p:sp>
    </p:spTree>
    <p:extLst>
      <p:ext uri="{BB962C8B-B14F-4D97-AF65-F5344CB8AC3E}">
        <p14:creationId xmlns:p14="http://schemas.microsoft.com/office/powerpoint/2010/main" val="382119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to 48">
            <a:extLst>
              <a:ext uri="{FF2B5EF4-FFF2-40B4-BE49-F238E27FC236}">
                <a16:creationId xmlns:a16="http://schemas.microsoft.com/office/drawing/2014/main" id="{EA199E4D-0060-4E20-BF87-27B660DC3FC4}"/>
              </a:ext>
            </a:extLst>
          </p:cNvPr>
          <p:cNvCxnSpPr>
            <a:cxnSpLocks/>
          </p:cNvCxnSpPr>
          <p:nvPr/>
        </p:nvCxnSpPr>
        <p:spPr>
          <a:xfrm flipV="1">
            <a:off x="3630803" y="1785845"/>
            <a:ext cx="895503" cy="1572617"/>
          </a:xfrm>
          <a:prstGeom prst="line">
            <a:avLst/>
          </a:prstGeom>
        </p:spPr>
        <p:style>
          <a:lnRef idx="2">
            <a:schemeClr val="accent5"/>
          </a:lnRef>
          <a:fillRef idx="0">
            <a:schemeClr val="accent5"/>
          </a:fillRef>
          <a:effectRef idx="1">
            <a:schemeClr val="accent5"/>
          </a:effectRef>
          <a:fontRef idx="minor">
            <a:schemeClr val="tx1"/>
          </a:fontRef>
        </p:style>
      </p:cxnSp>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38</a:t>
            </a:fld>
            <a:endParaRPr lang="pt-BR" b="1" dirty="0">
              <a:solidFill>
                <a:schemeClr val="tx1"/>
              </a:solidFill>
              <a:latin typeface="Franklin Gothic Book" panose="020B0503020102020204" pitchFamily="34" charset="0"/>
            </a:endParaRPr>
          </a:p>
        </p:txBody>
      </p:sp>
      <p:cxnSp>
        <p:nvCxnSpPr>
          <p:cNvPr id="48" name="Conector de Seta Reta 47">
            <a:extLst>
              <a:ext uri="{FF2B5EF4-FFF2-40B4-BE49-F238E27FC236}">
                <a16:creationId xmlns:a16="http://schemas.microsoft.com/office/drawing/2014/main" id="{AB092173-39F2-4580-8D6C-0213E252DC36}"/>
              </a:ext>
            </a:extLst>
          </p:cNvPr>
          <p:cNvCxnSpPr>
            <a:cxnSpLocks/>
          </p:cNvCxnSpPr>
          <p:nvPr/>
        </p:nvCxnSpPr>
        <p:spPr>
          <a:xfrm flipH="1">
            <a:off x="3855306" y="1266917"/>
            <a:ext cx="197718" cy="28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854954" y="3367376"/>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4509060" y="3374532"/>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2730251" y="1791388"/>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3618312" y="1789583"/>
            <a:ext cx="896400" cy="1591200"/>
          </a:xfrm>
          <a:prstGeom prst="line">
            <a:avLst/>
          </a:prstGeom>
        </p:spPr>
        <p:style>
          <a:lnRef idx="3">
            <a:schemeClr val="dk1"/>
          </a:lnRef>
          <a:fillRef idx="0">
            <a:schemeClr val="dk1"/>
          </a:fillRef>
          <a:effectRef idx="2">
            <a:schemeClr val="dk1"/>
          </a:effectRef>
          <a:fontRef idx="minor">
            <a:schemeClr val="tx1"/>
          </a:fontRef>
        </p:style>
      </p:cxnSp>
      <p:sp>
        <p:nvSpPr>
          <p:cNvPr id="99" name="Elipse 98">
            <a:extLst>
              <a:ext uri="{FF2B5EF4-FFF2-40B4-BE49-F238E27FC236}">
                <a16:creationId xmlns:a16="http://schemas.microsoft.com/office/drawing/2014/main" id="{B67B5F1C-8188-439B-8ADA-06E08F0F68BA}"/>
              </a:ext>
            </a:extLst>
          </p:cNvPr>
          <p:cNvSpPr/>
          <p:nvPr/>
        </p:nvSpPr>
        <p:spPr>
          <a:xfrm>
            <a:off x="4121227" y="2703731"/>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469465" y="1642231"/>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469465" y="3201164"/>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842075" y="3563159"/>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846967" y="1341313"/>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6070893" y="362046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6070893" y="3620468"/>
                <a:ext cx="530851" cy="276999"/>
              </a:xfrm>
              <a:prstGeom prst="rect">
                <a:avLst/>
              </a:prstGeom>
              <a:blipFill>
                <a:blip r:embed="rId4"/>
                <a:stretch>
                  <a:fillRect l="-9195" r="-10345"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820112" y="2826721"/>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820112" y="2826721"/>
                <a:ext cx="645665" cy="493405"/>
              </a:xfrm>
              <a:prstGeom prst="rect">
                <a:avLst/>
              </a:prstGeom>
              <a:blipFill>
                <a:blip r:embed="rId5"/>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3621718" y="346445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3482711" y="3791740"/>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3482711" y="3791740"/>
                <a:ext cx="322716" cy="300788"/>
              </a:xfrm>
              <a:prstGeom prst="rect">
                <a:avLst/>
              </a:prstGeom>
              <a:blipFill>
                <a:blip r:embed="rId6"/>
                <a:stretch>
                  <a:fillRect l="-13208" r="-1887" b="-16327"/>
                </a:stretch>
              </a:blipFill>
            </p:spPr>
            <p:txBody>
              <a:bodyPr/>
              <a:lstStyle/>
              <a:p>
                <a:r>
                  <a:rPr lang="pt-BR">
                    <a:noFill/>
                  </a:rPr>
                  <a:t> </a:t>
                </a:r>
              </a:p>
            </p:txBody>
          </p:sp>
        </mc:Fallback>
      </mc:AlternateContent>
      <p:cxnSp>
        <p:nvCxnSpPr>
          <p:cNvPr id="109" name="Conector de Seta Reta 108">
            <a:extLst>
              <a:ext uri="{FF2B5EF4-FFF2-40B4-BE49-F238E27FC236}">
                <a16:creationId xmlns:a16="http://schemas.microsoft.com/office/drawing/2014/main" id="{EC165D7D-B7BB-4954-AF45-BBD1992E1F06}"/>
              </a:ext>
            </a:extLst>
          </p:cNvPr>
          <p:cNvCxnSpPr/>
          <p:nvPr/>
        </p:nvCxnSpPr>
        <p:spPr>
          <a:xfrm>
            <a:off x="3856519" y="346512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 name="CaixaDeTexto 109">
                <a:extLst>
                  <a:ext uri="{FF2B5EF4-FFF2-40B4-BE49-F238E27FC236}">
                    <a16:creationId xmlns:a16="http://schemas.microsoft.com/office/drawing/2014/main" id="{6BCCFD23-F368-44DE-86E6-4599E6B41EEE}"/>
                  </a:ext>
                </a:extLst>
              </p:cNvPr>
              <p:cNvSpPr txBox="1"/>
              <p:nvPr/>
            </p:nvSpPr>
            <p:spPr>
              <a:xfrm>
                <a:off x="3717512" y="3792410"/>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0" name="CaixaDeTexto 109">
                <a:extLst>
                  <a:ext uri="{FF2B5EF4-FFF2-40B4-BE49-F238E27FC236}">
                    <a16:creationId xmlns:a16="http://schemas.microsoft.com/office/drawing/2014/main" id="{6BCCFD23-F368-44DE-86E6-4599E6B41EEE}"/>
                  </a:ext>
                </a:extLst>
              </p:cNvPr>
              <p:cNvSpPr txBox="1">
                <a:spLocks noRot="1" noChangeAspect="1" noMove="1" noResize="1" noEditPoints="1" noAdjustHandles="1" noChangeArrowheads="1" noChangeShapeType="1" noTextEdit="1"/>
              </p:cNvSpPr>
              <p:nvPr/>
            </p:nvSpPr>
            <p:spPr>
              <a:xfrm>
                <a:off x="3717512" y="3792410"/>
                <a:ext cx="346569" cy="300788"/>
              </a:xfrm>
              <a:prstGeom prst="rect">
                <a:avLst/>
              </a:prstGeom>
              <a:blipFill>
                <a:blip r:embed="rId7"/>
                <a:stretch>
                  <a:fillRect l="-14035" r="-1754"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4163466" y="346297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4050217" y="379026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2</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4050217" y="3790263"/>
                <a:ext cx="346569" cy="300788"/>
              </a:xfrm>
              <a:prstGeom prst="rect">
                <a:avLst/>
              </a:prstGeom>
              <a:blipFill>
                <a:blip r:embed="rId8"/>
                <a:stretch>
                  <a:fillRect l="-12281" r="-1754" b="-16327"/>
                </a:stretch>
              </a:blipFill>
            </p:spPr>
            <p:txBody>
              <a:bodyPr/>
              <a:lstStyle/>
              <a:p>
                <a:r>
                  <a:rPr lang="pt-BR">
                    <a:noFill/>
                  </a:rPr>
                  <a:t> </a:t>
                </a:r>
              </a:p>
            </p:txBody>
          </p:sp>
        </mc:Fallback>
      </mc:AlternateContent>
      <p:cxnSp>
        <p:nvCxnSpPr>
          <p:cNvPr id="50" name="Conector reto 49">
            <a:extLst>
              <a:ext uri="{FF2B5EF4-FFF2-40B4-BE49-F238E27FC236}">
                <a16:creationId xmlns:a16="http://schemas.microsoft.com/office/drawing/2014/main" id="{F83199C3-A7A4-4EFC-9579-8310EC6DC4EF}"/>
              </a:ext>
            </a:extLst>
          </p:cNvPr>
          <p:cNvCxnSpPr>
            <a:cxnSpLocks/>
          </p:cNvCxnSpPr>
          <p:nvPr/>
        </p:nvCxnSpPr>
        <p:spPr>
          <a:xfrm>
            <a:off x="4527177" y="1775727"/>
            <a:ext cx="896400" cy="1591200"/>
          </a:xfrm>
          <a:prstGeom prst="line">
            <a:avLst/>
          </a:prstGeom>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6667BA26-E4DB-4F1C-B912-ABC05CCAF305}"/>
                  </a:ext>
                </a:extLst>
              </p:cNvPr>
              <p:cNvSpPr txBox="1"/>
              <p:nvPr/>
            </p:nvSpPr>
            <p:spPr>
              <a:xfrm>
                <a:off x="5458630" y="280654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51" name="CaixaDeTexto 50">
                <a:extLst>
                  <a:ext uri="{FF2B5EF4-FFF2-40B4-BE49-F238E27FC236}">
                    <a16:creationId xmlns:a16="http://schemas.microsoft.com/office/drawing/2014/main" id="{6667BA26-E4DB-4F1C-B912-ABC05CCAF305}"/>
                  </a:ext>
                </a:extLst>
              </p:cNvPr>
              <p:cNvSpPr txBox="1">
                <a:spLocks noRot="1" noChangeAspect="1" noMove="1" noResize="1" noEditPoints="1" noAdjustHandles="1" noChangeArrowheads="1" noChangeShapeType="1" noTextEdit="1"/>
              </p:cNvSpPr>
              <p:nvPr/>
            </p:nvSpPr>
            <p:spPr>
              <a:xfrm>
                <a:off x="5458630" y="2806543"/>
                <a:ext cx="645665" cy="493405"/>
              </a:xfrm>
              <a:prstGeom prst="rect">
                <a:avLst/>
              </a:prstGeom>
              <a:blipFill>
                <a:blip r:embed="rId9"/>
                <a:stretch>
                  <a:fillRect b="-2469"/>
                </a:stretch>
              </a:blipFill>
            </p:spPr>
            <p:txBody>
              <a:bodyPr/>
              <a:lstStyle/>
              <a:p>
                <a:r>
                  <a:rPr lang="pt-BR">
                    <a:noFill/>
                  </a:rPr>
                  <a:t> </a:t>
                </a:r>
              </a:p>
            </p:txBody>
          </p:sp>
        </mc:Fallback>
      </mc:AlternateContent>
      <p:cxnSp>
        <p:nvCxnSpPr>
          <p:cNvPr id="58" name="Conector reto 57">
            <a:extLst>
              <a:ext uri="{FF2B5EF4-FFF2-40B4-BE49-F238E27FC236}">
                <a16:creationId xmlns:a16="http://schemas.microsoft.com/office/drawing/2014/main" id="{5997B9E9-448C-47D5-8BC3-A73AB16E92FB}"/>
              </a:ext>
            </a:extLst>
          </p:cNvPr>
          <p:cNvCxnSpPr>
            <a:cxnSpLocks/>
          </p:cNvCxnSpPr>
          <p:nvPr/>
        </p:nvCxnSpPr>
        <p:spPr>
          <a:xfrm flipV="1">
            <a:off x="1759246" y="3357268"/>
            <a:ext cx="187564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60" name="Conector reto 59">
            <a:extLst>
              <a:ext uri="{FF2B5EF4-FFF2-40B4-BE49-F238E27FC236}">
                <a16:creationId xmlns:a16="http://schemas.microsoft.com/office/drawing/2014/main" id="{ADC7868B-AC6B-4A54-9DD8-EF8EB718622B}"/>
              </a:ext>
            </a:extLst>
          </p:cNvPr>
          <p:cNvCxnSpPr>
            <a:cxnSpLocks/>
          </p:cNvCxnSpPr>
          <p:nvPr/>
        </p:nvCxnSpPr>
        <p:spPr>
          <a:xfrm flipH="1" flipV="1">
            <a:off x="3832112" y="1656577"/>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A4BF6B78-8113-48AA-9B79-7E52F2E4A68D}"/>
              </a:ext>
            </a:extLst>
          </p:cNvPr>
          <p:cNvCxnSpPr>
            <a:cxnSpLocks/>
          </p:cNvCxnSpPr>
          <p:nvPr/>
        </p:nvCxnSpPr>
        <p:spPr>
          <a:xfrm flipH="1" flipV="1">
            <a:off x="4144348" y="165286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3" name="Elipse 62">
            <a:extLst>
              <a:ext uri="{FF2B5EF4-FFF2-40B4-BE49-F238E27FC236}">
                <a16:creationId xmlns:a16="http://schemas.microsoft.com/office/drawing/2014/main" id="{E46F023D-949C-467C-BB5D-2B1F0D089C27}"/>
              </a:ext>
            </a:extLst>
          </p:cNvPr>
          <p:cNvSpPr/>
          <p:nvPr/>
        </p:nvSpPr>
        <p:spPr>
          <a:xfrm>
            <a:off x="3796112" y="2128669"/>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a:extLst>
              <a:ext uri="{FF2B5EF4-FFF2-40B4-BE49-F238E27FC236}">
                <a16:creationId xmlns:a16="http://schemas.microsoft.com/office/drawing/2014/main" id="{786D1588-A502-486A-BCF6-AFC2C7944559}"/>
              </a:ext>
            </a:extLst>
          </p:cNvPr>
          <p:cNvSpPr/>
          <p:nvPr/>
        </p:nvSpPr>
        <p:spPr>
          <a:xfrm>
            <a:off x="4108348" y="240751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reto 65">
            <a:extLst>
              <a:ext uri="{FF2B5EF4-FFF2-40B4-BE49-F238E27FC236}">
                <a16:creationId xmlns:a16="http://schemas.microsoft.com/office/drawing/2014/main" id="{D7BA587E-0DDB-48D6-AAD9-ED1FF9DD9F0E}"/>
              </a:ext>
            </a:extLst>
          </p:cNvPr>
          <p:cNvCxnSpPr>
            <a:cxnSpLocks/>
          </p:cNvCxnSpPr>
          <p:nvPr/>
        </p:nvCxnSpPr>
        <p:spPr>
          <a:xfrm flipV="1">
            <a:off x="5423577" y="3378365"/>
            <a:ext cx="115200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FF437FA-52EE-49FB-8073-FBE9BA910E9C}"/>
                  </a:ext>
                </a:extLst>
              </p:cNvPr>
              <p:cNvSpPr txBox="1"/>
              <p:nvPr/>
            </p:nvSpPr>
            <p:spPr>
              <a:xfrm>
                <a:off x="3305284"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FF437FA-52EE-49FB-8073-FBE9BA910E9C}"/>
                  </a:ext>
                </a:extLst>
              </p:cNvPr>
              <p:cNvSpPr txBox="1">
                <a:spLocks noRot="1" noChangeAspect="1" noMove="1" noResize="1" noEditPoints="1" noAdjustHandles="1" noChangeArrowheads="1" noChangeShapeType="1" noTextEdit="1"/>
              </p:cNvSpPr>
              <p:nvPr/>
            </p:nvSpPr>
            <p:spPr>
              <a:xfrm>
                <a:off x="3305284" y="1307144"/>
                <a:ext cx="621674" cy="334194"/>
              </a:xfrm>
              <a:prstGeom prst="rect">
                <a:avLst/>
              </a:prstGeom>
              <a:blipFill>
                <a:blip r:embed="rId10"/>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A99D753E-AFE8-4D49-BDCF-040740B49C3A}"/>
                  </a:ext>
                </a:extLst>
              </p:cNvPr>
              <p:cNvSpPr txBox="1"/>
              <p:nvPr/>
            </p:nvSpPr>
            <p:spPr>
              <a:xfrm>
                <a:off x="4285807"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A99D753E-AFE8-4D49-BDCF-040740B49C3A}"/>
                  </a:ext>
                </a:extLst>
              </p:cNvPr>
              <p:cNvSpPr txBox="1">
                <a:spLocks noRot="1" noChangeAspect="1" noMove="1" noResize="1" noEditPoints="1" noAdjustHandles="1" noChangeArrowheads="1" noChangeShapeType="1" noTextEdit="1"/>
              </p:cNvSpPr>
              <p:nvPr/>
            </p:nvSpPr>
            <p:spPr>
              <a:xfrm>
                <a:off x="4285807" y="1307144"/>
                <a:ext cx="621674" cy="334194"/>
              </a:xfrm>
              <a:prstGeom prst="rect">
                <a:avLst/>
              </a:prstGeom>
              <a:blipFill>
                <a:blip r:embed="rId11"/>
                <a:stretch>
                  <a:fillRect b="-14545"/>
                </a:stretch>
              </a:blipFill>
            </p:spPr>
            <p:txBody>
              <a:bodyPr/>
              <a:lstStyle/>
              <a:p>
                <a:r>
                  <a:rPr lang="pt-BR">
                    <a:noFill/>
                  </a:rPr>
                  <a:t> </a:t>
                </a:r>
              </a:p>
            </p:txBody>
          </p:sp>
        </mc:Fallback>
      </mc:AlternateContent>
      <p:sp>
        <p:nvSpPr>
          <p:cNvPr id="69" name="Elipse 68">
            <a:extLst>
              <a:ext uri="{FF2B5EF4-FFF2-40B4-BE49-F238E27FC236}">
                <a16:creationId xmlns:a16="http://schemas.microsoft.com/office/drawing/2014/main" id="{C47D8254-E093-4BED-B823-10389436FC1F}"/>
              </a:ext>
            </a:extLst>
          </p:cNvPr>
          <p:cNvSpPr/>
          <p:nvPr/>
        </p:nvSpPr>
        <p:spPr>
          <a:xfrm>
            <a:off x="3806843" y="2963655"/>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70" name="CaixaDeTexto 69">
                <a:extLst>
                  <a:ext uri="{FF2B5EF4-FFF2-40B4-BE49-F238E27FC236}">
                    <a16:creationId xmlns:a16="http://schemas.microsoft.com/office/drawing/2014/main" id="{FB73C4A8-6517-4951-B50E-46471D26BFAA}"/>
                  </a:ext>
                </a:extLst>
              </p:cNvPr>
              <p:cNvSpPr txBox="1"/>
              <p:nvPr/>
            </p:nvSpPr>
            <p:spPr>
              <a:xfrm>
                <a:off x="7201395" y="88794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8</m:t>
                      </m:r>
                    </m:oMath>
                  </m:oMathPara>
                </a14:m>
                <a:endParaRPr lang="pt-BR" sz="2000" dirty="0"/>
              </a:p>
            </p:txBody>
          </p:sp>
        </mc:Choice>
        <mc:Fallback xmlns="">
          <p:sp>
            <p:nvSpPr>
              <p:cNvPr id="70" name="CaixaDeTexto 69">
                <a:extLst>
                  <a:ext uri="{FF2B5EF4-FFF2-40B4-BE49-F238E27FC236}">
                    <a16:creationId xmlns:a16="http://schemas.microsoft.com/office/drawing/2014/main" id="{FB73C4A8-6517-4951-B50E-46471D26BFAA}"/>
                  </a:ext>
                </a:extLst>
              </p:cNvPr>
              <p:cNvSpPr txBox="1">
                <a:spLocks noRot="1" noChangeAspect="1" noMove="1" noResize="1" noEditPoints="1" noAdjustHandles="1" noChangeArrowheads="1" noChangeShapeType="1" noTextEdit="1"/>
              </p:cNvSpPr>
              <p:nvPr/>
            </p:nvSpPr>
            <p:spPr>
              <a:xfrm>
                <a:off x="7201395" y="887947"/>
                <a:ext cx="1599880" cy="356316"/>
              </a:xfrm>
              <a:prstGeom prst="rect">
                <a:avLst/>
              </a:prstGeom>
              <a:blipFill>
                <a:blip r:embed="rId12"/>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1" name="CaixaDeTexto 70">
                <a:extLst>
                  <a:ext uri="{FF2B5EF4-FFF2-40B4-BE49-F238E27FC236}">
                    <a16:creationId xmlns:a16="http://schemas.microsoft.com/office/drawing/2014/main" id="{CDE6280D-F3E8-4239-BD5F-3763C680C822}"/>
                  </a:ext>
                </a:extLst>
              </p:cNvPr>
              <p:cNvSpPr txBox="1"/>
              <p:nvPr/>
            </p:nvSpPr>
            <p:spPr>
              <a:xfrm>
                <a:off x="7201394" y="135074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2</m:t>
                      </m:r>
                    </m:oMath>
                  </m:oMathPara>
                </a14:m>
                <a:endParaRPr lang="pt-BR" sz="2000" dirty="0"/>
              </a:p>
            </p:txBody>
          </p:sp>
        </mc:Choice>
        <mc:Fallback xmlns="">
          <p:sp>
            <p:nvSpPr>
              <p:cNvPr id="71" name="CaixaDeTexto 70">
                <a:extLst>
                  <a:ext uri="{FF2B5EF4-FFF2-40B4-BE49-F238E27FC236}">
                    <a16:creationId xmlns:a16="http://schemas.microsoft.com/office/drawing/2014/main" id="{CDE6280D-F3E8-4239-BD5F-3763C680C822}"/>
                  </a:ext>
                </a:extLst>
              </p:cNvPr>
              <p:cNvSpPr txBox="1">
                <a:spLocks noRot="1" noChangeAspect="1" noMove="1" noResize="1" noEditPoints="1" noAdjustHandles="1" noChangeArrowheads="1" noChangeShapeType="1" noTextEdit="1"/>
              </p:cNvSpPr>
              <p:nvPr/>
            </p:nvSpPr>
            <p:spPr>
              <a:xfrm>
                <a:off x="7201394" y="1350740"/>
                <a:ext cx="1599879" cy="356316"/>
              </a:xfrm>
              <a:prstGeom prst="rect">
                <a:avLst/>
              </a:prstGeom>
              <a:blipFill>
                <a:blip r:embed="rId13"/>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7B856F1F-3C8A-46F4-B132-3CE9C2320FEF}"/>
                  </a:ext>
                </a:extLst>
              </p:cNvPr>
              <p:cNvSpPr txBox="1"/>
              <p:nvPr/>
            </p:nvSpPr>
            <p:spPr>
              <a:xfrm>
                <a:off x="9686560" y="86107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4</m:t>
                      </m:r>
                    </m:oMath>
                  </m:oMathPara>
                </a14:m>
                <a:endParaRPr lang="pt-BR" sz="2000" dirty="0"/>
              </a:p>
            </p:txBody>
          </p:sp>
        </mc:Choice>
        <mc:Fallback xmlns="">
          <p:sp>
            <p:nvSpPr>
              <p:cNvPr id="77" name="CaixaDeTexto 76">
                <a:extLst>
                  <a:ext uri="{FF2B5EF4-FFF2-40B4-BE49-F238E27FC236}">
                    <a16:creationId xmlns:a16="http://schemas.microsoft.com/office/drawing/2014/main" id="{7B856F1F-3C8A-46F4-B132-3CE9C2320FEF}"/>
                  </a:ext>
                </a:extLst>
              </p:cNvPr>
              <p:cNvSpPr txBox="1">
                <a:spLocks noRot="1" noChangeAspect="1" noMove="1" noResize="1" noEditPoints="1" noAdjustHandles="1" noChangeArrowheads="1" noChangeShapeType="1" noTextEdit="1"/>
              </p:cNvSpPr>
              <p:nvPr/>
            </p:nvSpPr>
            <p:spPr>
              <a:xfrm>
                <a:off x="9686560" y="861077"/>
                <a:ext cx="1599880" cy="356316"/>
              </a:xfrm>
              <a:prstGeom prst="rect">
                <a:avLst/>
              </a:prstGeom>
              <a:blipFill>
                <a:blip r:embed="rId14"/>
                <a:stretch>
                  <a:fillRect l="-4198" r="-4580" b="-118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8" name="CaixaDeTexto 77">
                <a:extLst>
                  <a:ext uri="{FF2B5EF4-FFF2-40B4-BE49-F238E27FC236}">
                    <a16:creationId xmlns:a16="http://schemas.microsoft.com/office/drawing/2014/main" id="{29A19241-C9FA-4176-B13E-A248EA438DAC}"/>
                  </a:ext>
                </a:extLst>
              </p:cNvPr>
              <p:cNvSpPr txBox="1"/>
              <p:nvPr/>
            </p:nvSpPr>
            <p:spPr>
              <a:xfrm>
                <a:off x="9686559" y="1323870"/>
                <a:ext cx="1599879"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2</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6</m:t>
                      </m:r>
                    </m:oMath>
                  </m:oMathPara>
                </a14:m>
                <a:endParaRPr lang="pt-BR" sz="2000" dirty="0"/>
              </a:p>
            </p:txBody>
          </p:sp>
        </mc:Choice>
        <mc:Fallback xmlns="">
          <p:sp>
            <p:nvSpPr>
              <p:cNvPr id="78" name="CaixaDeTexto 77">
                <a:extLst>
                  <a:ext uri="{FF2B5EF4-FFF2-40B4-BE49-F238E27FC236}">
                    <a16:creationId xmlns:a16="http://schemas.microsoft.com/office/drawing/2014/main" id="{29A19241-C9FA-4176-B13E-A248EA438DAC}"/>
                  </a:ext>
                </a:extLst>
              </p:cNvPr>
              <p:cNvSpPr txBox="1">
                <a:spLocks noRot="1" noChangeAspect="1" noMove="1" noResize="1" noEditPoints="1" noAdjustHandles="1" noChangeArrowheads="1" noChangeShapeType="1" noTextEdit="1"/>
              </p:cNvSpPr>
              <p:nvPr/>
            </p:nvSpPr>
            <p:spPr>
              <a:xfrm>
                <a:off x="9686559" y="1323870"/>
                <a:ext cx="1599879" cy="356316"/>
              </a:xfrm>
              <a:prstGeom prst="rect">
                <a:avLst/>
              </a:prstGeom>
              <a:blipFill>
                <a:blip r:embed="rId15"/>
                <a:stretch>
                  <a:fillRect l="-4198" r="-4580" b="-11864"/>
                </a:stretch>
              </a:blipFill>
            </p:spPr>
            <p:txBody>
              <a:bodyPr/>
              <a:lstStyle/>
              <a:p>
                <a:r>
                  <a:rPr lang="pt-BR">
                    <a:noFill/>
                  </a:rPr>
                  <a:t> </a:t>
                </a:r>
              </a:p>
            </p:txBody>
          </p:sp>
        </mc:Fallback>
      </mc:AlternateContent>
      <p:sp>
        <p:nvSpPr>
          <p:cNvPr id="52" name="CaixaDeTexto 51">
            <a:extLst>
              <a:ext uri="{FF2B5EF4-FFF2-40B4-BE49-F238E27FC236}">
                <a16:creationId xmlns:a16="http://schemas.microsoft.com/office/drawing/2014/main" id="{602F4346-106E-4BEF-8F26-9290DA2F695E}"/>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cxnSp>
        <p:nvCxnSpPr>
          <p:cNvPr id="53" name="Conector de Seta Reta 52">
            <a:extLst>
              <a:ext uri="{FF2B5EF4-FFF2-40B4-BE49-F238E27FC236}">
                <a16:creationId xmlns:a16="http://schemas.microsoft.com/office/drawing/2014/main" id="{8F0E20A9-34C7-41F8-882B-771E4CB00BD3}"/>
              </a:ext>
            </a:extLst>
          </p:cNvPr>
          <p:cNvCxnSpPr>
            <a:cxnSpLocks/>
          </p:cNvCxnSpPr>
          <p:nvPr/>
        </p:nvCxnSpPr>
        <p:spPr>
          <a:xfrm flipH="1">
            <a:off x="4175133" y="1303406"/>
            <a:ext cx="197718" cy="285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9" name="CaixaDeTexto 58">
                <a:extLst>
                  <a:ext uri="{FF2B5EF4-FFF2-40B4-BE49-F238E27FC236}">
                    <a16:creationId xmlns:a16="http://schemas.microsoft.com/office/drawing/2014/main" id="{C6B054E7-779B-4BA1-9760-78554F795AF5}"/>
                  </a:ext>
                </a:extLst>
              </p:cNvPr>
              <p:cNvSpPr txBox="1"/>
              <p:nvPr/>
            </p:nvSpPr>
            <p:spPr>
              <a:xfrm>
                <a:off x="9687253" y="6053563"/>
                <a:ext cx="2057400" cy="461665"/>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pt-BR" sz="2400" b="1" i="1" smtClean="0">
                              <a:solidFill>
                                <a:srgbClr val="00B050"/>
                              </a:solidFill>
                              <a:latin typeface="Cambria Math" panose="02040503050406030204" pitchFamily="18" charset="0"/>
                            </a:rPr>
                          </m:ctrlPr>
                        </m:sSubPr>
                        <m:e>
                          <m:r>
                            <a:rPr lang="pt-BR" sz="2400" b="1" i="1">
                              <a:solidFill>
                                <a:srgbClr val="00B050"/>
                              </a:solidFill>
                              <a:latin typeface="Cambria Math" panose="02040503050406030204" pitchFamily="18" charset="0"/>
                            </a:rPr>
                            <m:t>𝐓</m:t>
                          </m:r>
                          <m:r>
                            <a:rPr lang="pt-BR" sz="2400" b="1" i="1">
                              <a:solidFill>
                                <a:srgbClr val="00B050"/>
                              </a:solidFill>
                              <a:latin typeface="Cambria Math" panose="02040503050406030204" pitchFamily="18" charset="0"/>
                            </a:rPr>
                            <m:t>𝑷</m:t>
                          </m:r>
                        </m:e>
                        <m:sub>
                          <m:r>
                            <a:rPr lang="pt-BR" sz="2400" b="1" i="1">
                              <a:solidFill>
                                <a:srgbClr val="00B050"/>
                              </a:solidFill>
                              <a:latin typeface="Cambria Math" panose="02040503050406030204" pitchFamily="18" charset="0"/>
                            </a:rPr>
                            <m:t>𝒔</m:t>
                          </m:r>
                        </m:sub>
                      </m:sSub>
                      <m:r>
                        <a:rPr lang="pt-BR" sz="2400" b="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𝟏</m:t>
                      </m:r>
                      <m:r>
                        <a:rPr lang="pt-BR" sz="2400" b="1" i="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𝟒</m:t>
                      </m:r>
                    </m:oMath>
                  </m:oMathPara>
                </a14:m>
                <a:endParaRPr lang="pt-BR" sz="2400" b="1" dirty="0">
                  <a:solidFill>
                    <a:srgbClr val="00B050"/>
                  </a:solidFill>
                </a:endParaRPr>
              </a:p>
            </p:txBody>
          </p:sp>
        </mc:Choice>
        <mc:Fallback xmlns="">
          <p:sp>
            <p:nvSpPr>
              <p:cNvPr id="59" name="CaixaDeTexto 58">
                <a:extLst>
                  <a:ext uri="{FF2B5EF4-FFF2-40B4-BE49-F238E27FC236}">
                    <a16:creationId xmlns:a16="http://schemas.microsoft.com/office/drawing/2014/main" id="{C6B054E7-779B-4BA1-9760-78554F795AF5}"/>
                  </a:ext>
                </a:extLst>
              </p:cNvPr>
              <p:cNvSpPr txBox="1">
                <a:spLocks noRot="1" noChangeAspect="1" noMove="1" noResize="1" noEditPoints="1" noAdjustHandles="1" noChangeArrowheads="1" noChangeShapeType="1" noTextEdit="1"/>
              </p:cNvSpPr>
              <p:nvPr/>
            </p:nvSpPr>
            <p:spPr>
              <a:xfrm>
                <a:off x="9687253" y="6053563"/>
                <a:ext cx="2057400" cy="461665"/>
              </a:xfrm>
              <a:prstGeom prst="rect">
                <a:avLst/>
              </a:prstGeom>
              <a:blipFill>
                <a:blip r:embed="rId16"/>
                <a:stretch>
                  <a:fillRect r="-592"/>
                </a:stretch>
              </a:blipFill>
            </p:spPr>
            <p:txBody>
              <a:bodyPr/>
              <a:lstStyle/>
              <a:p>
                <a:r>
                  <a:rPr lang="pt-BR">
                    <a:noFill/>
                  </a:rPr>
                  <a:t> </a:t>
                </a:r>
              </a:p>
            </p:txBody>
          </p:sp>
        </mc:Fallback>
      </mc:AlternateContent>
      <p:grpSp>
        <p:nvGrpSpPr>
          <p:cNvPr id="2" name="Agrupar 1">
            <a:extLst>
              <a:ext uri="{FF2B5EF4-FFF2-40B4-BE49-F238E27FC236}">
                <a16:creationId xmlns:a16="http://schemas.microsoft.com/office/drawing/2014/main" id="{C6F9702E-2923-4532-BE5F-0DE83A6FB947}"/>
              </a:ext>
            </a:extLst>
          </p:cNvPr>
          <p:cNvGrpSpPr/>
          <p:nvPr/>
        </p:nvGrpSpPr>
        <p:grpSpPr>
          <a:xfrm>
            <a:off x="7102565" y="2516592"/>
            <a:ext cx="4635426" cy="3544978"/>
            <a:chOff x="7130273" y="2424232"/>
            <a:chExt cx="4635426" cy="3544978"/>
          </a:xfrm>
        </p:grpSpPr>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E643B339-B70D-4BA2-874D-AE7C6D7F5E09}"/>
                    </a:ext>
                  </a:extLst>
                </p:cNvPr>
                <p:cNvSpPr txBox="1"/>
                <p:nvPr/>
              </p:nvSpPr>
              <p:spPr>
                <a:xfrm>
                  <a:off x="7192580" y="2488259"/>
                  <a:ext cx="1200585"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oMath>
                    </m:oMathPara>
                  </a14:m>
                  <a:endParaRPr lang="pt-BR" sz="2400" dirty="0"/>
                </a:p>
              </p:txBody>
            </p:sp>
          </mc:Choice>
          <mc:Fallback xmlns="">
            <p:sp>
              <p:nvSpPr>
                <p:cNvPr id="54" name="CaixaDeTexto 53">
                  <a:extLst>
                    <a:ext uri="{FF2B5EF4-FFF2-40B4-BE49-F238E27FC236}">
                      <a16:creationId xmlns:a16="http://schemas.microsoft.com/office/drawing/2014/main" id="{E643B339-B70D-4BA2-874D-AE7C6D7F5E09}"/>
                    </a:ext>
                  </a:extLst>
                </p:cNvPr>
                <p:cNvSpPr txBox="1">
                  <a:spLocks noRot="1" noChangeAspect="1" noMove="1" noResize="1" noEditPoints="1" noAdjustHandles="1" noChangeArrowheads="1" noChangeShapeType="1" noTextEdit="1"/>
                </p:cNvSpPr>
                <p:nvPr/>
              </p:nvSpPr>
              <p:spPr>
                <a:xfrm>
                  <a:off x="7192580" y="2488259"/>
                  <a:ext cx="1200585" cy="401072"/>
                </a:xfrm>
                <a:prstGeom prst="rect">
                  <a:avLst/>
                </a:prstGeom>
                <a:blipFill>
                  <a:blip r:embed="rId17"/>
                  <a:stretch>
                    <a:fillRect l="-5076" r="-2030" b="-121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05A7BEF3-5F8B-4E63-96F9-34D6900CFADB}"/>
                    </a:ext>
                  </a:extLst>
                </p:cNvPr>
                <p:cNvSpPr txBox="1"/>
                <p:nvPr/>
              </p:nvSpPr>
              <p:spPr>
                <a:xfrm>
                  <a:off x="9673942" y="2424232"/>
                  <a:ext cx="1200585"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2</m:t>
                                </m:r>
                              </m:sub>
                            </m:sSub>
                          </m:sub>
                        </m:sSub>
                        <m:r>
                          <a:rPr lang="pt-BR" sz="2400" b="0" i="1" smtClean="0">
                            <a:solidFill>
                              <a:schemeClr val="tx1"/>
                            </a:solidFill>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oMath>
                    </m:oMathPara>
                  </a14:m>
                  <a:endParaRPr lang="pt-BR" sz="2400" dirty="0">
                    <a:solidFill>
                      <a:srgbClr val="FF0000"/>
                    </a:solidFill>
                  </a:endParaRPr>
                </a:p>
              </p:txBody>
            </p:sp>
          </mc:Choice>
          <mc:Fallback xmlns="">
            <p:sp>
              <p:nvSpPr>
                <p:cNvPr id="55" name="CaixaDeTexto 54">
                  <a:extLst>
                    <a:ext uri="{FF2B5EF4-FFF2-40B4-BE49-F238E27FC236}">
                      <a16:creationId xmlns:a16="http://schemas.microsoft.com/office/drawing/2014/main" id="{05A7BEF3-5F8B-4E63-96F9-34D6900CFADB}"/>
                    </a:ext>
                  </a:extLst>
                </p:cNvPr>
                <p:cNvSpPr txBox="1">
                  <a:spLocks noRot="1" noChangeAspect="1" noMove="1" noResize="1" noEditPoints="1" noAdjustHandles="1" noChangeArrowheads="1" noChangeShapeType="1" noTextEdit="1"/>
                </p:cNvSpPr>
                <p:nvPr/>
              </p:nvSpPr>
              <p:spPr>
                <a:xfrm>
                  <a:off x="9673942" y="2424232"/>
                  <a:ext cx="1200585" cy="401072"/>
                </a:xfrm>
                <a:prstGeom prst="rect">
                  <a:avLst/>
                </a:prstGeom>
                <a:blipFill>
                  <a:blip r:embed="rId18"/>
                  <a:stretch>
                    <a:fillRect l="-5584" r="-2538" b="-121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69A093F8-18B3-4BBB-AD73-CF5AD1AB3E49}"/>
                    </a:ext>
                  </a:extLst>
                </p:cNvPr>
                <p:cNvSpPr txBox="1"/>
                <p:nvPr/>
              </p:nvSpPr>
              <p:spPr>
                <a:xfrm>
                  <a:off x="7199246" y="5202778"/>
                  <a:ext cx="29801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1</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1</m:t>
                                </m:r>
                              </m:sub>
                            </m:sSub>
                          </m:e>
                        </m:d>
                        <m:r>
                          <a:rPr lang="pt-BR" sz="2400" b="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1" smtClean="0">
                            <a:latin typeface="Cambria Math" panose="02040503050406030204" pitchFamily="18" charset="0"/>
                          </a:rPr>
                          <m:t>8</m:t>
                        </m:r>
                      </m:oMath>
                    </m:oMathPara>
                  </a14:m>
                  <a:endParaRPr lang="pt-BR" sz="2400" dirty="0"/>
                </a:p>
              </p:txBody>
            </p:sp>
          </mc:Choice>
          <mc:Fallback xmlns="">
            <p:sp>
              <p:nvSpPr>
                <p:cNvPr id="56" name="CaixaDeTexto 55">
                  <a:extLst>
                    <a:ext uri="{FF2B5EF4-FFF2-40B4-BE49-F238E27FC236}">
                      <a16:creationId xmlns:a16="http://schemas.microsoft.com/office/drawing/2014/main" id="{69A093F8-18B3-4BBB-AD73-CF5AD1AB3E49}"/>
                    </a:ext>
                  </a:extLst>
                </p:cNvPr>
                <p:cNvSpPr txBox="1">
                  <a:spLocks noRot="1" noChangeAspect="1" noMove="1" noResize="1" noEditPoints="1" noAdjustHandles="1" noChangeArrowheads="1" noChangeShapeType="1" noTextEdit="1"/>
                </p:cNvSpPr>
                <p:nvPr/>
              </p:nvSpPr>
              <p:spPr>
                <a:xfrm>
                  <a:off x="7199246" y="5202778"/>
                  <a:ext cx="2980175" cy="369332"/>
                </a:xfrm>
                <a:prstGeom prst="rect">
                  <a:avLst/>
                </a:prstGeom>
                <a:blipFill>
                  <a:blip r:embed="rId19"/>
                  <a:stretch>
                    <a:fillRect l="-1840" r="-2249" b="-1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73E5BB5E-D1B6-4063-A47A-755910DDDFE0}"/>
                    </a:ext>
                  </a:extLst>
                </p:cNvPr>
                <p:cNvSpPr txBox="1"/>
                <p:nvPr/>
              </p:nvSpPr>
              <p:spPr>
                <a:xfrm>
                  <a:off x="7209977" y="5599878"/>
                  <a:ext cx="29944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2</m:t>
                                </m:r>
                              </m:sub>
                            </m:sSub>
                          </m:e>
                        </m:d>
                        <m:r>
                          <a:rPr lang="pt-BR" sz="240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2</m:t>
                                </m:r>
                              </m:sub>
                            </m:sSub>
                          </m:e>
                        </m:d>
                        <m:r>
                          <a:rPr lang="pt-BR" sz="2400" b="0" i="1" smtClean="0">
                            <a:solidFill>
                              <a:schemeClr val="tx1"/>
                            </a:solidFill>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1" smtClean="0">
                            <a:latin typeface="Cambria Math" panose="02040503050406030204" pitchFamily="18" charset="0"/>
                          </a:rPr>
                          <m:t>6</m:t>
                        </m:r>
                      </m:oMath>
                    </m:oMathPara>
                  </a14:m>
                  <a:endParaRPr lang="pt-BR" sz="2400" dirty="0"/>
                </a:p>
              </p:txBody>
            </p:sp>
          </mc:Choice>
          <mc:Fallback xmlns="">
            <p:sp>
              <p:nvSpPr>
                <p:cNvPr id="57" name="CaixaDeTexto 56">
                  <a:extLst>
                    <a:ext uri="{FF2B5EF4-FFF2-40B4-BE49-F238E27FC236}">
                      <a16:creationId xmlns:a16="http://schemas.microsoft.com/office/drawing/2014/main" id="{73E5BB5E-D1B6-4063-A47A-755910DDDFE0}"/>
                    </a:ext>
                  </a:extLst>
                </p:cNvPr>
                <p:cNvSpPr txBox="1">
                  <a:spLocks noRot="1" noChangeAspect="1" noMove="1" noResize="1" noEditPoints="1" noAdjustHandles="1" noChangeArrowheads="1" noChangeShapeType="1" noTextEdit="1"/>
                </p:cNvSpPr>
                <p:nvPr/>
              </p:nvSpPr>
              <p:spPr>
                <a:xfrm>
                  <a:off x="7209977" y="5599878"/>
                  <a:ext cx="2994409" cy="369332"/>
                </a:xfrm>
                <a:prstGeom prst="rect">
                  <a:avLst/>
                </a:prstGeom>
                <a:blipFill>
                  <a:blip r:embed="rId20"/>
                  <a:stretch>
                    <a:fillRect l="-1833" r="-2240" b="-1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B0B80BD0-7623-4A20-A111-4ACDDE855EE1}"/>
                    </a:ext>
                  </a:extLst>
                </p:cNvPr>
                <p:cNvSpPr txBox="1"/>
                <p:nvPr/>
              </p:nvSpPr>
              <p:spPr>
                <a:xfrm>
                  <a:off x="7131505" y="3020406"/>
                  <a:ext cx="254243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r>
                          <a:rPr lang="pt-BR" sz="2400" b="0" i="1" smtClean="0">
                            <a:latin typeface="Cambria Math" panose="02040503050406030204" pitchFamily="18" charset="0"/>
                          </a:rPr>
                          <m:t>}</m:t>
                        </m:r>
                      </m:oMath>
                    </m:oMathPara>
                  </a14:m>
                  <a:endParaRPr lang="pt-BR" sz="2400" dirty="0"/>
                </a:p>
              </p:txBody>
            </p:sp>
          </mc:Choice>
          <mc:Fallback xmlns="">
            <p:sp>
              <p:nvSpPr>
                <p:cNvPr id="62" name="CaixaDeTexto 61">
                  <a:extLst>
                    <a:ext uri="{FF2B5EF4-FFF2-40B4-BE49-F238E27FC236}">
                      <a16:creationId xmlns:a16="http://schemas.microsoft.com/office/drawing/2014/main" id="{B0B80BD0-7623-4A20-A111-4ACDDE855EE1}"/>
                    </a:ext>
                  </a:extLst>
                </p:cNvPr>
                <p:cNvSpPr txBox="1">
                  <a:spLocks noRot="1" noChangeAspect="1" noMove="1" noResize="1" noEditPoints="1" noAdjustHandles="1" noChangeArrowheads="1" noChangeShapeType="1" noTextEdit="1"/>
                </p:cNvSpPr>
                <p:nvPr/>
              </p:nvSpPr>
              <p:spPr>
                <a:xfrm>
                  <a:off x="7131505" y="3020406"/>
                  <a:ext cx="2542437" cy="493405"/>
                </a:xfrm>
                <a:prstGeom prst="rect">
                  <a:avLst/>
                </a:prstGeom>
                <a:blipFill>
                  <a:blip r:embed="rId21"/>
                  <a:stretch>
                    <a:fillRect l="-480"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CaixaDeTexto 64">
                  <a:extLst>
                    <a:ext uri="{FF2B5EF4-FFF2-40B4-BE49-F238E27FC236}">
                      <a16:creationId xmlns:a16="http://schemas.microsoft.com/office/drawing/2014/main" id="{2DD99438-2A16-4C57-98AE-BC6983777CA2}"/>
                    </a:ext>
                  </a:extLst>
                </p:cNvPr>
                <p:cNvSpPr txBox="1"/>
                <p:nvPr/>
              </p:nvSpPr>
              <p:spPr>
                <a:xfrm>
                  <a:off x="9673942" y="3049299"/>
                  <a:ext cx="209175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2</m:t>
                            </m:r>
                          </m:sub>
                        </m:sSub>
                        <m:r>
                          <a:rPr lang="pt-BR" sz="2400" b="0" i="1" smtClean="0">
                            <a:latin typeface="Cambria Math" panose="02040503050406030204" pitchFamily="18" charset="0"/>
                          </a:rPr>
                          <m:t>}</m:t>
                        </m:r>
                      </m:oMath>
                    </m:oMathPara>
                  </a14:m>
                  <a:endParaRPr lang="pt-BR" sz="2400" dirty="0"/>
                </a:p>
              </p:txBody>
            </p:sp>
          </mc:Choice>
          <mc:Fallback xmlns="">
            <p:sp>
              <p:nvSpPr>
                <p:cNvPr id="65" name="CaixaDeTexto 64">
                  <a:extLst>
                    <a:ext uri="{FF2B5EF4-FFF2-40B4-BE49-F238E27FC236}">
                      <a16:creationId xmlns:a16="http://schemas.microsoft.com/office/drawing/2014/main" id="{2DD99438-2A16-4C57-98AE-BC6983777CA2}"/>
                    </a:ext>
                  </a:extLst>
                </p:cNvPr>
                <p:cNvSpPr txBox="1">
                  <a:spLocks noRot="1" noChangeAspect="1" noMove="1" noResize="1" noEditPoints="1" noAdjustHandles="1" noChangeArrowheads="1" noChangeShapeType="1" noTextEdit="1"/>
                </p:cNvSpPr>
                <p:nvPr/>
              </p:nvSpPr>
              <p:spPr>
                <a:xfrm>
                  <a:off x="9673942" y="3049299"/>
                  <a:ext cx="2091757" cy="493405"/>
                </a:xfrm>
                <a:prstGeom prst="rect">
                  <a:avLst/>
                </a:prstGeom>
                <a:blipFill>
                  <a:blip r:embed="rId22"/>
                  <a:stretch>
                    <a:fillRect l="-581"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a:extLst>
                    <a:ext uri="{FF2B5EF4-FFF2-40B4-BE49-F238E27FC236}">
                      <a16:creationId xmlns:a16="http://schemas.microsoft.com/office/drawing/2014/main" id="{B9A7D940-09C1-4D96-AABB-BDFB5CB83850}"/>
                    </a:ext>
                  </a:extLst>
                </p:cNvPr>
                <p:cNvSpPr txBox="1"/>
                <p:nvPr/>
              </p:nvSpPr>
              <p:spPr>
                <a:xfrm>
                  <a:off x="7130273" y="3429000"/>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oMath>
                    </m:oMathPara>
                  </a14:m>
                  <a:endParaRPr lang="pt-BR" sz="2400" dirty="0"/>
                </a:p>
              </p:txBody>
            </p:sp>
          </mc:Choice>
          <mc:Fallback xmlns="">
            <p:sp>
              <p:nvSpPr>
                <p:cNvPr id="72" name="CaixaDeTexto 71">
                  <a:extLst>
                    <a:ext uri="{FF2B5EF4-FFF2-40B4-BE49-F238E27FC236}">
                      <a16:creationId xmlns:a16="http://schemas.microsoft.com/office/drawing/2014/main" id="{B9A7D940-09C1-4D96-AABB-BDFB5CB83850}"/>
                    </a:ext>
                  </a:extLst>
                </p:cNvPr>
                <p:cNvSpPr txBox="1">
                  <a:spLocks noRot="1" noChangeAspect="1" noMove="1" noResize="1" noEditPoints="1" noAdjustHandles="1" noChangeArrowheads="1" noChangeShapeType="1" noTextEdit="1"/>
                </p:cNvSpPr>
                <p:nvPr/>
              </p:nvSpPr>
              <p:spPr>
                <a:xfrm>
                  <a:off x="7130273" y="3429000"/>
                  <a:ext cx="1899395" cy="521810"/>
                </a:xfrm>
                <a:prstGeom prst="rect">
                  <a:avLst/>
                </a:prstGeom>
                <a:blipFill>
                  <a:blip r:embed="rId2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3" name="CaixaDeTexto 72">
                  <a:extLst>
                    <a:ext uri="{FF2B5EF4-FFF2-40B4-BE49-F238E27FC236}">
                      <a16:creationId xmlns:a16="http://schemas.microsoft.com/office/drawing/2014/main" id="{91C5FCAA-E991-412E-B13E-09CDC0AEC079}"/>
                    </a:ext>
                  </a:extLst>
                </p:cNvPr>
                <p:cNvSpPr txBox="1"/>
                <p:nvPr/>
              </p:nvSpPr>
              <p:spPr>
                <a:xfrm>
                  <a:off x="9676445" y="3481713"/>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2</m:t>
                            </m:r>
                          </m:sub>
                        </m:sSub>
                      </m:oMath>
                    </m:oMathPara>
                  </a14:m>
                  <a:endParaRPr lang="pt-BR" sz="2400" dirty="0"/>
                </a:p>
              </p:txBody>
            </p:sp>
          </mc:Choice>
          <mc:Fallback xmlns="">
            <p:sp>
              <p:nvSpPr>
                <p:cNvPr id="73" name="CaixaDeTexto 72">
                  <a:extLst>
                    <a:ext uri="{FF2B5EF4-FFF2-40B4-BE49-F238E27FC236}">
                      <a16:creationId xmlns:a16="http://schemas.microsoft.com/office/drawing/2014/main" id="{91C5FCAA-E991-412E-B13E-09CDC0AEC079}"/>
                    </a:ext>
                  </a:extLst>
                </p:cNvPr>
                <p:cNvSpPr txBox="1">
                  <a:spLocks noRot="1" noChangeAspect="1" noMove="1" noResize="1" noEditPoints="1" noAdjustHandles="1" noChangeArrowheads="1" noChangeShapeType="1" noTextEdit="1"/>
                </p:cNvSpPr>
                <p:nvPr/>
              </p:nvSpPr>
              <p:spPr>
                <a:xfrm>
                  <a:off x="9676445" y="3481713"/>
                  <a:ext cx="1899395" cy="521810"/>
                </a:xfrm>
                <a:prstGeom prst="rect">
                  <a:avLst/>
                </a:prstGeom>
                <a:blipFill>
                  <a:blip r:embed="rId2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4" name="CaixaDeTexto 73">
                  <a:extLst>
                    <a:ext uri="{FF2B5EF4-FFF2-40B4-BE49-F238E27FC236}">
                      <a16:creationId xmlns:a16="http://schemas.microsoft.com/office/drawing/2014/main" id="{4F99EDFB-D4CD-4BAA-8C14-B5380AE91A46}"/>
                    </a:ext>
                  </a:extLst>
                </p:cNvPr>
                <p:cNvSpPr txBox="1"/>
                <p:nvPr/>
              </p:nvSpPr>
              <p:spPr>
                <a:xfrm>
                  <a:off x="7130273" y="4065434"/>
                  <a:ext cx="4445567"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1</m:t>
                                </m:r>
                              </m:sub>
                            </m:sSub>
                          </m:e>
                        </m:d>
                        <m:r>
                          <a:rPr lang="pt-BR" sz="2400" b="0" i="1" smtClean="0">
                            <a:latin typeface="Cambria Math" panose="02040503050406030204" pitchFamily="18" charset="0"/>
                          </a:rPr>
                          <m:t>=</m:t>
                        </m:r>
                        <m:f>
                          <m:fPr>
                            <m:type m:val="lin"/>
                            <m:ctrlPr>
                              <a:rPr lang="pt-BR" sz="2400" b="0" i="1" smtClean="0">
                                <a:latin typeface="Cambria Math" panose="02040503050406030204" pitchFamily="18" charset="0"/>
                              </a:rPr>
                            </m:ctrlPr>
                          </m:fPr>
                          <m:num>
                            <m:r>
                              <a:rPr lang="pt-BR" sz="2400" b="0" i="1" smtClean="0">
                                <a:latin typeface="Cambria Math" panose="02040503050406030204" pitchFamily="18" charset="0"/>
                              </a:rPr>
                              <m:t>0.8</m:t>
                            </m:r>
                          </m:num>
                          <m:den>
                            <m:r>
                              <a:rPr lang="pt-BR" sz="2400" b="0" i="1" smtClean="0">
                                <a:latin typeface="Cambria Math" panose="02040503050406030204" pitchFamily="18" charset="0"/>
                              </a:rPr>
                              <m:t>1=0.8</m:t>
                            </m:r>
                          </m:den>
                        </m:f>
                      </m:oMath>
                    </m:oMathPara>
                  </a14:m>
                  <a:endParaRPr lang="pt-BR" sz="2400" dirty="0"/>
                </a:p>
              </p:txBody>
            </p:sp>
          </mc:Choice>
          <mc:Fallback xmlns="">
            <p:sp>
              <p:nvSpPr>
                <p:cNvPr id="74" name="CaixaDeTexto 73">
                  <a:extLst>
                    <a:ext uri="{FF2B5EF4-FFF2-40B4-BE49-F238E27FC236}">
                      <a16:creationId xmlns:a16="http://schemas.microsoft.com/office/drawing/2014/main" id="{4F99EDFB-D4CD-4BAA-8C14-B5380AE91A46}"/>
                    </a:ext>
                  </a:extLst>
                </p:cNvPr>
                <p:cNvSpPr txBox="1">
                  <a:spLocks noRot="1" noChangeAspect="1" noMove="1" noResize="1" noEditPoints="1" noAdjustHandles="1" noChangeArrowheads="1" noChangeShapeType="1" noTextEdit="1"/>
                </p:cNvSpPr>
                <p:nvPr/>
              </p:nvSpPr>
              <p:spPr>
                <a:xfrm>
                  <a:off x="7130273" y="4065434"/>
                  <a:ext cx="4445567" cy="461665"/>
                </a:xfrm>
                <a:prstGeom prst="rect">
                  <a:avLst/>
                </a:prstGeom>
                <a:blipFill>
                  <a:blip r:embed="rId25"/>
                  <a:stretch>
                    <a:fillRect l="-274" t="-125000" b="-1907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CaixaDeTexto 74">
                  <a:extLst>
                    <a:ext uri="{FF2B5EF4-FFF2-40B4-BE49-F238E27FC236}">
                      <a16:creationId xmlns:a16="http://schemas.microsoft.com/office/drawing/2014/main" id="{CA085BAB-9024-4A68-9E9E-3EFC506CA1D5}"/>
                    </a:ext>
                  </a:extLst>
                </p:cNvPr>
                <p:cNvSpPr txBox="1"/>
                <p:nvPr/>
              </p:nvSpPr>
              <p:spPr>
                <a:xfrm>
                  <a:off x="7130273" y="4552567"/>
                  <a:ext cx="4156165"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2</m:t>
                                </m:r>
                              </m:sub>
                            </m:sSub>
                          </m:e>
                        </m:d>
                        <m:r>
                          <a:rPr lang="pt-BR" sz="2400" b="0" i="1" smtClean="0">
                            <a:latin typeface="Cambria Math" panose="02040503050406030204" pitchFamily="18" charset="0"/>
                          </a:rPr>
                          <m:t>=</m:t>
                        </m:r>
                        <m:f>
                          <m:fPr>
                            <m:type m:val="lin"/>
                            <m:ctrlPr>
                              <a:rPr lang="pt-BR" sz="2400" i="1">
                                <a:latin typeface="Cambria Math" panose="02040503050406030204" pitchFamily="18" charset="0"/>
                              </a:rPr>
                            </m:ctrlPr>
                          </m:fPr>
                          <m:num>
                            <m:r>
                              <a:rPr lang="pt-BR" sz="2400" i="1">
                                <a:latin typeface="Cambria Math" panose="02040503050406030204" pitchFamily="18" charset="0"/>
                              </a:rPr>
                              <m:t>0.</m:t>
                            </m:r>
                            <m:r>
                              <a:rPr lang="pt-BR" sz="2400" b="0" i="1" smtClean="0">
                                <a:latin typeface="Cambria Math" panose="02040503050406030204" pitchFamily="18" charset="0"/>
                              </a:rPr>
                              <m:t>6</m:t>
                            </m:r>
                          </m:num>
                          <m:den>
                            <m:r>
                              <a:rPr lang="pt-BR" sz="2400" b="0" i="1" smtClean="0">
                                <a:latin typeface="Cambria Math" panose="02040503050406030204" pitchFamily="18" charset="0"/>
                              </a:rPr>
                              <m:t>1</m:t>
                            </m:r>
                            <m:r>
                              <a:rPr lang="pt-BR" sz="2400" i="1">
                                <a:latin typeface="Cambria Math" panose="02040503050406030204" pitchFamily="18" charset="0"/>
                              </a:rPr>
                              <m:t>=0.</m:t>
                            </m:r>
                            <m:r>
                              <a:rPr lang="pt-BR" sz="2400" b="0" i="1" smtClean="0">
                                <a:latin typeface="Cambria Math" panose="02040503050406030204" pitchFamily="18" charset="0"/>
                              </a:rPr>
                              <m:t>6</m:t>
                            </m:r>
                          </m:den>
                        </m:f>
                      </m:oMath>
                    </m:oMathPara>
                  </a14:m>
                  <a:endParaRPr lang="pt-BR" sz="2400" dirty="0"/>
                </a:p>
              </p:txBody>
            </p:sp>
          </mc:Choice>
          <mc:Fallback xmlns="">
            <p:sp>
              <p:nvSpPr>
                <p:cNvPr id="75" name="CaixaDeTexto 74">
                  <a:extLst>
                    <a:ext uri="{FF2B5EF4-FFF2-40B4-BE49-F238E27FC236}">
                      <a16:creationId xmlns:a16="http://schemas.microsoft.com/office/drawing/2014/main" id="{CA085BAB-9024-4A68-9E9E-3EFC506CA1D5}"/>
                    </a:ext>
                  </a:extLst>
                </p:cNvPr>
                <p:cNvSpPr txBox="1">
                  <a:spLocks noRot="1" noChangeAspect="1" noMove="1" noResize="1" noEditPoints="1" noAdjustHandles="1" noChangeArrowheads="1" noChangeShapeType="1" noTextEdit="1"/>
                </p:cNvSpPr>
                <p:nvPr/>
              </p:nvSpPr>
              <p:spPr>
                <a:xfrm>
                  <a:off x="7130273" y="4552567"/>
                  <a:ext cx="4156165" cy="461665"/>
                </a:xfrm>
                <a:prstGeom prst="rect">
                  <a:avLst/>
                </a:prstGeom>
                <a:blipFill>
                  <a:blip r:embed="rId26"/>
                  <a:stretch>
                    <a:fillRect l="-293" t="-125000" b="-190789"/>
                  </a:stretch>
                </a:blipFill>
              </p:spPr>
              <p:txBody>
                <a:bodyPr/>
                <a:lstStyle/>
                <a:p>
                  <a:r>
                    <a:rPr lang="pt-BR">
                      <a:noFill/>
                    </a:rPr>
                    <a:t> </a:t>
                  </a:r>
                </a:p>
              </p:txBody>
            </p:sp>
          </mc:Fallback>
        </mc:AlternateContent>
      </p:grpSp>
      <p:sp>
        <p:nvSpPr>
          <p:cNvPr id="76" name="Título 1">
            <a:extLst>
              <a:ext uri="{FF2B5EF4-FFF2-40B4-BE49-F238E27FC236}">
                <a16:creationId xmlns:a16="http://schemas.microsoft.com/office/drawing/2014/main" id="{22F38870-06E1-4DE0-BEA6-80B1FA088A5C}"/>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 - Discussion</a:t>
            </a:r>
            <a:endParaRPr lang="pt-BR" sz="3000" b="1" dirty="0">
              <a:latin typeface="Poppins SemiBold" panose="00000700000000000000" pitchFamily="2" charset="0"/>
              <a:cs typeface="Poppins SemiBold" panose="00000700000000000000" pitchFamily="2" charset="0"/>
            </a:endParaRPr>
          </a:p>
        </p:txBody>
      </p:sp>
      <p:sp>
        <p:nvSpPr>
          <p:cNvPr id="79" name="CaixaDeTexto 78">
            <a:extLst>
              <a:ext uri="{FF2B5EF4-FFF2-40B4-BE49-F238E27FC236}">
                <a16:creationId xmlns:a16="http://schemas.microsoft.com/office/drawing/2014/main" id="{4AA5B9E5-D87A-4C06-B4BF-61101565CF3F}"/>
              </a:ext>
            </a:extLst>
          </p:cNvPr>
          <p:cNvSpPr txBox="1"/>
          <p:nvPr/>
        </p:nvSpPr>
        <p:spPr>
          <a:xfrm>
            <a:off x="1030477" y="4353917"/>
            <a:ext cx="5171287" cy="369332"/>
          </a:xfrm>
          <a:prstGeom prst="rect">
            <a:avLst/>
          </a:prstGeom>
          <a:noFill/>
        </p:spPr>
        <p:txBody>
          <a:bodyPr wrap="square" rtlCol="0">
            <a:spAutoFit/>
          </a:bodyPr>
          <a:lstStyle/>
          <a:p>
            <a:pPr algn="ctr"/>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tied</a:t>
            </a:r>
            <a:r>
              <a:rPr lang="pt-BR" b="1" dirty="0">
                <a:latin typeface="Poppins" panose="00000500000000000000" pitchFamily="2" charset="0"/>
                <a:cs typeface="Poppins" panose="00000500000000000000" pitchFamily="2" charset="0"/>
              </a:rPr>
              <a:t> scores</a:t>
            </a:r>
          </a:p>
        </p:txBody>
      </p:sp>
      <mc:AlternateContent xmlns:mc="http://schemas.openxmlformats.org/markup-compatibility/2006" xmlns:a14="http://schemas.microsoft.com/office/drawing/2010/main">
        <mc:Choice Requires="a14">
          <p:sp>
            <p:nvSpPr>
              <p:cNvPr id="80" name="CaixaDeTexto 79">
                <a:extLst>
                  <a:ext uri="{FF2B5EF4-FFF2-40B4-BE49-F238E27FC236}">
                    <a16:creationId xmlns:a16="http://schemas.microsoft.com/office/drawing/2014/main" id="{74CDFA6D-242B-4916-BCE0-9D196E05559D}"/>
                  </a:ext>
                </a:extLst>
              </p:cNvPr>
              <p:cNvSpPr txBox="1"/>
              <p:nvPr/>
            </p:nvSpPr>
            <p:spPr>
              <a:xfrm>
                <a:off x="882934" y="4915654"/>
                <a:ext cx="5522270" cy="1226618"/>
              </a:xfrm>
              <a:prstGeom prst="rect">
                <a:avLst/>
              </a:prstGeom>
              <a:noFill/>
            </p:spPr>
            <p:txBody>
              <a:bodyPr wrap="square">
                <a:spAutoFit/>
              </a:bodyPr>
              <a:lstStyle/>
              <a:p>
                <a:pPr marL="342900" indent="-342900" algn="ctr">
                  <a:buFont typeface="Arial" panose="020B0604020202020204" pitchFamily="34" charset="0"/>
                  <a:buChar char="•"/>
                </a:pP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a:p>
                <a:pPr marL="534988" indent="-534988" algn="ctr">
                  <a:buFont typeface="Arial" panose="020B0604020202020204" pitchFamily="34" charset="0"/>
                  <a:buChar char="•"/>
                  <a:tabLst>
                    <a:tab pos="534988" algn="l"/>
                  </a:tabLst>
                </a:pP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80" name="CaixaDeTexto 79">
                <a:extLst>
                  <a:ext uri="{FF2B5EF4-FFF2-40B4-BE49-F238E27FC236}">
                    <a16:creationId xmlns:a16="http://schemas.microsoft.com/office/drawing/2014/main" id="{74CDFA6D-242B-4916-BCE0-9D196E05559D}"/>
                  </a:ext>
                </a:extLst>
              </p:cNvPr>
              <p:cNvSpPr txBox="1">
                <a:spLocks noRot="1" noChangeAspect="1" noMove="1" noResize="1" noEditPoints="1" noAdjustHandles="1" noChangeArrowheads="1" noChangeShapeType="1" noTextEdit="1"/>
              </p:cNvSpPr>
              <p:nvPr/>
            </p:nvSpPr>
            <p:spPr>
              <a:xfrm>
                <a:off x="882934" y="4915654"/>
                <a:ext cx="5522270" cy="1226618"/>
              </a:xfrm>
              <a:prstGeom prst="rect">
                <a:avLst/>
              </a:prstGeom>
              <a:blipFill>
                <a:blip r:embed="rId27"/>
                <a:stretch>
                  <a:fillRect t="-2475" b="-4950"/>
                </a:stretch>
              </a:blipFill>
            </p:spPr>
            <p:txBody>
              <a:bodyPr/>
              <a:lstStyle/>
              <a:p>
                <a:r>
                  <a:rPr lang="pt-BR">
                    <a:noFill/>
                  </a:rPr>
                  <a:t> </a:t>
                </a:r>
              </a:p>
            </p:txBody>
          </p:sp>
        </mc:Fallback>
      </mc:AlternateContent>
    </p:spTree>
    <p:extLst>
      <p:ext uri="{BB962C8B-B14F-4D97-AF65-F5344CB8AC3E}">
        <p14:creationId xmlns:p14="http://schemas.microsoft.com/office/powerpoint/2010/main" val="1300368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ector reto 48">
            <a:extLst>
              <a:ext uri="{FF2B5EF4-FFF2-40B4-BE49-F238E27FC236}">
                <a16:creationId xmlns:a16="http://schemas.microsoft.com/office/drawing/2014/main" id="{EA199E4D-0060-4E20-BF87-27B660DC3FC4}"/>
              </a:ext>
            </a:extLst>
          </p:cNvPr>
          <p:cNvCxnSpPr>
            <a:cxnSpLocks/>
          </p:cNvCxnSpPr>
          <p:nvPr/>
        </p:nvCxnSpPr>
        <p:spPr>
          <a:xfrm flipV="1">
            <a:off x="3630803" y="1785845"/>
            <a:ext cx="895503" cy="1572617"/>
          </a:xfrm>
          <a:prstGeom prst="line">
            <a:avLst/>
          </a:prstGeom>
        </p:spPr>
        <p:style>
          <a:lnRef idx="2">
            <a:schemeClr val="accent5"/>
          </a:lnRef>
          <a:fillRef idx="0">
            <a:schemeClr val="accent5"/>
          </a:fillRef>
          <a:effectRef idx="1">
            <a:schemeClr val="accent5"/>
          </a:effectRef>
          <a:fontRef idx="minor">
            <a:schemeClr val="tx1"/>
          </a:fontRef>
        </p:style>
      </p:cxnSp>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39</a:t>
            </a:fld>
            <a:endParaRPr lang="pt-BR" b="1" dirty="0">
              <a:solidFill>
                <a:schemeClr val="tx1"/>
              </a:solidFill>
              <a:latin typeface="Franklin Gothic Book" panose="020B0503020102020204" pitchFamily="34" charset="0"/>
            </a:endParaRPr>
          </a:p>
        </p:txBody>
      </p:sp>
      <p:cxnSp>
        <p:nvCxnSpPr>
          <p:cNvPr id="91" name="Conector reto 90">
            <a:extLst>
              <a:ext uri="{FF2B5EF4-FFF2-40B4-BE49-F238E27FC236}">
                <a16:creationId xmlns:a16="http://schemas.microsoft.com/office/drawing/2014/main" id="{4D443F43-1364-455B-BA87-0F3734318A75}"/>
              </a:ext>
            </a:extLst>
          </p:cNvPr>
          <p:cNvCxnSpPr>
            <a:cxnSpLocks/>
          </p:cNvCxnSpPr>
          <p:nvPr/>
        </p:nvCxnSpPr>
        <p:spPr>
          <a:xfrm flipV="1">
            <a:off x="854954" y="3367376"/>
            <a:ext cx="1875640" cy="0"/>
          </a:xfrm>
          <a:prstGeom prst="line">
            <a:avLst/>
          </a:prstGeom>
        </p:spPr>
        <p:style>
          <a:lnRef idx="3">
            <a:schemeClr val="dk1"/>
          </a:lnRef>
          <a:fillRef idx="0">
            <a:schemeClr val="dk1"/>
          </a:fillRef>
          <a:effectRef idx="2">
            <a:schemeClr val="dk1"/>
          </a:effectRef>
          <a:fontRef idx="minor">
            <a:schemeClr val="tx1"/>
          </a:fontRef>
        </p:style>
      </p:cxnSp>
      <p:cxnSp>
        <p:nvCxnSpPr>
          <p:cNvPr id="92" name="Conector reto 91">
            <a:extLst>
              <a:ext uri="{FF2B5EF4-FFF2-40B4-BE49-F238E27FC236}">
                <a16:creationId xmlns:a16="http://schemas.microsoft.com/office/drawing/2014/main" id="{23CD739C-CC96-4397-901E-94014E12DC89}"/>
              </a:ext>
            </a:extLst>
          </p:cNvPr>
          <p:cNvCxnSpPr>
            <a:cxnSpLocks/>
          </p:cNvCxnSpPr>
          <p:nvPr/>
        </p:nvCxnSpPr>
        <p:spPr>
          <a:xfrm flipV="1">
            <a:off x="4509060" y="3374532"/>
            <a:ext cx="2052000" cy="0"/>
          </a:xfrm>
          <a:prstGeom prst="line">
            <a:avLst/>
          </a:prstGeom>
        </p:spPr>
        <p:style>
          <a:lnRef idx="3">
            <a:schemeClr val="dk1"/>
          </a:lnRef>
          <a:fillRef idx="0">
            <a:schemeClr val="dk1"/>
          </a:fillRef>
          <a:effectRef idx="2">
            <a:schemeClr val="dk1"/>
          </a:effectRef>
          <a:fontRef idx="minor">
            <a:schemeClr val="tx1"/>
          </a:fontRef>
        </p:style>
      </p:cxnSp>
      <p:cxnSp>
        <p:nvCxnSpPr>
          <p:cNvPr id="93" name="Conector reto 92">
            <a:extLst>
              <a:ext uri="{FF2B5EF4-FFF2-40B4-BE49-F238E27FC236}">
                <a16:creationId xmlns:a16="http://schemas.microsoft.com/office/drawing/2014/main" id="{BD1B273D-5255-4C5A-ACA0-F1A61484CAD9}"/>
              </a:ext>
            </a:extLst>
          </p:cNvPr>
          <p:cNvCxnSpPr>
            <a:cxnSpLocks/>
          </p:cNvCxnSpPr>
          <p:nvPr/>
        </p:nvCxnSpPr>
        <p:spPr>
          <a:xfrm flipV="1">
            <a:off x="2730251" y="1791388"/>
            <a:ext cx="895503" cy="1572617"/>
          </a:xfrm>
          <a:prstGeom prst="line">
            <a:avLst/>
          </a:prstGeom>
        </p:spPr>
        <p:style>
          <a:lnRef idx="3">
            <a:schemeClr val="dk1"/>
          </a:lnRef>
          <a:fillRef idx="0">
            <a:schemeClr val="dk1"/>
          </a:fillRef>
          <a:effectRef idx="2">
            <a:schemeClr val="dk1"/>
          </a:effectRef>
          <a:fontRef idx="minor">
            <a:schemeClr val="tx1"/>
          </a:fontRef>
        </p:style>
      </p:cxnSp>
      <p:cxnSp>
        <p:nvCxnSpPr>
          <p:cNvPr id="94" name="Conector reto 93">
            <a:extLst>
              <a:ext uri="{FF2B5EF4-FFF2-40B4-BE49-F238E27FC236}">
                <a16:creationId xmlns:a16="http://schemas.microsoft.com/office/drawing/2014/main" id="{2C965B00-2858-4A25-BDBC-004D221C2867}"/>
              </a:ext>
            </a:extLst>
          </p:cNvPr>
          <p:cNvCxnSpPr>
            <a:cxnSpLocks/>
          </p:cNvCxnSpPr>
          <p:nvPr/>
        </p:nvCxnSpPr>
        <p:spPr>
          <a:xfrm>
            <a:off x="3618312" y="1789583"/>
            <a:ext cx="896400" cy="1591200"/>
          </a:xfrm>
          <a:prstGeom prst="line">
            <a:avLst/>
          </a:prstGeom>
        </p:spPr>
        <p:style>
          <a:lnRef idx="3">
            <a:schemeClr val="dk1"/>
          </a:lnRef>
          <a:fillRef idx="0">
            <a:schemeClr val="dk1"/>
          </a:fillRef>
          <a:effectRef idx="2">
            <a:schemeClr val="dk1"/>
          </a:effectRef>
          <a:fontRef idx="minor">
            <a:schemeClr val="tx1"/>
          </a:fontRef>
        </p:style>
      </p:cxnSp>
      <p:sp>
        <p:nvSpPr>
          <p:cNvPr id="99" name="Elipse 98">
            <a:extLst>
              <a:ext uri="{FF2B5EF4-FFF2-40B4-BE49-F238E27FC236}">
                <a16:creationId xmlns:a16="http://schemas.microsoft.com/office/drawing/2014/main" id="{B67B5F1C-8188-439B-8ADA-06E08F0F68BA}"/>
              </a:ext>
            </a:extLst>
          </p:cNvPr>
          <p:cNvSpPr/>
          <p:nvPr/>
        </p:nvSpPr>
        <p:spPr>
          <a:xfrm>
            <a:off x="4031074" y="254918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CaixaDeTexto 100">
            <a:extLst>
              <a:ext uri="{FF2B5EF4-FFF2-40B4-BE49-F238E27FC236}">
                <a16:creationId xmlns:a16="http://schemas.microsoft.com/office/drawing/2014/main" id="{66146095-E6B2-49CE-9D51-5C9A0619A302}"/>
              </a:ext>
            </a:extLst>
          </p:cNvPr>
          <p:cNvSpPr txBox="1"/>
          <p:nvPr/>
        </p:nvSpPr>
        <p:spPr>
          <a:xfrm>
            <a:off x="469465" y="1642231"/>
            <a:ext cx="285226" cy="369332"/>
          </a:xfrm>
          <a:prstGeom prst="rect">
            <a:avLst/>
          </a:prstGeom>
          <a:noFill/>
        </p:spPr>
        <p:txBody>
          <a:bodyPr wrap="square" rtlCol="0">
            <a:spAutoFit/>
          </a:bodyPr>
          <a:lstStyle/>
          <a:p>
            <a:r>
              <a:rPr lang="pt-BR" dirty="0"/>
              <a:t>1</a:t>
            </a:r>
          </a:p>
        </p:txBody>
      </p:sp>
      <p:sp>
        <p:nvSpPr>
          <p:cNvPr id="102" name="CaixaDeTexto 101">
            <a:extLst>
              <a:ext uri="{FF2B5EF4-FFF2-40B4-BE49-F238E27FC236}">
                <a16:creationId xmlns:a16="http://schemas.microsoft.com/office/drawing/2014/main" id="{149F055C-F815-42C3-B96D-D4C2A2F7D1E1}"/>
              </a:ext>
            </a:extLst>
          </p:cNvPr>
          <p:cNvSpPr txBox="1"/>
          <p:nvPr/>
        </p:nvSpPr>
        <p:spPr>
          <a:xfrm>
            <a:off x="469465" y="3201164"/>
            <a:ext cx="285226" cy="369332"/>
          </a:xfrm>
          <a:prstGeom prst="rect">
            <a:avLst/>
          </a:prstGeom>
          <a:noFill/>
        </p:spPr>
        <p:txBody>
          <a:bodyPr wrap="square" rtlCol="0">
            <a:spAutoFit/>
          </a:bodyPr>
          <a:lstStyle/>
          <a:p>
            <a:r>
              <a:rPr lang="pt-BR" dirty="0"/>
              <a:t>0</a:t>
            </a:r>
          </a:p>
        </p:txBody>
      </p:sp>
      <p:cxnSp>
        <p:nvCxnSpPr>
          <p:cNvPr id="103" name="Conector reto 102">
            <a:extLst>
              <a:ext uri="{FF2B5EF4-FFF2-40B4-BE49-F238E27FC236}">
                <a16:creationId xmlns:a16="http://schemas.microsoft.com/office/drawing/2014/main" id="{3BB5FFAE-6A97-4E33-9D16-311742FB9AFF}"/>
              </a:ext>
            </a:extLst>
          </p:cNvPr>
          <p:cNvCxnSpPr>
            <a:cxnSpLocks/>
          </p:cNvCxnSpPr>
          <p:nvPr/>
        </p:nvCxnSpPr>
        <p:spPr>
          <a:xfrm>
            <a:off x="842075" y="3563159"/>
            <a:ext cx="583200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4" name="Conector reto 103">
            <a:extLst>
              <a:ext uri="{FF2B5EF4-FFF2-40B4-BE49-F238E27FC236}">
                <a16:creationId xmlns:a16="http://schemas.microsoft.com/office/drawing/2014/main" id="{A2A2E9A1-E54C-4094-81D4-FDB647A4C5CB}"/>
              </a:ext>
            </a:extLst>
          </p:cNvPr>
          <p:cNvCxnSpPr>
            <a:cxnSpLocks/>
          </p:cNvCxnSpPr>
          <p:nvPr/>
        </p:nvCxnSpPr>
        <p:spPr>
          <a:xfrm flipV="1">
            <a:off x="846967" y="1341313"/>
            <a:ext cx="0" cy="2229184"/>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 name="CaixaDeTexto 104">
                <a:extLst>
                  <a:ext uri="{FF2B5EF4-FFF2-40B4-BE49-F238E27FC236}">
                    <a16:creationId xmlns:a16="http://schemas.microsoft.com/office/drawing/2014/main" id="{39981CDE-9B3B-4FDC-BB60-8AFA07673A2F}"/>
                  </a:ext>
                </a:extLst>
              </p:cNvPr>
              <p:cNvSpPr txBox="1"/>
              <p:nvPr/>
            </p:nvSpPr>
            <p:spPr>
              <a:xfrm>
                <a:off x="6070893" y="3620468"/>
                <a:ext cx="530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𝑡</m:t>
                      </m:r>
                      <m:r>
                        <a:rPr lang="pt-BR" b="0" i="1" smtClean="0">
                          <a:latin typeface="Cambria Math" panose="02040503050406030204" pitchFamily="18" charset="0"/>
                        </a:rPr>
                        <m:t>𝑖𝑚𝑒</m:t>
                      </m:r>
                    </m:oMath>
                  </m:oMathPara>
                </a14:m>
                <a:endParaRPr lang="pt-BR" dirty="0"/>
              </a:p>
            </p:txBody>
          </p:sp>
        </mc:Choice>
        <mc:Fallback xmlns="">
          <p:sp>
            <p:nvSpPr>
              <p:cNvPr id="105" name="CaixaDeTexto 104">
                <a:extLst>
                  <a:ext uri="{FF2B5EF4-FFF2-40B4-BE49-F238E27FC236}">
                    <a16:creationId xmlns:a16="http://schemas.microsoft.com/office/drawing/2014/main" id="{39981CDE-9B3B-4FDC-BB60-8AFA07673A2F}"/>
                  </a:ext>
                </a:extLst>
              </p:cNvPr>
              <p:cNvSpPr txBox="1">
                <a:spLocks noRot="1" noChangeAspect="1" noMove="1" noResize="1" noEditPoints="1" noAdjustHandles="1" noChangeArrowheads="1" noChangeShapeType="1" noTextEdit="1"/>
              </p:cNvSpPr>
              <p:nvPr/>
            </p:nvSpPr>
            <p:spPr>
              <a:xfrm>
                <a:off x="6070893" y="3620468"/>
                <a:ext cx="530851" cy="276999"/>
              </a:xfrm>
              <a:prstGeom prst="rect">
                <a:avLst/>
              </a:prstGeom>
              <a:blipFill>
                <a:blip r:embed="rId4"/>
                <a:stretch>
                  <a:fillRect l="-9195" r="-10345"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6" name="CaixaDeTexto 105">
                <a:extLst>
                  <a:ext uri="{FF2B5EF4-FFF2-40B4-BE49-F238E27FC236}">
                    <a16:creationId xmlns:a16="http://schemas.microsoft.com/office/drawing/2014/main" id="{9C7B39C7-263A-4586-BD89-389F67EF42A8}"/>
                  </a:ext>
                </a:extLst>
              </p:cNvPr>
              <p:cNvSpPr txBox="1"/>
              <p:nvPr/>
            </p:nvSpPr>
            <p:spPr>
              <a:xfrm>
                <a:off x="820112" y="2826721"/>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1</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106" name="CaixaDeTexto 105">
                <a:extLst>
                  <a:ext uri="{FF2B5EF4-FFF2-40B4-BE49-F238E27FC236}">
                    <a16:creationId xmlns:a16="http://schemas.microsoft.com/office/drawing/2014/main" id="{9C7B39C7-263A-4586-BD89-389F67EF42A8}"/>
                  </a:ext>
                </a:extLst>
              </p:cNvPr>
              <p:cNvSpPr txBox="1">
                <a:spLocks noRot="1" noChangeAspect="1" noMove="1" noResize="1" noEditPoints="1" noAdjustHandles="1" noChangeArrowheads="1" noChangeShapeType="1" noTextEdit="1"/>
              </p:cNvSpPr>
              <p:nvPr/>
            </p:nvSpPr>
            <p:spPr>
              <a:xfrm>
                <a:off x="820112" y="2826721"/>
                <a:ext cx="645665" cy="493405"/>
              </a:xfrm>
              <a:prstGeom prst="rect">
                <a:avLst/>
              </a:prstGeom>
              <a:blipFill>
                <a:blip r:embed="rId5"/>
                <a:stretch>
                  <a:fillRect b="-2469"/>
                </a:stretch>
              </a:blipFill>
            </p:spPr>
            <p:txBody>
              <a:bodyPr/>
              <a:lstStyle/>
              <a:p>
                <a:r>
                  <a:rPr lang="pt-BR">
                    <a:noFill/>
                  </a:rPr>
                  <a:t> </a:t>
                </a:r>
              </a:p>
            </p:txBody>
          </p:sp>
        </mc:Fallback>
      </mc:AlternateContent>
      <p:cxnSp>
        <p:nvCxnSpPr>
          <p:cNvPr id="107" name="Conector de Seta Reta 106">
            <a:extLst>
              <a:ext uri="{FF2B5EF4-FFF2-40B4-BE49-F238E27FC236}">
                <a16:creationId xmlns:a16="http://schemas.microsoft.com/office/drawing/2014/main" id="{BCFA7D11-5023-4E2E-8099-B00DBA68BB77}"/>
              </a:ext>
            </a:extLst>
          </p:cNvPr>
          <p:cNvCxnSpPr/>
          <p:nvPr/>
        </p:nvCxnSpPr>
        <p:spPr>
          <a:xfrm>
            <a:off x="3621718" y="3464456"/>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8" name="CaixaDeTexto 107">
                <a:extLst>
                  <a:ext uri="{FF2B5EF4-FFF2-40B4-BE49-F238E27FC236}">
                    <a16:creationId xmlns:a16="http://schemas.microsoft.com/office/drawing/2014/main" id="{D31DFA00-AA5B-4E21-B71A-90F041B465F1}"/>
                  </a:ext>
                </a:extLst>
              </p:cNvPr>
              <p:cNvSpPr txBox="1"/>
              <p:nvPr/>
            </p:nvSpPr>
            <p:spPr>
              <a:xfrm>
                <a:off x="3482711" y="3791740"/>
                <a:ext cx="322716"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𝑡</m:t>
                          </m:r>
                        </m:e>
                        <m:sub>
                          <m:sSub>
                            <m:sSubPr>
                              <m:ctrlPr>
                                <a:rPr lang="pt-BR" i="1" smtClean="0">
                                  <a:latin typeface="Cambria Math" panose="02040503050406030204" pitchFamily="18" charset="0"/>
                                </a:rPr>
                              </m:ctrlPr>
                            </m:sSubPr>
                            <m:e>
                              <m:r>
                                <a:rPr lang="pt-BR" b="0" i="1" smtClean="0">
                                  <a:latin typeface="Cambria Math" panose="02040503050406030204" pitchFamily="18" charset="0"/>
                                </a:rPr>
                                <m:t>𝑒</m:t>
                              </m:r>
                            </m:e>
                            <m:sub>
                              <m:r>
                                <a:rPr lang="pt-BR" b="0" i="1" smtClean="0">
                                  <a:latin typeface="Cambria Math" panose="02040503050406030204" pitchFamily="18" charset="0"/>
                                </a:rPr>
                                <m:t>1</m:t>
                              </m:r>
                            </m:sub>
                          </m:sSub>
                        </m:sub>
                      </m:sSub>
                    </m:oMath>
                  </m:oMathPara>
                </a14:m>
                <a:endParaRPr lang="pt-BR" dirty="0"/>
              </a:p>
            </p:txBody>
          </p:sp>
        </mc:Choice>
        <mc:Fallback xmlns="">
          <p:sp>
            <p:nvSpPr>
              <p:cNvPr id="108" name="CaixaDeTexto 107">
                <a:extLst>
                  <a:ext uri="{FF2B5EF4-FFF2-40B4-BE49-F238E27FC236}">
                    <a16:creationId xmlns:a16="http://schemas.microsoft.com/office/drawing/2014/main" id="{D31DFA00-AA5B-4E21-B71A-90F041B465F1}"/>
                  </a:ext>
                </a:extLst>
              </p:cNvPr>
              <p:cNvSpPr txBox="1">
                <a:spLocks noRot="1" noChangeAspect="1" noMove="1" noResize="1" noEditPoints="1" noAdjustHandles="1" noChangeArrowheads="1" noChangeShapeType="1" noTextEdit="1"/>
              </p:cNvSpPr>
              <p:nvPr/>
            </p:nvSpPr>
            <p:spPr>
              <a:xfrm>
                <a:off x="3482711" y="3791740"/>
                <a:ext cx="322716" cy="300788"/>
              </a:xfrm>
              <a:prstGeom prst="rect">
                <a:avLst/>
              </a:prstGeom>
              <a:blipFill>
                <a:blip r:embed="rId6"/>
                <a:stretch>
                  <a:fillRect l="-13208" r="-1887" b="-16327"/>
                </a:stretch>
              </a:blipFill>
            </p:spPr>
            <p:txBody>
              <a:bodyPr/>
              <a:lstStyle/>
              <a:p>
                <a:r>
                  <a:rPr lang="pt-BR">
                    <a:noFill/>
                  </a:rPr>
                  <a:t> </a:t>
                </a:r>
              </a:p>
            </p:txBody>
          </p:sp>
        </mc:Fallback>
      </mc:AlternateContent>
      <p:cxnSp>
        <p:nvCxnSpPr>
          <p:cNvPr id="111" name="Conector de Seta Reta 110">
            <a:extLst>
              <a:ext uri="{FF2B5EF4-FFF2-40B4-BE49-F238E27FC236}">
                <a16:creationId xmlns:a16="http://schemas.microsoft.com/office/drawing/2014/main" id="{D2A5183A-8F97-4BD5-86FC-265B76C5217B}"/>
              </a:ext>
            </a:extLst>
          </p:cNvPr>
          <p:cNvCxnSpPr/>
          <p:nvPr/>
        </p:nvCxnSpPr>
        <p:spPr>
          <a:xfrm>
            <a:off x="4086192" y="3462979"/>
            <a:ext cx="0" cy="2959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2" name="CaixaDeTexto 111">
                <a:extLst>
                  <a:ext uri="{FF2B5EF4-FFF2-40B4-BE49-F238E27FC236}">
                    <a16:creationId xmlns:a16="http://schemas.microsoft.com/office/drawing/2014/main" id="{2866D007-7C1E-44A4-9A08-670D7263EF6F}"/>
                  </a:ext>
                </a:extLst>
              </p:cNvPr>
              <p:cNvSpPr txBox="1"/>
              <p:nvPr/>
            </p:nvSpPr>
            <p:spPr>
              <a:xfrm>
                <a:off x="3972943" y="3790263"/>
                <a:ext cx="346569"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𝑡</m:t>
                          </m:r>
                        </m:e>
                        <m:sub>
                          <m:sSub>
                            <m:sSubPr>
                              <m:ctrlPr>
                                <a:rPr lang="pt-BR" i="1" smtClean="0">
                                  <a:solidFill>
                                    <a:srgbClr val="FF0000"/>
                                  </a:solidFill>
                                  <a:latin typeface="Cambria Math" panose="02040503050406030204" pitchFamily="18" charset="0"/>
                                </a:rPr>
                              </m:ctrlPr>
                            </m:sSubPr>
                            <m:e>
                              <m:r>
                                <a:rPr lang="pt-BR" b="0" i="1" smtClean="0">
                                  <a:solidFill>
                                    <a:srgbClr val="FF0000"/>
                                  </a:solidFill>
                                  <a:latin typeface="Cambria Math" panose="02040503050406030204" pitchFamily="18" charset="0"/>
                                </a:rPr>
                                <m:t>𝑑</m:t>
                              </m:r>
                            </m:e>
                            <m:sub>
                              <m:r>
                                <a:rPr lang="pt-BR" b="0" i="1" smtClean="0">
                                  <a:solidFill>
                                    <a:srgbClr val="FF0000"/>
                                  </a:solidFill>
                                  <a:latin typeface="Cambria Math" panose="02040503050406030204" pitchFamily="18" charset="0"/>
                                </a:rPr>
                                <m:t>1</m:t>
                              </m:r>
                            </m:sub>
                          </m:sSub>
                        </m:sub>
                      </m:sSub>
                    </m:oMath>
                  </m:oMathPara>
                </a14:m>
                <a:endParaRPr lang="pt-BR" dirty="0">
                  <a:solidFill>
                    <a:srgbClr val="FF0000"/>
                  </a:solidFill>
                </a:endParaRPr>
              </a:p>
            </p:txBody>
          </p:sp>
        </mc:Choice>
        <mc:Fallback xmlns="">
          <p:sp>
            <p:nvSpPr>
              <p:cNvPr id="112" name="CaixaDeTexto 111">
                <a:extLst>
                  <a:ext uri="{FF2B5EF4-FFF2-40B4-BE49-F238E27FC236}">
                    <a16:creationId xmlns:a16="http://schemas.microsoft.com/office/drawing/2014/main" id="{2866D007-7C1E-44A4-9A08-670D7263EF6F}"/>
                  </a:ext>
                </a:extLst>
              </p:cNvPr>
              <p:cNvSpPr txBox="1">
                <a:spLocks noRot="1" noChangeAspect="1" noMove="1" noResize="1" noEditPoints="1" noAdjustHandles="1" noChangeArrowheads="1" noChangeShapeType="1" noTextEdit="1"/>
              </p:cNvSpPr>
              <p:nvPr/>
            </p:nvSpPr>
            <p:spPr>
              <a:xfrm>
                <a:off x="3972943" y="3790263"/>
                <a:ext cx="346569" cy="300788"/>
              </a:xfrm>
              <a:prstGeom prst="rect">
                <a:avLst/>
              </a:prstGeom>
              <a:blipFill>
                <a:blip r:embed="rId7"/>
                <a:stretch>
                  <a:fillRect l="-14035" r="-1754" b="-16327"/>
                </a:stretch>
              </a:blipFill>
            </p:spPr>
            <p:txBody>
              <a:bodyPr/>
              <a:lstStyle/>
              <a:p>
                <a:r>
                  <a:rPr lang="pt-BR">
                    <a:noFill/>
                  </a:rPr>
                  <a:t> </a:t>
                </a:r>
              </a:p>
            </p:txBody>
          </p:sp>
        </mc:Fallback>
      </mc:AlternateContent>
      <p:cxnSp>
        <p:nvCxnSpPr>
          <p:cNvPr id="50" name="Conector reto 49">
            <a:extLst>
              <a:ext uri="{FF2B5EF4-FFF2-40B4-BE49-F238E27FC236}">
                <a16:creationId xmlns:a16="http://schemas.microsoft.com/office/drawing/2014/main" id="{F83199C3-A7A4-4EFC-9579-8310EC6DC4EF}"/>
              </a:ext>
            </a:extLst>
          </p:cNvPr>
          <p:cNvCxnSpPr>
            <a:cxnSpLocks/>
          </p:cNvCxnSpPr>
          <p:nvPr/>
        </p:nvCxnSpPr>
        <p:spPr>
          <a:xfrm>
            <a:off x="4527177" y="1775727"/>
            <a:ext cx="896400" cy="1591200"/>
          </a:xfrm>
          <a:prstGeom prst="line">
            <a:avLst/>
          </a:prstGeom>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6667BA26-E4DB-4F1C-B912-ABC05CCAF305}"/>
                  </a:ext>
                </a:extLst>
              </p:cNvPr>
              <p:cNvSpPr txBox="1"/>
              <p:nvPr/>
            </p:nvSpPr>
            <p:spPr>
              <a:xfrm>
                <a:off x="5458630" y="2806543"/>
                <a:ext cx="645665" cy="493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𝜇</m:t>
                          </m:r>
                        </m:e>
                        <m:sub>
                          <m:sSub>
                            <m:sSubPr>
                              <m:ctrlPr>
                                <a:rPr lang="pt-BR" sz="2400" i="1" smtClean="0">
                                  <a:latin typeface="Cambria Math" panose="02040503050406030204" pitchFamily="18" charset="0"/>
                                  <a:ea typeface="Cambria Math" panose="02040503050406030204" pitchFamily="18" charset="0"/>
                                </a:rPr>
                              </m:ctrlPr>
                            </m:sSubPr>
                            <m:e>
                              <m:r>
                                <a:rPr lang="pt-BR" sz="2400" b="0" i="1" smtClean="0">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sub>
                      </m:sSub>
                    </m:oMath>
                  </m:oMathPara>
                </a14:m>
                <a:endParaRPr lang="pt-BR" sz="2400" dirty="0">
                  <a:latin typeface="Poppins" panose="00000500000000000000" pitchFamily="2" charset="0"/>
                  <a:cs typeface="Poppins" panose="00000500000000000000" pitchFamily="2" charset="0"/>
                </a:endParaRPr>
              </a:p>
            </p:txBody>
          </p:sp>
        </mc:Choice>
        <mc:Fallback xmlns="">
          <p:sp>
            <p:nvSpPr>
              <p:cNvPr id="51" name="CaixaDeTexto 50">
                <a:extLst>
                  <a:ext uri="{FF2B5EF4-FFF2-40B4-BE49-F238E27FC236}">
                    <a16:creationId xmlns:a16="http://schemas.microsoft.com/office/drawing/2014/main" id="{6667BA26-E4DB-4F1C-B912-ABC05CCAF305}"/>
                  </a:ext>
                </a:extLst>
              </p:cNvPr>
              <p:cNvSpPr txBox="1">
                <a:spLocks noRot="1" noChangeAspect="1" noMove="1" noResize="1" noEditPoints="1" noAdjustHandles="1" noChangeArrowheads="1" noChangeShapeType="1" noTextEdit="1"/>
              </p:cNvSpPr>
              <p:nvPr/>
            </p:nvSpPr>
            <p:spPr>
              <a:xfrm>
                <a:off x="5458630" y="2806543"/>
                <a:ext cx="645665" cy="493405"/>
              </a:xfrm>
              <a:prstGeom prst="rect">
                <a:avLst/>
              </a:prstGeom>
              <a:blipFill>
                <a:blip r:embed="rId8"/>
                <a:stretch>
                  <a:fillRect b="-2469"/>
                </a:stretch>
              </a:blipFill>
            </p:spPr>
            <p:txBody>
              <a:bodyPr/>
              <a:lstStyle/>
              <a:p>
                <a:r>
                  <a:rPr lang="pt-BR">
                    <a:noFill/>
                  </a:rPr>
                  <a:t> </a:t>
                </a:r>
              </a:p>
            </p:txBody>
          </p:sp>
        </mc:Fallback>
      </mc:AlternateContent>
      <p:cxnSp>
        <p:nvCxnSpPr>
          <p:cNvPr id="58" name="Conector reto 57">
            <a:extLst>
              <a:ext uri="{FF2B5EF4-FFF2-40B4-BE49-F238E27FC236}">
                <a16:creationId xmlns:a16="http://schemas.microsoft.com/office/drawing/2014/main" id="{5997B9E9-448C-47D5-8BC3-A73AB16E92FB}"/>
              </a:ext>
            </a:extLst>
          </p:cNvPr>
          <p:cNvCxnSpPr>
            <a:cxnSpLocks/>
          </p:cNvCxnSpPr>
          <p:nvPr/>
        </p:nvCxnSpPr>
        <p:spPr>
          <a:xfrm flipV="1">
            <a:off x="1759246" y="3357268"/>
            <a:ext cx="187564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cxnSp>
        <p:nvCxnSpPr>
          <p:cNvPr id="61" name="Conector reto 60">
            <a:extLst>
              <a:ext uri="{FF2B5EF4-FFF2-40B4-BE49-F238E27FC236}">
                <a16:creationId xmlns:a16="http://schemas.microsoft.com/office/drawing/2014/main" id="{A4BF6B78-8113-48AA-9B79-7E52F2E4A68D}"/>
              </a:ext>
            </a:extLst>
          </p:cNvPr>
          <p:cNvCxnSpPr>
            <a:cxnSpLocks/>
          </p:cNvCxnSpPr>
          <p:nvPr/>
        </p:nvCxnSpPr>
        <p:spPr>
          <a:xfrm flipH="1" flipV="1">
            <a:off x="4067074" y="1652861"/>
            <a:ext cx="8389" cy="1827904"/>
          </a:xfrm>
          <a:prstGeom prst="line">
            <a:avLst/>
          </a:prstGeom>
          <a:ln>
            <a:solidFill>
              <a:srgbClr val="FF0000"/>
            </a:solidFill>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4" name="Elipse 63">
            <a:extLst>
              <a:ext uri="{FF2B5EF4-FFF2-40B4-BE49-F238E27FC236}">
                <a16:creationId xmlns:a16="http://schemas.microsoft.com/office/drawing/2014/main" id="{786D1588-A502-486A-BCF6-AFC2C7944559}"/>
              </a:ext>
            </a:extLst>
          </p:cNvPr>
          <p:cNvSpPr/>
          <p:nvPr/>
        </p:nvSpPr>
        <p:spPr>
          <a:xfrm>
            <a:off x="4031074" y="2549183"/>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reto 65">
            <a:extLst>
              <a:ext uri="{FF2B5EF4-FFF2-40B4-BE49-F238E27FC236}">
                <a16:creationId xmlns:a16="http://schemas.microsoft.com/office/drawing/2014/main" id="{D7BA587E-0DDB-48D6-AAD9-ED1FF9DD9F0E}"/>
              </a:ext>
            </a:extLst>
          </p:cNvPr>
          <p:cNvCxnSpPr>
            <a:cxnSpLocks/>
          </p:cNvCxnSpPr>
          <p:nvPr/>
        </p:nvCxnSpPr>
        <p:spPr>
          <a:xfrm flipV="1">
            <a:off x="5423577" y="3378365"/>
            <a:ext cx="1152000"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CaixaDeTexto 66">
                <a:extLst>
                  <a:ext uri="{FF2B5EF4-FFF2-40B4-BE49-F238E27FC236}">
                    <a16:creationId xmlns:a16="http://schemas.microsoft.com/office/drawing/2014/main" id="{9FF437FA-52EE-49FB-8073-FBE9BA910E9C}"/>
                  </a:ext>
                </a:extLst>
              </p:cNvPr>
              <p:cNvSpPr txBox="1"/>
              <p:nvPr/>
            </p:nvSpPr>
            <p:spPr>
              <a:xfrm>
                <a:off x="3305284"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𝑒</m:t>
                              </m:r>
                            </m:e>
                            <m:sub>
                              <m:r>
                                <a:rPr lang="pt-BR" sz="2000" b="0" i="1" smtClean="0">
                                  <a:latin typeface="Cambria Math" panose="02040503050406030204" pitchFamily="18" charset="0"/>
                                </a:rPr>
                                <m:t>1</m:t>
                              </m:r>
                            </m:sub>
                          </m:sSub>
                        </m:sub>
                      </m:sSub>
                    </m:oMath>
                  </m:oMathPara>
                </a14:m>
                <a:endParaRPr lang="pt-BR" sz="2000" dirty="0"/>
              </a:p>
            </p:txBody>
          </p:sp>
        </mc:Choice>
        <mc:Fallback xmlns="">
          <p:sp>
            <p:nvSpPr>
              <p:cNvPr id="67" name="CaixaDeTexto 66">
                <a:extLst>
                  <a:ext uri="{FF2B5EF4-FFF2-40B4-BE49-F238E27FC236}">
                    <a16:creationId xmlns:a16="http://schemas.microsoft.com/office/drawing/2014/main" id="{9FF437FA-52EE-49FB-8073-FBE9BA910E9C}"/>
                  </a:ext>
                </a:extLst>
              </p:cNvPr>
              <p:cNvSpPr txBox="1">
                <a:spLocks noRot="1" noChangeAspect="1" noMove="1" noResize="1" noEditPoints="1" noAdjustHandles="1" noChangeArrowheads="1" noChangeShapeType="1" noTextEdit="1"/>
              </p:cNvSpPr>
              <p:nvPr/>
            </p:nvSpPr>
            <p:spPr>
              <a:xfrm>
                <a:off x="3305284" y="1307144"/>
                <a:ext cx="621674" cy="334194"/>
              </a:xfrm>
              <a:prstGeom prst="rect">
                <a:avLst/>
              </a:prstGeom>
              <a:blipFill>
                <a:blip r:embed="rId9"/>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8" name="CaixaDeTexto 67">
                <a:extLst>
                  <a:ext uri="{FF2B5EF4-FFF2-40B4-BE49-F238E27FC236}">
                    <a16:creationId xmlns:a16="http://schemas.microsoft.com/office/drawing/2014/main" id="{A99D753E-AFE8-4D49-BDCF-040740B49C3A}"/>
                  </a:ext>
                </a:extLst>
              </p:cNvPr>
              <p:cNvSpPr txBox="1"/>
              <p:nvPr/>
            </p:nvSpPr>
            <p:spPr>
              <a:xfrm>
                <a:off x="4285807" y="1307144"/>
                <a:ext cx="621674" cy="3341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solidFill>
                                <a:schemeClr val="accent1"/>
                              </a:solidFill>
                              <a:latin typeface="Cambria Math" panose="02040503050406030204" pitchFamily="18" charset="0"/>
                            </a:rPr>
                          </m:ctrlPr>
                        </m:sSubPr>
                        <m:e>
                          <m:r>
                            <a:rPr lang="pt-BR" sz="2000" i="1" smtClean="0">
                              <a:solidFill>
                                <a:schemeClr val="accent1"/>
                              </a:solidFill>
                              <a:latin typeface="Cambria Math" panose="02040503050406030204" pitchFamily="18" charset="0"/>
                              <a:ea typeface="Cambria Math" panose="02040503050406030204" pitchFamily="18" charset="0"/>
                            </a:rPr>
                            <m:t>𝜇</m:t>
                          </m:r>
                        </m:e>
                        <m:sub>
                          <m:sSub>
                            <m:sSubPr>
                              <m:ctrlPr>
                                <a:rPr lang="pt-BR" sz="2000" i="1" smtClean="0">
                                  <a:solidFill>
                                    <a:schemeClr val="accent1"/>
                                  </a:solidFill>
                                  <a:latin typeface="Cambria Math" panose="02040503050406030204" pitchFamily="18" charset="0"/>
                                </a:rPr>
                              </m:ctrlPr>
                            </m:sSubPr>
                            <m:e>
                              <m:r>
                                <a:rPr lang="pt-BR" sz="2000" b="0" i="1" smtClean="0">
                                  <a:solidFill>
                                    <a:schemeClr val="accent1"/>
                                  </a:solidFill>
                                  <a:latin typeface="Cambria Math" panose="02040503050406030204" pitchFamily="18" charset="0"/>
                                </a:rPr>
                                <m:t>𝑒</m:t>
                              </m:r>
                            </m:e>
                            <m:sub>
                              <m:r>
                                <a:rPr lang="pt-BR" sz="2000" b="0" i="1" smtClean="0">
                                  <a:solidFill>
                                    <a:schemeClr val="accent1"/>
                                  </a:solidFill>
                                  <a:latin typeface="Cambria Math" panose="02040503050406030204" pitchFamily="18" charset="0"/>
                                </a:rPr>
                                <m:t>2</m:t>
                              </m:r>
                            </m:sub>
                          </m:sSub>
                        </m:sub>
                      </m:sSub>
                    </m:oMath>
                  </m:oMathPara>
                </a14:m>
                <a:endParaRPr lang="pt-BR" sz="2000" dirty="0">
                  <a:solidFill>
                    <a:schemeClr val="accent1"/>
                  </a:solidFill>
                </a:endParaRPr>
              </a:p>
            </p:txBody>
          </p:sp>
        </mc:Choice>
        <mc:Fallback xmlns="">
          <p:sp>
            <p:nvSpPr>
              <p:cNvPr id="68" name="CaixaDeTexto 67">
                <a:extLst>
                  <a:ext uri="{FF2B5EF4-FFF2-40B4-BE49-F238E27FC236}">
                    <a16:creationId xmlns:a16="http://schemas.microsoft.com/office/drawing/2014/main" id="{A99D753E-AFE8-4D49-BDCF-040740B49C3A}"/>
                  </a:ext>
                </a:extLst>
              </p:cNvPr>
              <p:cNvSpPr txBox="1">
                <a:spLocks noRot="1" noChangeAspect="1" noMove="1" noResize="1" noEditPoints="1" noAdjustHandles="1" noChangeArrowheads="1" noChangeShapeType="1" noTextEdit="1"/>
              </p:cNvSpPr>
              <p:nvPr/>
            </p:nvSpPr>
            <p:spPr>
              <a:xfrm>
                <a:off x="4285807" y="1307144"/>
                <a:ext cx="621674" cy="334194"/>
              </a:xfrm>
              <a:prstGeom prst="rect">
                <a:avLst/>
              </a:prstGeom>
              <a:blipFill>
                <a:blip r:embed="rId10"/>
                <a:stretch>
                  <a:fillRect b="-1454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0" name="CaixaDeTexto 69">
                <a:extLst>
                  <a:ext uri="{FF2B5EF4-FFF2-40B4-BE49-F238E27FC236}">
                    <a16:creationId xmlns:a16="http://schemas.microsoft.com/office/drawing/2014/main" id="{FB73C4A8-6517-4951-B50E-46471D26BFAA}"/>
                  </a:ext>
                </a:extLst>
              </p:cNvPr>
              <p:cNvSpPr txBox="1"/>
              <p:nvPr/>
            </p:nvSpPr>
            <p:spPr>
              <a:xfrm>
                <a:off x="7201395" y="88794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i="1">
                                  <a:latin typeface="Cambria Math" panose="02040503050406030204" pitchFamily="18" charset="0"/>
                                  <a:ea typeface="Cambria Math" panose="02040503050406030204" pitchFamily="18" charset="0"/>
                                </a:rPr>
                                <m:t>1</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i="1">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70" name="CaixaDeTexto 69">
                <a:extLst>
                  <a:ext uri="{FF2B5EF4-FFF2-40B4-BE49-F238E27FC236}">
                    <a16:creationId xmlns:a16="http://schemas.microsoft.com/office/drawing/2014/main" id="{FB73C4A8-6517-4951-B50E-46471D26BFAA}"/>
                  </a:ext>
                </a:extLst>
              </p:cNvPr>
              <p:cNvSpPr txBox="1">
                <a:spLocks noRot="1" noChangeAspect="1" noMove="1" noResize="1" noEditPoints="1" noAdjustHandles="1" noChangeArrowheads="1" noChangeShapeType="1" noTextEdit="1"/>
              </p:cNvSpPr>
              <p:nvPr/>
            </p:nvSpPr>
            <p:spPr>
              <a:xfrm>
                <a:off x="7201395" y="887947"/>
                <a:ext cx="1599880" cy="356316"/>
              </a:xfrm>
              <a:prstGeom prst="rect">
                <a:avLst/>
              </a:prstGeom>
              <a:blipFill>
                <a:blip r:embed="rId11"/>
                <a:stretch>
                  <a:fillRect l="-4183" r="-4183" b="-137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7" name="CaixaDeTexto 76">
                <a:extLst>
                  <a:ext uri="{FF2B5EF4-FFF2-40B4-BE49-F238E27FC236}">
                    <a16:creationId xmlns:a16="http://schemas.microsoft.com/office/drawing/2014/main" id="{7B856F1F-3C8A-46F4-B132-3CE9C2320FEF}"/>
                  </a:ext>
                </a:extLst>
              </p:cNvPr>
              <p:cNvSpPr txBox="1"/>
              <p:nvPr/>
            </p:nvSpPr>
            <p:spPr>
              <a:xfrm>
                <a:off x="9686560" y="861077"/>
                <a:ext cx="1599880" cy="356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𝜇</m:t>
                          </m:r>
                        </m:e>
                        <m:sub>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𝑒</m:t>
                              </m:r>
                            </m:e>
                            <m:sub>
                              <m:r>
                                <a:rPr lang="pt-BR" sz="2000" b="0" i="1" smtClean="0">
                                  <a:latin typeface="Cambria Math" panose="02040503050406030204" pitchFamily="18" charset="0"/>
                                  <a:ea typeface="Cambria Math" panose="02040503050406030204" pitchFamily="18" charset="0"/>
                                </a:rPr>
                                <m:t>2</m:t>
                              </m:r>
                            </m:sub>
                          </m:sSub>
                        </m:sub>
                      </m:sSub>
                      <m:d>
                        <m:dPr>
                          <m:ctrlPr>
                            <a:rPr lang="pt-BR" sz="2000" i="1">
                              <a:latin typeface="Cambria Math" panose="02040503050406030204" pitchFamily="18" charset="0"/>
                              <a:ea typeface="Cambria Math" panose="02040503050406030204" pitchFamily="18" charset="0"/>
                            </a:rPr>
                          </m:ctrlPr>
                        </m:dPr>
                        <m:e>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𝑡</m:t>
                              </m:r>
                            </m:e>
                            <m:sub>
                              <m:sSub>
                                <m:sSubPr>
                                  <m:ctrlPr>
                                    <a:rPr lang="pt-BR" sz="2000" i="1">
                                      <a:solidFill>
                                        <a:srgbClr val="FF0000"/>
                                      </a:solidFill>
                                      <a:latin typeface="Cambria Math" panose="02040503050406030204" pitchFamily="18" charset="0"/>
                                    </a:rPr>
                                  </m:ctrlPr>
                                </m:sSubPr>
                                <m:e>
                                  <m:r>
                                    <a:rPr lang="pt-BR" sz="2000" i="1">
                                      <a:solidFill>
                                        <a:srgbClr val="FF0000"/>
                                      </a:solidFill>
                                      <a:latin typeface="Cambria Math" panose="02040503050406030204" pitchFamily="18" charset="0"/>
                                    </a:rPr>
                                    <m:t>𝑑</m:t>
                                  </m:r>
                                </m:e>
                                <m:sub>
                                  <m:r>
                                    <a:rPr lang="pt-BR" sz="2000" b="0" i="1" smtClean="0">
                                      <a:solidFill>
                                        <a:srgbClr val="FF0000"/>
                                      </a:solidFill>
                                      <a:latin typeface="Cambria Math" panose="02040503050406030204" pitchFamily="18" charset="0"/>
                                    </a:rPr>
                                    <m:t>1</m:t>
                                  </m:r>
                                </m:sub>
                              </m:sSub>
                            </m:sub>
                          </m:sSub>
                        </m:e>
                      </m:d>
                      <m:r>
                        <a:rPr lang="pt-BR" sz="2000" i="1">
                          <a:latin typeface="Cambria Math" panose="02040503050406030204" pitchFamily="18" charset="0"/>
                          <a:ea typeface="Cambria Math" panose="02040503050406030204" pitchFamily="18" charset="0"/>
                        </a:rPr>
                        <m:t>=0.</m:t>
                      </m:r>
                      <m:r>
                        <a:rPr lang="pt-BR" sz="2000" b="0" i="1" smtClean="0">
                          <a:latin typeface="Cambria Math" panose="02040503050406030204" pitchFamily="18" charset="0"/>
                          <a:ea typeface="Cambria Math" panose="02040503050406030204" pitchFamily="18" charset="0"/>
                        </a:rPr>
                        <m:t>5</m:t>
                      </m:r>
                    </m:oMath>
                  </m:oMathPara>
                </a14:m>
                <a:endParaRPr lang="pt-BR" sz="2000" dirty="0"/>
              </a:p>
            </p:txBody>
          </p:sp>
        </mc:Choice>
        <mc:Fallback xmlns="">
          <p:sp>
            <p:nvSpPr>
              <p:cNvPr id="77" name="CaixaDeTexto 76">
                <a:extLst>
                  <a:ext uri="{FF2B5EF4-FFF2-40B4-BE49-F238E27FC236}">
                    <a16:creationId xmlns:a16="http://schemas.microsoft.com/office/drawing/2014/main" id="{7B856F1F-3C8A-46F4-B132-3CE9C2320FEF}"/>
                  </a:ext>
                </a:extLst>
              </p:cNvPr>
              <p:cNvSpPr txBox="1">
                <a:spLocks noRot="1" noChangeAspect="1" noMove="1" noResize="1" noEditPoints="1" noAdjustHandles="1" noChangeArrowheads="1" noChangeShapeType="1" noTextEdit="1"/>
              </p:cNvSpPr>
              <p:nvPr/>
            </p:nvSpPr>
            <p:spPr>
              <a:xfrm>
                <a:off x="9686560" y="861077"/>
                <a:ext cx="1599880" cy="356316"/>
              </a:xfrm>
              <a:prstGeom prst="rect">
                <a:avLst/>
              </a:prstGeom>
              <a:blipFill>
                <a:blip r:embed="rId12"/>
                <a:stretch>
                  <a:fillRect l="-4198" r="-4580" b="-11864"/>
                </a:stretch>
              </a:blipFill>
            </p:spPr>
            <p:txBody>
              <a:bodyPr/>
              <a:lstStyle/>
              <a:p>
                <a:r>
                  <a:rPr lang="pt-BR">
                    <a:noFill/>
                  </a:rPr>
                  <a:t> </a:t>
                </a:r>
              </a:p>
            </p:txBody>
          </p:sp>
        </mc:Fallback>
      </mc:AlternateContent>
      <p:sp>
        <p:nvSpPr>
          <p:cNvPr id="97" name="CaixaDeTexto 96">
            <a:extLst>
              <a:ext uri="{FF2B5EF4-FFF2-40B4-BE49-F238E27FC236}">
                <a16:creationId xmlns:a16="http://schemas.microsoft.com/office/drawing/2014/main" id="{EF633302-1E20-46CF-BF8E-9A51A7174FD2}"/>
              </a:ext>
            </a:extLst>
          </p:cNvPr>
          <p:cNvSpPr txBox="1"/>
          <p:nvPr/>
        </p:nvSpPr>
        <p:spPr>
          <a:xfrm>
            <a:off x="10241392" y="1423161"/>
            <a:ext cx="1750119" cy="307777"/>
          </a:xfrm>
          <a:prstGeom prst="rect">
            <a:avLst/>
          </a:prstGeom>
          <a:noFill/>
        </p:spPr>
        <p:txBody>
          <a:bodyPr wrap="square">
            <a:spAutoFit/>
          </a:bodyPr>
          <a:lstStyle/>
          <a:p>
            <a:pPr algn="ctr"/>
            <a:r>
              <a:rPr lang="pt-BR" sz="1400" b="1" dirty="0" err="1">
                <a:solidFill>
                  <a:schemeClr val="accent6"/>
                </a:solidFill>
                <a:latin typeface="Poppins Light" panose="00000400000000000000" pitchFamily="2" charset="0"/>
                <a:cs typeface="Poppins Light" panose="00000400000000000000" pitchFamily="2" charset="0"/>
              </a:rPr>
              <a:t>We</a:t>
            </a:r>
            <a:r>
              <a:rPr lang="pt-BR" sz="1400" b="1" dirty="0">
                <a:solidFill>
                  <a:schemeClr val="accent6"/>
                </a:solidFill>
                <a:latin typeface="Poppins Light" panose="00000400000000000000" pitchFamily="2" charset="0"/>
                <a:cs typeface="Poppins Light" panose="00000400000000000000" pitchFamily="2" charset="0"/>
              </a:rPr>
              <a:t> have a </a:t>
            </a:r>
            <a:r>
              <a:rPr lang="pt-BR" sz="1400" b="1" dirty="0" err="1">
                <a:solidFill>
                  <a:schemeClr val="accent6"/>
                </a:solidFill>
                <a:latin typeface="Poppins Light" panose="00000400000000000000" pitchFamily="2" charset="0"/>
                <a:cs typeface="Poppins Light" panose="00000400000000000000" pitchFamily="2" charset="0"/>
              </a:rPr>
              <a:t>tie</a:t>
            </a:r>
            <a:r>
              <a:rPr lang="pt-BR" sz="1400" b="1" dirty="0">
                <a:solidFill>
                  <a:schemeClr val="accent6"/>
                </a:solidFill>
                <a:latin typeface="Poppins Light" panose="00000400000000000000" pitchFamily="2" charset="0"/>
                <a:cs typeface="Poppins Light" panose="00000400000000000000" pitchFamily="2" charset="0"/>
              </a:rPr>
              <a:t>!</a:t>
            </a:r>
          </a:p>
        </p:txBody>
      </p:sp>
      <p:sp>
        <p:nvSpPr>
          <p:cNvPr id="54" name="CaixaDeTexto 53">
            <a:extLst>
              <a:ext uri="{FF2B5EF4-FFF2-40B4-BE49-F238E27FC236}">
                <a16:creationId xmlns:a16="http://schemas.microsoft.com/office/drawing/2014/main" id="{B2202767-D180-4CFE-A539-3E6AF1985597}"/>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p:sp>
        <p:nvSpPr>
          <p:cNvPr id="53" name="CaixaDeTexto 52">
            <a:extLst>
              <a:ext uri="{FF2B5EF4-FFF2-40B4-BE49-F238E27FC236}">
                <a16:creationId xmlns:a16="http://schemas.microsoft.com/office/drawing/2014/main" id="{6D8A209E-C5EC-4DC9-A718-249CD14D1C8B}"/>
              </a:ext>
            </a:extLst>
          </p:cNvPr>
          <p:cNvSpPr txBox="1"/>
          <p:nvPr/>
        </p:nvSpPr>
        <p:spPr>
          <a:xfrm>
            <a:off x="7130273" y="2089374"/>
            <a:ext cx="2509960" cy="369332"/>
          </a:xfrm>
          <a:prstGeom prst="rect">
            <a:avLst/>
          </a:prstGeom>
          <a:noFill/>
        </p:spPr>
        <p:txBody>
          <a:bodyPr wrap="square" rtlCol="0">
            <a:spAutoFit/>
          </a:bodyPr>
          <a:lstStyle/>
          <a:p>
            <a:r>
              <a:rPr lang="pt-BR" b="1" dirty="0" err="1">
                <a:latin typeface="Poppins" panose="00000500000000000000" pitchFamily="2" charset="0"/>
                <a:cs typeface="Poppins" panose="00000500000000000000" pitchFamily="2" charset="0"/>
              </a:rPr>
              <a:t>Proposed</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Solution</a:t>
            </a:r>
            <a:r>
              <a:rPr lang="pt-BR" b="1" dirty="0">
                <a:latin typeface="Poppins" panose="00000500000000000000" pitchFamily="2" charset="0"/>
                <a:cs typeface="Poppins" panose="00000500000000000000" pitchFamily="2" charset="0"/>
              </a:rPr>
              <a:t>:</a:t>
            </a:r>
          </a:p>
        </p:txBody>
      </p:sp>
      <mc:AlternateContent xmlns:mc="http://schemas.openxmlformats.org/markup-compatibility/2006" xmlns:a14="http://schemas.microsoft.com/office/drawing/2010/main">
        <mc:Choice Requires="a14">
          <p:sp>
            <p:nvSpPr>
              <p:cNvPr id="62" name="CaixaDeTexto 61">
                <a:extLst>
                  <a:ext uri="{FF2B5EF4-FFF2-40B4-BE49-F238E27FC236}">
                    <a16:creationId xmlns:a16="http://schemas.microsoft.com/office/drawing/2014/main" id="{BFB12B69-4025-494B-BDD2-BBE16898CE45}"/>
                  </a:ext>
                </a:extLst>
              </p:cNvPr>
              <p:cNvSpPr txBox="1"/>
              <p:nvPr/>
            </p:nvSpPr>
            <p:spPr>
              <a:xfrm>
                <a:off x="9687255" y="6053563"/>
                <a:ext cx="2057400" cy="461665"/>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pt-BR" sz="2400" b="1" i="1" smtClean="0">
                              <a:solidFill>
                                <a:srgbClr val="00B050"/>
                              </a:solidFill>
                              <a:latin typeface="Cambria Math" panose="02040503050406030204" pitchFamily="18" charset="0"/>
                            </a:rPr>
                          </m:ctrlPr>
                        </m:sSubPr>
                        <m:e>
                          <m:r>
                            <a:rPr lang="pt-BR" sz="2400" b="1" i="1">
                              <a:solidFill>
                                <a:srgbClr val="00B050"/>
                              </a:solidFill>
                              <a:latin typeface="Cambria Math" panose="02040503050406030204" pitchFamily="18" charset="0"/>
                            </a:rPr>
                            <m:t>𝐓</m:t>
                          </m:r>
                          <m:r>
                            <a:rPr lang="pt-BR" sz="2400" b="1" i="1">
                              <a:solidFill>
                                <a:srgbClr val="00B050"/>
                              </a:solidFill>
                              <a:latin typeface="Cambria Math" panose="02040503050406030204" pitchFamily="18" charset="0"/>
                            </a:rPr>
                            <m:t>𝑷</m:t>
                          </m:r>
                        </m:e>
                        <m:sub>
                          <m:r>
                            <a:rPr lang="pt-BR" sz="2400" b="1" i="1">
                              <a:solidFill>
                                <a:srgbClr val="00B050"/>
                              </a:solidFill>
                              <a:latin typeface="Cambria Math" panose="02040503050406030204" pitchFamily="18" charset="0"/>
                            </a:rPr>
                            <m:t>𝒔</m:t>
                          </m:r>
                        </m:sub>
                      </m:sSub>
                      <m:r>
                        <a:rPr lang="pt-BR" sz="2400" b="1" smtClean="0">
                          <a:solidFill>
                            <a:srgbClr val="00B050"/>
                          </a:solidFill>
                          <a:latin typeface="Cambria Math" panose="02040503050406030204" pitchFamily="18" charset="0"/>
                        </a:rPr>
                        <m:t>=</m:t>
                      </m:r>
                      <m:r>
                        <a:rPr lang="pt-BR" sz="2400" b="1" i="1" smtClean="0">
                          <a:solidFill>
                            <a:srgbClr val="00B050"/>
                          </a:solidFill>
                          <a:latin typeface="Cambria Math" panose="02040503050406030204" pitchFamily="18" charset="0"/>
                        </a:rPr>
                        <m:t>𝟎</m:t>
                      </m:r>
                      <m:r>
                        <a:rPr lang="pt-BR" sz="2400" b="1" i="1" smtClean="0">
                          <a:solidFill>
                            <a:srgbClr val="00B050"/>
                          </a:solidFill>
                          <a:latin typeface="Cambria Math" panose="02040503050406030204" pitchFamily="18" charset="0"/>
                        </a:rPr>
                        <m:t>. </m:t>
                      </m:r>
                      <m:r>
                        <a:rPr lang="pt-BR" sz="2400" b="1" i="1" smtClean="0">
                          <a:solidFill>
                            <a:srgbClr val="00B050"/>
                          </a:solidFill>
                          <a:latin typeface="Cambria Math" panose="02040503050406030204" pitchFamily="18" charset="0"/>
                        </a:rPr>
                        <m:t>𝟓</m:t>
                      </m:r>
                    </m:oMath>
                  </m:oMathPara>
                </a14:m>
                <a:endParaRPr lang="pt-BR" sz="2400" b="1" dirty="0">
                  <a:solidFill>
                    <a:srgbClr val="00B050"/>
                  </a:solidFill>
                </a:endParaRPr>
              </a:p>
            </p:txBody>
          </p:sp>
        </mc:Choice>
        <mc:Fallback xmlns="">
          <p:sp>
            <p:nvSpPr>
              <p:cNvPr id="62" name="CaixaDeTexto 61">
                <a:extLst>
                  <a:ext uri="{FF2B5EF4-FFF2-40B4-BE49-F238E27FC236}">
                    <a16:creationId xmlns:a16="http://schemas.microsoft.com/office/drawing/2014/main" id="{BFB12B69-4025-494B-BDD2-BBE16898CE45}"/>
                  </a:ext>
                </a:extLst>
              </p:cNvPr>
              <p:cNvSpPr txBox="1">
                <a:spLocks noRot="1" noChangeAspect="1" noMove="1" noResize="1" noEditPoints="1" noAdjustHandles="1" noChangeArrowheads="1" noChangeShapeType="1" noTextEdit="1"/>
              </p:cNvSpPr>
              <p:nvPr/>
            </p:nvSpPr>
            <p:spPr>
              <a:xfrm>
                <a:off x="9687255" y="6053563"/>
                <a:ext cx="2057400" cy="461665"/>
              </a:xfrm>
              <a:prstGeom prst="rect">
                <a:avLst/>
              </a:prstGeom>
              <a:blipFill>
                <a:blip r:embed="rId13"/>
                <a:stretch>
                  <a:fillRect r="-888"/>
                </a:stretch>
              </a:blipFill>
            </p:spPr>
            <p:txBody>
              <a:bodyPr/>
              <a:lstStyle/>
              <a:p>
                <a:r>
                  <a:rPr lang="pt-BR">
                    <a:noFill/>
                  </a:rPr>
                  <a:t> </a:t>
                </a:r>
              </a:p>
            </p:txBody>
          </p:sp>
        </mc:Fallback>
      </mc:AlternateContent>
      <p:grpSp>
        <p:nvGrpSpPr>
          <p:cNvPr id="2" name="Agrupar 1">
            <a:extLst>
              <a:ext uri="{FF2B5EF4-FFF2-40B4-BE49-F238E27FC236}">
                <a16:creationId xmlns:a16="http://schemas.microsoft.com/office/drawing/2014/main" id="{EF99585B-1E7D-4E29-BAF9-534E2049CFFF}"/>
              </a:ext>
            </a:extLst>
          </p:cNvPr>
          <p:cNvGrpSpPr/>
          <p:nvPr/>
        </p:nvGrpSpPr>
        <p:grpSpPr>
          <a:xfrm>
            <a:off x="7102565" y="2580620"/>
            <a:ext cx="4808347" cy="3083851"/>
            <a:chOff x="7130273" y="2488259"/>
            <a:chExt cx="4808347" cy="3083851"/>
          </a:xfrm>
        </p:grpSpPr>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B456D73E-6823-44F2-B25E-A93B34A4276A}"/>
                    </a:ext>
                  </a:extLst>
                </p:cNvPr>
                <p:cNvSpPr txBox="1"/>
                <p:nvPr/>
              </p:nvSpPr>
              <p:spPr>
                <a:xfrm>
                  <a:off x="7192580" y="2488259"/>
                  <a:ext cx="1830373" cy="401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𝐸</m:t>
                            </m:r>
                          </m:e>
                          <m:sub>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i="1">
                                <a:latin typeface="Cambria Math" panose="02040503050406030204" pitchFamily="18" charset="0"/>
                                <a:ea typeface="Cambria Math" panose="02040503050406030204" pitchFamily="18" charset="0"/>
                              </a:rPr>
                              <m:t>1</m:t>
                            </m:r>
                          </m:sub>
                        </m:sSub>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𝑒</m:t>
                            </m:r>
                          </m:e>
                          <m:sub>
                            <m:r>
                              <a:rPr lang="pt-BR" sz="2400" b="0" i="1" smtClean="0">
                                <a:latin typeface="Cambria Math" panose="02040503050406030204" pitchFamily="18" charset="0"/>
                                <a:ea typeface="Cambria Math" panose="02040503050406030204" pitchFamily="18" charset="0"/>
                              </a:rPr>
                              <m:t>2</m:t>
                            </m:r>
                          </m:sub>
                        </m:sSub>
                        <m:r>
                          <a:rPr lang="pt-BR" sz="2400" i="1">
                            <a:latin typeface="Cambria Math" panose="02040503050406030204" pitchFamily="18" charset="0"/>
                            <a:ea typeface="Cambria Math" panose="02040503050406030204" pitchFamily="18" charset="0"/>
                          </a:rPr>
                          <m:t>}</m:t>
                        </m:r>
                      </m:oMath>
                    </m:oMathPara>
                  </a14:m>
                  <a:endParaRPr lang="pt-BR" sz="2400" dirty="0"/>
                </a:p>
              </p:txBody>
            </p:sp>
          </mc:Choice>
          <mc:Fallback xmlns="">
            <p:sp>
              <p:nvSpPr>
                <p:cNvPr id="55" name="CaixaDeTexto 54">
                  <a:extLst>
                    <a:ext uri="{FF2B5EF4-FFF2-40B4-BE49-F238E27FC236}">
                      <a16:creationId xmlns:a16="http://schemas.microsoft.com/office/drawing/2014/main" id="{B456D73E-6823-44F2-B25E-A93B34A4276A}"/>
                    </a:ext>
                  </a:extLst>
                </p:cNvPr>
                <p:cNvSpPr txBox="1">
                  <a:spLocks noRot="1" noChangeAspect="1" noMove="1" noResize="1" noEditPoints="1" noAdjustHandles="1" noChangeArrowheads="1" noChangeShapeType="1" noTextEdit="1"/>
                </p:cNvSpPr>
                <p:nvPr/>
              </p:nvSpPr>
              <p:spPr>
                <a:xfrm>
                  <a:off x="7192580" y="2488259"/>
                  <a:ext cx="1830373" cy="401072"/>
                </a:xfrm>
                <a:prstGeom prst="rect">
                  <a:avLst/>
                </a:prstGeom>
                <a:blipFill>
                  <a:blip r:embed="rId14"/>
                  <a:stretch>
                    <a:fillRect l="-3654" r="-5648" b="-2575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7" name="CaixaDeTexto 56">
                  <a:extLst>
                    <a:ext uri="{FF2B5EF4-FFF2-40B4-BE49-F238E27FC236}">
                      <a16:creationId xmlns:a16="http://schemas.microsoft.com/office/drawing/2014/main" id="{E4E1EBA1-04C7-4DD0-8952-8DE4AB57D8CD}"/>
                    </a:ext>
                  </a:extLst>
                </p:cNvPr>
                <p:cNvSpPr txBox="1"/>
                <p:nvPr/>
              </p:nvSpPr>
              <p:spPr>
                <a:xfrm>
                  <a:off x="7199246" y="5202778"/>
                  <a:ext cx="47393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𝑑</m:t>
                            </m:r>
                          </m:sub>
                        </m:sSub>
                        <m:d>
                          <m:dPr>
                            <m:ctrlPr>
                              <a:rPr lang="pt-BR" sz="2400" i="1">
                                <a:latin typeface="Cambria Math" panose="02040503050406030204" pitchFamily="18" charset="0"/>
                                <a:ea typeface="Cambria Math" panose="02040503050406030204" pitchFamily="18" charset="0"/>
                              </a:rPr>
                            </m:ctrlPr>
                          </m:dPr>
                          <m:e>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𝑑</m:t>
                                </m:r>
                              </m:e>
                              <m:sub>
                                <m:r>
                                  <a:rPr lang="pt-BR" sz="2400" b="0" i="1" smtClean="0">
                                    <a:latin typeface="Cambria Math" panose="02040503050406030204" pitchFamily="18" charset="0"/>
                                    <a:ea typeface="Cambria Math" panose="02040503050406030204" pitchFamily="18" charset="0"/>
                                  </a:rPr>
                                  <m:t>1</m:t>
                                </m:r>
                              </m:sub>
                            </m:sSub>
                          </m:e>
                        </m:d>
                        <m:r>
                          <a:rPr lang="pt-BR" sz="2400" i="1" smtClean="0">
                            <a:latin typeface="Cambria Math" panose="02040503050406030204" pitchFamily="18" charset="0"/>
                            <a:ea typeface="Cambria Math" panose="02040503050406030204" pitchFamily="18" charset="0"/>
                          </a:rPr>
                          <m:t>=</m:t>
                        </m:r>
                        <m:r>
                          <m:rPr>
                            <m:sty m:val="p"/>
                          </m:rPr>
                          <a:rPr lang="pt-BR" sz="2400" b="0" i="0" smtClean="0">
                            <a:latin typeface="Cambria Math" panose="02040503050406030204" pitchFamily="18" charset="0"/>
                            <a:ea typeface="Cambria Math" panose="02040503050406030204" pitchFamily="18" charset="0"/>
                          </a:rPr>
                          <m:t>max</m:t>
                        </m:r>
                        <m:r>
                          <a:rPr lang="pt-BR" sz="2400" b="0" i="1" smtClean="0">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1</m:t>
                                </m:r>
                              </m:sub>
                            </m:sSub>
                          </m:e>
                        </m:d>
                        <m:r>
                          <a:rPr lang="pt-BR" sz="2400" b="0" i="1" smtClean="0">
                            <a:latin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a:latin typeface="Cambria Math" panose="02040503050406030204" pitchFamily="18" charset="0"/>
                                  </a:rPr>
                                  <m:t>2</m:t>
                                </m:r>
                              </m:sub>
                            </m:sSub>
                          </m:e>
                        </m:d>
                        <m:r>
                          <a:rPr lang="pt-BR" sz="2400" b="0" i="1" smtClean="0">
                            <a:latin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0.5</m:t>
                        </m:r>
                      </m:oMath>
                    </m:oMathPara>
                  </a14:m>
                  <a:endParaRPr lang="pt-BR" sz="2400" dirty="0"/>
                </a:p>
              </p:txBody>
            </p:sp>
          </mc:Choice>
          <mc:Fallback xmlns="">
            <p:sp>
              <p:nvSpPr>
                <p:cNvPr id="57" name="CaixaDeTexto 56">
                  <a:extLst>
                    <a:ext uri="{FF2B5EF4-FFF2-40B4-BE49-F238E27FC236}">
                      <a16:creationId xmlns:a16="http://schemas.microsoft.com/office/drawing/2014/main" id="{E4E1EBA1-04C7-4DD0-8952-8DE4AB57D8CD}"/>
                    </a:ext>
                  </a:extLst>
                </p:cNvPr>
                <p:cNvSpPr txBox="1">
                  <a:spLocks noRot="1" noChangeAspect="1" noMove="1" noResize="1" noEditPoints="1" noAdjustHandles="1" noChangeArrowheads="1" noChangeShapeType="1" noTextEdit="1"/>
                </p:cNvSpPr>
                <p:nvPr/>
              </p:nvSpPr>
              <p:spPr>
                <a:xfrm>
                  <a:off x="7199246" y="5202778"/>
                  <a:ext cx="4739374" cy="369332"/>
                </a:xfrm>
                <a:prstGeom prst="rect">
                  <a:avLst/>
                </a:prstGeom>
                <a:blipFill>
                  <a:blip r:embed="rId15"/>
                  <a:stretch>
                    <a:fillRect l="-1028" r="-1285" b="-35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CaixaDeTexto 64">
                  <a:extLst>
                    <a:ext uri="{FF2B5EF4-FFF2-40B4-BE49-F238E27FC236}">
                      <a16:creationId xmlns:a16="http://schemas.microsoft.com/office/drawing/2014/main" id="{9781835A-2488-438E-A986-13DE92866C55}"/>
                    </a:ext>
                  </a:extLst>
                </p:cNvPr>
                <p:cNvSpPr txBox="1"/>
                <p:nvPr/>
              </p:nvSpPr>
              <p:spPr>
                <a:xfrm>
                  <a:off x="7131505" y="3020406"/>
                  <a:ext cx="254243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i="1">
                                <a:latin typeface="Cambria Math" panose="02040503050406030204" pitchFamily="18" charset="0"/>
                              </a:rPr>
                              <m:t>1</m:t>
                            </m:r>
                          </m:sub>
                        </m:sSub>
                        <m:r>
                          <a:rPr lang="pt-BR" sz="2400" b="0" i="1" smtClean="0">
                            <a:latin typeface="Cambria Math" panose="02040503050406030204" pitchFamily="18" charset="0"/>
                          </a:rPr>
                          <m:t>}</m:t>
                        </m:r>
                      </m:oMath>
                    </m:oMathPara>
                  </a14:m>
                  <a:endParaRPr lang="pt-BR" sz="2400" dirty="0"/>
                </a:p>
              </p:txBody>
            </p:sp>
          </mc:Choice>
          <mc:Fallback xmlns="">
            <p:sp>
              <p:nvSpPr>
                <p:cNvPr id="65" name="CaixaDeTexto 64">
                  <a:extLst>
                    <a:ext uri="{FF2B5EF4-FFF2-40B4-BE49-F238E27FC236}">
                      <a16:creationId xmlns:a16="http://schemas.microsoft.com/office/drawing/2014/main" id="{9781835A-2488-438E-A986-13DE92866C55}"/>
                    </a:ext>
                  </a:extLst>
                </p:cNvPr>
                <p:cNvSpPr txBox="1">
                  <a:spLocks noRot="1" noChangeAspect="1" noMove="1" noResize="1" noEditPoints="1" noAdjustHandles="1" noChangeArrowheads="1" noChangeShapeType="1" noTextEdit="1"/>
                </p:cNvSpPr>
                <p:nvPr/>
              </p:nvSpPr>
              <p:spPr>
                <a:xfrm>
                  <a:off x="7131505" y="3020406"/>
                  <a:ext cx="2542437" cy="493405"/>
                </a:xfrm>
                <a:prstGeom prst="rect">
                  <a:avLst/>
                </a:prstGeom>
                <a:blipFill>
                  <a:blip r:embed="rId16"/>
                  <a:stretch>
                    <a:fillRect l="-480"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2" name="CaixaDeTexto 71">
                  <a:extLst>
                    <a:ext uri="{FF2B5EF4-FFF2-40B4-BE49-F238E27FC236}">
                      <a16:creationId xmlns:a16="http://schemas.microsoft.com/office/drawing/2014/main" id="{C34B8A2F-4398-410A-878C-92ADDEFCADAA}"/>
                    </a:ext>
                  </a:extLst>
                </p:cNvPr>
                <p:cNvSpPr txBox="1"/>
                <p:nvPr/>
              </p:nvSpPr>
              <p:spPr>
                <a:xfrm>
                  <a:off x="9673942" y="3049299"/>
                  <a:ext cx="2091757" cy="493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𝐷</m:t>
                            </m:r>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𝑑</m:t>
                            </m:r>
                          </m:e>
                          <m:sub>
                            <m:r>
                              <a:rPr lang="pt-BR" sz="2400" b="0" i="1" smtClean="0">
                                <a:latin typeface="Cambria Math" panose="02040503050406030204" pitchFamily="18" charset="0"/>
                              </a:rPr>
                              <m:t>1</m:t>
                            </m:r>
                          </m:sub>
                        </m:sSub>
                        <m:r>
                          <a:rPr lang="pt-BR" sz="2400" b="0" i="1" smtClean="0">
                            <a:latin typeface="Cambria Math" panose="02040503050406030204" pitchFamily="18" charset="0"/>
                          </a:rPr>
                          <m:t>}</m:t>
                        </m:r>
                      </m:oMath>
                    </m:oMathPara>
                  </a14:m>
                  <a:endParaRPr lang="pt-BR" sz="2400" dirty="0"/>
                </a:p>
              </p:txBody>
            </p:sp>
          </mc:Choice>
          <mc:Fallback xmlns="">
            <p:sp>
              <p:nvSpPr>
                <p:cNvPr id="72" name="CaixaDeTexto 71">
                  <a:extLst>
                    <a:ext uri="{FF2B5EF4-FFF2-40B4-BE49-F238E27FC236}">
                      <a16:creationId xmlns:a16="http://schemas.microsoft.com/office/drawing/2014/main" id="{C34B8A2F-4398-410A-878C-92ADDEFCADAA}"/>
                    </a:ext>
                  </a:extLst>
                </p:cNvPr>
                <p:cNvSpPr txBox="1">
                  <a:spLocks noRot="1" noChangeAspect="1" noMove="1" noResize="1" noEditPoints="1" noAdjustHandles="1" noChangeArrowheads="1" noChangeShapeType="1" noTextEdit="1"/>
                </p:cNvSpPr>
                <p:nvPr/>
              </p:nvSpPr>
              <p:spPr>
                <a:xfrm>
                  <a:off x="9673942" y="3049299"/>
                  <a:ext cx="2091757" cy="493405"/>
                </a:xfrm>
                <a:prstGeom prst="rect">
                  <a:avLst/>
                </a:prstGeom>
                <a:blipFill>
                  <a:blip r:embed="rId17"/>
                  <a:stretch>
                    <a:fillRect l="-581" b="-111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3" name="CaixaDeTexto 72">
                  <a:extLst>
                    <a:ext uri="{FF2B5EF4-FFF2-40B4-BE49-F238E27FC236}">
                      <a16:creationId xmlns:a16="http://schemas.microsoft.com/office/drawing/2014/main" id="{0B4B909C-2A31-4874-BE70-7FFB8D2CEA03}"/>
                    </a:ext>
                  </a:extLst>
                </p:cNvPr>
                <p:cNvSpPr txBox="1"/>
                <p:nvPr/>
              </p:nvSpPr>
              <p:spPr>
                <a:xfrm>
                  <a:off x="7130273" y="3429000"/>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i="1">
                                    <a:latin typeface="Cambria Math" panose="02040503050406030204" pitchFamily="18" charset="0"/>
                                  </a:rPr>
                                  <m:t>1</m:t>
                                </m:r>
                              </m:sub>
                            </m:sSub>
                          </m:sub>
                        </m:sSub>
                        <m:r>
                          <a:rPr lang="pt-BR" sz="2400" b="0" i="1" smtClean="0">
                            <a:latin typeface="Cambria Math" panose="02040503050406030204" pitchFamily="18" charset="0"/>
                          </a:rPr>
                          <m:t>=1</m:t>
                        </m:r>
                      </m:oMath>
                    </m:oMathPara>
                  </a14:m>
                  <a:endParaRPr lang="pt-BR" sz="2400" dirty="0"/>
                </a:p>
              </p:txBody>
            </p:sp>
          </mc:Choice>
          <mc:Fallback xmlns="">
            <p:sp>
              <p:nvSpPr>
                <p:cNvPr id="73" name="CaixaDeTexto 72">
                  <a:extLst>
                    <a:ext uri="{FF2B5EF4-FFF2-40B4-BE49-F238E27FC236}">
                      <a16:creationId xmlns:a16="http://schemas.microsoft.com/office/drawing/2014/main" id="{0B4B909C-2A31-4874-BE70-7FFB8D2CEA03}"/>
                    </a:ext>
                  </a:extLst>
                </p:cNvPr>
                <p:cNvSpPr txBox="1">
                  <a:spLocks noRot="1" noChangeAspect="1" noMove="1" noResize="1" noEditPoints="1" noAdjustHandles="1" noChangeArrowheads="1" noChangeShapeType="1" noTextEdit="1"/>
                </p:cNvSpPr>
                <p:nvPr/>
              </p:nvSpPr>
              <p:spPr>
                <a:xfrm>
                  <a:off x="7130273" y="3429000"/>
                  <a:ext cx="1899395" cy="521810"/>
                </a:xfrm>
                <a:prstGeom prst="rect">
                  <a:avLst/>
                </a:prstGeom>
                <a:blipFill>
                  <a:blip r:embed="rId1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4" name="CaixaDeTexto 73">
                  <a:extLst>
                    <a:ext uri="{FF2B5EF4-FFF2-40B4-BE49-F238E27FC236}">
                      <a16:creationId xmlns:a16="http://schemas.microsoft.com/office/drawing/2014/main" id="{0BEA202B-CE67-4C68-8ACD-B064E01435B3}"/>
                    </a:ext>
                  </a:extLst>
                </p:cNvPr>
                <p:cNvSpPr txBox="1"/>
                <p:nvPr/>
              </p:nvSpPr>
              <p:spPr>
                <a:xfrm>
                  <a:off x="9676445" y="3481713"/>
                  <a:ext cx="1899395" cy="5218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rPr>
                            </m:ctrlPr>
                          </m:sSubPr>
                          <m:e>
                            <m:acc>
                              <m:accPr>
                                <m:chr m:val="̂"/>
                                <m:ctrlPr>
                                  <a:rPr lang="pt-BR" sz="2400" b="1" i="1">
                                    <a:latin typeface="Cambria Math" panose="02040503050406030204" pitchFamily="18" charset="0"/>
                                  </a:rPr>
                                </m:ctrlPr>
                              </m:accPr>
                              <m:e>
                                <m:r>
                                  <a:rPr lang="pt-BR" sz="2400" i="1">
                                    <a:latin typeface="Cambria Math" panose="02040503050406030204" pitchFamily="18" charset="0"/>
                                  </a:rPr>
                                  <m:t>𝑑</m:t>
                                </m:r>
                              </m:e>
                            </m:acc>
                          </m:e>
                          <m:sub>
                            <m:sSub>
                              <m:sSubPr>
                                <m:ctrlPr>
                                  <a:rPr lang="pt-BR" sz="2400" i="1">
                                    <a:latin typeface="Cambria Math" panose="02040503050406030204" pitchFamily="18" charset="0"/>
                                  </a:rPr>
                                </m:ctrlPr>
                              </m:sSubPr>
                              <m:e>
                                <m:r>
                                  <a:rPr lang="pt-BR" sz="2400" i="1">
                                    <a:latin typeface="Cambria Math" panose="02040503050406030204" pitchFamily="18" charset="0"/>
                                  </a:rPr>
                                  <m:t>𝑒</m:t>
                                </m:r>
                              </m:e>
                              <m:sub>
                                <m:r>
                                  <a:rPr lang="pt-BR" sz="2400" b="0" i="1" smtClean="0">
                                    <a:latin typeface="Cambria Math" panose="02040503050406030204" pitchFamily="18" charset="0"/>
                                  </a:rPr>
                                  <m:t>2</m:t>
                                </m:r>
                              </m:sub>
                            </m:sSub>
                          </m:sub>
                        </m:sSub>
                        <m:r>
                          <a:rPr lang="pt-BR" sz="2400" b="0" i="1" smtClean="0">
                            <a:latin typeface="Cambria Math" panose="02040503050406030204" pitchFamily="18" charset="0"/>
                          </a:rPr>
                          <m:t>=1</m:t>
                        </m:r>
                      </m:oMath>
                    </m:oMathPara>
                  </a14:m>
                  <a:endParaRPr lang="pt-BR" sz="2400" dirty="0"/>
                </a:p>
              </p:txBody>
            </p:sp>
          </mc:Choice>
          <mc:Fallback xmlns="">
            <p:sp>
              <p:nvSpPr>
                <p:cNvPr id="74" name="CaixaDeTexto 73">
                  <a:extLst>
                    <a:ext uri="{FF2B5EF4-FFF2-40B4-BE49-F238E27FC236}">
                      <a16:creationId xmlns:a16="http://schemas.microsoft.com/office/drawing/2014/main" id="{0BEA202B-CE67-4C68-8ACD-B064E01435B3}"/>
                    </a:ext>
                  </a:extLst>
                </p:cNvPr>
                <p:cNvSpPr txBox="1">
                  <a:spLocks noRot="1" noChangeAspect="1" noMove="1" noResize="1" noEditPoints="1" noAdjustHandles="1" noChangeArrowheads="1" noChangeShapeType="1" noTextEdit="1"/>
                </p:cNvSpPr>
                <p:nvPr/>
              </p:nvSpPr>
              <p:spPr>
                <a:xfrm>
                  <a:off x="9676445" y="3481713"/>
                  <a:ext cx="1899395" cy="521810"/>
                </a:xfrm>
                <a:prstGeom prst="rect">
                  <a:avLst/>
                </a:prstGeom>
                <a:blipFill>
                  <a:blip r:embed="rId1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5" name="CaixaDeTexto 74">
                  <a:extLst>
                    <a:ext uri="{FF2B5EF4-FFF2-40B4-BE49-F238E27FC236}">
                      <a16:creationId xmlns:a16="http://schemas.microsoft.com/office/drawing/2014/main" id="{3EFE621E-6FEB-40EE-A4EF-B5215BDCAF8C}"/>
                    </a:ext>
                  </a:extLst>
                </p:cNvPr>
                <p:cNvSpPr txBox="1"/>
                <p:nvPr/>
              </p:nvSpPr>
              <p:spPr>
                <a:xfrm>
                  <a:off x="7130273" y="4065434"/>
                  <a:ext cx="4445567"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1</m:t>
                                </m:r>
                              </m:sub>
                            </m:sSub>
                          </m:e>
                        </m:d>
                        <m:r>
                          <a:rPr lang="pt-BR" sz="2400" b="0" i="1" smtClean="0">
                            <a:latin typeface="Cambria Math" panose="02040503050406030204" pitchFamily="18" charset="0"/>
                          </a:rPr>
                          <m:t>=</m:t>
                        </m:r>
                        <m:f>
                          <m:fPr>
                            <m:type m:val="lin"/>
                            <m:ctrlPr>
                              <a:rPr lang="pt-BR" sz="2400" b="0" i="1" smtClean="0">
                                <a:latin typeface="Cambria Math" panose="02040503050406030204" pitchFamily="18" charset="0"/>
                              </a:rPr>
                            </m:ctrlPr>
                          </m:fPr>
                          <m:num>
                            <m:r>
                              <a:rPr lang="pt-BR" sz="2400" b="0" i="1" smtClean="0">
                                <a:latin typeface="Cambria Math" panose="02040503050406030204" pitchFamily="18" charset="0"/>
                              </a:rPr>
                              <m:t>0.5</m:t>
                            </m:r>
                          </m:num>
                          <m:den>
                            <m:r>
                              <a:rPr lang="pt-BR" sz="2400" b="0" i="1" smtClean="0">
                                <a:latin typeface="Cambria Math" panose="02040503050406030204" pitchFamily="18" charset="0"/>
                              </a:rPr>
                              <m:t>1=0.5</m:t>
                            </m:r>
                          </m:den>
                        </m:f>
                      </m:oMath>
                    </m:oMathPara>
                  </a14:m>
                  <a:endParaRPr lang="pt-BR" sz="2400" dirty="0"/>
                </a:p>
              </p:txBody>
            </p:sp>
          </mc:Choice>
          <mc:Fallback xmlns="">
            <p:sp>
              <p:nvSpPr>
                <p:cNvPr id="75" name="CaixaDeTexto 74">
                  <a:extLst>
                    <a:ext uri="{FF2B5EF4-FFF2-40B4-BE49-F238E27FC236}">
                      <a16:creationId xmlns:a16="http://schemas.microsoft.com/office/drawing/2014/main" id="{3EFE621E-6FEB-40EE-A4EF-B5215BDCAF8C}"/>
                    </a:ext>
                  </a:extLst>
                </p:cNvPr>
                <p:cNvSpPr txBox="1">
                  <a:spLocks noRot="1" noChangeAspect="1" noMove="1" noResize="1" noEditPoints="1" noAdjustHandles="1" noChangeArrowheads="1" noChangeShapeType="1" noTextEdit="1"/>
                </p:cNvSpPr>
                <p:nvPr/>
              </p:nvSpPr>
              <p:spPr>
                <a:xfrm>
                  <a:off x="7130273" y="4065434"/>
                  <a:ext cx="4445567" cy="461665"/>
                </a:xfrm>
                <a:prstGeom prst="rect">
                  <a:avLst/>
                </a:prstGeom>
                <a:blipFill>
                  <a:blip r:embed="rId20"/>
                  <a:stretch>
                    <a:fillRect l="-274" t="-125000" b="-1907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6" name="CaixaDeTexto 75">
                  <a:extLst>
                    <a:ext uri="{FF2B5EF4-FFF2-40B4-BE49-F238E27FC236}">
                      <a16:creationId xmlns:a16="http://schemas.microsoft.com/office/drawing/2014/main" id="{EFB0584E-10C3-4CC7-BD12-5DE3FDEFF164}"/>
                    </a:ext>
                  </a:extLst>
                </p:cNvPr>
                <p:cNvSpPr txBox="1"/>
                <p:nvPr/>
              </p:nvSpPr>
              <p:spPr>
                <a:xfrm>
                  <a:off x="7130273" y="4552567"/>
                  <a:ext cx="4156165"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pt-BR" sz="2400" i="1" smtClean="0">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𝑆</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a:latin typeface="Cambria Math" panose="02040503050406030204" pitchFamily="18" charset="0"/>
                                  </a:rPr>
                                  <m:t>𝑒</m:t>
                                </m:r>
                              </m:e>
                              <m:sub>
                                <m:r>
                                  <a:rPr lang="pt-BR" sz="2400" b="0" i="0" smtClean="0">
                                    <a:latin typeface="Cambria Math" panose="02040503050406030204" pitchFamily="18" charset="0"/>
                                  </a:rPr>
                                  <m:t>2</m:t>
                                </m:r>
                              </m:sub>
                            </m:sSub>
                          </m:e>
                        </m:d>
                        <m:r>
                          <a:rPr lang="pt-BR" sz="2400" b="0" i="1" smtClean="0">
                            <a:latin typeface="Cambria Math" panose="02040503050406030204" pitchFamily="18" charset="0"/>
                          </a:rPr>
                          <m:t>=</m:t>
                        </m:r>
                        <m:f>
                          <m:fPr>
                            <m:type m:val="lin"/>
                            <m:ctrlPr>
                              <a:rPr lang="pt-BR" sz="2400" i="1">
                                <a:latin typeface="Cambria Math" panose="02040503050406030204" pitchFamily="18" charset="0"/>
                              </a:rPr>
                            </m:ctrlPr>
                          </m:fPr>
                          <m:num>
                            <m:r>
                              <a:rPr lang="pt-BR" sz="2400" i="1">
                                <a:latin typeface="Cambria Math" panose="02040503050406030204" pitchFamily="18" charset="0"/>
                              </a:rPr>
                              <m:t>0.5</m:t>
                            </m:r>
                          </m:num>
                          <m:den>
                            <m:r>
                              <a:rPr lang="pt-BR" sz="2400" b="0" i="1" smtClean="0">
                                <a:latin typeface="Cambria Math" panose="02040503050406030204" pitchFamily="18" charset="0"/>
                              </a:rPr>
                              <m:t>1</m:t>
                            </m:r>
                            <m:r>
                              <a:rPr lang="pt-BR" sz="2400" i="1">
                                <a:latin typeface="Cambria Math" panose="02040503050406030204" pitchFamily="18" charset="0"/>
                              </a:rPr>
                              <m:t>=0.5</m:t>
                            </m:r>
                          </m:den>
                        </m:f>
                      </m:oMath>
                    </m:oMathPara>
                  </a14:m>
                  <a:endParaRPr lang="pt-BR" sz="2400" dirty="0"/>
                </a:p>
              </p:txBody>
            </p:sp>
          </mc:Choice>
          <mc:Fallback xmlns="">
            <p:sp>
              <p:nvSpPr>
                <p:cNvPr id="76" name="CaixaDeTexto 75">
                  <a:extLst>
                    <a:ext uri="{FF2B5EF4-FFF2-40B4-BE49-F238E27FC236}">
                      <a16:creationId xmlns:a16="http://schemas.microsoft.com/office/drawing/2014/main" id="{EFB0584E-10C3-4CC7-BD12-5DE3FDEFF164}"/>
                    </a:ext>
                  </a:extLst>
                </p:cNvPr>
                <p:cNvSpPr txBox="1">
                  <a:spLocks noRot="1" noChangeAspect="1" noMove="1" noResize="1" noEditPoints="1" noAdjustHandles="1" noChangeArrowheads="1" noChangeShapeType="1" noTextEdit="1"/>
                </p:cNvSpPr>
                <p:nvPr/>
              </p:nvSpPr>
              <p:spPr>
                <a:xfrm>
                  <a:off x="7130273" y="4552567"/>
                  <a:ext cx="4156165" cy="461665"/>
                </a:xfrm>
                <a:prstGeom prst="rect">
                  <a:avLst/>
                </a:prstGeom>
                <a:blipFill>
                  <a:blip r:embed="rId21"/>
                  <a:stretch>
                    <a:fillRect l="-293" t="-125000" b="-190789"/>
                  </a:stretch>
                </a:blipFill>
              </p:spPr>
              <p:txBody>
                <a:bodyPr/>
                <a:lstStyle/>
                <a:p>
                  <a:r>
                    <a:rPr lang="pt-BR">
                      <a:noFill/>
                    </a:rPr>
                    <a:t> </a:t>
                  </a:r>
                </a:p>
              </p:txBody>
            </p:sp>
          </mc:Fallback>
        </mc:AlternateContent>
      </p:grpSp>
      <p:sp>
        <p:nvSpPr>
          <p:cNvPr id="46" name="Título 1">
            <a:extLst>
              <a:ext uri="{FF2B5EF4-FFF2-40B4-BE49-F238E27FC236}">
                <a16:creationId xmlns:a16="http://schemas.microsoft.com/office/drawing/2014/main" id="{C2594140-CFD2-4EB0-BE94-421F1D549C39}"/>
              </a:ext>
            </a:extLst>
          </p:cNvPr>
          <p:cNvSpPr txBox="1">
            <a:spLocks/>
          </p:cNvSpPr>
          <p:nvPr/>
        </p:nvSpPr>
        <p:spPr>
          <a:xfrm>
            <a:off x="633439" y="1402"/>
            <a:ext cx="10787935"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en-US" sz="3000" b="1" dirty="0">
                <a:latin typeface="Poppins SemiBold" panose="00000700000000000000" pitchFamily="2" charset="0"/>
                <a:cs typeface="Poppins SemiBold" panose="00000700000000000000" pitchFamily="2" charset="0"/>
              </a:rPr>
              <a:t>Hard integrity constraints - Discussion</a:t>
            </a:r>
            <a:endParaRPr lang="pt-BR" sz="3000" b="1" dirty="0">
              <a:latin typeface="Poppins SemiBold" panose="00000700000000000000" pitchFamily="2" charset="0"/>
              <a:cs typeface="Poppins SemiBold" panose="00000700000000000000" pitchFamily="2" charset="0"/>
            </a:endParaRPr>
          </a:p>
        </p:txBody>
      </p:sp>
      <p:sp>
        <p:nvSpPr>
          <p:cNvPr id="47" name="CaixaDeTexto 46">
            <a:extLst>
              <a:ext uri="{FF2B5EF4-FFF2-40B4-BE49-F238E27FC236}">
                <a16:creationId xmlns:a16="http://schemas.microsoft.com/office/drawing/2014/main" id="{3AB57006-2C40-45D4-8252-4FD4302DDEB8}"/>
              </a:ext>
            </a:extLst>
          </p:cNvPr>
          <p:cNvSpPr txBox="1"/>
          <p:nvPr/>
        </p:nvSpPr>
        <p:spPr>
          <a:xfrm>
            <a:off x="1030477" y="4353917"/>
            <a:ext cx="5171287" cy="369332"/>
          </a:xfrm>
          <a:prstGeom prst="rect">
            <a:avLst/>
          </a:prstGeom>
          <a:noFill/>
        </p:spPr>
        <p:txBody>
          <a:bodyPr wrap="square" rtlCol="0">
            <a:spAutoFit/>
          </a:bodyPr>
          <a:lstStyle/>
          <a:p>
            <a:pPr algn="ctr"/>
            <a:r>
              <a:rPr lang="pt-BR" b="1" dirty="0" err="1">
                <a:latin typeface="Poppins" panose="00000500000000000000" pitchFamily="2" charset="0"/>
                <a:cs typeface="Poppins" panose="00000500000000000000" pitchFamily="2" charset="0"/>
              </a:rPr>
              <a:t>Scenario</a:t>
            </a:r>
            <a:r>
              <a:rPr lang="pt-BR" b="1" dirty="0">
                <a:latin typeface="Poppins" panose="00000500000000000000" pitchFamily="2" charset="0"/>
                <a:cs typeface="Poppins" panose="00000500000000000000" pitchFamily="2" charset="0"/>
              </a:rPr>
              <a:t>: </a:t>
            </a:r>
            <a:r>
              <a:rPr lang="pt-BR" b="1" dirty="0" err="1">
                <a:latin typeface="Poppins" panose="00000500000000000000" pitchFamily="2" charset="0"/>
                <a:cs typeface="Poppins" panose="00000500000000000000" pitchFamily="2" charset="0"/>
              </a:rPr>
              <a:t>tied</a:t>
            </a:r>
            <a:r>
              <a:rPr lang="pt-BR" b="1" dirty="0">
                <a:latin typeface="Poppins" panose="00000500000000000000" pitchFamily="2" charset="0"/>
                <a:cs typeface="Poppins" panose="00000500000000000000" pitchFamily="2" charset="0"/>
              </a:rPr>
              <a:t> scores</a:t>
            </a:r>
          </a:p>
        </p:txBody>
      </p:sp>
      <mc:AlternateContent xmlns:mc="http://schemas.openxmlformats.org/markup-compatibility/2006" xmlns:a14="http://schemas.microsoft.com/office/drawing/2010/main">
        <mc:Choice Requires="a14">
          <p:sp>
            <p:nvSpPr>
              <p:cNvPr id="48" name="CaixaDeTexto 47">
                <a:extLst>
                  <a:ext uri="{FF2B5EF4-FFF2-40B4-BE49-F238E27FC236}">
                    <a16:creationId xmlns:a16="http://schemas.microsoft.com/office/drawing/2014/main" id="{2CC2A569-4923-452D-9420-8102FE0DB5B0}"/>
                  </a:ext>
                </a:extLst>
              </p:cNvPr>
              <p:cNvSpPr txBox="1"/>
              <p:nvPr/>
            </p:nvSpPr>
            <p:spPr>
              <a:xfrm>
                <a:off x="882934" y="4915654"/>
                <a:ext cx="5522270" cy="1226618"/>
              </a:xfrm>
              <a:prstGeom prst="rect">
                <a:avLst/>
              </a:prstGeom>
              <a:noFill/>
            </p:spPr>
            <p:txBody>
              <a:bodyPr wrap="square">
                <a:spAutoFit/>
              </a:bodyPr>
              <a:lstStyle/>
              <a:p>
                <a:pPr marL="342900" indent="-342900" algn="ctr">
                  <a:buFont typeface="Arial" panose="020B0604020202020204" pitchFamily="34" charset="0"/>
                  <a:buChar char="•"/>
                </a:pPr>
                <a:r>
                  <a:rPr lang="pt-BR" dirty="0">
                    <a:latin typeface="Poppins Light" panose="00000400000000000000" pitchFamily="2" charset="0"/>
                    <a:cs typeface="Poppins Light" panose="00000400000000000000" pitchFamily="2" charset="0"/>
                  </a:rPr>
                  <a:t>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detection</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𝒅</m:t>
                        </m:r>
                      </m:e>
                      <m:sub>
                        <m:r>
                          <a:rPr lang="pt-BR" b="1" i="1">
                            <a:latin typeface="Cambria Math" panose="02040503050406030204" pitchFamily="18" charset="0"/>
                          </a:rPr>
                          <m:t>𝒊</m:t>
                        </m:r>
                      </m:sub>
                    </m:sSub>
                    <m:r>
                      <a:rPr lang="pt-BR" b="1" i="1">
                        <a:latin typeface="Cambria Math" panose="02040503050406030204" pitchFamily="18" charset="0"/>
                      </a:rPr>
                      <m:t> </m:t>
                    </m:r>
                  </m:oMath>
                </a14:m>
                <a:r>
                  <a:rPr lang="pt-BR" dirty="0">
                    <a:latin typeface="Poppins Light" panose="00000400000000000000" pitchFamily="2" charset="0"/>
                    <a:cs typeface="Poppins Light" panose="00000400000000000000" pitchFamily="2" charset="0"/>
                  </a:rPr>
                  <a:t>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have more </a:t>
                </a:r>
                <a:r>
                  <a:rPr lang="pt-BR" dirty="0" err="1">
                    <a:latin typeface="Poppins Light" panose="00000400000000000000" pitchFamily="2" charset="0"/>
                    <a:cs typeface="Poppins Light" panose="00000400000000000000" pitchFamily="2" charset="0"/>
                  </a:rPr>
                  <a:t>than</a:t>
                </a:r>
                <a:r>
                  <a:rPr lang="pt-BR" dirty="0">
                    <a:latin typeface="Poppins Light" panose="00000400000000000000" pitchFamily="2" charset="0"/>
                    <a:cs typeface="Poppins Light" panose="00000400000000000000" pitchFamily="2" charset="0"/>
                  </a:rPr>
                  <a:t> 1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score</a:t>
                </a:r>
                <a:endParaRPr lang="pt-BR" b="1" dirty="0">
                  <a:latin typeface="Poppins Light" panose="00000400000000000000" pitchFamily="2" charset="0"/>
                  <a:cs typeface="Poppins Light" panose="00000400000000000000" pitchFamily="2" charset="0"/>
                </a:endParaRPr>
              </a:p>
              <a:p>
                <a:pPr marL="534988" indent="-534988" algn="ctr">
                  <a:buFont typeface="Arial" panose="020B0604020202020204" pitchFamily="34" charset="0"/>
                  <a:buChar char="•"/>
                  <a:tabLst>
                    <a:tab pos="534988" algn="l"/>
                  </a:tabLst>
                </a:pPr>
                <a:r>
                  <a:rPr lang="pt-BR" dirty="0">
                    <a:latin typeface="Poppins Light" panose="00000400000000000000" pitchFamily="2" charset="0"/>
                    <a:cs typeface="Poppins Light" panose="00000400000000000000" pitchFamily="2" charset="0"/>
                  </a:rPr>
                  <a:t>The total score </a:t>
                </a:r>
                <a:r>
                  <a:rPr lang="pt-BR" dirty="0" err="1">
                    <a:latin typeface="Poppins Light" panose="00000400000000000000" pitchFamily="2" charset="0"/>
                    <a:cs typeface="Poppins Light" panose="00000400000000000000" pitchFamily="2" charset="0"/>
                  </a:rPr>
                  <a:t>associated</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with</a:t>
                </a:r>
                <a:r>
                  <a:rPr lang="pt-BR" dirty="0">
                    <a:latin typeface="Poppins Light" panose="00000400000000000000" pitchFamily="2" charset="0"/>
                    <a:cs typeface="Poppins Light" panose="00000400000000000000" pitchFamily="2" charset="0"/>
                  </a:rPr>
                  <a:t> a </a:t>
                </a:r>
                <a:r>
                  <a:rPr lang="pt-BR" dirty="0" err="1">
                    <a:latin typeface="Poppins Light" panose="00000400000000000000" pitchFamily="2" charset="0"/>
                    <a:cs typeface="Poppins Light" panose="00000400000000000000" pitchFamily="2" charset="0"/>
                  </a:rPr>
                  <a:t>given</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event</a:t>
                </a:r>
                <a:r>
                  <a:rPr lang="pt-BR" dirty="0">
                    <a:latin typeface="Poppins Light" panose="00000400000000000000" pitchFamily="2" charset="0"/>
                    <a:cs typeface="Poppins Light" panose="00000400000000000000" pitchFamily="2" charset="0"/>
                  </a:rPr>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𝒆</m:t>
                        </m:r>
                      </m:e>
                      <m:sub>
                        <m:r>
                          <a:rPr lang="pt-BR" b="1" i="1">
                            <a:latin typeface="Cambria Math" panose="02040503050406030204" pitchFamily="18" charset="0"/>
                          </a:rPr>
                          <m:t>𝒋</m:t>
                        </m:r>
                      </m:sub>
                    </m:sSub>
                  </m:oMath>
                </a14:m>
                <a:r>
                  <a:rPr lang="pt-BR" dirty="0">
                    <a:latin typeface="Poppins Light" panose="00000400000000000000" pitchFamily="2" charset="0"/>
                    <a:cs typeface="Poppins Light" panose="00000400000000000000" pitchFamily="2" charset="0"/>
                  </a:rPr>
                  <a:t> must </a:t>
                </a:r>
                <a:r>
                  <a:rPr lang="pt-BR" dirty="0" err="1">
                    <a:latin typeface="Poppins Light" panose="00000400000000000000" pitchFamily="2" charset="0"/>
                    <a:cs typeface="Poppins Light" panose="00000400000000000000" pitchFamily="2" charset="0"/>
                  </a:rPr>
                  <a:t>not</a:t>
                </a:r>
                <a:r>
                  <a:rPr lang="pt-BR" dirty="0">
                    <a:latin typeface="Poppins Light" panose="00000400000000000000" pitchFamily="2" charset="0"/>
                    <a:cs typeface="Poppins Light" panose="00000400000000000000" pitchFamily="2" charset="0"/>
                  </a:rPr>
                  <a:t> </a:t>
                </a:r>
                <a:r>
                  <a:rPr lang="pt-BR" dirty="0" err="1">
                    <a:latin typeface="Poppins Light" panose="00000400000000000000" pitchFamily="2" charset="0"/>
                    <a:cs typeface="Poppins Light" panose="00000400000000000000" pitchFamily="2" charset="0"/>
                  </a:rPr>
                  <a:t>surpass</a:t>
                </a:r>
                <a:r>
                  <a:rPr lang="pt-BR" dirty="0">
                    <a:latin typeface="Poppins Light" panose="00000400000000000000" pitchFamily="2" charset="0"/>
                    <a:cs typeface="Poppins Light" panose="00000400000000000000" pitchFamily="2" charset="0"/>
                  </a:rPr>
                  <a:t> 1</a:t>
                </a:r>
                <a:endParaRPr lang="pt-BR" b="1" dirty="0">
                  <a:latin typeface="Poppins Light" panose="00000400000000000000" pitchFamily="2" charset="0"/>
                  <a:cs typeface="Poppins Light" panose="00000400000000000000" pitchFamily="2" charset="0"/>
                </a:endParaRPr>
              </a:p>
            </p:txBody>
          </p:sp>
        </mc:Choice>
        <mc:Fallback xmlns="">
          <p:sp>
            <p:nvSpPr>
              <p:cNvPr id="48" name="CaixaDeTexto 47">
                <a:extLst>
                  <a:ext uri="{FF2B5EF4-FFF2-40B4-BE49-F238E27FC236}">
                    <a16:creationId xmlns:a16="http://schemas.microsoft.com/office/drawing/2014/main" id="{2CC2A569-4923-452D-9420-8102FE0DB5B0}"/>
                  </a:ext>
                </a:extLst>
              </p:cNvPr>
              <p:cNvSpPr txBox="1">
                <a:spLocks noRot="1" noChangeAspect="1" noMove="1" noResize="1" noEditPoints="1" noAdjustHandles="1" noChangeArrowheads="1" noChangeShapeType="1" noTextEdit="1"/>
              </p:cNvSpPr>
              <p:nvPr/>
            </p:nvSpPr>
            <p:spPr>
              <a:xfrm>
                <a:off x="882934" y="4915654"/>
                <a:ext cx="5522270" cy="1226618"/>
              </a:xfrm>
              <a:prstGeom prst="rect">
                <a:avLst/>
              </a:prstGeom>
              <a:blipFill>
                <a:blip r:embed="rId22"/>
                <a:stretch>
                  <a:fillRect t="-2475" b="-4950"/>
                </a:stretch>
              </a:blipFill>
            </p:spPr>
            <p:txBody>
              <a:bodyPr/>
              <a:lstStyle/>
              <a:p>
                <a:r>
                  <a:rPr lang="pt-BR">
                    <a:noFill/>
                  </a:rPr>
                  <a:t> </a:t>
                </a:r>
              </a:p>
            </p:txBody>
          </p:sp>
        </mc:Fallback>
      </mc:AlternateContent>
    </p:spTree>
    <p:extLst>
      <p:ext uri="{BB962C8B-B14F-4D97-AF65-F5344CB8AC3E}">
        <p14:creationId xmlns:p14="http://schemas.microsoft.com/office/powerpoint/2010/main" val="87984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4</a:t>
            </a:fld>
            <a:endParaRPr lang="pt-BR" b="1" dirty="0">
              <a:solidFill>
                <a:schemeClr val="tx1"/>
              </a:solidFill>
              <a:latin typeface="Franklin Gothic Book" panose="020B0503020102020204" pitchFamily="34" charset="0"/>
            </a:endParaRPr>
          </a:p>
        </p:txBody>
      </p:sp>
      <p:sp>
        <p:nvSpPr>
          <p:cNvPr id="7" name="CaixaDeTexto 6">
            <a:extLst>
              <a:ext uri="{FF2B5EF4-FFF2-40B4-BE49-F238E27FC236}">
                <a16:creationId xmlns:a16="http://schemas.microsoft.com/office/drawing/2014/main" id="{85B41EF4-8FCE-4766-BB6E-2DE90C0F399A}"/>
              </a:ext>
            </a:extLst>
          </p:cNvPr>
          <p:cNvSpPr txBox="1"/>
          <p:nvPr/>
        </p:nvSpPr>
        <p:spPr>
          <a:xfrm>
            <a:off x="633439" y="916330"/>
            <a:ext cx="11009587" cy="2015167"/>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Traditional classification scoring methods, such as </a:t>
            </a:r>
            <a:r>
              <a:rPr lang="en-US" sz="2000" b="1" dirty="0">
                <a:latin typeface="Poppins Light" panose="00000400000000000000" pitchFamily="2" charset="0"/>
                <a:cs typeface="Poppins Light" panose="00000400000000000000" pitchFamily="2" charset="0"/>
              </a:rPr>
              <a:t>precision</a:t>
            </a:r>
            <a:r>
              <a:rPr lang="en-US" sz="2000" dirty="0">
                <a:latin typeface="Poppins Light" panose="00000400000000000000" pitchFamily="2" charset="0"/>
                <a:cs typeface="Poppins Light" panose="00000400000000000000" pitchFamily="2" charset="0"/>
              </a:rPr>
              <a:t> and </a:t>
            </a:r>
            <a:r>
              <a:rPr lang="en-US" sz="2000" b="1" dirty="0">
                <a:latin typeface="Poppins Light" panose="00000400000000000000" pitchFamily="2" charset="0"/>
                <a:cs typeface="Poppins Light" panose="00000400000000000000" pitchFamily="2" charset="0"/>
              </a:rPr>
              <a:t>recall</a:t>
            </a:r>
            <a:r>
              <a:rPr lang="en-US" sz="2000" dirty="0">
                <a:latin typeface="Poppins Light" panose="00000400000000000000" pitchFamily="2" charset="0"/>
                <a:cs typeface="Poppins Light" panose="00000400000000000000" pitchFamily="2" charset="0"/>
              </a:rPr>
              <a:t>, don’t suffice for evaluating online event detection performance.</a:t>
            </a:r>
          </a:p>
          <a:p>
            <a:pPr marL="342900" indent="-342900" algn="just">
              <a:lnSpc>
                <a:spcPct val="150000"/>
              </a:lnSpc>
              <a:buFont typeface="Arial" panose="020B0604020202020204" pitchFamily="34" charset="0"/>
              <a:buChar char="•"/>
              <a:defRPr/>
            </a:pPr>
            <a:endParaRPr lang="en-US" sz="900" dirty="0">
              <a:latin typeface="Poppins Light" panose="00000400000000000000" pitchFamily="2" charset="0"/>
              <a:cs typeface="Poppins Light" panose="00000400000000000000" pitchFamily="2" charset="0"/>
            </a:endParaRPr>
          </a:p>
          <a:p>
            <a:pPr marL="800100" lvl="1"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They do not incorporate </a:t>
            </a:r>
            <a:r>
              <a:rPr lang="en-US" b="1" dirty="0">
                <a:latin typeface="Poppins Light" panose="00000400000000000000" pitchFamily="2" charset="0"/>
                <a:cs typeface="Poppins Light" panose="00000400000000000000" pitchFamily="2" charset="0"/>
              </a:rPr>
              <a:t>time</a:t>
            </a:r>
            <a:r>
              <a:rPr lang="en-US" dirty="0">
                <a:latin typeface="Poppins Light" panose="00000400000000000000" pitchFamily="2" charset="0"/>
                <a:cs typeface="Poppins Light" panose="00000400000000000000" pitchFamily="2" charset="0"/>
              </a:rPr>
              <a:t> and do not reward </a:t>
            </a:r>
            <a:r>
              <a:rPr lang="en-US" b="1" dirty="0">
                <a:latin typeface="Poppins Light" panose="00000400000000000000" pitchFamily="2" charset="0"/>
                <a:cs typeface="Poppins Light" panose="00000400000000000000" pitchFamily="2" charset="0"/>
              </a:rPr>
              <a:t>early</a:t>
            </a:r>
            <a:r>
              <a:rPr lang="en-US" dirty="0">
                <a:latin typeface="Poppins Light" panose="00000400000000000000" pitchFamily="2" charset="0"/>
                <a:cs typeface="Poppins Light" panose="00000400000000000000" pitchFamily="2" charset="0"/>
              </a:rPr>
              <a:t> detection.</a:t>
            </a:r>
          </a:p>
          <a:p>
            <a:pPr marL="800100" lvl="1" indent="-342900" algn="just">
              <a:lnSpc>
                <a:spcPct val="150000"/>
              </a:lnSpc>
              <a:buFont typeface="Arial" panose="020B0604020202020204" pitchFamily="34" charset="0"/>
              <a:buChar char="•"/>
              <a:defRPr/>
            </a:pPr>
            <a:r>
              <a:rPr lang="en-US" b="1" dirty="0">
                <a:latin typeface="Poppins Light" panose="00000400000000000000" pitchFamily="2" charset="0"/>
                <a:cs typeface="Poppins Light" panose="00000400000000000000" pitchFamily="2" charset="0"/>
              </a:rPr>
              <a:t>True positives </a:t>
            </a:r>
            <a:r>
              <a:rPr lang="en-US" dirty="0">
                <a:latin typeface="Poppins Light" panose="00000400000000000000" pitchFamily="2" charset="0"/>
                <a:cs typeface="Poppins Light" panose="00000400000000000000" pitchFamily="2" charset="0"/>
              </a:rPr>
              <a:t>are </a:t>
            </a:r>
            <a:r>
              <a:rPr lang="en-US" b="1" dirty="0">
                <a:latin typeface="Poppins Light" panose="00000400000000000000" pitchFamily="2" charset="0"/>
                <a:cs typeface="Poppins Light" panose="00000400000000000000" pitchFamily="2" charset="0"/>
              </a:rPr>
              <a:t>rewarded</a:t>
            </a:r>
            <a:r>
              <a:rPr lang="en-US" dirty="0">
                <a:latin typeface="Poppins Light" panose="00000400000000000000" pitchFamily="2" charset="0"/>
                <a:cs typeface="Poppins Light" panose="00000400000000000000" pitchFamily="2" charset="0"/>
              </a:rPr>
              <a:t>. </a:t>
            </a:r>
            <a:r>
              <a:rPr lang="en-US" b="1" dirty="0">
                <a:latin typeface="Poppins Light" panose="00000400000000000000" pitchFamily="2" charset="0"/>
                <a:cs typeface="Poppins Light" panose="00000400000000000000" pitchFamily="2" charset="0"/>
              </a:rPr>
              <a:t>All other </a:t>
            </a:r>
            <a:r>
              <a:rPr lang="en-US" dirty="0">
                <a:latin typeface="Poppins Light" panose="00000400000000000000" pitchFamily="2" charset="0"/>
                <a:cs typeface="Poppins Light" panose="00000400000000000000" pitchFamily="2" charset="0"/>
              </a:rPr>
              <a:t>results are “harshly” and equally </a:t>
            </a:r>
            <a:r>
              <a:rPr lang="en-US" b="1" dirty="0">
                <a:latin typeface="Poppins Light" panose="00000400000000000000" pitchFamily="2" charset="0"/>
                <a:cs typeface="Poppins Light" panose="00000400000000000000" pitchFamily="2" charset="0"/>
              </a:rPr>
              <a:t>punished</a:t>
            </a:r>
            <a:r>
              <a:rPr lang="en-US" dirty="0">
                <a:latin typeface="Poppins Light" panose="00000400000000000000" pitchFamily="2" charset="0"/>
                <a:cs typeface="Poppins Light" panose="00000400000000000000" pitchFamily="2" charset="0"/>
              </a:rPr>
              <a:t>.</a:t>
            </a: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 </a:t>
            </a:r>
            <a:r>
              <a:rPr lang="pt-BR" sz="3000" b="1" dirty="0" err="1">
                <a:latin typeface="Poppins SemiBold" panose="00000700000000000000" pitchFamily="2" charset="0"/>
                <a:cs typeface="Poppins SemiBold" panose="00000700000000000000" pitchFamily="2" charset="0"/>
              </a:rPr>
              <a:t>Motivation</a:t>
            </a:r>
            <a:endParaRPr lang="pt-BR" sz="3000" b="1" dirty="0">
              <a:latin typeface="Poppins SemiBold" panose="00000700000000000000" pitchFamily="2" charset="0"/>
              <a:cs typeface="Poppins SemiBold" panose="00000700000000000000" pitchFamily="2" charset="0"/>
            </a:endParaRPr>
          </a:p>
        </p:txBody>
      </p:sp>
      <p:sp>
        <p:nvSpPr>
          <p:cNvPr id="13" name="CaixaDeTexto 9">
            <a:extLst>
              <a:ext uri="{FF2B5EF4-FFF2-40B4-BE49-F238E27FC236}">
                <a16:creationId xmlns:a16="http://schemas.microsoft.com/office/drawing/2014/main" id="{01C172A2-FA9A-4189-95D6-27ACF73C067E}"/>
              </a:ext>
            </a:extLst>
          </p:cNvPr>
          <p:cNvSpPr txBox="1"/>
          <p:nvPr/>
        </p:nvSpPr>
        <p:spPr>
          <a:xfrm>
            <a:off x="639233" y="6283630"/>
            <a:ext cx="10874480" cy="400110"/>
          </a:xfrm>
          <a:prstGeom prst="rect">
            <a:avLst/>
          </a:prstGeom>
          <a:noFill/>
        </p:spPr>
        <p:txBody>
          <a:bodyPr wrap="square" rtlCol="0">
            <a:spAutoFit/>
          </a:bodyPr>
          <a:lstStyle/>
          <a:p>
            <a:r>
              <a:rPr lang="pt-BR" sz="1000" dirty="0"/>
              <a:t>[1] </a:t>
            </a:r>
            <a:r>
              <a:rPr lang="pt-BR" sz="1000" dirty="0" err="1"/>
              <a:t>Lavin</a:t>
            </a:r>
            <a:r>
              <a:rPr lang="pt-BR" sz="1000" dirty="0"/>
              <a:t>, A., &amp; Ahmad, S. (2015, </a:t>
            </a:r>
            <a:r>
              <a:rPr lang="pt-BR" sz="1000" dirty="0" err="1"/>
              <a:t>December</a:t>
            </a:r>
            <a:r>
              <a:rPr lang="pt-BR" sz="1000" dirty="0"/>
              <a:t>). </a:t>
            </a:r>
            <a:r>
              <a:rPr lang="pt-BR" sz="1000" dirty="0" err="1"/>
              <a:t>Evaluating</a:t>
            </a:r>
            <a:r>
              <a:rPr lang="pt-BR" sz="1000" dirty="0"/>
              <a:t> Real-Time </a:t>
            </a:r>
            <a:r>
              <a:rPr lang="pt-BR" sz="1000" dirty="0" err="1"/>
              <a:t>Anomaly</a:t>
            </a:r>
            <a:r>
              <a:rPr lang="pt-BR" sz="1000" dirty="0"/>
              <a:t> Detection </a:t>
            </a:r>
            <a:r>
              <a:rPr lang="pt-BR" sz="1000" dirty="0" err="1"/>
              <a:t>Algorithms</a:t>
            </a:r>
            <a:r>
              <a:rPr lang="pt-BR" sz="1000" dirty="0"/>
              <a:t>--The </a:t>
            </a:r>
            <a:r>
              <a:rPr lang="pt-BR" sz="1000" dirty="0" err="1"/>
              <a:t>Numenta</a:t>
            </a:r>
            <a:r>
              <a:rPr lang="pt-BR" sz="1000" dirty="0"/>
              <a:t> </a:t>
            </a:r>
            <a:r>
              <a:rPr lang="pt-BR" sz="1000" dirty="0" err="1"/>
              <a:t>Anomaly</a:t>
            </a:r>
            <a:r>
              <a:rPr lang="pt-BR" sz="1000" dirty="0"/>
              <a:t> Benchmark. In 2015 IEEE 14th </a:t>
            </a:r>
            <a:r>
              <a:rPr lang="pt-BR" sz="1000" dirty="0" err="1"/>
              <a:t>International</a:t>
            </a:r>
            <a:r>
              <a:rPr lang="pt-BR" sz="1000" dirty="0"/>
              <a:t> </a:t>
            </a:r>
            <a:r>
              <a:rPr lang="pt-BR" sz="1000" dirty="0" err="1"/>
              <a:t>Conference</a:t>
            </a:r>
            <a:r>
              <a:rPr lang="pt-BR" sz="1000" dirty="0"/>
              <a:t> </a:t>
            </a:r>
            <a:r>
              <a:rPr lang="pt-BR" sz="1000" dirty="0" err="1"/>
              <a:t>on</a:t>
            </a:r>
            <a:r>
              <a:rPr lang="pt-BR" sz="1000" dirty="0"/>
              <a:t> Machine Learning </a:t>
            </a:r>
            <a:r>
              <a:rPr lang="pt-BR" sz="1000" dirty="0" err="1"/>
              <a:t>and</a:t>
            </a:r>
            <a:r>
              <a:rPr lang="pt-BR" sz="1000" dirty="0"/>
              <a:t> </a:t>
            </a:r>
            <a:r>
              <a:rPr lang="pt-BR" sz="1000" dirty="0" err="1"/>
              <a:t>Applications</a:t>
            </a:r>
            <a:r>
              <a:rPr lang="pt-BR" sz="1000" dirty="0"/>
              <a:t> (ICMLA) (pp. 38-44). IEEE.</a:t>
            </a:r>
          </a:p>
        </p:txBody>
      </p:sp>
      <p:grpSp>
        <p:nvGrpSpPr>
          <p:cNvPr id="2" name="Agrupar 1">
            <a:extLst>
              <a:ext uri="{FF2B5EF4-FFF2-40B4-BE49-F238E27FC236}">
                <a16:creationId xmlns:a16="http://schemas.microsoft.com/office/drawing/2014/main" id="{28CB7EB8-8921-4F27-93DC-039584FA34F7}"/>
              </a:ext>
            </a:extLst>
          </p:cNvPr>
          <p:cNvGrpSpPr/>
          <p:nvPr/>
        </p:nvGrpSpPr>
        <p:grpSpPr>
          <a:xfrm>
            <a:off x="854410" y="3237260"/>
            <a:ext cx="10659303" cy="2577064"/>
            <a:chOff x="854410" y="3237260"/>
            <a:chExt cx="10659303" cy="2577064"/>
          </a:xfrm>
        </p:grpSpPr>
        <p:grpSp>
          <p:nvGrpSpPr>
            <p:cNvPr id="14" name="Agrupar 13">
              <a:extLst>
                <a:ext uri="{FF2B5EF4-FFF2-40B4-BE49-F238E27FC236}">
                  <a16:creationId xmlns:a16="http://schemas.microsoft.com/office/drawing/2014/main" id="{ABF8927F-0A5D-4CC8-A965-FD5C9898A7D1}"/>
                </a:ext>
              </a:extLst>
            </p:cNvPr>
            <p:cNvGrpSpPr/>
            <p:nvPr/>
          </p:nvGrpSpPr>
          <p:grpSpPr>
            <a:xfrm>
              <a:off x="854410" y="3237260"/>
              <a:ext cx="10659303" cy="2577064"/>
              <a:chOff x="1104720" y="851937"/>
              <a:chExt cx="10659303" cy="2577064"/>
            </a:xfrm>
          </p:grpSpPr>
          <p:pic>
            <p:nvPicPr>
              <p:cNvPr id="15" name="Imagem 14">
                <a:extLst>
                  <a:ext uri="{FF2B5EF4-FFF2-40B4-BE49-F238E27FC236}">
                    <a16:creationId xmlns:a16="http://schemas.microsoft.com/office/drawing/2014/main" id="{AC009C37-36F0-4CDE-85A9-B816F81BF159}"/>
                  </a:ext>
                </a:extLst>
              </p:cNvPr>
              <p:cNvPicPr>
                <a:picLocks noChangeAspect="1"/>
              </p:cNvPicPr>
              <p:nvPr/>
            </p:nvPicPr>
            <p:blipFill rotWithShape="1">
              <a:blip r:embed="rId3">
                <a:clrChange>
                  <a:clrFrom>
                    <a:srgbClr val="FFFFFF"/>
                  </a:clrFrom>
                  <a:clrTo>
                    <a:srgbClr val="FFFFFF">
                      <a:alpha val="0"/>
                    </a:srgbClr>
                  </a:clrTo>
                </a:clrChange>
                <a:grayscl/>
              </a:blip>
              <a:srcRect r="14604" b="7805"/>
              <a:stretch/>
            </p:blipFill>
            <p:spPr>
              <a:xfrm>
                <a:off x="1104720" y="1029980"/>
                <a:ext cx="9956802" cy="2399021"/>
              </a:xfrm>
              <a:prstGeom prst="rect">
                <a:avLst/>
              </a:prstGeom>
            </p:spPr>
          </p:pic>
          <p:sp>
            <p:nvSpPr>
              <p:cNvPr id="16" name="Fluxograma: Decisão 15">
                <a:extLst>
                  <a:ext uri="{FF2B5EF4-FFF2-40B4-BE49-F238E27FC236}">
                    <a16:creationId xmlns:a16="http://schemas.microsoft.com/office/drawing/2014/main" id="{B358604C-C2BB-44A1-8BA1-2F60597DD367}"/>
                  </a:ext>
                </a:extLst>
              </p:cNvPr>
              <p:cNvSpPr/>
              <p:nvPr/>
            </p:nvSpPr>
            <p:spPr>
              <a:xfrm>
                <a:off x="5454946" y="1029385"/>
                <a:ext cx="360000" cy="360000"/>
              </a:xfrm>
              <a:prstGeom prst="flowChartDecisi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a:extLst>
                  <a:ext uri="{FF2B5EF4-FFF2-40B4-BE49-F238E27FC236}">
                    <a16:creationId xmlns:a16="http://schemas.microsoft.com/office/drawing/2014/main" id="{6153E4C8-AB50-463A-8DC7-EE816D52CAB8}"/>
                  </a:ext>
                </a:extLst>
              </p:cNvPr>
              <p:cNvSpPr/>
              <p:nvPr/>
            </p:nvSpPr>
            <p:spPr>
              <a:xfrm>
                <a:off x="5531914" y="1113166"/>
                <a:ext cx="216000" cy="2160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pt-BR" dirty="0"/>
              </a:p>
            </p:txBody>
          </p:sp>
          <p:cxnSp>
            <p:nvCxnSpPr>
              <p:cNvPr id="18" name="Conector reto 17">
                <a:extLst>
                  <a:ext uri="{FF2B5EF4-FFF2-40B4-BE49-F238E27FC236}">
                    <a16:creationId xmlns:a16="http://schemas.microsoft.com/office/drawing/2014/main" id="{FE2EF274-D867-43E9-BFD3-915E35DAA517}"/>
                  </a:ext>
                </a:extLst>
              </p:cNvPr>
              <p:cNvCxnSpPr>
                <a:cxnSpLocks/>
                <a:stCxn id="17" idx="4"/>
              </p:cNvCxnSpPr>
              <p:nvPr/>
            </p:nvCxnSpPr>
            <p:spPr>
              <a:xfrm flipH="1">
                <a:off x="5634946" y="1329166"/>
                <a:ext cx="0" cy="1944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74AE9404-D612-42EC-9784-70ABDEDC429D}"/>
                  </a:ext>
                </a:extLst>
              </p:cNvPr>
              <p:cNvSpPr/>
              <p:nvPr/>
            </p:nvSpPr>
            <p:spPr>
              <a:xfrm>
                <a:off x="7389507" y="2845134"/>
                <a:ext cx="216000" cy="2160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B9D27FCE-C11F-42E7-B356-31C442186565}"/>
                  </a:ext>
                </a:extLst>
              </p:cNvPr>
              <p:cNvSpPr/>
              <p:nvPr/>
            </p:nvSpPr>
            <p:spPr>
              <a:xfrm>
                <a:off x="9502228" y="2993899"/>
                <a:ext cx="216000" cy="2160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pt-BR"/>
              </a:p>
            </p:txBody>
          </p:sp>
          <p:cxnSp>
            <p:nvCxnSpPr>
              <p:cNvPr id="21" name="Conector reto 20">
                <a:extLst>
                  <a:ext uri="{FF2B5EF4-FFF2-40B4-BE49-F238E27FC236}">
                    <a16:creationId xmlns:a16="http://schemas.microsoft.com/office/drawing/2014/main" id="{B6DCE49A-9989-451E-A4F6-343D7490FA0F}"/>
                  </a:ext>
                </a:extLst>
              </p:cNvPr>
              <p:cNvCxnSpPr>
                <a:cxnSpLocks/>
                <a:endCxn id="20" idx="4"/>
              </p:cNvCxnSpPr>
              <p:nvPr/>
            </p:nvCxnSpPr>
            <p:spPr>
              <a:xfrm flipV="1">
                <a:off x="9610228" y="3209898"/>
                <a:ext cx="0" cy="108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0A44EC54-54A9-40D0-B9AE-7F4175686059}"/>
                  </a:ext>
                </a:extLst>
              </p:cNvPr>
              <p:cNvCxnSpPr>
                <a:cxnSpLocks/>
                <a:endCxn id="19" idx="4"/>
              </p:cNvCxnSpPr>
              <p:nvPr/>
            </p:nvCxnSpPr>
            <p:spPr>
              <a:xfrm flipV="1">
                <a:off x="7497507" y="3061133"/>
                <a:ext cx="0" cy="252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3" name="Fluxograma: Decisão 22">
                <a:extLst>
                  <a:ext uri="{FF2B5EF4-FFF2-40B4-BE49-F238E27FC236}">
                    <a16:creationId xmlns:a16="http://schemas.microsoft.com/office/drawing/2014/main" id="{9D96F67B-2674-401F-AFFE-70996AE4B42D}"/>
                  </a:ext>
                </a:extLst>
              </p:cNvPr>
              <p:cNvSpPr/>
              <p:nvPr/>
            </p:nvSpPr>
            <p:spPr>
              <a:xfrm>
                <a:off x="9137130" y="2892047"/>
                <a:ext cx="360000" cy="360000"/>
              </a:xfrm>
              <a:prstGeom prst="flowChartDecisi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a:extLst>
                  <a:ext uri="{FF2B5EF4-FFF2-40B4-BE49-F238E27FC236}">
                    <a16:creationId xmlns:a16="http://schemas.microsoft.com/office/drawing/2014/main" id="{776FE03E-AE48-40B8-8A31-74F3ACBF488D}"/>
                  </a:ext>
                </a:extLst>
              </p:cNvPr>
              <p:cNvCxnSpPr>
                <a:cxnSpLocks/>
              </p:cNvCxnSpPr>
              <p:nvPr/>
            </p:nvCxnSpPr>
            <p:spPr>
              <a:xfrm flipH="1">
                <a:off x="9324499" y="3209898"/>
                <a:ext cx="236" cy="180000"/>
              </a:xfrm>
              <a:prstGeom prst="line">
                <a:avLst/>
              </a:prstGeom>
              <a:ln w="19050">
                <a:solidFill>
                  <a:srgbClr val="00B050"/>
                </a:solidFill>
                <a:prstDash val="lgDash"/>
              </a:ln>
            </p:spPr>
            <p:style>
              <a:lnRef idx="1">
                <a:schemeClr val="dk1"/>
              </a:lnRef>
              <a:fillRef idx="0">
                <a:schemeClr val="dk1"/>
              </a:fillRef>
              <a:effectRef idx="0">
                <a:schemeClr val="dk1"/>
              </a:effectRef>
              <a:fontRef idx="minor">
                <a:schemeClr val="tx1"/>
              </a:fontRef>
            </p:style>
          </p:cxnSp>
          <p:sp>
            <p:nvSpPr>
              <p:cNvPr id="26" name="Elipse 25">
                <a:extLst>
                  <a:ext uri="{FF2B5EF4-FFF2-40B4-BE49-F238E27FC236}">
                    <a16:creationId xmlns:a16="http://schemas.microsoft.com/office/drawing/2014/main" id="{27D6D321-B60D-482B-BF1E-5F6E1A6CB259}"/>
                  </a:ext>
                </a:extLst>
              </p:cNvPr>
              <p:cNvSpPr/>
              <p:nvPr/>
            </p:nvSpPr>
            <p:spPr>
              <a:xfrm>
                <a:off x="5175224" y="1088056"/>
                <a:ext cx="216000" cy="2160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pt-BR"/>
              </a:p>
            </p:txBody>
          </p:sp>
          <p:cxnSp>
            <p:nvCxnSpPr>
              <p:cNvPr id="27" name="Conector reto 26">
                <a:extLst>
                  <a:ext uri="{FF2B5EF4-FFF2-40B4-BE49-F238E27FC236}">
                    <a16:creationId xmlns:a16="http://schemas.microsoft.com/office/drawing/2014/main" id="{4CC3330C-F702-4164-B3AF-87905DC055F2}"/>
                  </a:ext>
                </a:extLst>
              </p:cNvPr>
              <p:cNvCxnSpPr>
                <a:cxnSpLocks/>
                <a:endCxn id="26" idx="4"/>
              </p:cNvCxnSpPr>
              <p:nvPr/>
            </p:nvCxnSpPr>
            <p:spPr>
              <a:xfrm flipV="1">
                <a:off x="5283224" y="1304055"/>
                <a:ext cx="0" cy="201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8" name="Elipse 27">
                <a:extLst>
                  <a:ext uri="{FF2B5EF4-FFF2-40B4-BE49-F238E27FC236}">
                    <a16:creationId xmlns:a16="http://schemas.microsoft.com/office/drawing/2014/main" id="{775AE429-5C0B-440E-9D80-D5FB803F7A19}"/>
                  </a:ext>
                </a:extLst>
              </p:cNvPr>
              <p:cNvSpPr/>
              <p:nvPr/>
            </p:nvSpPr>
            <p:spPr>
              <a:xfrm>
                <a:off x="8581812" y="1396499"/>
                <a:ext cx="216000" cy="216000"/>
              </a:xfrm>
              <a:prstGeom prst="ellipse">
                <a:avLst/>
              </a:prstGeom>
              <a:solidFill>
                <a:srgbClr val="FF000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61BF1CE0-2E5C-412E-93A8-F38D60B9080A}"/>
                  </a:ext>
                </a:extLst>
              </p:cNvPr>
              <p:cNvSpPr txBox="1"/>
              <p:nvPr/>
            </p:nvSpPr>
            <p:spPr>
              <a:xfrm>
                <a:off x="8860635" y="1330561"/>
                <a:ext cx="1977223" cy="369332"/>
              </a:xfrm>
              <a:prstGeom prst="rect">
                <a:avLst/>
              </a:prstGeom>
              <a:noFill/>
            </p:spPr>
            <p:txBody>
              <a:bodyPr wrap="square">
                <a:spAutoFit/>
              </a:bodyPr>
              <a:lstStyle/>
              <a:p>
                <a:r>
                  <a:rPr lang="en-US" sz="1800" dirty="0">
                    <a:latin typeface="Poppins Light" panose="00000400000000000000" pitchFamily="2" charset="0"/>
                    <a:cs typeface="Poppins Light" panose="00000400000000000000" pitchFamily="2" charset="0"/>
                  </a:rPr>
                  <a:t>Event detection</a:t>
                </a:r>
                <a:endParaRPr lang="pt-BR" dirty="0"/>
              </a:p>
            </p:txBody>
          </p:sp>
          <p:sp>
            <p:nvSpPr>
              <p:cNvPr id="30" name="Fluxograma: Decisão 29">
                <a:extLst>
                  <a:ext uri="{FF2B5EF4-FFF2-40B4-BE49-F238E27FC236}">
                    <a16:creationId xmlns:a16="http://schemas.microsoft.com/office/drawing/2014/main" id="{ACB7BA93-FEF8-4F69-B43A-0030D8B2D821}"/>
                  </a:ext>
                </a:extLst>
              </p:cNvPr>
              <p:cNvSpPr/>
              <p:nvPr/>
            </p:nvSpPr>
            <p:spPr>
              <a:xfrm>
                <a:off x="8509812" y="974469"/>
                <a:ext cx="360000" cy="360000"/>
              </a:xfrm>
              <a:prstGeom prst="flowChartDecisio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6E692A2D-C11E-4AB8-840D-6318BD9E80C8}"/>
                  </a:ext>
                </a:extLst>
              </p:cNvPr>
              <p:cNvSpPr txBox="1"/>
              <p:nvPr/>
            </p:nvSpPr>
            <p:spPr>
              <a:xfrm>
                <a:off x="8860635" y="1002162"/>
                <a:ext cx="1977223" cy="369332"/>
              </a:xfrm>
              <a:prstGeom prst="rect">
                <a:avLst/>
              </a:prstGeom>
              <a:noFill/>
            </p:spPr>
            <p:txBody>
              <a:bodyPr wrap="square">
                <a:spAutoFit/>
              </a:bodyPr>
              <a:lstStyle/>
              <a:p>
                <a:r>
                  <a:rPr lang="en-US" sz="1800" dirty="0">
                    <a:latin typeface="Poppins Light" panose="00000400000000000000" pitchFamily="2" charset="0"/>
                    <a:cs typeface="Poppins Light" panose="00000400000000000000" pitchFamily="2" charset="0"/>
                  </a:rPr>
                  <a:t>Event</a:t>
                </a:r>
                <a:endParaRPr lang="pt-BR" dirty="0"/>
              </a:p>
            </p:txBody>
          </p:sp>
          <p:sp>
            <p:nvSpPr>
              <p:cNvPr id="32" name="CaixaDeTexto 31">
                <a:extLst>
                  <a:ext uri="{FF2B5EF4-FFF2-40B4-BE49-F238E27FC236}">
                    <a16:creationId xmlns:a16="http://schemas.microsoft.com/office/drawing/2014/main" id="{2E0FF21C-C568-465A-9A80-A176C5869E2F}"/>
                  </a:ext>
                </a:extLst>
              </p:cNvPr>
              <p:cNvSpPr txBox="1"/>
              <p:nvPr/>
            </p:nvSpPr>
            <p:spPr>
              <a:xfrm>
                <a:off x="5765728" y="971598"/>
                <a:ext cx="1977223" cy="307777"/>
              </a:xfrm>
              <a:prstGeom prst="rect">
                <a:avLst/>
              </a:prstGeom>
              <a:noFill/>
            </p:spPr>
            <p:txBody>
              <a:bodyPr wrap="square">
                <a:spAutoFit/>
              </a:bodyPr>
              <a:lstStyle/>
              <a:p>
                <a:r>
                  <a:rPr lang="en-US" sz="1400" b="1" dirty="0">
                    <a:latin typeface="Poppins Light" panose="00000400000000000000" pitchFamily="2" charset="0"/>
                    <a:cs typeface="Poppins Light" panose="00000400000000000000" pitchFamily="2" charset="0"/>
                  </a:rPr>
                  <a:t>rewarded</a:t>
                </a:r>
                <a:endParaRPr lang="pt-BR" sz="1400" b="1" dirty="0"/>
              </a:p>
            </p:txBody>
          </p:sp>
          <p:sp>
            <p:nvSpPr>
              <p:cNvPr id="33" name="CaixaDeTexto 32">
                <a:extLst>
                  <a:ext uri="{FF2B5EF4-FFF2-40B4-BE49-F238E27FC236}">
                    <a16:creationId xmlns:a16="http://schemas.microsoft.com/office/drawing/2014/main" id="{5A92A05C-71AD-48C9-84AE-067A623E72E4}"/>
                  </a:ext>
                </a:extLst>
              </p:cNvPr>
              <p:cNvSpPr txBox="1"/>
              <p:nvPr/>
            </p:nvSpPr>
            <p:spPr>
              <a:xfrm>
                <a:off x="7033427" y="2524475"/>
                <a:ext cx="1977223" cy="307777"/>
              </a:xfrm>
              <a:prstGeom prst="rect">
                <a:avLst/>
              </a:prstGeom>
              <a:noFill/>
            </p:spPr>
            <p:txBody>
              <a:bodyPr wrap="square">
                <a:spAutoFit/>
              </a:bodyPr>
              <a:lstStyle/>
              <a:p>
                <a:r>
                  <a:rPr lang="en-US" sz="1400" dirty="0">
                    <a:latin typeface="Poppins Light" panose="00000400000000000000" pitchFamily="2" charset="0"/>
                    <a:cs typeface="Poppins Light" panose="00000400000000000000" pitchFamily="2" charset="0"/>
                  </a:rPr>
                  <a:t>penalized</a:t>
                </a:r>
                <a:endParaRPr lang="pt-BR" sz="1400" dirty="0"/>
              </a:p>
            </p:txBody>
          </p:sp>
          <p:sp>
            <p:nvSpPr>
              <p:cNvPr id="34" name="CaixaDeTexto 33">
                <a:extLst>
                  <a:ext uri="{FF2B5EF4-FFF2-40B4-BE49-F238E27FC236}">
                    <a16:creationId xmlns:a16="http://schemas.microsoft.com/office/drawing/2014/main" id="{12B44BED-EFED-4062-9744-6F159D3C3237}"/>
                  </a:ext>
                </a:extLst>
              </p:cNvPr>
              <p:cNvSpPr txBox="1"/>
              <p:nvPr/>
            </p:nvSpPr>
            <p:spPr>
              <a:xfrm>
                <a:off x="9661660" y="2795422"/>
                <a:ext cx="1977223" cy="307777"/>
              </a:xfrm>
              <a:prstGeom prst="rect">
                <a:avLst/>
              </a:prstGeom>
              <a:noFill/>
            </p:spPr>
            <p:txBody>
              <a:bodyPr wrap="square">
                <a:spAutoFit/>
              </a:bodyPr>
              <a:lstStyle/>
              <a:p>
                <a:r>
                  <a:rPr lang="en-US" sz="1400" dirty="0">
                    <a:latin typeface="Poppins Light" panose="00000400000000000000" pitchFamily="2" charset="0"/>
                    <a:cs typeface="Poppins Light" panose="00000400000000000000" pitchFamily="2" charset="0"/>
                  </a:rPr>
                  <a:t>penalized</a:t>
                </a:r>
                <a:endParaRPr lang="pt-BR" sz="1400" dirty="0"/>
              </a:p>
            </p:txBody>
          </p:sp>
          <p:sp>
            <p:nvSpPr>
              <p:cNvPr id="36" name="CaixaDeTexto 35">
                <a:extLst>
                  <a:ext uri="{FF2B5EF4-FFF2-40B4-BE49-F238E27FC236}">
                    <a16:creationId xmlns:a16="http://schemas.microsoft.com/office/drawing/2014/main" id="{A17EE672-FD39-4995-98CA-7230C0471AF1}"/>
                  </a:ext>
                </a:extLst>
              </p:cNvPr>
              <p:cNvSpPr txBox="1"/>
              <p:nvPr/>
            </p:nvSpPr>
            <p:spPr>
              <a:xfrm>
                <a:off x="4357686" y="851937"/>
                <a:ext cx="1977223" cy="307777"/>
              </a:xfrm>
              <a:prstGeom prst="rect">
                <a:avLst/>
              </a:prstGeom>
              <a:noFill/>
            </p:spPr>
            <p:txBody>
              <a:bodyPr wrap="square">
                <a:spAutoFit/>
              </a:bodyPr>
              <a:lstStyle/>
              <a:p>
                <a:r>
                  <a:rPr lang="en-US" sz="1400" dirty="0">
                    <a:latin typeface="Poppins Light" panose="00000400000000000000" pitchFamily="2" charset="0"/>
                    <a:cs typeface="Poppins Light" panose="00000400000000000000" pitchFamily="2" charset="0"/>
                  </a:rPr>
                  <a:t>penalized</a:t>
                </a:r>
                <a:endParaRPr lang="pt-BR" sz="1400" dirty="0"/>
              </a:p>
            </p:txBody>
          </p:sp>
          <p:sp>
            <p:nvSpPr>
              <p:cNvPr id="37" name="CaixaDeTexto 36">
                <a:extLst>
                  <a:ext uri="{FF2B5EF4-FFF2-40B4-BE49-F238E27FC236}">
                    <a16:creationId xmlns:a16="http://schemas.microsoft.com/office/drawing/2014/main" id="{7758E735-12B2-4E94-84F0-18D3F76E4BA4}"/>
                  </a:ext>
                </a:extLst>
              </p:cNvPr>
              <p:cNvSpPr txBox="1"/>
              <p:nvPr/>
            </p:nvSpPr>
            <p:spPr>
              <a:xfrm>
                <a:off x="3365869" y="1701561"/>
                <a:ext cx="1977223" cy="307777"/>
              </a:xfrm>
              <a:prstGeom prst="rect">
                <a:avLst/>
              </a:prstGeom>
              <a:noFill/>
            </p:spPr>
            <p:txBody>
              <a:bodyPr wrap="square">
                <a:spAutoFit/>
              </a:bodyPr>
              <a:lstStyle/>
              <a:p>
                <a:r>
                  <a:rPr lang="en-US" sz="1400" dirty="0">
                    <a:solidFill>
                      <a:schemeClr val="accent1"/>
                    </a:solidFill>
                    <a:latin typeface="Poppins Light" panose="00000400000000000000" pitchFamily="2" charset="0"/>
                    <a:cs typeface="Poppins Light" panose="00000400000000000000" pitchFamily="2" charset="0"/>
                  </a:rPr>
                  <a:t>Early detection</a:t>
                </a:r>
                <a:endParaRPr lang="pt-BR" sz="1400" dirty="0">
                  <a:solidFill>
                    <a:schemeClr val="accent1"/>
                  </a:solidFill>
                </a:endParaRPr>
              </a:p>
            </p:txBody>
          </p:sp>
          <p:sp>
            <p:nvSpPr>
              <p:cNvPr id="38" name="CaixaDeTexto 37">
                <a:extLst>
                  <a:ext uri="{FF2B5EF4-FFF2-40B4-BE49-F238E27FC236}">
                    <a16:creationId xmlns:a16="http://schemas.microsoft.com/office/drawing/2014/main" id="{A55FACD2-4D59-4768-AC15-25B8BA441763}"/>
                  </a:ext>
                </a:extLst>
              </p:cNvPr>
              <p:cNvSpPr txBox="1"/>
              <p:nvPr/>
            </p:nvSpPr>
            <p:spPr>
              <a:xfrm>
                <a:off x="9185973" y="2138971"/>
                <a:ext cx="2578050" cy="307777"/>
              </a:xfrm>
              <a:prstGeom prst="rect">
                <a:avLst/>
              </a:prstGeom>
              <a:noFill/>
            </p:spPr>
            <p:txBody>
              <a:bodyPr wrap="square">
                <a:spAutoFit/>
              </a:bodyPr>
              <a:lstStyle/>
              <a:p>
                <a:r>
                  <a:rPr lang="en-US" sz="1400" dirty="0">
                    <a:solidFill>
                      <a:schemeClr val="accent1"/>
                    </a:solidFill>
                    <a:latin typeface="Poppins Light" panose="00000400000000000000" pitchFamily="2" charset="0"/>
                    <a:cs typeface="Poppins Light" panose="00000400000000000000" pitchFamily="2" charset="0"/>
                  </a:rPr>
                  <a:t>Slightly delayed detection</a:t>
                </a:r>
                <a:endParaRPr lang="pt-BR" sz="1400" dirty="0">
                  <a:solidFill>
                    <a:schemeClr val="accent1"/>
                  </a:solidFill>
                </a:endParaRPr>
              </a:p>
            </p:txBody>
          </p:sp>
          <p:cxnSp>
            <p:nvCxnSpPr>
              <p:cNvPr id="39" name="Conector de Seta Reta 38">
                <a:extLst>
                  <a:ext uri="{FF2B5EF4-FFF2-40B4-BE49-F238E27FC236}">
                    <a16:creationId xmlns:a16="http://schemas.microsoft.com/office/drawing/2014/main" id="{662CEFA1-CD52-437A-9F5D-0091F5740635}"/>
                  </a:ext>
                </a:extLst>
              </p:cNvPr>
              <p:cNvCxnSpPr>
                <a:cxnSpLocks/>
              </p:cNvCxnSpPr>
              <p:nvPr/>
            </p:nvCxnSpPr>
            <p:spPr>
              <a:xfrm flipV="1">
                <a:off x="4357686" y="1323304"/>
                <a:ext cx="727726" cy="357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id="{65E91E00-302C-42BC-837A-8EEE82B00DCC}"/>
                  </a:ext>
                </a:extLst>
              </p:cNvPr>
              <p:cNvCxnSpPr>
                <a:cxnSpLocks/>
                <a:endCxn id="34" idx="1"/>
              </p:cNvCxnSpPr>
              <p:nvPr/>
            </p:nvCxnSpPr>
            <p:spPr>
              <a:xfrm flipH="1">
                <a:off x="9661660" y="2474024"/>
                <a:ext cx="226280" cy="47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1" name="Conector reto 40">
              <a:extLst>
                <a:ext uri="{FF2B5EF4-FFF2-40B4-BE49-F238E27FC236}">
                  <a16:creationId xmlns:a16="http://schemas.microsoft.com/office/drawing/2014/main" id="{0526569F-E61F-48B1-8741-AF8070F3C54C}"/>
                </a:ext>
              </a:extLst>
            </p:cNvPr>
            <p:cNvCxnSpPr>
              <a:cxnSpLocks/>
            </p:cNvCxnSpPr>
            <p:nvPr/>
          </p:nvCxnSpPr>
          <p:spPr>
            <a:xfrm flipH="1">
              <a:off x="5387149" y="3756069"/>
              <a:ext cx="236" cy="1944000"/>
            </a:xfrm>
            <a:prstGeom prst="line">
              <a:avLst/>
            </a:prstGeom>
            <a:ln w="19050">
              <a:solidFill>
                <a:srgbClr val="00B050"/>
              </a:solidFill>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6526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574157"/>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5</a:t>
            </a:fld>
            <a:endParaRPr lang="pt-BR" b="1" dirty="0">
              <a:solidFill>
                <a:schemeClr val="tx1"/>
              </a:solidFill>
              <a:latin typeface="Franklin Gothic Book" panose="020B0503020102020204" pitchFamily="34" charset="0"/>
            </a:endParaRPr>
          </a:p>
        </p:txBody>
      </p:sp>
      <p:sp>
        <p:nvSpPr>
          <p:cNvPr id="7" name="CaixaDeTexto 6">
            <a:extLst>
              <a:ext uri="{FF2B5EF4-FFF2-40B4-BE49-F238E27FC236}">
                <a16:creationId xmlns:a16="http://schemas.microsoft.com/office/drawing/2014/main" id="{85B41EF4-8FCE-4766-BB6E-2DE90C0F399A}"/>
              </a:ext>
            </a:extLst>
          </p:cNvPr>
          <p:cNvSpPr txBox="1"/>
          <p:nvPr/>
        </p:nvSpPr>
        <p:spPr>
          <a:xfrm>
            <a:off x="445056" y="1105635"/>
            <a:ext cx="11301887" cy="972061"/>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Standard classification metrics – true positive (</a:t>
            </a:r>
            <a:r>
              <a:rPr lang="en-US" sz="2000" b="1" dirty="0">
                <a:latin typeface="Poppins Light" panose="00000400000000000000" pitchFamily="2" charset="0"/>
                <a:cs typeface="Poppins Light" panose="00000400000000000000" pitchFamily="2" charset="0"/>
              </a:rPr>
              <a:t>TP</a:t>
            </a:r>
            <a:r>
              <a:rPr lang="en-US" sz="2000" dirty="0">
                <a:latin typeface="Poppins Light" panose="00000400000000000000" pitchFamily="2" charset="0"/>
                <a:cs typeface="Poppins Light" panose="00000400000000000000" pitchFamily="2" charset="0"/>
              </a:rPr>
              <a:t>), false positive (</a:t>
            </a:r>
            <a:r>
              <a:rPr lang="en-US" sz="2000" b="1" dirty="0">
                <a:latin typeface="Poppins Light" panose="00000400000000000000" pitchFamily="2" charset="0"/>
                <a:cs typeface="Poppins Light" panose="00000400000000000000" pitchFamily="2" charset="0"/>
              </a:rPr>
              <a:t>FP</a:t>
            </a:r>
            <a:r>
              <a:rPr lang="en-US" sz="2000" dirty="0">
                <a:latin typeface="Poppins Light" panose="00000400000000000000" pitchFamily="2" charset="0"/>
                <a:cs typeface="Poppins Light" panose="00000400000000000000" pitchFamily="2" charset="0"/>
              </a:rPr>
              <a:t>), true negative (</a:t>
            </a:r>
            <a:r>
              <a:rPr lang="en-US" sz="2000" b="1" dirty="0">
                <a:latin typeface="Poppins Light" panose="00000400000000000000" pitchFamily="2" charset="0"/>
                <a:cs typeface="Poppins Light" panose="00000400000000000000" pitchFamily="2" charset="0"/>
              </a:rPr>
              <a:t>TN</a:t>
            </a:r>
            <a:r>
              <a:rPr lang="en-US" sz="2000" dirty="0">
                <a:latin typeface="Poppins Light" panose="00000400000000000000" pitchFamily="2" charset="0"/>
                <a:cs typeface="Poppins Light" panose="00000400000000000000" pitchFamily="2" charset="0"/>
              </a:rPr>
              <a:t>), and false negative (</a:t>
            </a:r>
            <a:r>
              <a:rPr lang="en-US" sz="2000" b="1" dirty="0">
                <a:latin typeface="Poppins Light" panose="00000400000000000000" pitchFamily="2" charset="0"/>
                <a:cs typeface="Poppins Light" panose="00000400000000000000" pitchFamily="2" charset="0"/>
              </a:rPr>
              <a:t>FN</a:t>
            </a:r>
            <a:r>
              <a:rPr lang="en-US" sz="2000" dirty="0">
                <a:latin typeface="Poppins Light" panose="00000400000000000000" pitchFamily="2" charset="0"/>
                <a:cs typeface="Poppins Light" panose="00000400000000000000" pitchFamily="2" charset="0"/>
              </a:rPr>
              <a:t>) are not applicable for evaluating detection.</a:t>
            </a:r>
            <a:endParaRPr lang="en-US" dirty="0">
              <a:latin typeface="Poppins Light" panose="00000400000000000000" pitchFamily="2" charset="0"/>
              <a:cs typeface="Poppins Light" panose="00000400000000000000" pitchFamily="2"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572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 </a:t>
            </a:r>
            <a:r>
              <a:rPr lang="pt-BR" sz="3000" b="1" dirty="0" err="1">
                <a:latin typeface="Poppins SemiBold" panose="00000700000000000000" pitchFamily="2" charset="0"/>
                <a:cs typeface="Poppins SemiBold" panose="00000700000000000000" pitchFamily="2" charset="0"/>
              </a:rPr>
              <a:t>Motivation</a:t>
            </a:r>
            <a:endParaRPr lang="pt-BR" sz="3000" b="1" dirty="0">
              <a:latin typeface="Poppins SemiBold" panose="00000700000000000000" pitchFamily="2" charset="0"/>
              <a:cs typeface="Poppins SemiBold" panose="00000700000000000000" pitchFamily="2" charset="0"/>
            </a:endParaRPr>
          </a:p>
        </p:txBody>
      </p:sp>
      <p:sp>
        <p:nvSpPr>
          <p:cNvPr id="13" name="CaixaDeTexto 9">
            <a:extLst>
              <a:ext uri="{FF2B5EF4-FFF2-40B4-BE49-F238E27FC236}">
                <a16:creationId xmlns:a16="http://schemas.microsoft.com/office/drawing/2014/main" id="{01C172A2-FA9A-4189-95D6-27ACF73C067E}"/>
              </a:ext>
            </a:extLst>
          </p:cNvPr>
          <p:cNvSpPr txBox="1"/>
          <p:nvPr/>
        </p:nvSpPr>
        <p:spPr>
          <a:xfrm>
            <a:off x="639233" y="6283630"/>
            <a:ext cx="10874480" cy="400110"/>
          </a:xfrm>
          <a:prstGeom prst="rect">
            <a:avLst/>
          </a:prstGeom>
          <a:noFill/>
        </p:spPr>
        <p:txBody>
          <a:bodyPr wrap="square" rtlCol="0">
            <a:spAutoFit/>
          </a:bodyPr>
          <a:lstStyle/>
          <a:p>
            <a:r>
              <a:rPr lang="pt-BR" sz="1000" dirty="0"/>
              <a:t>[1] </a:t>
            </a:r>
            <a:r>
              <a:rPr lang="pt-BR" sz="1000" dirty="0" err="1"/>
              <a:t>Lavin</a:t>
            </a:r>
            <a:r>
              <a:rPr lang="pt-BR" sz="1000" dirty="0"/>
              <a:t>, A., &amp; Ahmad, S. (2015, </a:t>
            </a:r>
            <a:r>
              <a:rPr lang="pt-BR" sz="1000" dirty="0" err="1"/>
              <a:t>December</a:t>
            </a:r>
            <a:r>
              <a:rPr lang="pt-BR" sz="1000" dirty="0"/>
              <a:t>). </a:t>
            </a:r>
            <a:r>
              <a:rPr lang="pt-BR" sz="1000" dirty="0" err="1"/>
              <a:t>Evaluating</a:t>
            </a:r>
            <a:r>
              <a:rPr lang="pt-BR" sz="1000" dirty="0"/>
              <a:t> Real-Time </a:t>
            </a:r>
            <a:r>
              <a:rPr lang="pt-BR" sz="1000" dirty="0" err="1"/>
              <a:t>Anomaly</a:t>
            </a:r>
            <a:r>
              <a:rPr lang="pt-BR" sz="1000" dirty="0"/>
              <a:t> Detection </a:t>
            </a:r>
            <a:r>
              <a:rPr lang="pt-BR" sz="1000" dirty="0" err="1"/>
              <a:t>Algorithms</a:t>
            </a:r>
            <a:r>
              <a:rPr lang="pt-BR" sz="1000" dirty="0"/>
              <a:t>--The </a:t>
            </a:r>
            <a:r>
              <a:rPr lang="pt-BR" sz="1000" dirty="0" err="1"/>
              <a:t>Numenta</a:t>
            </a:r>
            <a:r>
              <a:rPr lang="pt-BR" sz="1000" dirty="0"/>
              <a:t> </a:t>
            </a:r>
            <a:r>
              <a:rPr lang="pt-BR" sz="1000" dirty="0" err="1"/>
              <a:t>Anomaly</a:t>
            </a:r>
            <a:r>
              <a:rPr lang="pt-BR" sz="1000" dirty="0"/>
              <a:t> Benchmark. In 2015 IEEE 14th </a:t>
            </a:r>
            <a:r>
              <a:rPr lang="pt-BR" sz="1000" dirty="0" err="1"/>
              <a:t>International</a:t>
            </a:r>
            <a:r>
              <a:rPr lang="pt-BR" sz="1000" dirty="0"/>
              <a:t> </a:t>
            </a:r>
            <a:r>
              <a:rPr lang="pt-BR" sz="1000" dirty="0" err="1"/>
              <a:t>Conference</a:t>
            </a:r>
            <a:r>
              <a:rPr lang="pt-BR" sz="1000" dirty="0"/>
              <a:t> </a:t>
            </a:r>
            <a:r>
              <a:rPr lang="pt-BR" sz="1000" dirty="0" err="1"/>
              <a:t>on</a:t>
            </a:r>
            <a:r>
              <a:rPr lang="pt-BR" sz="1000" dirty="0"/>
              <a:t> Machine Learning </a:t>
            </a:r>
            <a:r>
              <a:rPr lang="pt-BR" sz="1000" dirty="0" err="1"/>
              <a:t>and</a:t>
            </a:r>
            <a:r>
              <a:rPr lang="pt-BR" sz="1000" dirty="0"/>
              <a:t> </a:t>
            </a:r>
            <a:r>
              <a:rPr lang="pt-BR" sz="1000" dirty="0" err="1"/>
              <a:t>Applications</a:t>
            </a:r>
            <a:r>
              <a:rPr lang="pt-BR" sz="1000" dirty="0"/>
              <a:t> (ICMLA) (pp. 38-44). IEEE.</a:t>
            </a:r>
          </a:p>
        </p:txBody>
      </p:sp>
      <p:graphicFrame>
        <p:nvGraphicFramePr>
          <p:cNvPr id="8" name="Tabela 5">
            <a:extLst>
              <a:ext uri="{FF2B5EF4-FFF2-40B4-BE49-F238E27FC236}">
                <a16:creationId xmlns:a16="http://schemas.microsoft.com/office/drawing/2014/main" id="{7683DB90-F378-443B-863B-45CA71CDB4DB}"/>
              </a:ext>
            </a:extLst>
          </p:cNvPr>
          <p:cNvGraphicFramePr>
            <a:graphicFrameLocks noGrp="1"/>
          </p:cNvGraphicFramePr>
          <p:nvPr>
            <p:extLst>
              <p:ext uri="{D42A27DB-BD31-4B8C-83A1-F6EECF244321}">
                <p14:modId xmlns:p14="http://schemas.microsoft.com/office/powerpoint/2010/main" val="1410283196"/>
              </p:ext>
            </p:extLst>
          </p:nvPr>
        </p:nvGraphicFramePr>
        <p:xfrm>
          <a:off x="445056" y="2992471"/>
          <a:ext cx="4843329" cy="2194560"/>
        </p:xfrm>
        <a:graphic>
          <a:graphicData uri="http://schemas.openxmlformats.org/drawingml/2006/table">
            <a:tbl>
              <a:tblPr>
                <a:tableStyleId>{9D7B26C5-4107-4FEC-AEDC-1716B250A1EF}</a:tableStyleId>
              </a:tblPr>
              <a:tblGrid>
                <a:gridCol w="1208968">
                  <a:extLst>
                    <a:ext uri="{9D8B030D-6E8A-4147-A177-3AD203B41FA5}">
                      <a16:colId xmlns:a16="http://schemas.microsoft.com/office/drawing/2014/main" val="3156827522"/>
                    </a:ext>
                  </a:extLst>
                </a:gridCol>
                <a:gridCol w="1208968">
                  <a:extLst>
                    <a:ext uri="{9D8B030D-6E8A-4147-A177-3AD203B41FA5}">
                      <a16:colId xmlns:a16="http://schemas.microsoft.com/office/drawing/2014/main" val="3084481422"/>
                    </a:ext>
                  </a:extLst>
                </a:gridCol>
                <a:gridCol w="1208968">
                  <a:extLst>
                    <a:ext uri="{9D8B030D-6E8A-4147-A177-3AD203B41FA5}">
                      <a16:colId xmlns:a16="http://schemas.microsoft.com/office/drawing/2014/main" val="1559440073"/>
                    </a:ext>
                  </a:extLst>
                </a:gridCol>
                <a:gridCol w="1216425">
                  <a:extLst>
                    <a:ext uri="{9D8B030D-6E8A-4147-A177-3AD203B41FA5}">
                      <a16:colId xmlns:a16="http://schemas.microsoft.com/office/drawing/2014/main" val="3176140485"/>
                    </a:ext>
                  </a:extLst>
                </a:gridCol>
              </a:tblGrid>
              <a:tr h="0">
                <a:tc>
                  <a:txBody>
                    <a:bodyPr/>
                    <a:lstStyle/>
                    <a:p>
                      <a:pPr algn="ctr"/>
                      <a:endParaRPr lang="pt-BR" sz="24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pt-BR" sz="24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gridSpan="2">
                  <a:txBody>
                    <a:bodyPr/>
                    <a:lstStyle/>
                    <a:p>
                      <a:pPr algn="ctr"/>
                      <a:r>
                        <a:rPr lang="pt-BR" sz="2400" b="1" dirty="0" err="1">
                          <a:latin typeface="Poppins Light" panose="00000400000000000000" pitchFamily="2" charset="0"/>
                          <a:cs typeface="Poppins Light" panose="00000400000000000000" pitchFamily="2" charset="0"/>
                        </a:rPr>
                        <a:t>Detected</a:t>
                      </a:r>
                      <a:r>
                        <a:rPr lang="pt-BR" sz="2400" b="1" dirty="0">
                          <a:latin typeface="Poppins Light" panose="00000400000000000000" pitchFamily="2" charset="0"/>
                          <a:cs typeface="Poppins Light" panose="00000400000000000000" pitchFamily="2" charset="0"/>
                        </a:rPr>
                        <a:t> </a:t>
                      </a:r>
                      <a:r>
                        <a:rPr lang="pt-BR" sz="2400" b="1" dirty="0" err="1">
                          <a:latin typeface="Poppins Light" panose="00000400000000000000" pitchFamily="2" charset="0"/>
                          <a:cs typeface="Poppins Light" panose="00000400000000000000" pitchFamily="2" charset="0"/>
                        </a:rPr>
                        <a:t>events</a:t>
                      </a:r>
                      <a:endParaRPr lang="pt-BR" sz="2400" b="1"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hMerge="1">
                  <a:txBody>
                    <a:bodyPr/>
                    <a:lstStyle/>
                    <a:p>
                      <a:pPr algn="ctr"/>
                      <a:endParaRPr lang="pt-BR"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523103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400" dirty="0">
                        <a:latin typeface="Poppins Light" panose="00000400000000000000" pitchFamily="2" charset="0"/>
                        <a:cs typeface="Poppins Light" panose="00000400000000000000" pitchFamily="2"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400" dirty="0">
                        <a:latin typeface="Poppins Light" panose="00000400000000000000" pitchFamily="2" charset="0"/>
                        <a:cs typeface="Poppins Light" panose="00000400000000000000"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2400" b="1" dirty="0">
                          <a:latin typeface="Poppins Light" panose="00000400000000000000" pitchFamily="2" charset="0"/>
                          <a:cs typeface="Poppins Light" panose="00000400000000000000" pitchFamily="2" charset="0"/>
                        </a:rPr>
                        <a:t>TRUE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a:r>
                        <a:rPr lang="pt-BR" sz="24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330897"/>
                  </a:ext>
                </a:extLst>
              </a:tr>
              <a:tr h="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400" b="1" dirty="0" err="1">
                          <a:latin typeface="Poppins Light" panose="00000400000000000000" pitchFamily="2" charset="0"/>
                          <a:cs typeface="Poppins Light" panose="00000400000000000000" pitchFamily="2" charset="0"/>
                        </a:rPr>
                        <a:t>Actual</a:t>
                      </a:r>
                      <a:r>
                        <a:rPr lang="pt-BR" sz="2400" b="1" dirty="0">
                          <a:latin typeface="Poppins Light" panose="00000400000000000000" pitchFamily="2" charset="0"/>
                          <a:cs typeface="Poppins Light" panose="00000400000000000000" pitchFamily="2" charset="0"/>
                        </a:rPr>
                        <a:t> </a:t>
                      </a:r>
                      <a:r>
                        <a:rPr lang="pt-BR" sz="2400" b="1" dirty="0" err="1">
                          <a:latin typeface="Poppins Light" panose="00000400000000000000" pitchFamily="2" charset="0"/>
                          <a:cs typeface="Poppins Light" panose="00000400000000000000" pitchFamily="2" charset="0"/>
                        </a:rPr>
                        <a:t>events</a:t>
                      </a:r>
                      <a:endParaRPr lang="pt-BR" sz="2400" b="1" dirty="0">
                        <a:latin typeface="Poppins Light" panose="00000400000000000000" pitchFamily="2" charset="0"/>
                        <a:cs typeface="Poppins Light" panose="00000400000000000000" pitchFamily="2" charset="0"/>
                      </a:endParaRPr>
                    </a:p>
                  </a:txBody>
                  <a:tcPr anchor="ctr">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gn="ctr"/>
                      <a:r>
                        <a:rPr lang="pt-BR" sz="2400" b="1" dirty="0">
                          <a:latin typeface="Poppins Light" panose="00000400000000000000" pitchFamily="2" charset="0"/>
                          <a:cs typeface="Poppins Light" panose="00000400000000000000" pitchFamily="2" charset="0"/>
                        </a:rPr>
                        <a:t>TRUE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2400" dirty="0">
                          <a:latin typeface="Poppins Light" panose="00000400000000000000" pitchFamily="2" charset="0"/>
                          <a:cs typeface="Poppins Light" panose="00000400000000000000" pitchFamily="2" charset="0"/>
                        </a:rPr>
                        <a:t>TP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pt-BR" sz="2400" dirty="0">
                          <a:latin typeface="Poppins Light" panose="00000400000000000000" pitchFamily="2" charset="0"/>
                          <a:cs typeface="Poppins Light" panose="00000400000000000000" pitchFamily="2" charset="0"/>
                        </a:rPr>
                        <a:t>FN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052729"/>
                  </a:ext>
                </a:extLst>
              </a:tr>
              <a:tr h="0">
                <a:tc vMerge="1">
                  <a:txBody>
                    <a:bodyPr/>
                    <a:lstStyle/>
                    <a:p>
                      <a:pPr algn="ctr"/>
                      <a:endParaRPr lang="pt-BR" sz="1800" dirty="0"/>
                    </a:p>
                  </a:txBody>
                  <a:tcPr anchor="ctr">
                    <a:lnR w="12700" cap="flat" cmpd="sng" algn="ctr">
                      <a:solidFill>
                        <a:schemeClr val="tx1"/>
                      </a:solidFill>
                      <a:prstDash val="solid"/>
                      <a:round/>
                      <a:headEnd type="none" w="med" len="med"/>
                      <a:tailEnd type="none" w="med" len="med"/>
                    </a:lnR>
                  </a:tcPr>
                </a:tc>
                <a:tc>
                  <a:txBody>
                    <a:bodyPr/>
                    <a:lstStyle/>
                    <a:p>
                      <a:pPr algn="ctr"/>
                      <a:r>
                        <a:rPr lang="pt-BR" sz="2400" b="1" dirty="0">
                          <a:latin typeface="Poppins Light" panose="00000400000000000000" pitchFamily="2" charset="0"/>
                          <a:cs typeface="Poppins Light" panose="00000400000000000000" pitchFamily="2" charset="0"/>
                        </a:rPr>
                        <a:t>FALSE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pt-BR" sz="2400" dirty="0">
                          <a:latin typeface="Poppins Light" panose="00000400000000000000" pitchFamily="2" charset="0"/>
                          <a:cs typeface="Poppins Light" panose="00000400000000000000" pitchFamily="2" charset="0"/>
                        </a:rPr>
                        <a:t>FP</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pt-BR" sz="2400" dirty="0">
                          <a:latin typeface="Poppins Light" panose="00000400000000000000" pitchFamily="2" charset="0"/>
                          <a:cs typeface="Poppins Light" panose="00000400000000000000" pitchFamily="2" charset="0"/>
                        </a:rPr>
                        <a:t>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471883984"/>
                  </a:ext>
                </a:extLst>
              </a:tr>
            </a:tbl>
          </a:graphicData>
        </a:graphic>
      </p:graphicFrame>
      <p:sp>
        <p:nvSpPr>
          <p:cNvPr id="11" name="CaixaDeTexto 10">
            <a:extLst>
              <a:ext uri="{FF2B5EF4-FFF2-40B4-BE49-F238E27FC236}">
                <a16:creationId xmlns:a16="http://schemas.microsoft.com/office/drawing/2014/main" id="{3C98D6B8-F846-4D76-9D4A-F7FB3E980D26}"/>
              </a:ext>
            </a:extLst>
          </p:cNvPr>
          <p:cNvSpPr txBox="1"/>
          <p:nvPr/>
        </p:nvSpPr>
        <p:spPr>
          <a:xfrm>
            <a:off x="5611252" y="2608961"/>
            <a:ext cx="6135691" cy="2961580"/>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b="1" dirty="0">
                <a:latin typeface="Poppins Light" panose="00000400000000000000" pitchFamily="2" charset="0"/>
                <a:cs typeface="Poppins Light" panose="00000400000000000000" pitchFamily="2" charset="0"/>
              </a:rPr>
              <a:t>TP</a:t>
            </a:r>
            <a:r>
              <a:rPr lang="en-US" dirty="0">
                <a:latin typeface="Poppins Light" panose="00000400000000000000" pitchFamily="2" charset="0"/>
                <a:cs typeface="Poppins Light" panose="00000400000000000000" pitchFamily="2" charset="0"/>
              </a:rPr>
              <a:t> are related to an exact match in event detection, which in some cases could be too late.</a:t>
            </a:r>
          </a:p>
          <a:p>
            <a:pPr marL="342900"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Not all </a:t>
            </a:r>
            <a:r>
              <a:rPr lang="en-US" b="1" dirty="0">
                <a:latin typeface="Poppins Light" panose="00000400000000000000" pitchFamily="2" charset="0"/>
                <a:cs typeface="Poppins Light" panose="00000400000000000000" pitchFamily="2" charset="0"/>
              </a:rPr>
              <a:t>FP</a:t>
            </a:r>
            <a:r>
              <a:rPr lang="en-US" dirty="0">
                <a:latin typeface="Poppins Light" panose="00000400000000000000" pitchFamily="2" charset="0"/>
                <a:cs typeface="Poppins Light" panose="00000400000000000000" pitchFamily="2" charset="0"/>
              </a:rPr>
              <a:t> should be equally punished (may be early/delayed detections).</a:t>
            </a:r>
          </a:p>
          <a:p>
            <a:pPr marL="342900"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An </a:t>
            </a:r>
            <a:r>
              <a:rPr lang="en-US" b="1" dirty="0">
                <a:latin typeface="Poppins Light" panose="00000400000000000000" pitchFamily="2" charset="0"/>
                <a:cs typeface="Poppins Light" panose="00000400000000000000" pitchFamily="2" charset="0"/>
              </a:rPr>
              <a:t>FN</a:t>
            </a:r>
            <a:r>
              <a:rPr lang="en-US" dirty="0">
                <a:latin typeface="Poppins Light" panose="00000400000000000000" pitchFamily="2" charset="0"/>
                <a:cs typeface="Poppins Light" panose="00000400000000000000" pitchFamily="2" charset="0"/>
              </a:rPr>
              <a:t> could be produced by an early/delayed detection rather than a fault in detection.</a:t>
            </a:r>
          </a:p>
          <a:p>
            <a:pPr marL="342900" indent="-342900" algn="just">
              <a:lnSpc>
                <a:spcPct val="150000"/>
              </a:lnSpc>
              <a:buFont typeface="Arial" panose="020B0604020202020204" pitchFamily="34" charset="0"/>
              <a:buChar char="•"/>
              <a:defRPr/>
            </a:pPr>
            <a:r>
              <a:rPr lang="en-US" b="1" dirty="0">
                <a:latin typeface="Poppins Light" panose="00000400000000000000" pitchFamily="2" charset="0"/>
                <a:cs typeface="Poppins Light" panose="00000400000000000000" pitchFamily="2" charset="0"/>
              </a:rPr>
              <a:t>TN</a:t>
            </a:r>
            <a:r>
              <a:rPr lang="en-US" dirty="0">
                <a:latin typeface="Poppins Light" panose="00000400000000000000" pitchFamily="2" charset="0"/>
                <a:cs typeface="Poppins Light" panose="00000400000000000000" pitchFamily="2" charset="0"/>
              </a:rPr>
              <a:t> should not count for scoring methods.</a:t>
            </a:r>
          </a:p>
        </p:txBody>
      </p:sp>
    </p:spTree>
    <p:extLst>
      <p:ext uri="{BB962C8B-B14F-4D97-AF65-F5344CB8AC3E}">
        <p14:creationId xmlns:p14="http://schemas.microsoft.com/office/powerpoint/2010/main" val="63367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6</a:t>
            </a:fld>
            <a:endParaRPr lang="pt-BR" b="1" dirty="0">
              <a:solidFill>
                <a:schemeClr val="tx1"/>
              </a:solidFill>
              <a:latin typeface="Franklin Gothic Book" panose="020B0503020102020204" pitchFamily="34" charset="0"/>
            </a:endParaRPr>
          </a:p>
        </p:txBody>
      </p:sp>
      <p:sp>
        <p:nvSpPr>
          <p:cNvPr id="7" name="CaixaDeTexto 6">
            <a:extLst>
              <a:ext uri="{FF2B5EF4-FFF2-40B4-BE49-F238E27FC236}">
                <a16:creationId xmlns:a16="http://schemas.microsoft.com/office/drawing/2014/main" id="{85B41EF4-8FCE-4766-BB6E-2DE90C0F399A}"/>
              </a:ext>
            </a:extLst>
          </p:cNvPr>
          <p:cNvSpPr txBox="1"/>
          <p:nvPr/>
        </p:nvSpPr>
        <p:spPr>
          <a:xfrm>
            <a:off x="435039" y="936196"/>
            <a:ext cx="5304421" cy="4962897"/>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NAB score [1]</a:t>
            </a:r>
          </a:p>
          <a:p>
            <a:pPr marL="800100" lvl="1"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Anomaly window</a:t>
            </a:r>
          </a:p>
          <a:p>
            <a:pPr marL="800100" lvl="1"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Application profiles</a:t>
            </a:r>
          </a:p>
          <a:p>
            <a:pPr marL="1257300" lvl="2" indent="-342900" algn="just">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reward low FPs, and reward low FNs (standard)</a:t>
            </a:r>
          </a:p>
          <a:p>
            <a:pPr marL="1257300" lvl="2" indent="-342900" algn="just">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greater penalties for FPs</a:t>
            </a:r>
          </a:p>
          <a:p>
            <a:pPr marL="1257300" lvl="2" indent="-342900" algn="just">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greater penalties for FNs</a:t>
            </a:r>
          </a:p>
          <a:p>
            <a:pPr marL="800100" lvl="1" indent="-34290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Scoring function</a:t>
            </a:r>
          </a:p>
          <a:p>
            <a:pPr marL="800100" lvl="1" indent="-342900" algn="just">
              <a:lnSpc>
                <a:spcPct val="150000"/>
              </a:lnSpc>
              <a:buFont typeface="Arial" panose="020B0604020202020204" pitchFamily="34" charset="0"/>
              <a:buChar char="•"/>
              <a:defRPr/>
            </a:pPr>
            <a:endParaRPr lang="en-US" sz="500" dirty="0">
              <a:latin typeface="Poppins Light" panose="00000400000000000000" pitchFamily="2" charset="0"/>
              <a:cs typeface="Poppins Light" panose="00000400000000000000" pitchFamily="2" charset="0"/>
            </a:endParaRPr>
          </a:p>
          <a:p>
            <a:pPr marL="285750" indent="-28575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Critics [2]</a:t>
            </a:r>
          </a:p>
          <a:p>
            <a:pPr marL="742950" lvl="1" indent="-28575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Determining anomaly window’s size</a:t>
            </a:r>
          </a:p>
          <a:p>
            <a:pPr marL="742950" lvl="1" indent="-28575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Arbitrary (application specific) weights make comparison unfeasible</a:t>
            </a:r>
          </a:p>
          <a:p>
            <a:pPr marL="742950" lvl="1" indent="-285750" algn="just">
              <a:lnSpc>
                <a:spcPct val="150000"/>
              </a:lnSpc>
              <a:buFont typeface="Arial" panose="020B0604020202020204" pitchFamily="34" charset="0"/>
              <a:buChar char="•"/>
              <a:defRPr/>
            </a:pPr>
            <a:r>
              <a:rPr lang="en-US" dirty="0">
                <a:latin typeface="Poppins Light" panose="00000400000000000000" pitchFamily="2" charset="0"/>
                <a:cs typeface="Poppins Light" panose="00000400000000000000" pitchFamily="2" charset="0"/>
              </a:rPr>
              <a:t>Gaps in scoring function</a:t>
            </a:r>
          </a:p>
          <a:p>
            <a:pPr marL="1200150" lvl="2" indent="-285750" algn="just">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Bad-definition</a:t>
            </a:r>
          </a:p>
          <a:p>
            <a:pPr marL="1200150" lvl="2" indent="-285750" algn="just">
              <a:buFont typeface="Arial" panose="020B0604020202020204" pitchFamily="34" charset="0"/>
              <a:buChar char="•"/>
              <a:defRPr/>
            </a:pPr>
            <a:r>
              <a:rPr lang="en-US" sz="1200" dirty="0">
                <a:latin typeface="Poppins Light" panose="00000400000000000000" pitchFamily="2" charset="0"/>
                <a:cs typeface="Poppins Light" panose="00000400000000000000" pitchFamily="2" charset="0"/>
              </a:rPr>
              <a:t>Arbitrary constants</a:t>
            </a:r>
            <a:endParaRPr lang="en-US" sz="1600" dirty="0">
              <a:latin typeface="Poppins Light" panose="00000400000000000000" pitchFamily="2" charset="0"/>
              <a:cs typeface="Poppins Light" panose="00000400000000000000" pitchFamily="2"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 </a:t>
            </a:r>
            <a:r>
              <a:rPr lang="pt-BR" sz="3000" b="1" dirty="0" err="1">
                <a:latin typeface="Poppins SemiBold" panose="00000700000000000000" pitchFamily="2" charset="0"/>
                <a:cs typeface="Poppins SemiBold" panose="00000700000000000000" pitchFamily="2" charset="0"/>
              </a:rPr>
              <a:t>State-of-the-art</a:t>
            </a:r>
            <a:endParaRPr lang="pt-BR" sz="3000" b="1" dirty="0">
              <a:latin typeface="Poppins SemiBold" panose="00000700000000000000" pitchFamily="2" charset="0"/>
              <a:cs typeface="Poppins SemiBold" panose="00000700000000000000" pitchFamily="2" charset="0"/>
            </a:endParaRPr>
          </a:p>
        </p:txBody>
      </p:sp>
      <p:sp>
        <p:nvSpPr>
          <p:cNvPr id="13" name="CaixaDeTexto 9">
            <a:extLst>
              <a:ext uri="{FF2B5EF4-FFF2-40B4-BE49-F238E27FC236}">
                <a16:creationId xmlns:a16="http://schemas.microsoft.com/office/drawing/2014/main" id="{01C172A2-FA9A-4189-95D6-27ACF73C067E}"/>
              </a:ext>
            </a:extLst>
          </p:cNvPr>
          <p:cNvSpPr txBox="1"/>
          <p:nvPr/>
        </p:nvSpPr>
        <p:spPr>
          <a:xfrm>
            <a:off x="633439" y="6114755"/>
            <a:ext cx="10874480" cy="553998"/>
          </a:xfrm>
          <a:prstGeom prst="rect">
            <a:avLst/>
          </a:prstGeom>
          <a:noFill/>
        </p:spPr>
        <p:txBody>
          <a:bodyPr wrap="square" rtlCol="0">
            <a:spAutoFit/>
          </a:bodyPr>
          <a:lstStyle/>
          <a:p>
            <a:r>
              <a:rPr lang="pt-BR" sz="1000" dirty="0"/>
              <a:t>[1] </a:t>
            </a:r>
            <a:r>
              <a:rPr lang="pt-BR" sz="1000" dirty="0" err="1"/>
              <a:t>Lavin</a:t>
            </a:r>
            <a:r>
              <a:rPr lang="pt-BR" sz="1000" dirty="0"/>
              <a:t>, A., &amp; Ahmad, S. (2015, </a:t>
            </a:r>
            <a:r>
              <a:rPr lang="pt-BR" sz="1000" dirty="0" err="1"/>
              <a:t>December</a:t>
            </a:r>
            <a:r>
              <a:rPr lang="pt-BR" sz="1000" dirty="0"/>
              <a:t>). </a:t>
            </a:r>
            <a:r>
              <a:rPr lang="pt-BR" sz="1000" dirty="0" err="1"/>
              <a:t>Evaluating</a:t>
            </a:r>
            <a:r>
              <a:rPr lang="pt-BR" sz="1000" dirty="0"/>
              <a:t> Real-Time </a:t>
            </a:r>
            <a:r>
              <a:rPr lang="pt-BR" sz="1000" dirty="0" err="1"/>
              <a:t>Anomaly</a:t>
            </a:r>
            <a:r>
              <a:rPr lang="pt-BR" sz="1000" dirty="0"/>
              <a:t> Detection </a:t>
            </a:r>
            <a:r>
              <a:rPr lang="pt-BR" sz="1000" dirty="0" err="1"/>
              <a:t>Algorithms</a:t>
            </a:r>
            <a:r>
              <a:rPr lang="pt-BR" sz="1000" dirty="0"/>
              <a:t>--The </a:t>
            </a:r>
            <a:r>
              <a:rPr lang="pt-BR" sz="1000" dirty="0" err="1"/>
              <a:t>Numenta</a:t>
            </a:r>
            <a:r>
              <a:rPr lang="pt-BR" sz="1000" dirty="0"/>
              <a:t> </a:t>
            </a:r>
            <a:r>
              <a:rPr lang="pt-BR" sz="1000" dirty="0" err="1"/>
              <a:t>Anomaly</a:t>
            </a:r>
            <a:r>
              <a:rPr lang="pt-BR" sz="1000" dirty="0"/>
              <a:t> Benchmark. In 2015 IEEE 14th </a:t>
            </a:r>
            <a:r>
              <a:rPr lang="pt-BR" sz="1000" dirty="0" err="1"/>
              <a:t>International</a:t>
            </a:r>
            <a:r>
              <a:rPr lang="pt-BR" sz="1000" dirty="0"/>
              <a:t> </a:t>
            </a:r>
            <a:r>
              <a:rPr lang="pt-BR" sz="1000" dirty="0" err="1"/>
              <a:t>Conference</a:t>
            </a:r>
            <a:r>
              <a:rPr lang="pt-BR" sz="1000" dirty="0"/>
              <a:t> </a:t>
            </a:r>
            <a:r>
              <a:rPr lang="pt-BR" sz="1000" dirty="0" err="1"/>
              <a:t>on</a:t>
            </a:r>
            <a:r>
              <a:rPr lang="pt-BR" sz="1000" dirty="0"/>
              <a:t> Machine Learning </a:t>
            </a:r>
            <a:r>
              <a:rPr lang="pt-BR" sz="1000" dirty="0" err="1"/>
              <a:t>and</a:t>
            </a:r>
            <a:r>
              <a:rPr lang="pt-BR" sz="1000" dirty="0"/>
              <a:t> </a:t>
            </a:r>
            <a:r>
              <a:rPr lang="pt-BR" sz="1000" dirty="0" err="1"/>
              <a:t>Applications</a:t>
            </a:r>
            <a:r>
              <a:rPr lang="pt-BR" sz="1000" dirty="0"/>
              <a:t> (ICMLA) (pp. 38-44). IEEE.</a:t>
            </a:r>
          </a:p>
          <a:p>
            <a:r>
              <a:rPr lang="pt-BR" sz="1000" dirty="0"/>
              <a:t>[2] Singh, N., &amp; </a:t>
            </a:r>
            <a:r>
              <a:rPr lang="pt-BR" sz="1000" dirty="0" err="1"/>
              <a:t>Olinsky</a:t>
            </a:r>
            <a:r>
              <a:rPr lang="pt-BR" sz="1000" dirty="0"/>
              <a:t>, C. (2017, May). </a:t>
            </a:r>
            <a:r>
              <a:rPr lang="pt-BR" sz="1000" dirty="0" err="1"/>
              <a:t>Demystifying</a:t>
            </a:r>
            <a:r>
              <a:rPr lang="pt-BR" sz="1000" dirty="0"/>
              <a:t> </a:t>
            </a:r>
            <a:r>
              <a:rPr lang="pt-BR" sz="1000" dirty="0" err="1"/>
              <a:t>Numenta</a:t>
            </a:r>
            <a:r>
              <a:rPr lang="pt-BR" sz="1000" dirty="0"/>
              <a:t> </a:t>
            </a:r>
            <a:r>
              <a:rPr lang="pt-BR" sz="1000" dirty="0" err="1"/>
              <a:t>anomaly</a:t>
            </a:r>
            <a:r>
              <a:rPr lang="pt-BR" sz="1000" dirty="0"/>
              <a:t> benchmark. In 2017 </a:t>
            </a:r>
            <a:r>
              <a:rPr lang="pt-BR" sz="1000" dirty="0" err="1"/>
              <a:t>International</a:t>
            </a:r>
            <a:r>
              <a:rPr lang="pt-BR" sz="1000" dirty="0"/>
              <a:t> Joint </a:t>
            </a:r>
            <a:r>
              <a:rPr lang="pt-BR" sz="1000" dirty="0" err="1"/>
              <a:t>Conference</a:t>
            </a:r>
            <a:r>
              <a:rPr lang="pt-BR" sz="1000" dirty="0"/>
              <a:t> </a:t>
            </a:r>
            <a:r>
              <a:rPr lang="pt-BR" sz="1000" dirty="0" err="1"/>
              <a:t>on</a:t>
            </a:r>
            <a:r>
              <a:rPr lang="pt-BR" sz="1000" dirty="0"/>
              <a:t> Neural Networks (IJCNN) (pp. 1570-1577). IEEE.</a:t>
            </a:r>
          </a:p>
        </p:txBody>
      </p:sp>
      <p:grpSp>
        <p:nvGrpSpPr>
          <p:cNvPr id="35" name="Agrupar 34">
            <a:extLst>
              <a:ext uri="{FF2B5EF4-FFF2-40B4-BE49-F238E27FC236}">
                <a16:creationId xmlns:a16="http://schemas.microsoft.com/office/drawing/2014/main" id="{F69A2E9D-2CD1-4FF0-B829-5EBC40C44861}"/>
              </a:ext>
            </a:extLst>
          </p:cNvPr>
          <p:cNvGrpSpPr/>
          <p:nvPr/>
        </p:nvGrpSpPr>
        <p:grpSpPr>
          <a:xfrm>
            <a:off x="5941172" y="814446"/>
            <a:ext cx="5747769" cy="5015836"/>
            <a:chOff x="6113673" y="948855"/>
            <a:chExt cx="5747769" cy="5015836"/>
          </a:xfrm>
        </p:grpSpPr>
        <p:grpSp>
          <p:nvGrpSpPr>
            <p:cNvPr id="6" name="Agrupar 5">
              <a:extLst>
                <a:ext uri="{FF2B5EF4-FFF2-40B4-BE49-F238E27FC236}">
                  <a16:creationId xmlns:a16="http://schemas.microsoft.com/office/drawing/2014/main" id="{AB407A21-DBF7-4B1E-9AA7-E89EEB7A8817}"/>
                </a:ext>
              </a:extLst>
            </p:cNvPr>
            <p:cNvGrpSpPr/>
            <p:nvPr/>
          </p:nvGrpSpPr>
          <p:grpSpPr>
            <a:xfrm>
              <a:off x="6113673" y="948855"/>
              <a:ext cx="5747769" cy="4891529"/>
              <a:chOff x="6113673" y="948855"/>
              <a:chExt cx="5747769" cy="4891529"/>
            </a:xfrm>
          </p:grpSpPr>
          <p:cxnSp>
            <p:nvCxnSpPr>
              <p:cNvPr id="19" name="Conector reto 18">
                <a:extLst>
                  <a:ext uri="{FF2B5EF4-FFF2-40B4-BE49-F238E27FC236}">
                    <a16:creationId xmlns:a16="http://schemas.microsoft.com/office/drawing/2014/main" id="{6ECEC597-E8B2-47E8-845F-CAB5D7115461}"/>
                  </a:ext>
                </a:extLst>
              </p:cNvPr>
              <p:cNvCxnSpPr>
                <a:cxnSpLocks/>
              </p:cNvCxnSpPr>
              <p:nvPr/>
            </p:nvCxnSpPr>
            <p:spPr>
              <a:xfrm flipH="1">
                <a:off x="9010650" y="1354125"/>
                <a:ext cx="236" cy="4032000"/>
              </a:xfrm>
              <a:prstGeom prst="line">
                <a:avLst/>
              </a:prstGeom>
              <a:ln w="19050">
                <a:solidFill>
                  <a:srgbClr val="00B050"/>
                </a:solidFill>
                <a:prstDash val="lgDash"/>
              </a:ln>
            </p:spPr>
            <p:style>
              <a:lnRef idx="1">
                <a:schemeClr val="dk1"/>
              </a:lnRef>
              <a:fillRef idx="0">
                <a:schemeClr val="dk1"/>
              </a:fillRef>
              <a:effectRef idx="0">
                <a:schemeClr val="dk1"/>
              </a:effectRef>
              <a:fontRef idx="minor">
                <a:schemeClr val="tx1"/>
              </a:fontRef>
            </p:style>
          </p:cxnSp>
          <p:cxnSp>
            <p:nvCxnSpPr>
              <p:cNvPr id="20" name="Conector reto 19">
                <a:extLst>
                  <a:ext uri="{FF2B5EF4-FFF2-40B4-BE49-F238E27FC236}">
                    <a16:creationId xmlns:a16="http://schemas.microsoft.com/office/drawing/2014/main" id="{DEF937CC-535B-4A86-AADB-DBDDDBEA455F}"/>
                  </a:ext>
                </a:extLst>
              </p:cNvPr>
              <p:cNvCxnSpPr>
                <a:cxnSpLocks/>
              </p:cNvCxnSpPr>
              <p:nvPr/>
            </p:nvCxnSpPr>
            <p:spPr>
              <a:xfrm flipV="1">
                <a:off x="7154804" y="1354125"/>
                <a:ext cx="0" cy="399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1" name="Conector reto 20">
                <a:extLst>
                  <a:ext uri="{FF2B5EF4-FFF2-40B4-BE49-F238E27FC236}">
                    <a16:creationId xmlns:a16="http://schemas.microsoft.com/office/drawing/2014/main" id="{E217D645-0DB5-44AA-AA7A-AB57B8B31015}"/>
                  </a:ext>
                </a:extLst>
              </p:cNvPr>
              <p:cNvCxnSpPr>
                <a:cxnSpLocks/>
              </p:cNvCxnSpPr>
              <p:nvPr/>
            </p:nvCxnSpPr>
            <p:spPr>
              <a:xfrm flipV="1">
                <a:off x="8762517" y="1354125"/>
                <a:ext cx="0" cy="399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82A88979-858F-40D3-BCEF-C2365505556C}"/>
                  </a:ext>
                </a:extLst>
              </p:cNvPr>
              <p:cNvCxnSpPr>
                <a:cxnSpLocks/>
              </p:cNvCxnSpPr>
              <p:nvPr/>
            </p:nvCxnSpPr>
            <p:spPr>
              <a:xfrm flipV="1">
                <a:off x="9301283" y="1354125"/>
                <a:ext cx="0" cy="399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3" name="Conector reto 22">
                <a:extLst>
                  <a:ext uri="{FF2B5EF4-FFF2-40B4-BE49-F238E27FC236}">
                    <a16:creationId xmlns:a16="http://schemas.microsoft.com/office/drawing/2014/main" id="{474AAD4D-2CDF-4FC9-849C-F65544019600}"/>
                  </a:ext>
                </a:extLst>
              </p:cNvPr>
              <p:cNvCxnSpPr>
                <a:cxnSpLocks/>
              </p:cNvCxnSpPr>
              <p:nvPr/>
            </p:nvCxnSpPr>
            <p:spPr>
              <a:xfrm flipV="1">
                <a:off x="10104335" y="1364367"/>
                <a:ext cx="0" cy="399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4" name="Conector reto 23">
                <a:extLst>
                  <a:ext uri="{FF2B5EF4-FFF2-40B4-BE49-F238E27FC236}">
                    <a16:creationId xmlns:a16="http://schemas.microsoft.com/office/drawing/2014/main" id="{610AC289-DE2E-40D3-B77D-DEA89D510325}"/>
                  </a:ext>
                </a:extLst>
              </p:cNvPr>
              <p:cNvCxnSpPr>
                <a:cxnSpLocks/>
              </p:cNvCxnSpPr>
              <p:nvPr/>
            </p:nvCxnSpPr>
            <p:spPr>
              <a:xfrm flipV="1">
                <a:off x="11441592" y="1362219"/>
                <a:ext cx="0" cy="3996000"/>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pic>
            <p:nvPicPr>
              <p:cNvPr id="3" name="Imagem 2">
                <a:extLst>
                  <a:ext uri="{FF2B5EF4-FFF2-40B4-BE49-F238E27FC236}">
                    <a16:creationId xmlns:a16="http://schemas.microsoft.com/office/drawing/2014/main" id="{EA198E09-86C4-4568-A70F-B63A909DCF2D}"/>
                  </a:ext>
                </a:extLst>
              </p:cNvPr>
              <p:cNvPicPr>
                <a:picLocks noChangeAspect="1"/>
              </p:cNvPicPr>
              <p:nvPr/>
            </p:nvPicPr>
            <p:blipFill rotWithShape="1">
              <a:blip r:embed="rId3">
                <a:clrChange>
                  <a:clrFrom>
                    <a:srgbClr val="FFFFFF"/>
                  </a:clrFrom>
                  <a:clrTo>
                    <a:srgbClr val="FFFFFF">
                      <a:alpha val="0"/>
                    </a:srgbClr>
                  </a:clrTo>
                </a:clrChange>
              </a:blip>
              <a:srcRect l="852" r="789"/>
              <a:stretch/>
            </p:blipFill>
            <p:spPr>
              <a:xfrm>
                <a:off x="6113673" y="948855"/>
                <a:ext cx="5747769" cy="4891529"/>
              </a:xfrm>
              <a:prstGeom prst="rect">
                <a:avLst/>
              </a:prstGeom>
            </p:spPr>
          </p:pic>
          <p:cxnSp>
            <p:nvCxnSpPr>
              <p:cNvPr id="27" name="Conector reto 26">
                <a:extLst>
                  <a:ext uri="{FF2B5EF4-FFF2-40B4-BE49-F238E27FC236}">
                    <a16:creationId xmlns:a16="http://schemas.microsoft.com/office/drawing/2014/main" id="{92FC41A1-342F-40F2-88CF-CAE1232EAA9B}"/>
                  </a:ext>
                </a:extLst>
              </p:cNvPr>
              <p:cNvCxnSpPr>
                <a:cxnSpLocks/>
              </p:cNvCxnSpPr>
              <p:nvPr/>
            </p:nvCxnSpPr>
            <p:spPr>
              <a:xfrm flipV="1">
                <a:off x="8247362" y="1351977"/>
                <a:ext cx="0" cy="3996000"/>
              </a:xfrm>
              <a:prstGeom prst="line">
                <a:avLst/>
              </a:prstGeom>
              <a:ln w="28575">
                <a:solidFill>
                  <a:schemeClr val="tx1">
                    <a:lumMod val="50000"/>
                    <a:lumOff val="50000"/>
                  </a:schemeClr>
                </a:solidFill>
                <a:prstDash val="solid"/>
              </a:ln>
            </p:spPr>
            <p:style>
              <a:lnRef idx="1">
                <a:schemeClr val="dk1"/>
              </a:lnRef>
              <a:fillRef idx="0">
                <a:schemeClr val="dk1"/>
              </a:fillRef>
              <a:effectRef idx="0">
                <a:schemeClr val="dk1"/>
              </a:effectRef>
              <a:fontRef idx="minor">
                <a:schemeClr val="tx1"/>
              </a:fontRef>
            </p:style>
          </p:cxnSp>
          <p:cxnSp>
            <p:nvCxnSpPr>
              <p:cNvPr id="28" name="Conector reto 27">
                <a:extLst>
                  <a:ext uri="{FF2B5EF4-FFF2-40B4-BE49-F238E27FC236}">
                    <a16:creationId xmlns:a16="http://schemas.microsoft.com/office/drawing/2014/main" id="{D08C3C66-15D4-4034-9EB4-83024880F99F}"/>
                  </a:ext>
                </a:extLst>
              </p:cNvPr>
              <p:cNvCxnSpPr>
                <a:cxnSpLocks/>
              </p:cNvCxnSpPr>
              <p:nvPr/>
            </p:nvCxnSpPr>
            <p:spPr>
              <a:xfrm flipV="1">
                <a:off x="9842196" y="1349829"/>
                <a:ext cx="0" cy="3996000"/>
              </a:xfrm>
              <a:prstGeom prst="line">
                <a:avLst/>
              </a:prstGeom>
              <a:ln w="28575">
                <a:solidFill>
                  <a:schemeClr val="tx1">
                    <a:lumMod val="50000"/>
                    <a:lumOff val="50000"/>
                  </a:schemeClr>
                </a:solidFill>
                <a:prstDash val="solid"/>
              </a:ln>
            </p:spPr>
            <p:style>
              <a:lnRef idx="1">
                <a:schemeClr val="dk1"/>
              </a:lnRef>
              <a:fillRef idx="0">
                <a:schemeClr val="dk1"/>
              </a:fillRef>
              <a:effectRef idx="0">
                <a:schemeClr val="dk1"/>
              </a:effectRef>
              <a:fontRef idx="minor">
                <a:schemeClr val="tx1"/>
              </a:fontRef>
            </p:style>
          </p:cxnSp>
        </p:grpSp>
        <p:grpSp>
          <p:nvGrpSpPr>
            <p:cNvPr id="34" name="Agrupar 33">
              <a:extLst>
                <a:ext uri="{FF2B5EF4-FFF2-40B4-BE49-F238E27FC236}">
                  <a16:creationId xmlns:a16="http://schemas.microsoft.com/office/drawing/2014/main" id="{2E37FBB1-B032-41AA-A045-D6F0AB39FB8E}"/>
                </a:ext>
              </a:extLst>
            </p:cNvPr>
            <p:cNvGrpSpPr/>
            <p:nvPr/>
          </p:nvGrpSpPr>
          <p:grpSpPr>
            <a:xfrm>
              <a:off x="6718262" y="5568211"/>
              <a:ext cx="2094500" cy="396480"/>
              <a:chOff x="5193297" y="839246"/>
              <a:chExt cx="2094500" cy="396480"/>
            </a:xfrm>
          </p:grpSpPr>
          <p:cxnSp>
            <p:nvCxnSpPr>
              <p:cNvPr id="29" name="Conector reto 28">
                <a:extLst>
                  <a:ext uri="{FF2B5EF4-FFF2-40B4-BE49-F238E27FC236}">
                    <a16:creationId xmlns:a16="http://schemas.microsoft.com/office/drawing/2014/main" id="{FBFDAF02-B6CE-49A0-94EE-074977F22E1E}"/>
                  </a:ext>
                </a:extLst>
              </p:cNvPr>
              <p:cNvCxnSpPr>
                <a:cxnSpLocks/>
              </p:cNvCxnSpPr>
              <p:nvPr/>
            </p:nvCxnSpPr>
            <p:spPr>
              <a:xfrm>
                <a:off x="5193297" y="970051"/>
                <a:ext cx="331740" cy="0"/>
              </a:xfrm>
              <a:prstGeom prst="line">
                <a:avLst/>
              </a:prstGeom>
              <a:ln w="19050">
                <a:solidFill>
                  <a:srgbClr val="00B050"/>
                </a:solidFill>
                <a:prstDash val="lgDash"/>
              </a:ln>
            </p:spPr>
            <p:style>
              <a:lnRef idx="1">
                <a:schemeClr val="dk1"/>
              </a:lnRef>
              <a:fillRef idx="0">
                <a:schemeClr val="dk1"/>
              </a:fillRef>
              <a:effectRef idx="0">
                <a:schemeClr val="dk1"/>
              </a:effectRef>
              <a:fontRef idx="minor">
                <a:schemeClr val="tx1"/>
              </a:fontRef>
            </p:style>
          </p:cxnSp>
          <p:sp>
            <p:nvSpPr>
              <p:cNvPr id="31" name="CaixaDeTexto 30">
                <a:extLst>
                  <a:ext uri="{FF2B5EF4-FFF2-40B4-BE49-F238E27FC236}">
                    <a16:creationId xmlns:a16="http://schemas.microsoft.com/office/drawing/2014/main" id="{1D88215F-7F3B-47E1-8DD8-B0DBD1991D40}"/>
                  </a:ext>
                </a:extLst>
              </p:cNvPr>
              <p:cNvSpPr txBox="1"/>
              <p:nvPr/>
            </p:nvSpPr>
            <p:spPr>
              <a:xfrm>
                <a:off x="5525037" y="839246"/>
                <a:ext cx="1762760" cy="261610"/>
              </a:xfrm>
              <a:prstGeom prst="rect">
                <a:avLst/>
              </a:prstGeom>
              <a:noFill/>
            </p:spPr>
            <p:txBody>
              <a:bodyPr wrap="square">
                <a:spAutoFit/>
              </a:bodyPr>
              <a:lstStyle/>
              <a:p>
                <a:r>
                  <a:rPr lang="en-US" sz="1100" dirty="0">
                    <a:latin typeface="Poppins Light" panose="00000400000000000000" pitchFamily="2" charset="0"/>
                    <a:cs typeface="Poppins Light" panose="00000400000000000000" pitchFamily="2" charset="0"/>
                  </a:rPr>
                  <a:t>Event position</a:t>
                </a:r>
                <a:endParaRPr lang="pt-BR" sz="1100" dirty="0"/>
              </a:p>
            </p:txBody>
          </p:sp>
          <p:cxnSp>
            <p:nvCxnSpPr>
              <p:cNvPr id="32" name="Conector reto 31">
                <a:extLst>
                  <a:ext uri="{FF2B5EF4-FFF2-40B4-BE49-F238E27FC236}">
                    <a16:creationId xmlns:a16="http://schemas.microsoft.com/office/drawing/2014/main" id="{6BD2F2EF-13B9-4C50-B89B-632AEE05D9A8}"/>
                  </a:ext>
                </a:extLst>
              </p:cNvPr>
              <p:cNvCxnSpPr>
                <a:cxnSpLocks/>
              </p:cNvCxnSpPr>
              <p:nvPr/>
            </p:nvCxnSpPr>
            <p:spPr>
              <a:xfrm>
                <a:off x="5193297" y="1104921"/>
                <a:ext cx="331740"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33" name="CaixaDeTexto 32">
                <a:extLst>
                  <a:ext uri="{FF2B5EF4-FFF2-40B4-BE49-F238E27FC236}">
                    <a16:creationId xmlns:a16="http://schemas.microsoft.com/office/drawing/2014/main" id="{60CE49AA-4C38-4783-BF7A-1694AEB13F46}"/>
                  </a:ext>
                </a:extLst>
              </p:cNvPr>
              <p:cNvSpPr txBox="1"/>
              <p:nvPr/>
            </p:nvSpPr>
            <p:spPr>
              <a:xfrm>
                <a:off x="5525037" y="974116"/>
                <a:ext cx="1762760" cy="261610"/>
              </a:xfrm>
              <a:prstGeom prst="rect">
                <a:avLst/>
              </a:prstGeom>
              <a:noFill/>
            </p:spPr>
            <p:txBody>
              <a:bodyPr wrap="square">
                <a:spAutoFit/>
              </a:bodyPr>
              <a:lstStyle/>
              <a:p>
                <a:r>
                  <a:rPr lang="en-US" sz="1100" dirty="0">
                    <a:latin typeface="Poppins Light" panose="00000400000000000000" pitchFamily="2" charset="0"/>
                    <a:cs typeface="Poppins Light" panose="00000400000000000000" pitchFamily="2" charset="0"/>
                  </a:rPr>
                  <a:t>Detection position</a:t>
                </a:r>
                <a:endParaRPr lang="pt-BR" sz="1100" dirty="0"/>
              </a:p>
            </p:txBody>
          </p:sp>
        </p:grpSp>
      </p:grpSp>
    </p:spTree>
    <p:extLst>
      <p:ext uri="{BB962C8B-B14F-4D97-AF65-F5344CB8AC3E}">
        <p14:creationId xmlns:p14="http://schemas.microsoft.com/office/powerpoint/2010/main" val="396370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7</a:t>
            </a:fld>
            <a:endParaRPr lang="pt-BR" b="1" dirty="0">
              <a:solidFill>
                <a:schemeClr val="tx1"/>
              </a:solidFill>
              <a:latin typeface="Franklin Gothic Book" panose="020B0503020102020204" pitchFamily="34" charset="0"/>
            </a:endParaRPr>
          </a:p>
        </p:txBody>
      </p:sp>
      <p:sp>
        <p:nvSpPr>
          <p:cNvPr id="7" name="CaixaDeTexto 6">
            <a:extLst>
              <a:ext uri="{FF2B5EF4-FFF2-40B4-BE49-F238E27FC236}">
                <a16:creationId xmlns:a16="http://schemas.microsoft.com/office/drawing/2014/main" id="{85B41EF4-8FCE-4766-BB6E-2DE90C0F399A}"/>
              </a:ext>
            </a:extLst>
          </p:cNvPr>
          <p:cNvSpPr txBox="1"/>
          <p:nvPr/>
        </p:nvSpPr>
        <p:spPr>
          <a:xfrm>
            <a:off x="633439" y="1348045"/>
            <a:ext cx="10939725" cy="4161909"/>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In literature, the performance of event detection methods is evaluated mainly by standard classification metrics (</a:t>
            </a:r>
            <a:r>
              <a:rPr lang="en-US" sz="2000" b="1" dirty="0">
                <a:latin typeface="Poppins Light" panose="00000400000000000000" pitchFamily="2" charset="0"/>
                <a:cs typeface="Poppins Light" panose="00000400000000000000" pitchFamily="2" charset="0"/>
              </a:rPr>
              <a:t>hard metrics</a:t>
            </a:r>
            <a:r>
              <a:rPr lang="en-US" sz="2000" dirty="0">
                <a:latin typeface="Poppins Light" panose="00000400000000000000" pitchFamily="2" charset="0"/>
                <a:cs typeface="Poppins Light" panose="00000400000000000000" pitchFamily="2" charset="0"/>
              </a:rPr>
              <a:t>), which may not be adequate.</a:t>
            </a:r>
          </a:p>
          <a:p>
            <a:pPr marL="342900" indent="-342900" algn="just">
              <a:lnSpc>
                <a:spcPct val="150000"/>
              </a:lnSpc>
              <a:buFont typeface="Arial" panose="020B0604020202020204" pitchFamily="34" charset="0"/>
              <a:buChar char="•"/>
              <a:defRPr/>
            </a:pPr>
            <a:endParaRPr lang="en-US" sz="2000" dirty="0">
              <a:latin typeface="Poppins Light" panose="00000400000000000000" pitchFamily="2" charset="0"/>
              <a:cs typeface="Poppins Light" panose="00000400000000000000" pitchFamily="2" charset="0"/>
            </a:endParaRPr>
          </a:p>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The </a:t>
            </a:r>
            <a:r>
              <a:rPr lang="en-US" sz="2000" b="1" dirty="0">
                <a:latin typeface="Poppins Light" panose="00000400000000000000" pitchFamily="2" charset="0"/>
                <a:cs typeface="Poppins Light" panose="00000400000000000000" pitchFamily="2" charset="0"/>
              </a:rPr>
              <a:t>state-of-the-art</a:t>
            </a:r>
            <a:r>
              <a:rPr lang="en-US" sz="2000" dirty="0">
                <a:latin typeface="Poppins Light" panose="00000400000000000000" pitchFamily="2" charset="0"/>
                <a:cs typeface="Poppins Light" panose="00000400000000000000" pitchFamily="2" charset="0"/>
              </a:rPr>
              <a:t> on scoring real-time anomaly detectors is </a:t>
            </a:r>
            <a:r>
              <a:rPr lang="en-US" sz="2000" b="1" dirty="0">
                <a:latin typeface="Poppins Light" panose="00000400000000000000" pitchFamily="2" charset="0"/>
                <a:cs typeface="Poppins Light" panose="00000400000000000000" pitchFamily="2" charset="0"/>
              </a:rPr>
              <a:t>arbitrary</a:t>
            </a:r>
            <a:r>
              <a:rPr lang="en-US" sz="2000" dirty="0">
                <a:latin typeface="Poppins Light" panose="00000400000000000000" pitchFamily="2" charset="0"/>
                <a:cs typeface="Poppins Light" panose="00000400000000000000" pitchFamily="2" charset="0"/>
              </a:rPr>
              <a:t>, </a:t>
            </a:r>
            <a:r>
              <a:rPr lang="en-US" sz="2000" b="1" dirty="0">
                <a:latin typeface="Poppins Light" panose="00000400000000000000" pitchFamily="2" charset="0"/>
                <a:cs typeface="Poppins Light" panose="00000400000000000000" pitchFamily="2" charset="0"/>
              </a:rPr>
              <a:t>poorly-defined</a:t>
            </a:r>
            <a:r>
              <a:rPr lang="en-US" sz="2000" dirty="0">
                <a:latin typeface="Poppins Light" panose="00000400000000000000" pitchFamily="2" charset="0"/>
                <a:cs typeface="Poppins Light" panose="00000400000000000000" pitchFamily="2" charset="0"/>
              </a:rPr>
              <a:t> and, in some cases, </a:t>
            </a:r>
            <a:r>
              <a:rPr lang="en-US" sz="2000" b="1" dirty="0">
                <a:latin typeface="Poppins Light" panose="00000400000000000000" pitchFamily="2" charset="0"/>
                <a:cs typeface="Poppins Light" panose="00000400000000000000" pitchFamily="2" charset="0"/>
              </a:rPr>
              <a:t>not applicable</a:t>
            </a:r>
            <a:r>
              <a:rPr lang="en-US" sz="2000" dirty="0">
                <a:latin typeface="Poppins Light" panose="00000400000000000000" pitchFamily="2" charset="0"/>
                <a:cs typeface="Poppins Light" panose="00000400000000000000" pitchFamily="2" charset="0"/>
              </a:rPr>
              <a:t>.</a:t>
            </a:r>
          </a:p>
          <a:p>
            <a:pPr marL="342900" indent="-342900" algn="just">
              <a:lnSpc>
                <a:spcPct val="150000"/>
              </a:lnSpc>
              <a:buFont typeface="Arial" panose="020B0604020202020204" pitchFamily="34" charset="0"/>
              <a:buChar char="•"/>
              <a:defRPr/>
            </a:pPr>
            <a:endParaRPr lang="en-US" sz="2000" dirty="0">
              <a:latin typeface="Poppins Light" panose="00000400000000000000" pitchFamily="2" charset="0"/>
              <a:cs typeface="Poppins Light" panose="00000400000000000000" pitchFamily="2" charset="0"/>
            </a:endParaRPr>
          </a:p>
          <a:p>
            <a:pPr marL="342900" indent="-342900" algn="just">
              <a:lnSpc>
                <a:spcPct val="150000"/>
              </a:lnSpc>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How can we obtain theoretically sound </a:t>
            </a:r>
            <a:r>
              <a:rPr lang="en-US" sz="2000" b="1" dirty="0">
                <a:latin typeface="Poppins Light" panose="00000400000000000000" pitchFamily="2" charset="0"/>
                <a:cs typeface="Poppins Light" panose="00000400000000000000" pitchFamily="2" charset="0"/>
              </a:rPr>
              <a:t>metrics</a:t>
            </a:r>
            <a:r>
              <a:rPr lang="en-US" sz="2000" dirty="0">
                <a:latin typeface="Poppins Light" panose="00000400000000000000" pitchFamily="2" charset="0"/>
                <a:cs typeface="Poppins Light" panose="00000400000000000000" pitchFamily="2" charset="0"/>
              </a:rPr>
              <a:t> that incorporate </a:t>
            </a:r>
            <a:r>
              <a:rPr lang="en-US" sz="2000" b="1" dirty="0">
                <a:latin typeface="Poppins Light" panose="00000400000000000000" pitchFamily="2" charset="0"/>
                <a:cs typeface="Poppins Light" panose="00000400000000000000" pitchFamily="2" charset="0"/>
              </a:rPr>
              <a:t>time tolerance</a:t>
            </a:r>
            <a:r>
              <a:rPr lang="en-US" sz="2000" dirty="0">
                <a:latin typeface="Poppins Light" panose="00000400000000000000" pitchFamily="2" charset="0"/>
                <a:cs typeface="Poppins Light" panose="00000400000000000000" pitchFamily="2" charset="0"/>
              </a:rPr>
              <a:t> for </a:t>
            </a:r>
            <a:r>
              <a:rPr lang="en-US" sz="2000" b="1" dirty="0">
                <a:latin typeface="Poppins Light" panose="00000400000000000000" pitchFamily="2" charset="0"/>
                <a:cs typeface="Poppins Light" panose="00000400000000000000" pitchFamily="2" charset="0"/>
              </a:rPr>
              <a:t>scoring</a:t>
            </a:r>
            <a:r>
              <a:rPr lang="en-US" sz="2000" dirty="0">
                <a:latin typeface="Poppins Light" panose="00000400000000000000" pitchFamily="2" charset="0"/>
                <a:cs typeface="Poppins Light" panose="00000400000000000000" pitchFamily="2" charset="0"/>
              </a:rPr>
              <a:t> the performance of online event detection methods?</a:t>
            </a:r>
          </a:p>
          <a:p>
            <a:pPr marL="342900" indent="-342900" algn="just">
              <a:lnSpc>
                <a:spcPct val="150000"/>
              </a:lnSpc>
              <a:buFont typeface="Arial" panose="020B0604020202020204" pitchFamily="34" charset="0"/>
              <a:buChar char="•"/>
              <a:defRPr/>
            </a:pPr>
            <a:endParaRPr lang="en-US" dirty="0">
              <a:latin typeface="Poppins Light" panose="00000400000000000000" pitchFamily="2" charset="0"/>
              <a:cs typeface="Poppins Light" panose="00000400000000000000" pitchFamily="2"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 </a:t>
            </a:r>
            <a:r>
              <a:rPr lang="pt-BR" sz="3000" b="1" dirty="0" err="1">
                <a:latin typeface="Poppins SemiBold" panose="00000700000000000000" pitchFamily="2" charset="0"/>
                <a:cs typeface="Poppins SemiBold" panose="00000700000000000000" pitchFamily="2" charset="0"/>
              </a:rPr>
              <a:t>Problem</a:t>
            </a:r>
            <a:r>
              <a:rPr lang="pt-BR" sz="3000" b="1" dirty="0">
                <a:latin typeface="Poppins SemiBold" panose="00000700000000000000" pitchFamily="2" charset="0"/>
                <a:cs typeface="Poppins SemiBold" panose="00000700000000000000" pitchFamily="2" charset="0"/>
              </a:rPr>
              <a:t> </a:t>
            </a:r>
            <a:r>
              <a:rPr lang="pt-BR" sz="3000" b="1" dirty="0" err="1">
                <a:latin typeface="Poppins SemiBold" panose="00000700000000000000" pitchFamily="2" charset="0"/>
                <a:cs typeface="Poppins SemiBold" panose="00000700000000000000" pitchFamily="2" charset="0"/>
              </a:rPr>
              <a:t>definition</a:t>
            </a:r>
            <a:endParaRPr lang="pt-BR" sz="3000" b="1"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21705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AB3E7968-B622-4C30-AECF-6F770A5BB698}"/>
              </a:ext>
            </a:extLst>
          </p:cNvPr>
          <p:cNvSpPr/>
          <p:nvPr/>
        </p:nvSpPr>
        <p:spPr>
          <a:xfrm>
            <a:off x="0" y="2987430"/>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8" name="Arredondar Retângulo em um Canto Diagonal 7"/>
          <p:cNvSpPr/>
          <p:nvPr/>
        </p:nvSpPr>
        <p:spPr>
          <a:xfrm flipH="1">
            <a:off x="-1" y="6583484"/>
            <a:ext cx="12191999"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dirty="0">
              <a:solidFill>
                <a:prstClr val="white"/>
              </a:solidFill>
              <a:latin typeface="Calibri" panose="020F0502020204030204"/>
            </a:endParaRPr>
          </a:p>
        </p:txBody>
      </p:sp>
      <p:sp>
        <p:nvSpPr>
          <p:cNvPr id="11" name="Título 1">
            <a:extLst>
              <a:ext uri="{FF2B5EF4-FFF2-40B4-BE49-F238E27FC236}">
                <a16:creationId xmlns:a16="http://schemas.microsoft.com/office/drawing/2014/main" id="{E4919AD2-0C09-4175-85CB-E5EA485074BD}"/>
              </a:ext>
            </a:extLst>
          </p:cNvPr>
          <p:cNvSpPr txBox="1">
            <a:spLocks/>
          </p:cNvSpPr>
          <p:nvPr/>
        </p:nvSpPr>
        <p:spPr>
          <a:xfrm>
            <a:off x="840829" y="2987430"/>
            <a:ext cx="7821083" cy="6515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600" dirty="0">
                <a:latin typeface="Poppins ExtraBold" panose="00000900000000000000" pitchFamily="2" charset="0"/>
                <a:cs typeface="Poppins ExtraBold" panose="00000900000000000000" pitchFamily="2" charset="0"/>
              </a:rPr>
              <a:t>II. </a:t>
            </a:r>
            <a:r>
              <a:rPr lang="pt-BR" sz="3600" dirty="0" err="1">
                <a:latin typeface="Poppins ExtraBold" panose="00000900000000000000" pitchFamily="2" charset="0"/>
                <a:cs typeface="Poppins ExtraBold" panose="00000900000000000000" pitchFamily="2" charset="0"/>
              </a:rPr>
              <a:t>Proposed</a:t>
            </a:r>
            <a:r>
              <a:rPr lang="pt-BR" sz="3600" dirty="0">
                <a:latin typeface="Poppins ExtraBold" panose="00000900000000000000" pitchFamily="2" charset="0"/>
                <a:cs typeface="Poppins ExtraBold" panose="00000900000000000000" pitchFamily="2" charset="0"/>
              </a:rPr>
              <a:t> </a:t>
            </a:r>
            <a:r>
              <a:rPr lang="pt-BR" sz="3600" dirty="0" err="1">
                <a:latin typeface="Poppins ExtraBold" panose="00000900000000000000" pitchFamily="2" charset="0"/>
                <a:cs typeface="Poppins ExtraBold" panose="00000900000000000000" pitchFamily="2" charset="0"/>
              </a:rPr>
              <a:t>solution</a:t>
            </a:r>
            <a:endParaRPr lang="pt-BR" sz="3600" dirty="0">
              <a:latin typeface="Poppins ExtraBold" panose="00000900000000000000" pitchFamily="2" charset="0"/>
              <a:cs typeface="Poppins ExtraBold" panose="00000900000000000000" pitchFamily="2" charset="0"/>
            </a:endParaRPr>
          </a:p>
        </p:txBody>
      </p:sp>
      <p:sp>
        <p:nvSpPr>
          <p:cNvPr id="5" name="Espaço Reservado para Número de Slide 4"/>
          <p:cNvSpPr>
            <a:spLocks noGrp="1"/>
          </p:cNvSpPr>
          <p:nvPr>
            <p:ph type="sldNum" sz="quarter" idx="12"/>
          </p:nvPr>
        </p:nvSpPr>
        <p:spPr>
          <a:xfrm>
            <a:off x="7981950" y="6562092"/>
            <a:ext cx="2057400" cy="365125"/>
          </a:xfrm>
        </p:spPr>
        <p:txBody>
          <a:bodyPr/>
          <a:lstStyle/>
          <a:p>
            <a:pPr>
              <a:defRPr/>
            </a:pPr>
            <a:fld id="{AA9E46FB-94D2-4B5B-B54C-9A9F300F7F7A}" type="slidenum">
              <a:rPr lang="pt-BR" b="1">
                <a:solidFill>
                  <a:prstClr val="black"/>
                </a:solidFill>
                <a:latin typeface="Franklin Gothic Book" panose="020B0503020102020204" pitchFamily="34" charset="0"/>
              </a:rPr>
              <a:pPr>
                <a:defRPr/>
              </a:pPr>
              <a:t>8</a:t>
            </a:fld>
            <a:endParaRPr lang="pt-BR" b="1" dirty="0">
              <a:solidFill>
                <a:prstClr val="black"/>
              </a:solidFill>
              <a:latin typeface="Franklin Gothic Book" panose="020B0503020102020204" pitchFamily="34" charset="0"/>
            </a:endParaRPr>
          </a:p>
        </p:txBody>
      </p:sp>
    </p:spTree>
    <p:extLst>
      <p:ext uri="{BB962C8B-B14F-4D97-AF65-F5344CB8AC3E}">
        <p14:creationId xmlns:p14="http://schemas.microsoft.com/office/powerpoint/2010/main" val="40515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de cantos arredondados 4">
            <a:extLst>
              <a:ext uri="{FF2B5EF4-FFF2-40B4-BE49-F238E27FC236}">
                <a16:creationId xmlns:a16="http://schemas.microsoft.com/office/drawing/2014/main" id="{E226116E-204A-4AF9-BAA4-58503E930B27}"/>
              </a:ext>
            </a:extLst>
          </p:cNvPr>
          <p:cNvSpPr/>
          <p:nvPr/>
        </p:nvSpPr>
        <p:spPr>
          <a:xfrm>
            <a:off x="0" y="213"/>
            <a:ext cx="12192000" cy="651510"/>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latin typeface="Calibri" panose="020F0502020204030204"/>
            </a:endParaRPr>
          </a:p>
        </p:txBody>
      </p:sp>
      <p:sp>
        <p:nvSpPr>
          <p:cNvPr id="12" name="Arredondar Retângulo em um Canto Diagonal 7">
            <a:extLst>
              <a:ext uri="{FF2B5EF4-FFF2-40B4-BE49-F238E27FC236}">
                <a16:creationId xmlns:a16="http://schemas.microsoft.com/office/drawing/2014/main" id="{C894212A-4CB2-48BD-B738-D7F054844C5F}"/>
              </a:ext>
            </a:extLst>
          </p:cNvPr>
          <p:cNvSpPr/>
          <p:nvPr/>
        </p:nvSpPr>
        <p:spPr>
          <a:xfrm flipH="1">
            <a:off x="0" y="6583680"/>
            <a:ext cx="12192000" cy="274320"/>
          </a:xfrm>
          <a:prstGeom prst="rtTriangl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5" name="Espaço Reservado para Número de Slide 4"/>
          <p:cNvSpPr>
            <a:spLocks noGrp="1"/>
          </p:cNvSpPr>
          <p:nvPr>
            <p:ph type="sldNum" sz="quarter" idx="12"/>
          </p:nvPr>
        </p:nvSpPr>
        <p:spPr>
          <a:xfrm>
            <a:off x="7981950" y="6550662"/>
            <a:ext cx="2057400" cy="365125"/>
          </a:xfrm>
        </p:spPr>
        <p:txBody>
          <a:bodyPr/>
          <a:lstStyle/>
          <a:p>
            <a:fld id="{AA9E46FB-94D2-4B5B-B54C-9A9F300F7F7A}" type="slidenum">
              <a:rPr lang="pt-BR" b="1" smtClean="0">
                <a:solidFill>
                  <a:schemeClr val="tx1"/>
                </a:solidFill>
                <a:latin typeface="Franklin Gothic Book" panose="020B0503020102020204" pitchFamily="34" charset="0"/>
              </a:rPr>
              <a:t>9</a:t>
            </a:fld>
            <a:endParaRPr lang="pt-BR" b="1" dirty="0">
              <a:solidFill>
                <a:schemeClr val="tx1"/>
              </a:solidFill>
              <a:latin typeface="Franklin Gothic Book" panose="020B0503020102020204" pitchFamily="34" charset="0"/>
            </a:endParaRPr>
          </a:p>
        </p:txBody>
      </p:sp>
      <p:sp>
        <p:nvSpPr>
          <p:cNvPr id="10" name="Título 1">
            <a:extLst>
              <a:ext uri="{FF2B5EF4-FFF2-40B4-BE49-F238E27FC236}">
                <a16:creationId xmlns:a16="http://schemas.microsoft.com/office/drawing/2014/main" id="{793225F8-65C1-4E6A-B066-20F661C6A5F9}"/>
              </a:ext>
            </a:extLst>
          </p:cNvPr>
          <p:cNvSpPr txBox="1">
            <a:spLocks/>
          </p:cNvSpPr>
          <p:nvPr/>
        </p:nvSpPr>
        <p:spPr>
          <a:xfrm>
            <a:off x="633439" y="1402"/>
            <a:ext cx="10787935" cy="650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pt-BR" sz="3000" b="1" dirty="0">
                <a:latin typeface="Poppins SemiBold" panose="00000700000000000000" pitchFamily="2" charset="0"/>
                <a:cs typeface="Poppins SemiBold" panose="00000700000000000000" pitchFamily="2" charset="0"/>
              </a:rPr>
              <a:t>II. </a:t>
            </a:r>
            <a:r>
              <a:rPr lang="pt-BR" sz="3000" b="1" dirty="0" err="1">
                <a:latin typeface="Poppins SemiBold" panose="00000700000000000000" pitchFamily="2" charset="0"/>
                <a:cs typeface="Poppins SemiBold" panose="00000700000000000000" pitchFamily="2" charset="0"/>
              </a:rPr>
              <a:t>Proposed</a:t>
            </a:r>
            <a:r>
              <a:rPr lang="pt-BR" sz="3000" b="1" dirty="0">
                <a:latin typeface="Poppins SemiBold" panose="00000700000000000000" pitchFamily="2" charset="0"/>
                <a:cs typeface="Poppins SemiBold" panose="00000700000000000000" pitchFamily="2" charset="0"/>
              </a:rPr>
              <a:t> </a:t>
            </a:r>
            <a:r>
              <a:rPr lang="pt-BR" sz="3000" b="1" dirty="0" err="1">
                <a:latin typeface="Poppins SemiBold" panose="00000700000000000000" pitchFamily="2" charset="0"/>
                <a:cs typeface="Poppins SemiBold" panose="00000700000000000000" pitchFamily="2" charset="0"/>
              </a:rPr>
              <a:t>solution</a:t>
            </a:r>
            <a:endParaRPr lang="pt-BR" sz="3000" b="1" dirty="0">
              <a:latin typeface="Poppins SemiBold" panose="00000700000000000000" pitchFamily="2" charset="0"/>
              <a:cs typeface="Poppins SemiBold" panose="00000700000000000000" pitchFamily="2" charset="0"/>
            </a:endParaRPr>
          </a:p>
        </p:txBody>
      </p:sp>
      <p:sp>
        <p:nvSpPr>
          <p:cNvPr id="14" name="CaixaDeTexto 13">
            <a:extLst>
              <a:ext uri="{FF2B5EF4-FFF2-40B4-BE49-F238E27FC236}">
                <a16:creationId xmlns:a16="http://schemas.microsoft.com/office/drawing/2014/main" id="{19ADEB5D-7015-4B53-9DD1-012241A32540}"/>
              </a:ext>
            </a:extLst>
          </p:cNvPr>
          <p:cNvSpPr txBox="1"/>
          <p:nvPr/>
        </p:nvSpPr>
        <p:spPr>
          <a:xfrm>
            <a:off x="633439" y="1027152"/>
            <a:ext cx="10874480" cy="2308324"/>
          </a:xfrm>
          <a:prstGeom prst="rect">
            <a:avLst/>
          </a:prstGeom>
          <a:noFill/>
        </p:spPr>
        <p:txBody>
          <a:bodyPr wrap="square">
            <a:spAutoFit/>
          </a:bodyPr>
          <a:lstStyle/>
          <a:p>
            <a:pPr marL="342900" indent="-342900" algn="just">
              <a:buFont typeface="Arial" panose="020B0604020202020204" pitchFamily="34" charset="0"/>
              <a:buChar char="•"/>
              <a:defRPr/>
            </a:pPr>
            <a:r>
              <a:rPr lang="en-US" sz="2000" dirty="0">
                <a:latin typeface="Poppins Light" panose="00000400000000000000" pitchFamily="2" charset="0"/>
                <a:cs typeface="Poppins Light" panose="00000400000000000000" pitchFamily="2" charset="0"/>
              </a:rPr>
              <a:t>New distance-based classification metrics and scoring methods inspired by </a:t>
            </a:r>
            <a:r>
              <a:rPr lang="en-US" sz="2000" b="1" dirty="0">
                <a:latin typeface="Poppins SemiBold" panose="00000700000000000000" pitchFamily="2" charset="0"/>
                <a:cs typeface="Poppins SemiBold" panose="00000700000000000000" pitchFamily="2" charset="0"/>
              </a:rPr>
              <a:t>soft</a:t>
            </a:r>
            <a:r>
              <a:rPr lang="en-US" sz="2000" b="1" dirty="0">
                <a:latin typeface="Poppins Light" panose="00000400000000000000" pitchFamily="2" charset="0"/>
                <a:cs typeface="Poppins Light" panose="00000400000000000000" pitchFamily="2" charset="0"/>
              </a:rPr>
              <a:t> (</a:t>
            </a:r>
            <a:r>
              <a:rPr lang="pt-BR" sz="2000" b="1" dirty="0" err="1">
                <a:latin typeface="Poppins SemiBold" panose="00000700000000000000" pitchFamily="2" charset="0"/>
                <a:cs typeface="Poppins SemiBold" panose="00000700000000000000" pitchFamily="2" charset="0"/>
              </a:rPr>
              <a:t>approximate</a:t>
            </a:r>
            <a:r>
              <a:rPr lang="en-US" sz="2000" b="1" dirty="0">
                <a:latin typeface="Poppins Light" panose="00000400000000000000" pitchFamily="2" charset="0"/>
                <a:cs typeface="Poppins Light" panose="00000400000000000000" pitchFamily="2" charset="0"/>
              </a:rPr>
              <a:t>) </a:t>
            </a:r>
            <a:r>
              <a:rPr lang="pt-BR" sz="2000" b="1" dirty="0" err="1">
                <a:latin typeface="Poppins SemiBold" panose="00000700000000000000" pitchFamily="2" charset="0"/>
                <a:cs typeface="Poppins SemiBold" panose="00000700000000000000" pitchFamily="2" charset="0"/>
              </a:rPr>
              <a:t>computing</a:t>
            </a:r>
            <a:r>
              <a:rPr lang="pt-BR" sz="2000" b="1" dirty="0">
                <a:latin typeface="Poppins SemiBold" panose="00000700000000000000" pitchFamily="2" charset="0"/>
                <a:cs typeface="Poppins SemiBold" panose="00000700000000000000" pitchFamily="2" charset="0"/>
              </a:rPr>
              <a:t> </a:t>
            </a:r>
            <a:endParaRPr lang="en-US" sz="2000" b="1" dirty="0">
              <a:latin typeface="Poppins Light" panose="00000400000000000000" pitchFamily="2" charset="0"/>
              <a:cs typeface="Poppins Light" panose="00000400000000000000" pitchFamily="2" charset="0"/>
            </a:endParaRPr>
          </a:p>
          <a:p>
            <a:pPr marL="342900" indent="-342900" algn="just">
              <a:buFont typeface="Arial" panose="020B0604020202020204" pitchFamily="34" charset="0"/>
              <a:buChar char="•"/>
              <a:defRPr/>
            </a:pPr>
            <a:endParaRPr lang="en-US" sz="2400" b="1" dirty="0">
              <a:latin typeface="Poppins Light" panose="00000400000000000000" pitchFamily="2" charset="0"/>
              <a:cs typeface="Poppins Light" panose="00000400000000000000" pitchFamily="2" charset="0"/>
            </a:endParaRPr>
          </a:p>
          <a:p>
            <a:pPr marL="342900" indent="-342900" algn="just">
              <a:buFont typeface="Arial" panose="020B0604020202020204" pitchFamily="34" charset="0"/>
              <a:buChar char="•"/>
              <a:defRPr/>
            </a:pPr>
            <a:r>
              <a:rPr lang="en-US" sz="2000" b="1" dirty="0">
                <a:latin typeface="Poppins Light" panose="00000400000000000000" pitchFamily="2" charset="0"/>
                <a:cs typeface="Poppins Light" panose="00000400000000000000" pitchFamily="2" charset="0"/>
              </a:rPr>
              <a:t>Soft computing [1]:</a:t>
            </a:r>
          </a:p>
          <a:p>
            <a:pPr lvl="1" algn="just">
              <a:defRPr/>
            </a:pPr>
            <a:r>
              <a:rPr lang="en-US" sz="2000" dirty="0">
                <a:latin typeface="Poppins Light" panose="00000400000000000000" pitchFamily="2" charset="0"/>
                <a:cs typeface="Poppins Light" panose="00000400000000000000" pitchFamily="2" charset="0"/>
              </a:rPr>
              <a:t>“collection of methodologies, which aim to exploit </a:t>
            </a:r>
            <a:r>
              <a:rPr lang="en-US" sz="2000" b="1" dirty="0">
                <a:latin typeface="Poppins SemiBold" panose="00000700000000000000" pitchFamily="2" charset="0"/>
                <a:cs typeface="Poppins SemiBold" panose="00000700000000000000" pitchFamily="2" charset="0"/>
              </a:rPr>
              <a:t>tolerance for imprecision</a:t>
            </a:r>
            <a:r>
              <a:rPr lang="en-US" sz="2000" dirty="0">
                <a:latin typeface="Poppins Light" panose="00000400000000000000" pitchFamily="2" charset="0"/>
                <a:cs typeface="Poppins Light" panose="00000400000000000000" pitchFamily="2" charset="0"/>
              </a:rPr>
              <a:t>, </a:t>
            </a:r>
            <a:r>
              <a:rPr lang="en-US" sz="2000" b="1" dirty="0">
                <a:latin typeface="Poppins SemiBold" panose="00000700000000000000" pitchFamily="2" charset="0"/>
                <a:cs typeface="Poppins SemiBold" panose="00000700000000000000" pitchFamily="2" charset="0"/>
              </a:rPr>
              <a:t>uncertainty</a:t>
            </a:r>
            <a:r>
              <a:rPr lang="en-US" sz="2000" dirty="0">
                <a:latin typeface="Poppins Light" panose="00000400000000000000" pitchFamily="2" charset="0"/>
                <a:cs typeface="Poppins Light" panose="00000400000000000000" pitchFamily="2" charset="0"/>
              </a:rPr>
              <a:t> and </a:t>
            </a:r>
            <a:r>
              <a:rPr lang="en-US" sz="2000" b="1" dirty="0">
                <a:latin typeface="Poppins SemiBold" panose="00000700000000000000" pitchFamily="2" charset="0"/>
                <a:cs typeface="Poppins SemiBold" panose="00000700000000000000" pitchFamily="2" charset="0"/>
              </a:rPr>
              <a:t>partial truth</a:t>
            </a:r>
            <a:r>
              <a:rPr lang="en-US" sz="2000" dirty="0">
                <a:latin typeface="Poppins Light" panose="00000400000000000000" pitchFamily="2" charset="0"/>
                <a:cs typeface="Poppins Light" panose="00000400000000000000" pitchFamily="2" charset="0"/>
              </a:rPr>
              <a:t> to achieve tractability, robustness and low solution cost. “</a:t>
            </a:r>
          </a:p>
        </p:txBody>
      </p:sp>
      <p:sp>
        <p:nvSpPr>
          <p:cNvPr id="13" name="CaixaDeTexto 9">
            <a:extLst>
              <a:ext uri="{FF2B5EF4-FFF2-40B4-BE49-F238E27FC236}">
                <a16:creationId xmlns:a16="http://schemas.microsoft.com/office/drawing/2014/main" id="{5DEA1948-DCB9-48BA-95F0-2BCD13BCE633}"/>
              </a:ext>
            </a:extLst>
          </p:cNvPr>
          <p:cNvSpPr txBox="1"/>
          <p:nvPr/>
        </p:nvSpPr>
        <p:spPr>
          <a:xfrm>
            <a:off x="633439" y="6438605"/>
            <a:ext cx="10874480" cy="261610"/>
          </a:xfrm>
          <a:prstGeom prst="rect">
            <a:avLst/>
          </a:prstGeom>
          <a:noFill/>
        </p:spPr>
        <p:txBody>
          <a:bodyPr wrap="square" rtlCol="0">
            <a:spAutoFit/>
          </a:bodyPr>
          <a:lstStyle/>
          <a:p>
            <a:r>
              <a:rPr lang="pt-BR" sz="1100" dirty="0">
                <a:latin typeface="Poppins Light" panose="00000400000000000000" pitchFamily="2" charset="0"/>
                <a:cs typeface="Poppins Light" panose="00000400000000000000" pitchFamily="2" charset="0"/>
              </a:rPr>
              <a:t>[1] </a:t>
            </a:r>
            <a:r>
              <a:rPr lang="en-US" sz="1100" dirty="0">
                <a:latin typeface="Poppins Light" panose="00000400000000000000" pitchFamily="2" charset="0"/>
                <a:cs typeface="Poppins Light" panose="00000400000000000000" pitchFamily="2" charset="0"/>
                <a:hlinkClick r:id="rId3"/>
              </a:rPr>
              <a:t>Applied Soft Computing - Journal - Elsevier</a:t>
            </a:r>
            <a:endParaRPr lang="pt-BR" sz="1100" dirty="0">
              <a:latin typeface="Poppins Light" panose="00000400000000000000" pitchFamily="2" charset="0"/>
              <a:cs typeface="Poppins Light" panose="00000400000000000000" pitchFamily="2" charset="0"/>
            </a:endParaRPr>
          </a:p>
        </p:txBody>
      </p:sp>
      <p:graphicFrame>
        <p:nvGraphicFramePr>
          <p:cNvPr id="17" name="Diagrama 16">
            <a:extLst>
              <a:ext uri="{FF2B5EF4-FFF2-40B4-BE49-F238E27FC236}">
                <a16:creationId xmlns:a16="http://schemas.microsoft.com/office/drawing/2014/main" id="{3D3F5122-4199-4A27-88D0-0BA0A922F8B1}"/>
              </a:ext>
            </a:extLst>
          </p:cNvPr>
          <p:cNvGraphicFramePr/>
          <p:nvPr>
            <p:extLst>
              <p:ext uri="{D42A27DB-BD31-4B8C-83A1-F6EECF244321}">
                <p14:modId xmlns:p14="http://schemas.microsoft.com/office/powerpoint/2010/main" val="1163514598"/>
              </p:ext>
            </p:extLst>
          </p:nvPr>
        </p:nvGraphicFramePr>
        <p:xfrm>
          <a:off x="689306" y="3559307"/>
          <a:ext cx="10676200" cy="2655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0768475"/>
      </p:ext>
    </p:extLst>
  </p:cSld>
  <p:clrMapOvr>
    <a:masterClrMapping/>
  </p:clrMapOvr>
</p:sld>
</file>

<file path=ppt/theme/theme1.xml><?xml version="1.0" encoding="utf-8"?>
<a:theme xmlns:a="http://schemas.openxmlformats.org/drawingml/2006/main" name="6_Design padrão">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Design padrão">
      <a:majorFont>
        <a:latin typeface="Times New Roman"/>
        <a:ea typeface=""/>
        <a:cs typeface=""/>
      </a:majorFont>
      <a:minorFont>
        <a:latin typeface="Courier New"/>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1"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sign padrã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Design padrão">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Design padrão">
      <a:majorFont>
        <a:latin typeface="Times New Roman"/>
        <a:ea typeface=""/>
        <a:cs typeface=""/>
      </a:majorFont>
      <a:minorFont>
        <a:latin typeface="Courier New"/>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BR" sz="1800" b="1"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sign padrã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6138</TotalTime>
  <Words>5323</Words>
  <Application>Microsoft Office PowerPoint</Application>
  <PresentationFormat>Widescreen</PresentationFormat>
  <Paragraphs>899</Paragraphs>
  <Slides>39</Slides>
  <Notes>39</Notes>
  <HiddenSlides>0</HiddenSlides>
  <MMClips>0</MMClips>
  <ScaleCrop>false</ScaleCrop>
  <HeadingPairs>
    <vt:vector size="6" baseType="variant">
      <vt:variant>
        <vt:lpstr>Fontes usadas</vt:lpstr>
      </vt:variant>
      <vt:variant>
        <vt:i4>17</vt:i4>
      </vt:variant>
      <vt:variant>
        <vt:lpstr>Tema</vt:lpstr>
      </vt:variant>
      <vt:variant>
        <vt:i4>3</vt:i4>
      </vt:variant>
      <vt:variant>
        <vt:lpstr>Títulos de slides</vt:lpstr>
      </vt:variant>
      <vt:variant>
        <vt:i4>39</vt:i4>
      </vt:variant>
    </vt:vector>
  </HeadingPairs>
  <TitlesOfParts>
    <vt:vector size="59" baseType="lpstr">
      <vt:lpstr>Arial</vt:lpstr>
      <vt:lpstr>Arial</vt:lpstr>
      <vt:lpstr>Calibri</vt:lpstr>
      <vt:lpstr>Calibri Light</vt:lpstr>
      <vt:lpstr>Cambria Math</vt:lpstr>
      <vt:lpstr>Eras Demi ITC</vt:lpstr>
      <vt:lpstr>Eras Light ITC</vt:lpstr>
      <vt:lpstr>Franklin Gothic Book</vt:lpstr>
      <vt:lpstr>Georgia</vt:lpstr>
      <vt:lpstr>NexusSerif</vt:lpstr>
      <vt:lpstr>Poppins</vt:lpstr>
      <vt:lpstr>Poppins ExtraBold</vt:lpstr>
      <vt:lpstr>Poppins Light</vt:lpstr>
      <vt:lpstr>Poppins SemiBold</vt:lpstr>
      <vt:lpstr>Times New Roman</vt:lpstr>
      <vt:lpstr>Verdana</vt:lpstr>
      <vt:lpstr>Wingdings</vt:lpstr>
      <vt:lpstr>6_Design padrão</vt:lpstr>
      <vt:lpstr>7_Design padrão</vt:lpstr>
      <vt:lpstr>Tema do Office</vt:lpstr>
      <vt:lpstr>A novel metric for soft evaluation of  event detection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 novel metric for soft evaluation of  event detection performance</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Rebecca Salles</dc:creator>
  <cp:lastModifiedBy>Rebecca Salles</cp:lastModifiedBy>
  <cp:revision>813</cp:revision>
  <cp:lastPrinted>2019-02-05T23:05:15Z</cp:lastPrinted>
  <dcterms:created xsi:type="dcterms:W3CDTF">2014-08-14T23:30:27Z</dcterms:created>
  <dcterms:modified xsi:type="dcterms:W3CDTF">2022-09-02T17:41:08Z</dcterms:modified>
</cp:coreProperties>
</file>