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9" r:id="rId2"/>
    <p:sldMasterId id="2147483686" r:id="rId3"/>
  </p:sldMasterIdLst>
  <p:notesMasterIdLst>
    <p:notesMasterId r:id="rId10"/>
  </p:notesMasterIdLst>
  <p:sldIdLst>
    <p:sldId id="1449" r:id="rId4"/>
    <p:sldId id="1400" r:id="rId5"/>
    <p:sldId id="1452" r:id="rId6"/>
    <p:sldId id="1451" r:id="rId7"/>
    <p:sldId id="1450" r:id="rId8"/>
    <p:sldId id="145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Salles" initials="RS" lastIdx="3" clrIdx="0">
    <p:extLst>
      <p:ext uri="{19B8F6BF-5375-455C-9EA6-DF929625EA0E}">
        <p15:presenceInfo xmlns:p15="http://schemas.microsoft.com/office/powerpoint/2012/main" userId="42ee71945f155b2a" providerId="Windows Live"/>
      </p:ext>
    </p:extLst>
  </p:cmAuthor>
  <p:cmAuthor id="2" name="Rebecca Salles" initials="RS [2]" lastIdx="1" clrIdx="1">
    <p:extLst>
      <p:ext uri="{19B8F6BF-5375-455C-9EA6-DF929625EA0E}">
        <p15:presenceInfo xmlns:p15="http://schemas.microsoft.com/office/powerpoint/2012/main" userId="66a2db3d815e2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FF0000"/>
    <a:srgbClr val="00FF00"/>
    <a:srgbClr val="E6CDFF"/>
    <a:srgbClr val="CC99FF"/>
    <a:srgbClr val="CCCCFF"/>
    <a:srgbClr val="59B7C7"/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C6D58-DD71-40BB-96DE-FEC671DA5218}" v="237" dt="2022-12-23T18:17:22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9" autoAdjust="0"/>
    <p:restoredTop sz="95310" autoAdjust="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Salles" userId="66a2db3d815e233f" providerId="LiveId" clId="{700FB072-AAE5-46FD-A88C-9CE2C8E7D310}"/>
    <pc:docChg chg="undo custSel addSld delSld modSld">
      <pc:chgData name="Rebecca Salles" userId="66a2db3d815e233f" providerId="LiveId" clId="{700FB072-AAE5-46FD-A88C-9CE2C8E7D310}" dt="2020-04-24T19:29:55.519" v="964" actId="165"/>
      <pc:docMkLst>
        <pc:docMk/>
      </pc:docMkLst>
      <pc:sldChg chg="modSp mod">
        <pc:chgData name="Rebecca Salles" userId="66a2db3d815e233f" providerId="LiveId" clId="{700FB072-AAE5-46FD-A88C-9CE2C8E7D310}" dt="2020-04-02T13:50:48.089" v="963" actId="20577"/>
        <pc:sldMkLst>
          <pc:docMk/>
          <pc:sldMk cId="1483654122" sldId="1050"/>
        </pc:sldMkLst>
        <pc:spChg chg="mod">
          <ac:chgData name="Rebecca Salles" userId="66a2db3d815e233f" providerId="LiveId" clId="{700FB072-AAE5-46FD-A88C-9CE2C8E7D310}" dt="2020-04-02T13:50:48.089" v="963" actId="20577"/>
          <ac:spMkLst>
            <pc:docMk/>
            <pc:sldMk cId="1483654122" sldId="1050"/>
            <ac:spMk id="14" creationId="{435AA4BC-9530-462E-B13E-C39E1C9895E8}"/>
          </ac:spMkLst>
        </pc:spChg>
        <pc:grpChg chg="mod">
          <ac:chgData name="Rebecca Salles" userId="66a2db3d815e233f" providerId="LiveId" clId="{700FB072-AAE5-46FD-A88C-9CE2C8E7D310}" dt="2020-03-31T16:01:01.774" v="35" actId="1076"/>
          <ac:grpSpMkLst>
            <pc:docMk/>
            <pc:sldMk cId="1483654122" sldId="1050"/>
            <ac:grpSpMk id="8" creationId="{C528A783-A048-40C9-9D09-D3E98B9734DC}"/>
          </ac:grpSpMkLst>
        </pc:grpChg>
      </pc:sldChg>
      <pc:sldChg chg="delSp modSp mod">
        <pc:chgData name="Rebecca Salles" userId="66a2db3d815e233f" providerId="LiveId" clId="{700FB072-AAE5-46FD-A88C-9CE2C8E7D310}" dt="2020-04-24T19:29:55.519" v="964" actId="165"/>
        <pc:sldMkLst>
          <pc:docMk/>
          <pc:sldMk cId="2852551529" sldId="1065"/>
        </pc:sldMkLst>
        <pc:spChg chg="mod">
          <ac:chgData name="Rebecca Salles" userId="66a2db3d815e233f" providerId="LiveId" clId="{700FB072-AAE5-46FD-A88C-9CE2C8E7D310}" dt="2020-03-31T13:18:53.550" v="33" actId="1037"/>
          <ac:spMkLst>
            <pc:docMk/>
            <pc:sldMk cId="2852551529" sldId="1065"/>
            <ac:spMk id="2" creationId="{1AC3EAD9-4336-44EA-9779-F06B59BD7AAC}"/>
          </ac:spMkLst>
        </pc:spChg>
        <pc:grpChg chg="mod topLv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168" creationId="{041426C9-BC91-4A8F-8D7C-0EAAA0A84FE7}"/>
          </ac:grpSpMkLst>
        </pc:grpChg>
        <pc:grpChg chg="de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169" creationId="{490B4045-1D12-4B0A-AA41-E043C64CC7E1}"/>
          </ac:grpSpMkLst>
        </pc:grpChg>
        <pc:grpChg chg="mod topLv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181" creationId="{5C0B0028-F03D-4A8F-8DEC-5365513EEEFB}"/>
          </ac:grpSpMkLst>
        </pc:grpChg>
        <pc:grpChg chg="mod topLv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353" creationId="{595CA7C4-0495-43E0-ABD8-D6438D936FA5}"/>
          </ac:grpSpMkLst>
        </pc:grpChg>
        <pc:grpChg chg="mod topLv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354" creationId="{CA25AC83-4533-4A31-9B96-2568CD4DE7EB}"/>
          </ac:grpSpMkLst>
        </pc:grpChg>
        <pc:grpChg chg="mod topLvl">
          <ac:chgData name="Rebecca Salles" userId="66a2db3d815e233f" providerId="LiveId" clId="{700FB072-AAE5-46FD-A88C-9CE2C8E7D310}" dt="2020-04-24T19:29:55.519" v="964" actId="165"/>
          <ac:grpSpMkLst>
            <pc:docMk/>
            <pc:sldMk cId="2852551529" sldId="1065"/>
            <ac:grpSpMk id="355" creationId="{95574246-E9F4-4498-A45A-B3853EC1FB06}"/>
          </ac:grpSpMkLst>
        </pc:grpChg>
      </pc:sldChg>
      <pc:sldChg chg="modSp add mod">
        <pc:chgData name="Rebecca Salles" userId="66a2db3d815e233f" providerId="LiveId" clId="{700FB072-AAE5-46FD-A88C-9CE2C8E7D310}" dt="2020-04-02T13:50:14.203" v="944" actId="1036"/>
        <pc:sldMkLst>
          <pc:docMk/>
          <pc:sldMk cId="3191525564" sldId="1149"/>
        </pc:sldMkLst>
        <pc:spChg chg="mod">
          <ac:chgData name="Rebecca Salles" userId="66a2db3d815e233f" providerId="LiveId" clId="{700FB072-AAE5-46FD-A88C-9CE2C8E7D310}" dt="2020-04-02T13:33:41.408" v="483" actId="20577"/>
          <ac:spMkLst>
            <pc:docMk/>
            <pc:sldMk cId="3191525564" sldId="1149"/>
            <ac:spMk id="7" creationId="{29A80215-AE3A-43F7-892F-BC745416B1CF}"/>
          </ac:spMkLst>
        </pc:spChg>
        <pc:spChg chg="mod">
          <ac:chgData name="Rebecca Salles" userId="66a2db3d815e233f" providerId="LiveId" clId="{700FB072-AAE5-46FD-A88C-9CE2C8E7D310}" dt="2020-03-31T16:01:39.491" v="52" actId="20577"/>
          <ac:spMkLst>
            <pc:docMk/>
            <pc:sldMk cId="3191525564" sldId="1149"/>
            <ac:spMk id="13" creationId="{B45E6090-B17F-4C66-9698-08EF388AFCFD}"/>
          </ac:spMkLst>
        </pc:spChg>
        <pc:spChg chg="mod">
          <ac:chgData name="Rebecca Salles" userId="66a2db3d815e233f" providerId="LiveId" clId="{700FB072-AAE5-46FD-A88C-9CE2C8E7D310}" dt="2020-04-02T13:50:14.203" v="944" actId="1036"/>
          <ac:spMkLst>
            <pc:docMk/>
            <pc:sldMk cId="3191525564" sldId="1149"/>
            <ac:spMk id="14" creationId="{435AA4BC-9530-462E-B13E-C39E1C9895E8}"/>
          </ac:spMkLst>
        </pc:spChg>
      </pc:sldChg>
      <pc:sldChg chg="addSp delSp modSp add mod">
        <pc:chgData name="Rebecca Salles" userId="66a2db3d815e233f" providerId="LiveId" clId="{700FB072-AAE5-46FD-A88C-9CE2C8E7D310}" dt="2020-04-02T13:32:45.446" v="469" actId="1036"/>
        <pc:sldMkLst>
          <pc:docMk/>
          <pc:sldMk cId="1502721013" sldId="1150"/>
        </pc:sldMkLst>
        <pc:spChg chg="mod">
          <ac:chgData name="Rebecca Salles" userId="66a2db3d815e233f" providerId="LiveId" clId="{700FB072-AAE5-46FD-A88C-9CE2C8E7D310}" dt="2020-04-02T13:31:00.675" v="430" actId="21"/>
          <ac:spMkLst>
            <pc:docMk/>
            <pc:sldMk cId="1502721013" sldId="1150"/>
            <ac:spMk id="14" creationId="{435AA4BC-9530-462E-B13E-C39E1C9895E8}"/>
          </ac:spMkLst>
        </pc:spChg>
        <pc:spChg chg="mod">
          <ac:chgData name="Rebecca Salles" userId="66a2db3d815e233f" providerId="LiveId" clId="{700FB072-AAE5-46FD-A88C-9CE2C8E7D310}" dt="2020-04-02T13:32:35.167" v="449" actId="14100"/>
          <ac:spMkLst>
            <pc:docMk/>
            <pc:sldMk cId="1502721013" sldId="1150"/>
            <ac:spMk id="17" creationId="{71D0DD86-A9B8-4D4F-9061-4D941CF08306}"/>
          </ac:spMkLst>
        </pc:spChg>
        <pc:grpChg chg="add del mod">
          <ac:chgData name="Rebecca Salles" userId="66a2db3d815e233f" providerId="LiveId" clId="{700FB072-AAE5-46FD-A88C-9CE2C8E7D310}" dt="2020-04-02T13:32:38.244" v="450" actId="14100"/>
          <ac:grpSpMkLst>
            <pc:docMk/>
            <pc:sldMk cId="1502721013" sldId="1150"/>
            <ac:grpSpMk id="15" creationId="{F137352C-1F22-48E9-8139-141A7993482D}"/>
          </ac:grpSpMkLst>
        </pc:grpChg>
        <pc:picChg chg="add mod">
          <ac:chgData name="Rebecca Salles" userId="66a2db3d815e233f" providerId="LiveId" clId="{700FB072-AAE5-46FD-A88C-9CE2C8E7D310}" dt="2020-04-02T13:32:45.446" v="469" actId="1036"/>
          <ac:picMkLst>
            <pc:docMk/>
            <pc:sldMk cId="1502721013" sldId="1150"/>
            <ac:picMk id="2" creationId="{A5C60471-558F-4F36-8A5A-E974BAEEAAC5}"/>
          </ac:picMkLst>
        </pc:picChg>
        <pc:picChg chg="add mod">
          <ac:chgData name="Rebecca Salles" userId="66a2db3d815e233f" providerId="LiveId" clId="{700FB072-AAE5-46FD-A88C-9CE2C8E7D310}" dt="2020-04-02T13:32:45.446" v="469" actId="1036"/>
          <ac:picMkLst>
            <pc:docMk/>
            <pc:sldMk cId="1502721013" sldId="1150"/>
            <ac:picMk id="3" creationId="{9AA7E8D5-4847-444C-858E-174743BCD858}"/>
          </ac:picMkLst>
        </pc:picChg>
        <pc:picChg chg="add mod">
          <ac:chgData name="Rebecca Salles" userId="66a2db3d815e233f" providerId="LiveId" clId="{700FB072-AAE5-46FD-A88C-9CE2C8E7D310}" dt="2020-04-02T13:32:45.446" v="469" actId="1036"/>
          <ac:picMkLst>
            <pc:docMk/>
            <pc:sldMk cId="1502721013" sldId="1150"/>
            <ac:picMk id="4" creationId="{37ADF1AE-CF8C-4E08-A72B-DDE99FB49CE8}"/>
          </ac:picMkLst>
        </pc:picChg>
      </pc:sldChg>
      <pc:sldChg chg="add del">
        <pc:chgData name="Rebecca Salles" userId="66a2db3d815e233f" providerId="LiveId" clId="{700FB072-AAE5-46FD-A88C-9CE2C8E7D310}" dt="2020-04-02T13:14:31.624" v="199" actId="2696"/>
        <pc:sldMkLst>
          <pc:docMk/>
          <pc:sldMk cId="2770524853" sldId="1150"/>
        </pc:sldMkLst>
      </pc:sldChg>
    </pc:docChg>
  </pc:docChgLst>
  <pc:docChgLst>
    <pc:chgData name="Rebecca Salles" userId="66a2db3d815e233f" providerId="LiveId" clId="{60FD9A33-2CDA-43DD-A0A1-EE84638D7372}"/>
    <pc:docChg chg="modSld">
      <pc:chgData name="Rebecca Salles" userId="66a2db3d815e233f" providerId="LiveId" clId="{60FD9A33-2CDA-43DD-A0A1-EE84638D7372}" dt="2021-06-08T13:44:21.911" v="23" actId="20577"/>
      <pc:docMkLst>
        <pc:docMk/>
      </pc:docMkLst>
      <pc:sldChg chg="modNotesTx">
        <pc:chgData name="Rebecca Salles" userId="66a2db3d815e233f" providerId="LiveId" clId="{60FD9A33-2CDA-43DD-A0A1-EE84638D7372}" dt="2021-06-08T13:44:21.911" v="23" actId="20577"/>
        <pc:sldMkLst>
          <pc:docMk/>
          <pc:sldMk cId="1627691096" sldId="1331"/>
        </pc:sldMkLst>
      </pc:sldChg>
    </pc:docChg>
  </pc:docChgLst>
  <pc:docChgLst>
    <pc:chgData name="Rebecca Salles" userId="66a2db3d815e233f" providerId="LiveId" clId="{7A3B1716-A34A-40F7-B1D5-7D6ABDFF3A0B}"/>
    <pc:docChg chg="undo custSel addSld delSld modSld addSection delSection modSection">
      <pc:chgData name="Rebecca Salles" userId="66a2db3d815e233f" providerId="LiveId" clId="{7A3B1716-A34A-40F7-B1D5-7D6ABDFF3A0B}" dt="2021-09-09T18:35:26.152" v="418" actId="47"/>
      <pc:docMkLst>
        <pc:docMk/>
      </pc:docMkLst>
      <pc:sldChg chg="addSp delSp modSp del mod modNotesTx">
        <pc:chgData name="Rebecca Salles" userId="66a2db3d815e233f" providerId="LiveId" clId="{7A3B1716-A34A-40F7-B1D5-7D6ABDFF3A0B}" dt="2021-09-09T18:35:26.152" v="418" actId="47"/>
        <pc:sldMkLst>
          <pc:docMk/>
          <pc:sldMk cId="2377875221" sldId="1425"/>
        </pc:sldMkLst>
        <pc:spChg chg="add del mod">
          <ac:chgData name="Rebecca Salles" userId="66a2db3d815e233f" providerId="LiveId" clId="{7A3B1716-A34A-40F7-B1D5-7D6ABDFF3A0B}" dt="2021-09-09T17:14:48.270" v="223" actId="478"/>
          <ac:spMkLst>
            <pc:docMk/>
            <pc:sldMk cId="2377875221" sldId="1425"/>
            <ac:spMk id="16" creationId="{3B5BDF15-8D67-47F8-9446-C0418BF61AAC}"/>
          </ac:spMkLst>
        </pc:spChg>
        <pc:spChg chg="add del mod">
          <ac:chgData name="Rebecca Salles" userId="66a2db3d815e233f" providerId="LiveId" clId="{7A3B1716-A34A-40F7-B1D5-7D6ABDFF3A0B}" dt="2021-09-09T17:14:24.790" v="216" actId="478"/>
          <ac:spMkLst>
            <pc:docMk/>
            <pc:sldMk cId="2377875221" sldId="1425"/>
            <ac:spMk id="18" creationId="{D59A1F1A-0C16-423E-A4B2-BE72002CA3F5}"/>
          </ac:spMkLst>
        </pc:spChg>
        <pc:spChg chg="add del mod">
          <ac:chgData name="Rebecca Salles" userId="66a2db3d815e233f" providerId="LiveId" clId="{7A3B1716-A34A-40F7-B1D5-7D6ABDFF3A0B}" dt="2021-09-09T17:14:12.616" v="215" actId="478"/>
          <ac:spMkLst>
            <pc:docMk/>
            <pc:sldMk cId="2377875221" sldId="1425"/>
            <ac:spMk id="22" creationId="{2E76E15A-56A5-4F09-A441-FD32E9069AAB}"/>
          </ac:spMkLst>
        </pc:spChg>
        <pc:spChg chg="add del mod">
          <ac:chgData name="Rebecca Salles" userId="66a2db3d815e233f" providerId="LiveId" clId="{7A3B1716-A34A-40F7-B1D5-7D6ABDFF3A0B}" dt="2021-09-09T17:03:20.589" v="34" actId="478"/>
          <ac:spMkLst>
            <pc:docMk/>
            <pc:sldMk cId="2377875221" sldId="1425"/>
            <ac:spMk id="25" creationId="{3D2A8226-A5F0-4510-942E-70D9E4695D5D}"/>
          </ac:spMkLst>
        </pc:spChg>
        <pc:spChg chg="add mod">
          <ac:chgData name="Rebecca Salles" userId="66a2db3d815e233f" providerId="LiveId" clId="{7A3B1716-A34A-40F7-B1D5-7D6ABDFF3A0B}" dt="2021-09-09T18:30:29.979" v="403" actId="1076"/>
          <ac:spMkLst>
            <pc:docMk/>
            <pc:sldMk cId="2377875221" sldId="1425"/>
            <ac:spMk id="28" creationId="{A75FAFF1-ADE7-4C20-8EE6-6506769CB5A1}"/>
          </ac:spMkLst>
        </pc:spChg>
        <pc:spChg chg="add mod">
          <ac:chgData name="Rebecca Salles" userId="66a2db3d815e233f" providerId="LiveId" clId="{7A3B1716-A34A-40F7-B1D5-7D6ABDFF3A0B}" dt="2021-09-09T17:20:49.942" v="322" actId="404"/>
          <ac:spMkLst>
            <pc:docMk/>
            <pc:sldMk cId="2377875221" sldId="1425"/>
            <ac:spMk id="30" creationId="{C12F028F-005D-40DA-AF45-B56042CF248E}"/>
          </ac:spMkLst>
        </pc:spChg>
        <pc:spChg chg="add mod">
          <ac:chgData name="Rebecca Salles" userId="66a2db3d815e233f" providerId="LiveId" clId="{7A3B1716-A34A-40F7-B1D5-7D6ABDFF3A0B}" dt="2021-09-09T18:30:13.297" v="399" actId="1076"/>
          <ac:spMkLst>
            <pc:docMk/>
            <pc:sldMk cId="2377875221" sldId="1425"/>
            <ac:spMk id="33" creationId="{5345A2A2-5E34-4819-A099-5EBF2BC483C8}"/>
          </ac:spMkLst>
        </pc:spChg>
        <pc:spChg chg="add del">
          <ac:chgData name="Rebecca Salles" userId="66a2db3d815e233f" providerId="LiveId" clId="{7A3B1716-A34A-40F7-B1D5-7D6ABDFF3A0B}" dt="2021-09-09T17:22:03.078" v="328" actId="478"/>
          <ac:spMkLst>
            <pc:docMk/>
            <pc:sldMk cId="2377875221" sldId="1425"/>
            <ac:spMk id="37" creationId="{9CFB77BC-0743-42E5-B1A2-038D102CE743}"/>
          </ac:spMkLst>
        </pc:spChg>
        <pc:spChg chg="add del">
          <ac:chgData name="Rebecca Salles" userId="66a2db3d815e233f" providerId="LiveId" clId="{7A3B1716-A34A-40F7-B1D5-7D6ABDFF3A0B}" dt="2021-09-09T17:28:02.078" v="338" actId="478"/>
          <ac:spMkLst>
            <pc:docMk/>
            <pc:sldMk cId="2377875221" sldId="1425"/>
            <ac:spMk id="39" creationId="{D18B4CC7-E478-4B0E-8F45-46F0A52531E9}"/>
          </ac:spMkLst>
        </pc:spChg>
        <pc:spChg chg="add del">
          <ac:chgData name="Rebecca Salles" userId="66a2db3d815e233f" providerId="LiveId" clId="{7A3B1716-A34A-40F7-B1D5-7D6ABDFF3A0B}" dt="2021-09-09T17:28:51.366" v="340" actId="478"/>
          <ac:spMkLst>
            <pc:docMk/>
            <pc:sldMk cId="2377875221" sldId="1425"/>
            <ac:spMk id="40" creationId="{76626B02-C17C-433A-A3BE-0F6C4B26E062}"/>
          </ac:spMkLst>
        </pc:spChg>
        <pc:graphicFrameChg chg="add del mod">
          <ac:chgData name="Rebecca Salles" userId="66a2db3d815e233f" providerId="LiveId" clId="{7A3B1716-A34A-40F7-B1D5-7D6ABDFF3A0B}" dt="2021-09-09T17:02:59.069" v="28"/>
          <ac:graphicFrameMkLst>
            <pc:docMk/>
            <pc:sldMk cId="2377875221" sldId="1425"/>
            <ac:graphicFrameMk id="23" creationId="{F6DD7E31-4077-46BD-AB13-6031218D9751}"/>
          </ac:graphicFrameMkLst>
        </pc:graphicFrameChg>
        <pc:graphicFrameChg chg="add del mod">
          <ac:chgData name="Rebecca Salles" userId="66a2db3d815e233f" providerId="LiveId" clId="{7A3B1716-A34A-40F7-B1D5-7D6ABDFF3A0B}" dt="2021-09-09T17:04:08.095" v="41"/>
          <ac:graphicFrameMkLst>
            <pc:docMk/>
            <pc:sldMk cId="2377875221" sldId="1425"/>
            <ac:graphicFrameMk id="26" creationId="{6316B109-A2C3-4029-834B-F645490B6F2F}"/>
          </ac:graphicFrameMkLst>
        </pc:graphicFrameChg>
        <pc:graphicFrameChg chg="add del mod">
          <ac:chgData name="Rebecca Salles" userId="66a2db3d815e233f" providerId="LiveId" clId="{7A3B1716-A34A-40F7-B1D5-7D6ABDFF3A0B}" dt="2021-09-09T17:05:19.796" v="75"/>
          <ac:graphicFrameMkLst>
            <pc:docMk/>
            <pc:sldMk cId="2377875221" sldId="1425"/>
            <ac:graphicFrameMk id="31" creationId="{A8326469-623A-485F-969E-73AF9BF64C45}"/>
          </ac:graphicFrameMkLst>
        </pc:graphicFrameChg>
        <pc:graphicFrameChg chg="add mod modGraphic">
          <ac:chgData name="Rebecca Salles" userId="66a2db3d815e233f" providerId="LiveId" clId="{7A3B1716-A34A-40F7-B1D5-7D6ABDFF3A0B}" dt="2021-09-09T18:32:25.412" v="415" actId="207"/>
          <ac:graphicFrameMkLst>
            <pc:docMk/>
            <pc:sldMk cId="2377875221" sldId="1425"/>
            <ac:graphicFrameMk id="34" creationId="{92D9C2DE-0F2D-417A-8AEE-0CE35AFCB9D3}"/>
          </ac:graphicFrameMkLst>
        </pc:graphicFrameChg>
        <pc:graphicFrameChg chg="add mod modGraphic">
          <ac:chgData name="Rebecca Salles" userId="66a2db3d815e233f" providerId="LiveId" clId="{7A3B1716-A34A-40F7-B1D5-7D6ABDFF3A0B}" dt="2021-09-09T18:32:29.486" v="416" actId="207"/>
          <ac:graphicFrameMkLst>
            <pc:docMk/>
            <pc:sldMk cId="2377875221" sldId="1425"/>
            <ac:graphicFrameMk id="35" creationId="{51435EB0-7CBD-4F13-A326-191A8C5592F2}"/>
          </ac:graphicFrameMkLst>
        </pc:graphicFrameChg>
        <pc:graphicFrameChg chg="add mod modGraphic">
          <ac:chgData name="Rebecca Salles" userId="66a2db3d815e233f" providerId="LiveId" clId="{7A3B1716-A34A-40F7-B1D5-7D6ABDFF3A0B}" dt="2021-09-09T18:32:32.450" v="417" actId="207"/>
          <ac:graphicFrameMkLst>
            <pc:docMk/>
            <pc:sldMk cId="2377875221" sldId="1425"/>
            <ac:graphicFrameMk id="36" creationId="{91FF9B18-B3E3-49FB-B23A-08EDD026DCE6}"/>
          </ac:graphicFrameMkLst>
        </pc:graphicFrameChg>
        <pc:graphicFrameChg chg="add del mod modGraphic">
          <ac:chgData name="Rebecca Salles" userId="66a2db3d815e233f" providerId="LiveId" clId="{7A3B1716-A34A-40F7-B1D5-7D6ABDFF3A0B}" dt="2021-09-09T18:25:54.905" v="371" actId="478"/>
          <ac:graphicFrameMkLst>
            <pc:docMk/>
            <pc:sldMk cId="2377875221" sldId="1425"/>
            <ac:graphicFrameMk id="46" creationId="{1C7898F6-49B3-41DB-8064-2B19747BD46A}"/>
          </ac:graphicFrameMkLst>
        </pc:graphicFrameChg>
        <pc:picChg chg="add del mod">
          <ac:chgData name="Rebecca Salles" userId="66a2db3d815e233f" providerId="LiveId" clId="{7A3B1716-A34A-40F7-B1D5-7D6ABDFF3A0B}" dt="2021-09-09T17:00:52.846" v="14" actId="478"/>
          <ac:picMkLst>
            <pc:docMk/>
            <pc:sldMk cId="2377875221" sldId="1425"/>
            <ac:picMk id="3" creationId="{07A08A2B-7089-4365-97C3-986123E6D2EA}"/>
          </ac:picMkLst>
        </pc:picChg>
        <pc:picChg chg="add del mod">
          <ac:chgData name="Rebecca Salles" userId="66a2db3d815e233f" providerId="LiveId" clId="{7A3B1716-A34A-40F7-B1D5-7D6ABDFF3A0B}" dt="2021-09-09T17:00:25.830" v="10" actId="478"/>
          <ac:picMkLst>
            <pc:docMk/>
            <pc:sldMk cId="2377875221" sldId="1425"/>
            <ac:picMk id="6" creationId="{C1CD484B-02C4-4671-A829-E121B6BB9E8A}"/>
          </ac:picMkLst>
        </pc:picChg>
        <pc:picChg chg="add mod">
          <ac:chgData name="Rebecca Salles" userId="66a2db3d815e233f" providerId="LiveId" clId="{7A3B1716-A34A-40F7-B1D5-7D6ABDFF3A0B}" dt="2021-09-09T17:20:00.510" v="314" actId="1036"/>
          <ac:picMkLst>
            <pc:docMk/>
            <pc:sldMk cId="2377875221" sldId="1425"/>
            <ac:picMk id="8" creationId="{DEE6B3C0-85FA-4CF5-A2BC-383854AA6749}"/>
          </ac:picMkLst>
        </pc:picChg>
        <pc:picChg chg="del">
          <ac:chgData name="Rebecca Salles" userId="66a2db3d815e233f" providerId="LiveId" clId="{7A3B1716-A34A-40F7-B1D5-7D6ABDFF3A0B}" dt="2021-09-09T16:58:30.102" v="1" actId="478"/>
          <ac:picMkLst>
            <pc:docMk/>
            <pc:sldMk cId="2377875221" sldId="1425"/>
            <ac:picMk id="10" creationId="{2B3D2D6B-1906-4255-B99F-2871FF88137C}"/>
          </ac:picMkLst>
        </pc:picChg>
        <pc:picChg chg="add mod">
          <ac:chgData name="Rebecca Salles" userId="66a2db3d815e233f" providerId="LiveId" clId="{7A3B1716-A34A-40F7-B1D5-7D6ABDFF3A0B}" dt="2021-09-09T17:20:00.510" v="314" actId="1036"/>
          <ac:picMkLst>
            <pc:docMk/>
            <pc:sldMk cId="2377875221" sldId="1425"/>
            <ac:picMk id="13" creationId="{59144515-1C7C-4DC2-A38F-D7F5A688F59F}"/>
          </ac:picMkLst>
        </pc:picChg>
        <pc:picChg chg="add mod">
          <ac:chgData name="Rebecca Salles" userId="66a2db3d815e233f" providerId="LiveId" clId="{7A3B1716-A34A-40F7-B1D5-7D6ABDFF3A0B}" dt="2021-09-09T17:20:00.510" v="314" actId="1036"/>
          <ac:picMkLst>
            <pc:docMk/>
            <pc:sldMk cId="2377875221" sldId="1425"/>
            <ac:picMk id="20" creationId="{CF080D57-7CE0-4DE6-8E94-B8C01AE7CF86}"/>
          </ac:picMkLst>
        </pc:picChg>
        <pc:picChg chg="add mod modCrop">
          <ac:chgData name="Rebecca Salles" userId="66a2db3d815e233f" providerId="LiveId" clId="{7A3B1716-A34A-40F7-B1D5-7D6ABDFF3A0B}" dt="2021-09-09T18:31:12.072" v="409" actId="208"/>
          <ac:picMkLst>
            <pc:docMk/>
            <pc:sldMk cId="2377875221" sldId="1425"/>
            <ac:picMk id="38" creationId="{DB8CD53C-F745-4DE7-A095-D64C42612028}"/>
          </ac:picMkLst>
        </pc:picChg>
        <pc:picChg chg="add mod modCrop">
          <ac:chgData name="Rebecca Salles" userId="66a2db3d815e233f" providerId="LiveId" clId="{7A3B1716-A34A-40F7-B1D5-7D6ABDFF3A0B}" dt="2021-09-09T18:31:14.023" v="410" actId="208"/>
          <ac:picMkLst>
            <pc:docMk/>
            <pc:sldMk cId="2377875221" sldId="1425"/>
            <ac:picMk id="43" creationId="{96FB5460-3DD0-4D55-9BB9-65D8A32CBB91}"/>
          </ac:picMkLst>
        </pc:picChg>
        <pc:picChg chg="add mod modCrop">
          <ac:chgData name="Rebecca Salles" userId="66a2db3d815e233f" providerId="LiveId" clId="{7A3B1716-A34A-40F7-B1D5-7D6ABDFF3A0B}" dt="2021-09-09T18:31:15.883" v="411" actId="208"/>
          <ac:picMkLst>
            <pc:docMk/>
            <pc:sldMk cId="2377875221" sldId="1425"/>
            <ac:picMk id="44" creationId="{8DEDA6A0-7882-4954-ACCF-9EC1A7535B73}"/>
          </ac:picMkLst>
        </pc:picChg>
        <pc:cxnChg chg="add del">
          <ac:chgData name="Rebecca Salles" userId="66a2db3d815e233f" providerId="LiveId" clId="{7A3B1716-A34A-40F7-B1D5-7D6ABDFF3A0B}" dt="2021-09-09T17:29:04.342" v="342" actId="478"/>
          <ac:cxnSpMkLst>
            <pc:docMk/>
            <pc:sldMk cId="2377875221" sldId="1425"/>
            <ac:cxnSpMk id="42" creationId="{DE9DDA17-7E3F-4726-8EAE-9422F0C32C0B}"/>
          </ac:cxnSpMkLst>
        </pc:cxnChg>
        <pc:cxnChg chg="add mod">
          <ac:chgData name="Rebecca Salles" userId="66a2db3d815e233f" providerId="LiveId" clId="{7A3B1716-A34A-40F7-B1D5-7D6ABDFF3A0B}" dt="2021-09-09T18:30:37.635" v="405" actId="14100"/>
          <ac:cxnSpMkLst>
            <pc:docMk/>
            <pc:sldMk cId="2377875221" sldId="1425"/>
            <ac:cxnSpMk id="48" creationId="{BEE4CBCB-7367-4447-BDDE-F2B27F4600DA}"/>
          </ac:cxnSpMkLst>
        </pc:cxnChg>
        <pc:cxnChg chg="add mod">
          <ac:chgData name="Rebecca Salles" userId="66a2db3d815e233f" providerId="LiveId" clId="{7A3B1716-A34A-40F7-B1D5-7D6ABDFF3A0B}" dt="2021-09-09T18:30:27.383" v="402" actId="14100"/>
          <ac:cxnSpMkLst>
            <pc:docMk/>
            <pc:sldMk cId="2377875221" sldId="1425"/>
            <ac:cxnSpMk id="49" creationId="{C97258D1-EA98-4020-8660-633B60C7CB5E}"/>
          </ac:cxnSpMkLst>
        </pc:cxnChg>
        <pc:cxnChg chg="add mod">
          <ac:chgData name="Rebecca Salles" userId="66a2db3d815e233f" providerId="LiveId" clId="{7A3B1716-A34A-40F7-B1D5-7D6ABDFF3A0B}" dt="2021-09-09T18:29:56.194" v="398" actId="14100"/>
          <ac:cxnSpMkLst>
            <pc:docMk/>
            <pc:sldMk cId="2377875221" sldId="1425"/>
            <ac:cxnSpMk id="51" creationId="{0B9CD16D-CEFB-4A54-BEE9-CCA28B0DA5CE}"/>
          </ac:cxnSpMkLst>
        </pc:cxnChg>
      </pc:sldChg>
      <pc:sldChg chg="add">
        <pc:chgData name="Rebecca Salles" userId="66a2db3d815e233f" providerId="LiveId" clId="{7A3B1716-A34A-40F7-B1D5-7D6ABDFF3A0B}" dt="2021-09-09T16:58:27.908" v="0" actId="2890"/>
        <pc:sldMkLst>
          <pc:docMk/>
          <pc:sldMk cId="3089564571" sldId="1440"/>
        </pc:sldMkLst>
      </pc:sldChg>
      <pc:sldChg chg="addSp delSp modSp new del mod">
        <pc:chgData name="Rebecca Salles" userId="66a2db3d815e233f" providerId="LiveId" clId="{7A3B1716-A34A-40F7-B1D5-7D6ABDFF3A0B}" dt="2021-09-09T17:21:48.475" v="326" actId="27022"/>
        <pc:sldMkLst>
          <pc:docMk/>
          <pc:sldMk cId="3986994353" sldId="1441"/>
        </pc:sldMkLst>
        <pc:graphicFrameChg chg="add del modGraphic">
          <ac:chgData name="Rebecca Salles" userId="66a2db3d815e233f" providerId="LiveId" clId="{7A3B1716-A34A-40F7-B1D5-7D6ABDFF3A0B}" dt="2021-09-09T17:21:48.475" v="326" actId="27022"/>
          <ac:graphicFrameMkLst>
            <pc:docMk/>
            <pc:sldMk cId="3986994353" sldId="1441"/>
            <ac:graphicFrameMk id="6" creationId="{F74C34EB-8738-42B0-8CC3-2972CFF1FE94}"/>
          </ac:graphicFrameMkLst>
        </pc:graphicFrameChg>
      </pc:sldChg>
    </pc:docChg>
  </pc:docChgLst>
  <pc:docChgLst>
    <pc:chgData name="Rebecca Salles" userId="66a2db3d815e233f" providerId="LiveId" clId="{10A581DC-50A3-4B86-8D2F-B2B95EB501E7}"/>
    <pc:docChg chg="delSld">
      <pc:chgData name="Rebecca Salles" userId="66a2db3d815e233f" providerId="LiveId" clId="{10A581DC-50A3-4B86-8D2F-B2B95EB501E7}" dt="2019-11-05T00:32:51.244" v="0" actId="2696"/>
      <pc:docMkLst>
        <pc:docMk/>
      </pc:docMkLst>
      <pc:sldChg chg="del">
        <pc:chgData name="Rebecca Salles" userId="66a2db3d815e233f" providerId="LiveId" clId="{10A581DC-50A3-4B86-8D2F-B2B95EB501E7}" dt="2019-11-05T00:32:51.244" v="0" actId="2696"/>
        <pc:sldMkLst>
          <pc:docMk/>
          <pc:sldMk cId="2569794842" sldId="1051"/>
        </pc:sldMkLst>
      </pc:sldChg>
    </pc:docChg>
  </pc:docChgLst>
  <pc:docChgLst>
    <pc:chgData name="Rebecca Salles" userId="66a2db3d815e233f" providerId="LiveId" clId="{0C783B33-2BA4-4144-BD1E-266B677B1EB6}"/>
    <pc:docChg chg="undo custSel addSld delSld modSld sldOrd">
      <pc:chgData name="Rebecca Salles" userId="66a2db3d815e233f" providerId="LiveId" clId="{0C783B33-2BA4-4144-BD1E-266B677B1EB6}" dt="2021-06-17T21:41:12.921" v="140" actId="47"/>
      <pc:docMkLst>
        <pc:docMk/>
      </pc:docMkLst>
      <pc:sldChg chg="del">
        <pc:chgData name="Rebecca Salles" userId="66a2db3d815e233f" providerId="LiveId" clId="{0C783B33-2BA4-4144-BD1E-266B677B1EB6}" dt="2021-06-17T18:49:29.468" v="15" actId="47"/>
        <pc:sldMkLst>
          <pc:docMk/>
          <pc:sldMk cId="3543050269" sldId="1219"/>
        </pc:sldMkLst>
      </pc:sldChg>
      <pc:sldChg chg="del">
        <pc:chgData name="Rebecca Salles" userId="66a2db3d815e233f" providerId="LiveId" clId="{0C783B33-2BA4-4144-BD1E-266B677B1EB6}" dt="2021-06-17T18:58:38.965" v="94" actId="47"/>
        <pc:sldMkLst>
          <pc:docMk/>
          <pc:sldMk cId="891219281" sldId="1248"/>
        </pc:sldMkLst>
      </pc:sldChg>
      <pc:sldChg chg="del">
        <pc:chgData name="Rebecca Salles" userId="66a2db3d815e233f" providerId="LiveId" clId="{0C783B33-2BA4-4144-BD1E-266B677B1EB6}" dt="2021-06-17T18:49:29.468" v="15" actId="47"/>
        <pc:sldMkLst>
          <pc:docMk/>
          <pc:sldMk cId="1627691096" sldId="1331"/>
        </pc:sldMkLst>
      </pc:sldChg>
      <pc:sldChg chg="modNotesTx">
        <pc:chgData name="Rebecca Salles" userId="66a2db3d815e233f" providerId="LiveId" clId="{0C783B33-2BA4-4144-BD1E-266B677B1EB6}" dt="2021-06-17T21:37:39.433" v="128" actId="20577"/>
        <pc:sldMkLst>
          <pc:docMk/>
          <pc:sldMk cId="3960768475" sldId="1340"/>
        </pc:sldMkLst>
      </pc:sldChg>
      <pc:sldChg chg="modSp add del modNotesTx">
        <pc:chgData name="Rebecca Salles" userId="66a2db3d815e233f" providerId="LiveId" clId="{0C783B33-2BA4-4144-BD1E-266B677B1EB6}" dt="2021-06-17T21:39:31.081" v="139" actId="20577"/>
        <pc:sldMkLst>
          <pc:docMk/>
          <pc:sldMk cId="3912288983" sldId="1342"/>
        </pc:sldMkLst>
        <pc:graphicFrameChg chg="mod">
          <ac:chgData name="Rebecca Salles" userId="66a2db3d815e233f" providerId="LiveId" clId="{0C783B33-2BA4-4144-BD1E-266B677B1EB6}" dt="2021-06-17T21:39:31.081" v="139" actId="20577"/>
          <ac:graphicFrameMkLst>
            <pc:docMk/>
            <pc:sldMk cId="3912288983" sldId="1342"/>
            <ac:graphicFrameMk id="7" creationId="{F2D3BD04-5F51-4037-9025-E63ACA706730}"/>
          </ac:graphicFrameMkLst>
        </pc:graphicFrameChg>
      </pc:sldChg>
      <pc:sldChg chg="del">
        <pc:chgData name="Rebecca Salles" userId="66a2db3d815e233f" providerId="LiveId" clId="{0C783B33-2BA4-4144-BD1E-266B677B1EB6}" dt="2021-06-17T18:49:16.559" v="11" actId="47"/>
        <pc:sldMkLst>
          <pc:docMk/>
          <pc:sldMk cId="991762559" sldId="1344"/>
        </pc:sldMkLst>
      </pc:sldChg>
      <pc:sldChg chg="del">
        <pc:chgData name="Rebecca Salles" userId="66a2db3d815e233f" providerId="LiveId" clId="{0C783B33-2BA4-4144-BD1E-266B677B1EB6}" dt="2021-06-17T18:49:16.840" v="12" actId="47"/>
        <pc:sldMkLst>
          <pc:docMk/>
          <pc:sldMk cId="1408615979" sldId="1345"/>
        </pc:sldMkLst>
      </pc:sldChg>
      <pc:sldChg chg="modSp add del mod modNotesTx">
        <pc:chgData name="Rebecca Salles" userId="66a2db3d815e233f" providerId="LiveId" clId="{0C783B33-2BA4-4144-BD1E-266B677B1EB6}" dt="2021-06-17T21:38:14.832" v="132" actId="20577"/>
        <pc:sldMkLst>
          <pc:docMk/>
          <pc:sldMk cId="1082916390" sldId="1346"/>
        </pc:sldMkLst>
        <pc:spChg chg="mod">
          <ac:chgData name="Rebecca Salles" userId="66a2db3d815e233f" providerId="LiveId" clId="{0C783B33-2BA4-4144-BD1E-266B677B1EB6}" dt="2021-06-17T18:58:50.793" v="95" actId="20577"/>
          <ac:spMkLst>
            <pc:docMk/>
            <pc:sldMk cId="1082916390" sldId="1346"/>
            <ac:spMk id="10" creationId="{793225F8-65C1-4E6A-B066-20F661C6A5F9}"/>
          </ac:spMkLst>
        </pc:spChg>
      </pc:sldChg>
      <pc:sldChg chg="mod ord modShow">
        <pc:chgData name="Rebecca Salles" userId="66a2db3d815e233f" providerId="LiveId" clId="{0C783B33-2BA4-4144-BD1E-266B677B1EB6}" dt="2021-06-17T19:02:45.684" v="125"/>
        <pc:sldMkLst>
          <pc:docMk/>
          <pc:sldMk cId="3963705434" sldId="1347"/>
        </pc:sldMkLst>
      </pc:sldChg>
      <pc:sldChg chg="del">
        <pc:chgData name="Rebecca Salles" userId="66a2db3d815e233f" providerId="LiveId" clId="{0C783B33-2BA4-4144-BD1E-266B677B1EB6}" dt="2021-06-17T18:49:15.138" v="4" actId="47"/>
        <pc:sldMkLst>
          <pc:docMk/>
          <pc:sldMk cId="2272347153" sldId="1349"/>
        </pc:sldMkLst>
      </pc:sldChg>
      <pc:sldChg chg="del">
        <pc:chgData name="Rebecca Salles" userId="66a2db3d815e233f" providerId="LiveId" clId="{0C783B33-2BA4-4144-BD1E-266B677B1EB6}" dt="2021-06-17T18:49:16.168" v="9" actId="47"/>
        <pc:sldMkLst>
          <pc:docMk/>
          <pc:sldMk cId="734868882" sldId="1353"/>
        </pc:sldMkLst>
      </pc:sldChg>
      <pc:sldChg chg="del">
        <pc:chgData name="Rebecca Salles" userId="66a2db3d815e233f" providerId="LiveId" clId="{0C783B33-2BA4-4144-BD1E-266B677B1EB6}" dt="2021-06-17T18:49:15.575" v="6" actId="47"/>
        <pc:sldMkLst>
          <pc:docMk/>
          <pc:sldMk cId="3544226513" sldId="1354"/>
        </pc:sldMkLst>
      </pc:sldChg>
      <pc:sldChg chg="del">
        <pc:chgData name="Rebecca Salles" userId="66a2db3d815e233f" providerId="LiveId" clId="{0C783B33-2BA4-4144-BD1E-266B677B1EB6}" dt="2021-06-17T18:49:14.903" v="3" actId="47"/>
        <pc:sldMkLst>
          <pc:docMk/>
          <pc:sldMk cId="3295019751" sldId="1355"/>
        </pc:sldMkLst>
      </pc:sldChg>
      <pc:sldChg chg="del">
        <pc:chgData name="Rebecca Salles" userId="66a2db3d815e233f" providerId="LiveId" clId="{0C783B33-2BA4-4144-BD1E-266B677B1EB6}" dt="2021-06-17T18:49:15.544" v="5" actId="47"/>
        <pc:sldMkLst>
          <pc:docMk/>
          <pc:sldMk cId="2402397208" sldId="1356"/>
        </pc:sldMkLst>
      </pc:sldChg>
      <pc:sldChg chg="del">
        <pc:chgData name="Rebecca Salles" userId="66a2db3d815e233f" providerId="LiveId" clId="{0C783B33-2BA4-4144-BD1E-266B677B1EB6}" dt="2021-06-17T18:49:13.951" v="0" actId="47"/>
        <pc:sldMkLst>
          <pc:docMk/>
          <pc:sldMk cId="4233710401" sldId="1357"/>
        </pc:sldMkLst>
      </pc:sldChg>
      <pc:sldChg chg="del">
        <pc:chgData name="Rebecca Salles" userId="66a2db3d815e233f" providerId="LiveId" clId="{0C783B33-2BA4-4144-BD1E-266B677B1EB6}" dt="2021-06-17T18:49:29.468" v="15" actId="47"/>
        <pc:sldMkLst>
          <pc:docMk/>
          <pc:sldMk cId="3217895333" sldId="1361"/>
        </pc:sldMkLst>
      </pc:sldChg>
      <pc:sldChg chg="del">
        <pc:chgData name="Rebecca Salles" userId="66a2db3d815e233f" providerId="LiveId" clId="{0C783B33-2BA4-4144-BD1E-266B677B1EB6}" dt="2021-06-17T18:49:29.468" v="15" actId="47"/>
        <pc:sldMkLst>
          <pc:docMk/>
          <pc:sldMk cId="816153246" sldId="1362"/>
        </pc:sldMkLst>
      </pc:sldChg>
      <pc:sldChg chg="add del">
        <pc:chgData name="Rebecca Salles" userId="66a2db3d815e233f" providerId="LiveId" clId="{0C783B33-2BA4-4144-BD1E-266B677B1EB6}" dt="2021-06-17T18:52:17.244" v="18"/>
        <pc:sldMkLst>
          <pc:docMk/>
          <pc:sldMk cId="4087066211" sldId="1363"/>
        </pc:sldMkLst>
      </pc:sldChg>
      <pc:sldChg chg="del">
        <pc:chgData name="Rebecca Salles" userId="66a2db3d815e233f" providerId="LiveId" clId="{0C783B33-2BA4-4144-BD1E-266B677B1EB6}" dt="2021-06-17T18:49:29.468" v="15" actId="47"/>
        <pc:sldMkLst>
          <pc:docMk/>
          <pc:sldMk cId="240314648" sldId="1364"/>
        </pc:sldMkLst>
      </pc:sldChg>
      <pc:sldChg chg="del">
        <pc:chgData name="Rebecca Salles" userId="66a2db3d815e233f" providerId="LiveId" clId="{0C783B33-2BA4-4144-BD1E-266B677B1EB6}" dt="2021-06-17T18:49:36.300" v="16" actId="47"/>
        <pc:sldMkLst>
          <pc:docMk/>
          <pc:sldMk cId="3821196506" sldId="1369"/>
        </pc:sldMkLst>
      </pc:sldChg>
      <pc:sldChg chg="del">
        <pc:chgData name="Rebecca Salles" userId="66a2db3d815e233f" providerId="LiveId" clId="{0C783B33-2BA4-4144-BD1E-266B677B1EB6}" dt="2021-06-17T18:49:36.300" v="16" actId="47"/>
        <pc:sldMkLst>
          <pc:docMk/>
          <pc:sldMk cId="4222152627" sldId="1370"/>
        </pc:sldMkLst>
      </pc:sldChg>
      <pc:sldChg chg="del">
        <pc:chgData name="Rebecca Salles" userId="66a2db3d815e233f" providerId="LiveId" clId="{0C783B33-2BA4-4144-BD1E-266B677B1EB6}" dt="2021-06-17T18:49:36.300" v="16" actId="47"/>
        <pc:sldMkLst>
          <pc:docMk/>
          <pc:sldMk cId="1300368673" sldId="1371"/>
        </pc:sldMkLst>
      </pc:sldChg>
      <pc:sldChg chg="del">
        <pc:chgData name="Rebecca Salles" userId="66a2db3d815e233f" providerId="LiveId" clId="{0C783B33-2BA4-4144-BD1E-266B677B1EB6}" dt="2021-06-17T18:49:15.919" v="8" actId="47"/>
        <pc:sldMkLst>
          <pc:docMk/>
          <pc:sldMk cId="3150476000" sldId="1372"/>
        </pc:sldMkLst>
      </pc:sldChg>
      <pc:sldChg chg="modNotesTx">
        <pc:chgData name="Rebecca Salles" userId="66a2db3d815e233f" providerId="LiveId" clId="{0C783B33-2BA4-4144-BD1E-266B677B1EB6}" dt="2021-06-17T21:38:04.837" v="129" actId="20577"/>
        <pc:sldMkLst>
          <pc:docMk/>
          <pc:sldMk cId="1045865774" sldId="1373"/>
        </pc:sldMkLst>
      </pc:sldChg>
      <pc:sldChg chg="del">
        <pc:chgData name="Rebecca Salles" userId="66a2db3d815e233f" providerId="LiveId" clId="{0C783B33-2BA4-4144-BD1E-266B677B1EB6}" dt="2021-06-17T18:49:14.669" v="2" actId="47"/>
        <pc:sldMkLst>
          <pc:docMk/>
          <pc:sldMk cId="3302659776" sldId="1374"/>
        </pc:sldMkLst>
      </pc:sldChg>
      <pc:sldChg chg="del">
        <pc:chgData name="Rebecca Salles" userId="66a2db3d815e233f" providerId="LiveId" clId="{0C783B33-2BA4-4144-BD1E-266B677B1EB6}" dt="2021-06-17T18:49:15.715" v="7" actId="47"/>
        <pc:sldMkLst>
          <pc:docMk/>
          <pc:sldMk cId="632741771" sldId="1375"/>
        </pc:sldMkLst>
      </pc:sldChg>
      <pc:sldChg chg="del">
        <pc:chgData name="Rebecca Salles" userId="66a2db3d815e233f" providerId="LiveId" clId="{0C783B33-2BA4-4144-BD1E-266B677B1EB6}" dt="2021-06-17T18:49:16.372" v="10" actId="47"/>
        <pc:sldMkLst>
          <pc:docMk/>
          <pc:sldMk cId="3313204017" sldId="1376"/>
        </pc:sldMkLst>
      </pc:sldChg>
      <pc:sldChg chg="del">
        <pc:chgData name="Rebecca Salles" userId="66a2db3d815e233f" providerId="LiveId" clId="{0C783B33-2BA4-4144-BD1E-266B677B1EB6}" dt="2021-06-17T18:49:17.168" v="13" actId="47"/>
        <pc:sldMkLst>
          <pc:docMk/>
          <pc:sldMk cId="2545177257" sldId="1378"/>
        </pc:sldMkLst>
      </pc:sldChg>
      <pc:sldChg chg="del">
        <pc:chgData name="Rebecca Salles" userId="66a2db3d815e233f" providerId="LiveId" clId="{0C783B33-2BA4-4144-BD1E-266B677B1EB6}" dt="2021-06-17T18:49:36.300" v="16" actId="47"/>
        <pc:sldMkLst>
          <pc:docMk/>
          <pc:sldMk cId="879842702" sldId="1380"/>
        </pc:sldMkLst>
      </pc:sldChg>
      <pc:sldChg chg="del">
        <pc:chgData name="Rebecca Salles" userId="66a2db3d815e233f" providerId="LiveId" clId="{0C783B33-2BA4-4144-BD1E-266B677B1EB6}" dt="2021-06-17T18:49:17.449" v="14" actId="47"/>
        <pc:sldMkLst>
          <pc:docMk/>
          <pc:sldMk cId="674775095" sldId="1381"/>
        </pc:sldMkLst>
      </pc:sldChg>
      <pc:sldChg chg="del">
        <pc:chgData name="Rebecca Salles" userId="66a2db3d815e233f" providerId="LiveId" clId="{0C783B33-2BA4-4144-BD1E-266B677B1EB6}" dt="2021-06-17T18:49:14.294" v="1" actId="47"/>
        <pc:sldMkLst>
          <pc:docMk/>
          <pc:sldMk cId="2253434021" sldId="1382"/>
        </pc:sldMkLst>
      </pc:sldChg>
      <pc:sldChg chg="modSp add mod">
        <pc:chgData name="Rebecca Salles" userId="66a2db3d815e233f" providerId="LiveId" clId="{0C783B33-2BA4-4144-BD1E-266B677B1EB6}" dt="2021-06-17T18:59:20.045" v="104"/>
        <pc:sldMkLst>
          <pc:docMk/>
          <pc:sldMk cId="1260046612" sldId="1410"/>
        </pc:sldMkLst>
        <pc:spChg chg="mod">
          <ac:chgData name="Rebecca Salles" userId="66a2db3d815e233f" providerId="LiveId" clId="{0C783B33-2BA4-4144-BD1E-266B677B1EB6}" dt="2021-06-17T18:59:20.045" v="104"/>
          <ac:spMkLst>
            <pc:docMk/>
            <pc:sldMk cId="1260046612" sldId="1410"/>
            <ac:spMk id="10" creationId="{793225F8-65C1-4E6A-B066-20F661C6A5F9}"/>
          </ac:spMkLst>
        </pc:spChg>
      </pc:sldChg>
      <pc:sldChg chg="modSp add mod modNotesTx">
        <pc:chgData name="Rebecca Salles" userId="66a2db3d815e233f" providerId="LiveId" clId="{0C783B33-2BA4-4144-BD1E-266B677B1EB6}" dt="2021-06-17T21:39:03.922" v="136" actId="6549"/>
        <pc:sldMkLst>
          <pc:docMk/>
          <pc:sldMk cId="2974836990" sldId="1412"/>
        </pc:sldMkLst>
        <pc:spChg chg="mod">
          <ac:chgData name="Rebecca Salles" userId="66a2db3d815e233f" providerId="LiveId" clId="{0C783B33-2BA4-4144-BD1E-266B677B1EB6}" dt="2021-06-17T18:59:24.705" v="105"/>
          <ac:spMkLst>
            <pc:docMk/>
            <pc:sldMk cId="2974836990" sldId="1412"/>
            <ac:spMk id="11" creationId="{E4919AD2-0C09-4175-85CB-E5EA485074BD}"/>
          </ac:spMkLst>
        </pc:spChg>
      </pc:sldChg>
      <pc:sldChg chg="add del">
        <pc:chgData name="Rebecca Salles" userId="66a2db3d815e233f" providerId="LiveId" clId="{0C783B33-2BA4-4144-BD1E-266B677B1EB6}" dt="2021-06-17T18:57:54.459" v="93" actId="47"/>
        <pc:sldMkLst>
          <pc:docMk/>
          <pc:sldMk cId="4242415825" sldId="1413"/>
        </pc:sldMkLst>
      </pc:sldChg>
      <pc:sldChg chg="modSp add mod modNotesTx">
        <pc:chgData name="Rebecca Salles" userId="66a2db3d815e233f" providerId="LiveId" clId="{0C783B33-2BA4-4144-BD1E-266B677B1EB6}" dt="2021-06-17T21:38:32.951" v="133" actId="20577"/>
        <pc:sldMkLst>
          <pc:docMk/>
          <pc:sldMk cId="3219630424" sldId="1418"/>
        </pc:sldMkLst>
        <pc:spChg chg="mod">
          <ac:chgData name="Rebecca Salles" userId="66a2db3d815e233f" providerId="LiveId" clId="{0C783B33-2BA4-4144-BD1E-266B677B1EB6}" dt="2021-06-17T18:59:04.064" v="100" actId="20577"/>
          <ac:spMkLst>
            <pc:docMk/>
            <pc:sldMk cId="3219630424" sldId="1418"/>
            <ac:spMk id="11" creationId="{E4919AD2-0C09-4175-85CB-E5EA485074BD}"/>
          </ac:spMkLst>
        </pc:spChg>
      </pc:sldChg>
      <pc:sldChg chg="modSp add mod modNotesTx">
        <pc:chgData name="Rebecca Salles" userId="66a2db3d815e233f" providerId="LiveId" clId="{0C783B33-2BA4-4144-BD1E-266B677B1EB6}" dt="2021-06-17T21:38:49.171" v="135" actId="6549"/>
        <pc:sldMkLst>
          <pc:docMk/>
          <pc:sldMk cId="712088923" sldId="1419"/>
        </pc:sldMkLst>
        <pc:spChg chg="mod">
          <ac:chgData name="Rebecca Salles" userId="66a2db3d815e233f" providerId="LiveId" clId="{0C783B33-2BA4-4144-BD1E-266B677B1EB6}" dt="2021-06-17T18:59:14.443" v="103"/>
          <ac:spMkLst>
            <pc:docMk/>
            <pc:sldMk cId="712088923" sldId="1419"/>
            <ac:spMk id="10" creationId="{793225F8-65C1-4E6A-B066-20F661C6A5F9}"/>
          </ac:spMkLst>
        </pc:spChg>
        <pc:spChg chg="mod">
          <ac:chgData name="Rebecca Salles" userId="66a2db3d815e233f" providerId="LiveId" clId="{0C783B33-2BA4-4144-BD1E-266B677B1EB6}" dt="2021-06-17T18:57:44.587" v="90" actId="1076"/>
          <ac:spMkLst>
            <pc:docMk/>
            <pc:sldMk cId="712088923" sldId="1419"/>
            <ac:spMk id="11" creationId="{64688DAA-CB3A-4563-9D9E-256F982C2300}"/>
          </ac:spMkLst>
        </pc:spChg>
        <pc:spChg chg="mod">
          <ac:chgData name="Rebecca Salles" userId="66a2db3d815e233f" providerId="LiveId" clId="{0C783B33-2BA4-4144-BD1E-266B677B1EB6}" dt="2021-06-17T18:53:41.410" v="23" actId="20577"/>
          <ac:spMkLst>
            <pc:docMk/>
            <pc:sldMk cId="712088923" sldId="1419"/>
            <ac:spMk id="13" creationId="{8B2E26B3-26EB-4158-877F-4EC437AFAAFD}"/>
          </ac:spMkLst>
        </pc:spChg>
      </pc:sldChg>
      <pc:sldChg chg="modSp add mod">
        <pc:chgData name="Rebecca Salles" userId="66a2db3d815e233f" providerId="LiveId" clId="{0C783B33-2BA4-4144-BD1E-266B677B1EB6}" dt="2021-06-17T19:00:31.457" v="121"/>
        <pc:sldMkLst>
          <pc:docMk/>
          <pc:sldMk cId="2867714677" sldId="1420"/>
        </pc:sldMkLst>
        <pc:spChg chg="mod">
          <ac:chgData name="Rebecca Salles" userId="66a2db3d815e233f" providerId="LiveId" clId="{0C783B33-2BA4-4144-BD1E-266B677B1EB6}" dt="2021-06-17T19:00:31.457" v="121"/>
          <ac:spMkLst>
            <pc:docMk/>
            <pc:sldMk cId="2867714677" sldId="1420"/>
            <ac:spMk id="11" creationId="{E4919AD2-0C09-4175-85CB-E5EA485074BD}"/>
          </ac:spMkLst>
        </pc:spChg>
      </pc:sldChg>
      <pc:sldChg chg="modSp add mod">
        <pc:chgData name="Rebecca Salles" userId="66a2db3d815e233f" providerId="LiveId" clId="{0C783B33-2BA4-4144-BD1E-266B677B1EB6}" dt="2021-06-17T18:59:37.800" v="109"/>
        <pc:sldMkLst>
          <pc:docMk/>
          <pc:sldMk cId="3654761868" sldId="1421"/>
        </pc:sldMkLst>
        <pc:spChg chg="mod">
          <ac:chgData name="Rebecca Salles" userId="66a2db3d815e233f" providerId="LiveId" clId="{0C783B33-2BA4-4144-BD1E-266B677B1EB6}" dt="2021-06-17T18:59:37.800" v="109"/>
          <ac:spMkLst>
            <pc:docMk/>
            <pc:sldMk cId="3654761868" sldId="1421"/>
            <ac:spMk id="11" creationId="{E4919AD2-0C09-4175-85CB-E5EA485074BD}"/>
          </ac:spMkLst>
        </pc:spChg>
      </pc:sldChg>
      <pc:sldChg chg="modSp add mod">
        <pc:chgData name="Rebecca Salles" userId="66a2db3d815e233f" providerId="LiveId" clId="{0C783B33-2BA4-4144-BD1E-266B677B1EB6}" dt="2021-06-17T19:00:35.414" v="122"/>
        <pc:sldMkLst>
          <pc:docMk/>
          <pc:sldMk cId="1211550397" sldId="1422"/>
        </pc:sldMkLst>
        <pc:spChg chg="mod">
          <ac:chgData name="Rebecca Salles" userId="66a2db3d815e233f" providerId="LiveId" clId="{0C783B33-2BA4-4144-BD1E-266B677B1EB6}" dt="2021-06-17T19:00:35.414" v="122"/>
          <ac:spMkLst>
            <pc:docMk/>
            <pc:sldMk cId="1211550397" sldId="1422"/>
            <ac:spMk id="15" creationId="{A357B88A-E253-4727-9CEB-BEE883F447A5}"/>
          </ac:spMkLst>
        </pc:spChg>
      </pc:sldChg>
      <pc:sldChg chg="add del">
        <pc:chgData name="Rebecca Salles" userId="66a2db3d815e233f" providerId="LiveId" clId="{0C783B33-2BA4-4144-BD1E-266B677B1EB6}" dt="2021-06-17T18:53:52.546" v="25" actId="47"/>
        <pc:sldMkLst>
          <pc:docMk/>
          <pc:sldMk cId="3949791110" sldId="1423"/>
        </pc:sldMkLst>
      </pc:sldChg>
      <pc:sldChg chg="add del">
        <pc:chgData name="Rebecca Salles" userId="66a2db3d815e233f" providerId="LiveId" clId="{0C783B33-2BA4-4144-BD1E-266B677B1EB6}" dt="2021-06-17T18:54:57.364" v="45" actId="47"/>
        <pc:sldMkLst>
          <pc:docMk/>
          <pc:sldMk cId="1878686439" sldId="1424"/>
        </pc:sldMkLst>
      </pc:sldChg>
      <pc:sldChg chg="delSp modSp add mod">
        <pc:chgData name="Rebecca Salles" userId="66a2db3d815e233f" providerId="LiveId" clId="{0C783B33-2BA4-4144-BD1E-266B677B1EB6}" dt="2021-06-17T19:16:36.251" v="126" actId="20577"/>
        <pc:sldMkLst>
          <pc:docMk/>
          <pc:sldMk cId="2377875221" sldId="1425"/>
        </pc:sldMkLst>
        <pc:spChg chg="mod">
          <ac:chgData name="Rebecca Salles" userId="66a2db3d815e233f" providerId="LiveId" clId="{0C783B33-2BA4-4144-BD1E-266B677B1EB6}" dt="2021-06-17T19:16:36.251" v="126" actId="20577"/>
          <ac:spMkLst>
            <pc:docMk/>
            <pc:sldMk cId="2377875221" sldId="1425"/>
            <ac:spMk id="15" creationId="{A357B88A-E253-4727-9CEB-BEE883F447A5}"/>
          </ac:spMkLst>
        </pc:spChg>
        <pc:picChg chg="del">
          <ac:chgData name="Rebecca Salles" userId="66a2db3d815e233f" providerId="LiveId" clId="{0C783B33-2BA4-4144-BD1E-266B677B1EB6}" dt="2021-06-17T18:54:06.839" v="26" actId="478"/>
          <ac:picMkLst>
            <pc:docMk/>
            <pc:sldMk cId="2377875221" sldId="1425"/>
            <ac:picMk id="3" creationId="{A0F0A0DD-142D-412D-B264-A3CC10C33884}"/>
          </ac:picMkLst>
        </pc:picChg>
        <pc:picChg chg="mod">
          <ac:chgData name="Rebecca Salles" userId="66a2db3d815e233f" providerId="LiveId" clId="{0C783B33-2BA4-4144-BD1E-266B677B1EB6}" dt="2021-06-17T18:54:40.152" v="40" actId="1076"/>
          <ac:picMkLst>
            <pc:docMk/>
            <pc:sldMk cId="2377875221" sldId="1425"/>
            <ac:picMk id="10" creationId="{2B3D2D6B-1906-4255-B99F-2871FF88137C}"/>
          </ac:picMkLst>
        </pc:picChg>
        <pc:picChg chg="del mod">
          <ac:chgData name="Rebecca Salles" userId="66a2db3d815e233f" providerId="LiveId" clId="{0C783B33-2BA4-4144-BD1E-266B677B1EB6}" dt="2021-06-17T18:54:32.556" v="38" actId="478"/>
          <ac:picMkLst>
            <pc:docMk/>
            <pc:sldMk cId="2377875221" sldId="1425"/>
            <ac:picMk id="11" creationId="{4D900771-7DDB-4C4C-849D-7CEBDD4AF54A}"/>
          </ac:picMkLst>
        </pc:picChg>
        <pc:picChg chg="del">
          <ac:chgData name="Rebecca Salles" userId="66a2db3d815e233f" providerId="LiveId" clId="{0C783B33-2BA4-4144-BD1E-266B677B1EB6}" dt="2021-06-17T18:54:08.192" v="27" actId="478"/>
          <ac:picMkLst>
            <pc:docMk/>
            <pc:sldMk cId="2377875221" sldId="1425"/>
            <ac:picMk id="20" creationId="{4DA1724A-9BBF-4511-B6B1-0E96C01E6C8A}"/>
          </ac:picMkLst>
        </pc:picChg>
      </pc:sldChg>
      <pc:sldChg chg="delSp modSp add mod">
        <pc:chgData name="Rebecca Salles" userId="66a2db3d815e233f" providerId="LiveId" clId="{0C783B33-2BA4-4144-BD1E-266B677B1EB6}" dt="2021-06-17T18:59:33.033" v="108"/>
        <pc:sldMkLst>
          <pc:docMk/>
          <pc:sldMk cId="3541428564" sldId="1426"/>
        </pc:sldMkLst>
        <pc:spChg chg="mod">
          <ac:chgData name="Rebecca Salles" userId="66a2db3d815e233f" providerId="LiveId" clId="{0C783B33-2BA4-4144-BD1E-266B677B1EB6}" dt="2021-06-17T18:59:33.033" v="108"/>
          <ac:spMkLst>
            <pc:docMk/>
            <pc:sldMk cId="3541428564" sldId="1426"/>
            <ac:spMk id="15" creationId="{A357B88A-E253-4727-9CEB-BEE883F447A5}"/>
          </ac:spMkLst>
        </pc:spChg>
        <pc:picChg chg="del">
          <ac:chgData name="Rebecca Salles" userId="66a2db3d815e233f" providerId="LiveId" clId="{0C783B33-2BA4-4144-BD1E-266B677B1EB6}" dt="2021-06-17T18:55:01.031" v="46" actId="478"/>
          <ac:picMkLst>
            <pc:docMk/>
            <pc:sldMk cId="3541428564" sldId="1426"/>
            <ac:picMk id="4" creationId="{02535C04-ADAE-4114-BDE9-883344C3CB82}"/>
          </ac:picMkLst>
        </pc:picChg>
        <pc:picChg chg="mod modCrop">
          <ac:chgData name="Rebecca Salles" userId="66a2db3d815e233f" providerId="LiveId" clId="{0C783B33-2BA4-4144-BD1E-266B677B1EB6}" dt="2021-06-17T18:55:23.374" v="52" actId="1076"/>
          <ac:picMkLst>
            <pc:docMk/>
            <pc:sldMk cId="3541428564" sldId="1426"/>
            <ac:picMk id="10" creationId="{617A6460-E728-44EE-A7AA-AA4FCE2D49B7}"/>
          </ac:picMkLst>
        </pc:picChg>
      </pc:sldChg>
      <pc:sldChg chg="addSp delSp modSp add mod">
        <pc:chgData name="Rebecca Salles" userId="66a2db3d815e233f" providerId="LiveId" clId="{0C783B33-2BA4-4144-BD1E-266B677B1EB6}" dt="2021-06-17T18:59:40.540" v="110"/>
        <pc:sldMkLst>
          <pc:docMk/>
          <pc:sldMk cId="3413782039" sldId="1429"/>
        </pc:sldMkLst>
        <pc:spChg chg="mod">
          <ac:chgData name="Rebecca Salles" userId="66a2db3d815e233f" providerId="LiveId" clId="{0C783B33-2BA4-4144-BD1E-266B677B1EB6}" dt="2021-06-17T18:59:40.540" v="110"/>
          <ac:spMkLst>
            <pc:docMk/>
            <pc:sldMk cId="3413782039" sldId="1429"/>
            <ac:spMk id="15" creationId="{A357B88A-E253-4727-9CEB-BEE883F447A5}"/>
          </ac:spMkLst>
        </pc:spChg>
        <pc:spChg chg="mod">
          <ac:chgData name="Rebecca Salles" userId="66a2db3d815e233f" providerId="LiveId" clId="{0C783B33-2BA4-4144-BD1E-266B677B1EB6}" dt="2021-06-17T18:55:57.405" v="69" actId="404"/>
          <ac:spMkLst>
            <pc:docMk/>
            <pc:sldMk cId="3413782039" sldId="1429"/>
            <ac:spMk id="16" creationId="{EDF39D79-9673-4EFA-87B8-3CB26E302394}"/>
          </ac:spMkLst>
        </pc:spChg>
        <pc:grpChg chg="add mod">
          <ac:chgData name="Rebecca Salles" userId="66a2db3d815e233f" providerId="LiveId" clId="{0C783B33-2BA4-4144-BD1E-266B677B1EB6}" dt="2021-06-17T18:56:30.153" v="76" actId="1076"/>
          <ac:grpSpMkLst>
            <pc:docMk/>
            <pc:sldMk cId="3413782039" sldId="1429"/>
            <ac:grpSpMk id="2" creationId="{CB4013DE-7657-4C56-BA91-4306E353429C}"/>
          </ac:grpSpMkLst>
        </pc:grpChg>
        <pc:grpChg chg="del">
          <ac:chgData name="Rebecca Salles" userId="66a2db3d815e233f" providerId="LiveId" clId="{0C783B33-2BA4-4144-BD1E-266B677B1EB6}" dt="2021-06-17T18:55:32.899" v="54" actId="478"/>
          <ac:grpSpMkLst>
            <pc:docMk/>
            <pc:sldMk cId="3413782039" sldId="1429"/>
            <ac:grpSpMk id="4" creationId="{0611E8B6-5B7E-4930-852B-A75E6BBEE65C}"/>
          </ac:grpSpMkLst>
        </pc:grpChg>
        <pc:grpChg chg="mod">
          <ac:chgData name="Rebecca Salles" userId="66a2db3d815e233f" providerId="LiveId" clId="{0C783B33-2BA4-4144-BD1E-266B677B1EB6}" dt="2021-06-17T18:56:28.747" v="75" actId="164"/>
          <ac:grpSpMkLst>
            <pc:docMk/>
            <pc:sldMk cId="3413782039" sldId="1429"/>
            <ac:grpSpMk id="7" creationId="{7C72A75A-3929-436F-BC52-F76CF36601E3}"/>
          </ac:grpSpMkLst>
        </pc:grpChg>
        <pc:grpChg chg="del">
          <ac:chgData name="Rebecca Salles" userId="66a2db3d815e233f" providerId="LiveId" clId="{0C783B33-2BA4-4144-BD1E-266B677B1EB6}" dt="2021-06-17T18:55:32.091" v="53" actId="478"/>
          <ac:grpSpMkLst>
            <pc:docMk/>
            <pc:sldMk cId="3413782039" sldId="1429"/>
            <ac:grpSpMk id="18" creationId="{BE2A7953-82B9-4760-A45E-3D20ED42801B}"/>
          </ac:grpSpMkLst>
        </pc:grpChg>
        <pc:picChg chg="add mod modCrop">
          <ac:chgData name="Rebecca Salles" userId="66a2db3d815e233f" providerId="LiveId" clId="{0C783B33-2BA4-4144-BD1E-266B677B1EB6}" dt="2021-06-17T18:56:28.747" v="75" actId="164"/>
          <ac:picMkLst>
            <pc:docMk/>
            <pc:sldMk cId="3413782039" sldId="1429"/>
            <ac:picMk id="19" creationId="{848601F4-73F4-400C-9625-0DB61C5A56DE}"/>
          </ac:picMkLst>
        </pc:picChg>
      </pc:sldChg>
      <pc:sldChg chg="delSp modSp add mod">
        <pc:chgData name="Rebecca Salles" userId="66a2db3d815e233f" providerId="LiveId" clId="{0C783B33-2BA4-4144-BD1E-266B677B1EB6}" dt="2021-06-17T19:00:26.953" v="120"/>
        <pc:sldMkLst>
          <pc:docMk/>
          <pc:sldMk cId="798504407" sldId="1436"/>
        </pc:sldMkLst>
        <pc:spChg chg="del topLvl">
          <ac:chgData name="Rebecca Salles" userId="66a2db3d815e233f" providerId="LiveId" clId="{0C783B33-2BA4-4144-BD1E-266B677B1EB6}" dt="2021-06-17T18:56:53.199" v="78" actId="478"/>
          <ac:spMkLst>
            <pc:docMk/>
            <pc:sldMk cId="798504407" sldId="1436"/>
            <ac:spMk id="11" creationId="{44D3C7B3-2C42-4777-B717-537F35A5AC45}"/>
          </ac:spMkLst>
        </pc:spChg>
        <pc:spChg chg="mod">
          <ac:chgData name="Rebecca Salles" userId="66a2db3d815e233f" providerId="LiveId" clId="{0C783B33-2BA4-4144-BD1E-266B677B1EB6}" dt="2021-06-17T19:00:26.953" v="120"/>
          <ac:spMkLst>
            <pc:docMk/>
            <pc:sldMk cId="798504407" sldId="1436"/>
            <ac:spMk id="15" creationId="{A357B88A-E253-4727-9CEB-BEE883F447A5}"/>
          </ac:spMkLst>
        </pc:spChg>
        <pc:spChg chg="mod">
          <ac:chgData name="Rebecca Salles" userId="66a2db3d815e233f" providerId="LiveId" clId="{0C783B33-2BA4-4144-BD1E-266B677B1EB6}" dt="2021-06-17T19:00:19.059" v="119" actId="404"/>
          <ac:spMkLst>
            <pc:docMk/>
            <pc:sldMk cId="798504407" sldId="1436"/>
            <ac:spMk id="19" creationId="{ADE265FB-F402-44A8-8A76-153693066725}"/>
          </ac:spMkLst>
        </pc:spChg>
        <pc:grpChg chg="del">
          <ac:chgData name="Rebecca Salles" userId="66a2db3d815e233f" providerId="LiveId" clId="{0C783B33-2BA4-4144-BD1E-266B677B1EB6}" dt="2021-06-17T18:56:53.199" v="78" actId="478"/>
          <ac:grpSpMkLst>
            <pc:docMk/>
            <pc:sldMk cId="798504407" sldId="1436"/>
            <ac:grpSpMk id="8" creationId="{ED5AE617-CA3C-4D3D-A61C-FC6BECFA37E9}"/>
          </ac:grpSpMkLst>
        </pc:grpChg>
        <pc:grpChg chg="mod">
          <ac:chgData name="Rebecca Salles" userId="66a2db3d815e233f" providerId="LiveId" clId="{0C783B33-2BA4-4144-BD1E-266B677B1EB6}" dt="2021-06-17T19:00:02.721" v="113" actId="1076"/>
          <ac:grpSpMkLst>
            <pc:docMk/>
            <pc:sldMk cId="798504407" sldId="1436"/>
            <ac:grpSpMk id="17" creationId="{428EE2E0-BEAF-4284-BFBB-D76207B28E24}"/>
          </ac:grpSpMkLst>
        </pc:grpChg>
        <pc:grpChg chg="del">
          <ac:chgData name="Rebecca Salles" userId="66a2db3d815e233f" providerId="LiveId" clId="{0C783B33-2BA4-4144-BD1E-266B677B1EB6}" dt="2021-06-17T18:56:56.093" v="79" actId="478"/>
          <ac:grpSpMkLst>
            <pc:docMk/>
            <pc:sldMk cId="798504407" sldId="1436"/>
            <ac:grpSpMk id="20" creationId="{760EDDC0-ECFB-4F8F-BD6E-1FAD081D15EB}"/>
          </ac:grpSpMkLst>
        </pc:grpChg>
        <pc:picChg chg="mod topLvl modCrop">
          <ac:chgData name="Rebecca Salles" userId="66a2db3d815e233f" providerId="LiveId" clId="{0C783B33-2BA4-4144-BD1E-266B677B1EB6}" dt="2021-06-17T18:57:29.188" v="89" actId="1076"/>
          <ac:picMkLst>
            <pc:docMk/>
            <pc:sldMk cId="798504407" sldId="1436"/>
            <ac:picMk id="10" creationId="{AF6CF3F3-A25C-470F-B12F-92032F8C58BE}"/>
          </ac:picMkLst>
        </pc:picChg>
      </pc:sldChg>
      <pc:sldChg chg="add del">
        <pc:chgData name="Rebecca Salles" userId="66a2db3d815e233f" providerId="LiveId" clId="{0C783B33-2BA4-4144-BD1E-266B677B1EB6}" dt="2021-06-17T18:56:05.450" v="70" actId="47"/>
        <pc:sldMkLst>
          <pc:docMk/>
          <pc:sldMk cId="2310792371" sldId="1437"/>
        </pc:sldMkLst>
      </pc:sldChg>
      <pc:sldChg chg="add del">
        <pc:chgData name="Rebecca Salles" userId="66a2db3d815e233f" providerId="LiveId" clId="{0C783B33-2BA4-4144-BD1E-266B677B1EB6}" dt="2021-06-17T21:41:12.921" v="140" actId="47"/>
        <pc:sldMkLst>
          <pc:docMk/>
          <pc:sldMk cId="1260431566" sldId="1438"/>
        </pc:sldMkLst>
      </pc:sldChg>
      <pc:sldChg chg="delSp modSp add mod">
        <pc:chgData name="Rebecca Salles" userId="66a2db3d815e233f" providerId="LiveId" clId="{0C783B33-2BA4-4144-BD1E-266B677B1EB6}" dt="2021-06-17T18:59:30.675" v="107"/>
        <pc:sldMkLst>
          <pc:docMk/>
          <pc:sldMk cId="867473689" sldId="1439"/>
        </pc:sldMkLst>
        <pc:spChg chg="mod">
          <ac:chgData name="Rebecca Salles" userId="66a2db3d815e233f" providerId="LiveId" clId="{0C783B33-2BA4-4144-BD1E-266B677B1EB6}" dt="2021-06-17T18:59:30.675" v="107"/>
          <ac:spMkLst>
            <pc:docMk/>
            <pc:sldMk cId="867473689" sldId="1439"/>
            <ac:spMk id="15" creationId="{A357B88A-E253-4727-9CEB-BEE883F447A5}"/>
          </ac:spMkLst>
        </pc:spChg>
        <pc:picChg chg="del">
          <ac:chgData name="Rebecca Salles" userId="66a2db3d815e233f" providerId="LiveId" clId="{0C783B33-2BA4-4144-BD1E-266B677B1EB6}" dt="2021-06-17T18:54:30.541" v="37" actId="478"/>
          <ac:picMkLst>
            <pc:docMk/>
            <pc:sldMk cId="867473689" sldId="1439"/>
            <ac:picMk id="10" creationId="{2B3D2D6B-1906-4255-B99F-2871FF88137C}"/>
          </ac:picMkLst>
        </pc:picChg>
        <pc:picChg chg="mod">
          <ac:chgData name="Rebecca Salles" userId="66a2db3d815e233f" providerId="LiveId" clId="{0C783B33-2BA4-4144-BD1E-266B677B1EB6}" dt="2021-06-17T18:54:52.968" v="44" actId="1076"/>
          <ac:picMkLst>
            <pc:docMk/>
            <pc:sldMk cId="867473689" sldId="1439"/>
            <ac:picMk id="11" creationId="{4D900771-7DDB-4C4C-849D-7CEBDD4AF54A}"/>
          </ac:picMkLst>
        </pc:picChg>
      </pc:sldChg>
      <pc:sldChg chg="add del ord">
        <pc:chgData name="Rebecca Salles" userId="66a2db3d815e233f" providerId="LiveId" clId="{0C783B33-2BA4-4144-BD1E-266B677B1EB6}" dt="2021-06-17T18:58:59.127" v="99" actId="47"/>
        <pc:sldMkLst>
          <pc:docMk/>
          <pc:sldMk cId="3194883182" sldId="1440"/>
        </pc:sldMkLst>
      </pc:sldChg>
    </pc:docChg>
  </pc:docChgLst>
  <pc:docChgLst>
    <pc:chgData name="Rebecca Salles" userId="66a2db3d815e233f" providerId="LiveId" clId="{2DC25C73-F211-4B5B-9914-3D2669637242}"/>
    <pc:docChg chg="undo custSel addSld delSld modSld delMainMaster">
      <pc:chgData name="Rebecca Salles" userId="66a2db3d815e233f" providerId="LiveId" clId="{2DC25C73-F211-4B5B-9914-3D2669637242}" dt="2020-03-03T03:34:26.889" v="219"/>
      <pc:docMkLst>
        <pc:docMk/>
      </pc:docMkLst>
      <pc:sldChg chg="del">
        <pc:chgData name="Rebecca Salles" userId="66a2db3d815e233f" providerId="LiveId" clId="{2DC25C73-F211-4B5B-9914-3D2669637242}" dt="2020-03-03T00:53:52.772" v="198" actId="47"/>
        <pc:sldMkLst>
          <pc:docMk/>
          <pc:sldMk cId="0" sldId="260"/>
        </pc:sldMkLst>
      </pc:sldChg>
      <pc:sldChg chg="modSp mod">
        <pc:chgData name="Rebecca Salles" userId="66a2db3d815e233f" providerId="LiveId" clId="{2DC25C73-F211-4B5B-9914-3D2669637242}" dt="2020-03-03T03:34:26.889" v="219"/>
        <pc:sldMkLst>
          <pc:docMk/>
          <pc:sldMk cId="1483654122" sldId="1050"/>
        </pc:sldMkLst>
        <pc:spChg chg="mod">
          <ac:chgData name="Rebecca Salles" userId="66a2db3d815e233f" providerId="LiveId" clId="{2DC25C73-F211-4B5B-9914-3D2669637242}" dt="2020-03-03T00:53:28.763" v="197" actId="1035"/>
          <ac:spMkLst>
            <pc:docMk/>
            <pc:sldMk cId="1483654122" sldId="1050"/>
            <ac:spMk id="7" creationId="{29A80215-AE3A-43F7-892F-BC745416B1CF}"/>
          </ac:spMkLst>
        </pc:spChg>
        <pc:spChg chg="mod">
          <ac:chgData name="Rebecca Salles" userId="66a2db3d815e233f" providerId="LiveId" clId="{2DC25C73-F211-4B5B-9914-3D2669637242}" dt="2020-03-03T03:34:26.889" v="219"/>
          <ac:spMkLst>
            <pc:docMk/>
            <pc:sldMk cId="1483654122" sldId="1050"/>
            <ac:spMk id="14" creationId="{435AA4BC-9530-462E-B13E-C39E1C9895E8}"/>
          </ac:spMkLst>
        </pc:spChg>
        <pc:grpChg chg="mod">
          <ac:chgData name="Rebecca Salles" userId="66a2db3d815e233f" providerId="LiveId" clId="{2DC25C73-F211-4B5B-9914-3D2669637242}" dt="2020-03-03T00:53:28.763" v="197" actId="1035"/>
          <ac:grpSpMkLst>
            <pc:docMk/>
            <pc:sldMk cId="1483654122" sldId="1050"/>
            <ac:grpSpMk id="8" creationId="{C528A783-A048-40C9-9D09-D3E98B9734DC}"/>
          </ac:grpSpMkLst>
        </pc:grpChg>
      </pc:sldChg>
      <pc:sldChg chg="modSp mod">
        <pc:chgData name="Rebecca Salles" userId="66a2db3d815e233f" providerId="LiveId" clId="{2DC25C73-F211-4B5B-9914-3D2669637242}" dt="2020-03-03T00:33:45.820" v="70" actId="108"/>
        <pc:sldMkLst>
          <pc:docMk/>
          <pc:sldMk cId="2852551529" sldId="1065"/>
        </pc:sldMkLst>
        <pc:spChg chg="mod">
          <ac:chgData name="Rebecca Salles" userId="66a2db3d815e233f" providerId="LiveId" clId="{2DC25C73-F211-4B5B-9914-3D2669637242}" dt="2020-03-03T00:29:40.251" v="67" actId="1038"/>
          <ac:spMkLst>
            <pc:docMk/>
            <pc:sldMk cId="2852551529" sldId="1065"/>
            <ac:spMk id="2" creationId="{1AC3EAD9-4336-44EA-9779-F06B59BD7AAC}"/>
          </ac:spMkLst>
        </pc:spChg>
        <pc:spChg chg="mod">
          <ac:chgData name="Rebecca Salles" userId="66a2db3d815e233f" providerId="LiveId" clId="{2DC25C73-F211-4B5B-9914-3D2669637242}" dt="2020-03-03T00:29:15.152" v="2" actId="207"/>
          <ac:spMkLst>
            <pc:docMk/>
            <pc:sldMk cId="2852551529" sldId="1065"/>
            <ac:spMk id="298" creationId="{2A90FD54-4E90-41FA-BAC8-D3C1EC729604}"/>
          </ac:spMkLst>
        </pc:spChg>
        <pc:spChg chg="mod">
          <ac:chgData name="Rebecca Salles" userId="66a2db3d815e233f" providerId="LiveId" clId="{2DC25C73-F211-4B5B-9914-3D2669637242}" dt="2020-03-03T00:29:19.933" v="3" actId="207"/>
          <ac:spMkLst>
            <pc:docMk/>
            <pc:sldMk cId="2852551529" sldId="1065"/>
            <ac:spMk id="313" creationId="{60C5EA12-91D1-4604-A207-259CF1672795}"/>
          </ac:spMkLst>
        </pc:spChg>
        <pc:spChg chg="mod">
          <ac:chgData name="Rebecca Salles" userId="66a2db3d815e233f" providerId="LiveId" clId="{2DC25C73-F211-4B5B-9914-3D2669637242}" dt="2020-03-03T00:33:42.029" v="69" actId="113"/>
          <ac:spMkLst>
            <pc:docMk/>
            <pc:sldMk cId="2852551529" sldId="1065"/>
            <ac:spMk id="334" creationId="{34035332-EA7C-4B17-A473-9E22A801E9FA}"/>
          </ac:spMkLst>
        </pc:spChg>
        <pc:spChg chg="mod">
          <ac:chgData name="Rebecca Salles" userId="66a2db3d815e233f" providerId="LiveId" clId="{2DC25C73-F211-4B5B-9914-3D2669637242}" dt="2020-03-03T00:33:45.820" v="70" actId="108"/>
          <ac:spMkLst>
            <pc:docMk/>
            <pc:sldMk cId="2852551529" sldId="1065"/>
            <ac:spMk id="338" creationId="{262572BD-E519-463E-85F5-7582B7A627F3}"/>
          </ac:spMkLst>
        </pc:spChg>
      </pc:sldChg>
      <pc:sldChg chg="del">
        <pc:chgData name="Rebecca Salles" userId="66a2db3d815e233f" providerId="LiveId" clId="{2DC25C73-F211-4B5B-9914-3D2669637242}" dt="2020-03-03T00:53:53.665" v="199" actId="47"/>
        <pc:sldMkLst>
          <pc:docMk/>
          <pc:sldMk cId="889286239" sldId="1067"/>
        </pc:sldMkLst>
      </pc:sldChg>
      <pc:sldChg chg="del">
        <pc:chgData name="Rebecca Salles" userId="66a2db3d815e233f" providerId="LiveId" clId="{2DC25C73-F211-4B5B-9914-3D2669637242}" dt="2020-03-03T00:53:54.752" v="200" actId="47"/>
        <pc:sldMkLst>
          <pc:docMk/>
          <pc:sldMk cId="2451771944" sldId="1068"/>
        </pc:sldMkLst>
      </pc:sldChg>
      <pc:sldChg chg="modSp mod">
        <pc:chgData name="Rebecca Salles" userId="66a2db3d815e233f" providerId="LiveId" clId="{2DC25C73-F211-4B5B-9914-3D2669637242}" dt="2020-03-03T00:26:20.049" v="1"/>
        <pc:sldMkLst>
          <pc:docMk/>
          <pc:sldMk cId="3300585041" sldId="1148"/>
        </pc:sldMkLst>
        <pc:graphicFrameChg chg="mod modGraphic">
          <ac:chgData name="Rebecca Salles" userId="66a2db3d815e233f" providerId="LiveId" clId="{2DC25C73-F211-4B5B-9914-3D2669637242}" dt="2020-03-03T00:26:20.049" v="1"/>
          <ac:graphicFrameMkLst>
            <pc:docMk/>
            <pc:sldMk cId="3300585041" sldId="1148"/>
            <ac:graphicFrameMk id="2" creationId="{E98DFEED-11A0-4DE2-9C62-A67F4F348280}"/>
          </ac:graphicFrameMkLst>
        </pc:graphicFrameChg>
      </pc:sldChg>
      <pc:sldChg chg="delSp modSp add del mod">
        <pc:chgData name="Rebecca Salles" userId="66a2db3d815e233f" providerId="LiveId" clId="{2DC25C73-F211-4B5B-9914-3D2669637242}" dt="2020-03-03T01:31:48.645" v="216" actId="47"/>
        <pc:sldMkLst>
          <pc:docMk/>
          <pc:sldMk cId="3545033422" sldId="1149"/>
        </pc:sldMkLst>
        <pc:spChg chg="del mod">
          <ac:chgData name="Rebecca Salles" userId="66a2db3d815e233f" providerId="LiveId" clId="{2DC25C73-F211-4B5B-9914-3D2669637242}" dt="2020-03-03T00:54:42.766" v="214" actId="478"/>
          <ac:spMkLst>
            <pc:docMk/>
            <pc:sldMk cId="3545033422" sldId="1149"/>
            <ac:spMk id="7" creationId="{29A80215-AE3A-43F7-892F-BC745416B1CF}"/>
          </ac:spMkLst>
        </pc:spChg>
        <pc:spChg chg="mod">
          <ac:chgData name="Rebecca Salles" userId="66a2db3d815e233f" providerId="LiveId" clId="{2DC25C73-F211-4B5B-9914-3D2669637242}" dt="2020-03-03T00:54:33.349" v="212" actId="20577"/>
          <ac:spMkLst>
            <pc:docMk/>
            <pc:sldMk cId="3545033422" sldId="1149"/>
            <ac:spMk id="13" creationId="{B45E6090-B17F-4C66-9698-08EF388AFCFD}"/>
          </ac:spMkLst>
        </pc:spChg>
        <pc:grpChg chg="mod">
          <ac:chgData name="Rebecca Salles" userId="66a2db3d815e233f" providerId="LiveId" clId="{2DC25C73-F211-4B5B-9914-3D2669637242}" dt="2020-03-03T00:54:46.002" v="215" actId="1076"/>
          <ac:grpSpMkLst>
            <pc:docMk/>
            <pc:sldMk cId="3545033422" sldId="1149"/>
            <ac:grpSpMk id="8" creationId="{C528A783-A048-40C9-9D09-D3E98B9734DC}"/>
          </ac:grpSpMkLst>
        </pc:grpChg>
      </pc:sldChg>
      <pc:sldMasterChg chg="del delSldLayout">
        <pc:chgData name="Rebecca Salles" userId="66a2db3d815e233f" providerId="LiveId" clId="{2DC25C73-F211-4B5B-9914-3D2669637242}" dt="2020-03-03T00:53:54.752" v="200" actId="47"/>
        <pc:sldMasterMkLst>
          <pc:docMk/>
          <pc:sldMasterMk cId="249921621" sldId="2147483686"/>
        </pc:sldMasterMkLst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3742659159" sldId="2147483687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1410789243" sldId="2147483688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293070707" sldId="2147483689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27687861" sldId="2147483690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204929494" sldId="2147483691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4263024382" sldId="2147483692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1202321988" sldId="2147483693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2073932677" sldId="2147483694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198669937" sldId="2147483695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2148180750" sldId="2147483696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3462455163" sldId="2147483697"/>
          </pc:sldLayoutMkLst>
        </pc:sldLayoutChg>
        <pc:sldLayoutChg chg="del">
          <pc:chgData name="Rebecca Salles" userId="66a2db3d815e233f" providerId="LiveId" clId="{2DC25C73-F211-4B5B-9914-3D2669637242}" dt="2020-03-03T00:53:54.752" v="200" actId="47"/>
          <pc:sldLayoutMkLst>
            <pc:docMk/>
            <pc:sldMasterMk cId="249921621" sldId="2147483686"/>
            <pc:sldLayoutMk cId="1036571940" sldId="2147483698"/>
          </pc:sldLayoutMkLst>
        </pc:sldLayoutChg>
      </pc:sldMasterChg>
    </pc:docChg>
  </pc:docChgLst>
  <pc:docChgLst>
    <pc:chgData name="Rebecca Salles" userId="66a2db3d815e233f" providerId="LiveId" clId="{5EC33AE3-2BAF-4C35-896F-823B8F6E5C34}"/>
    <pc:docChg chg="custSel modSld">
      <pc:chgData name="Rebecca Salles" userId="66a2db3d815e233f" providerId="LiveId" clId="{5EC33AE3-2BAF-4C35-896F-823B8F6E5C34}" dt="2020-05-06T15:11:09.325" v="364" actId="20577"/>
      <pc:docMkLst>
        <pc:docMk/>
      </pc:docMkLst>
      <pc:sldChg chg="modSp mod modNotesTx">
        <pc:chgData name="Rebecca Salles" userId="66a2db3d815e233f" providerId="LiveId" clId="{5EC33AE3-2BAF-4C35-896F-823B8F6E5C34}" dt="2020-05-06T14:56:06.312" v="222" actId="20578"/>
        <pc:sldMkLst>
          <pc:docMk/>
          <pc:sldMk cId="1483654122" sldId="1050"/>
        </pc:sldMkLst>
        <pc:spChg chg="mod">
          <ac:chgData name="Rebecca Salles" userId="66a2db3d815e233f" providerId="LiveId" clId="{5EC33AE3-2BAF-4C35-896F-823B8F6E5C34}" dt="2020-05-06T14:56:06.312" v="222" actId="20578"/>
          <ac:spMkLst>
            <pc:docMk/>
            <pc:sldMk cId="1483654122" sldId="1050"/>
            <ac:spMk id="14" creationId="{435AA4BC-9530-462E-B13E-C39E1C9895E8}"/>
          </ac:spMkLst>
        </pc:spChg>
        <pc:grpChg chg="mod">
          <ac:chgData name="Rebecca Salles" userId="66a2db3d815e233f" providerId="LiveId" clId="{5EC33AE3-2BAF-4C35-896F-823B8F6E5C34}" dt="2020-05-06T14:54:27.008" v="190" actId="1076"/>
          <ac:grpSpMkLst>
            <pc:docMk/>
            <pc:sldMk cId="1483654122" sldId="1050"/>
            <ac:grpSpMk id="8" creationId="{C528A783-A048-40C9-9D09-D3E98B9734DC}"/>
          </ac:grpSpMkLst>
        </pc:grpChg>
      </pc:sldChg>
      <pc:sldChg chg="modSp mod">
        <pc:chgData name="Rebecca Salles" userId="66a2db3d815e233f" providerId="LiveId" clId="{5EC33AE3-2BAF-4C35-896F-823B8F6E5C34}" dt="2020-05-06T14:47:24.898" v="52" actId="1037"/>
        <pc:sldMkLst>
          <pc:docMk/>
          <pc:sldMk cId="2852551529" sldId="1065"/>
        </pc:sldMkLst>
        <pc:spChg chg="mod">
          <ac:chgData name="Rebecca Salles" userId="66a2db3d815e233f" providerId="LiveId" clId="{5EC33AE3-2BAF-4C35-896F-823B8F6E5C34}" dt="2020-05-06T14:47:24.898" v="52" actId="1037"/>
          <ac:spMkLst>
            <pc:docMk/>
            <pc:sldMk cId="2852551529" sldId="1065"/>
            <ac:spMk id="2" creationId="{1AC3EAD9-4336-44EA-9779-F06B59BD7AAC}"/>
          </ac:spMkLst>
        </pc:spChg>
      </pc:sldChg>
      <pc:sldChg chg="modSp mod">
        <pc:chgData name="Rebecca Salles" userId="66a2db3d815e233f" providerId="LiveId" clId="{5EC33AE3-2BAF-4C35-896F-823B8F6E5C34}" dt="2020-05-06T15:11:09.325" v="364" actId="20577"/>
        <pc:sldMkLst>
          <pc:docMk/>
          <pc:sldMk cId="3191525564" sldId="1149"/>
        </pc:sldMkLst>
        <pc:spChg chg="mod">
          <ac:chgData name="Rebecca Salles" userId="66a2db3d815e233f" providerId="LiveId" clId="{5EC33AE3-2BAF-4C35-896F-823B8F6E5C34}" dt="2020-05-06T15:11:09.325" v="364" actId="20577"/>
          <ac:spMkLst>
            <pc:docMk/>
            <pc:sldMk cId="3191525564" sldId="1149"/>
            <ac:spMk id="14" creationId="{435AA4BC-9530-462E-B13E-C39E1C9895E8}"/>
          </ac:spMkLst>
        </pc:spChg>
      </pc:sldChg>
    </pc:docChg>
  </pc:docChgLst>
  <pc:docChgLst>
    <pc:chgData name="Rebecca Salles" userId="66a2db3d815e233f" providerId="LiveId" clId="{36AAA647-EF87-4EAE-8CD3-17BDD4CA2D9E}"/>
    <pc:docChg chg="undo custSel addSld delSld modSld sldOrd">
      <pc:chgData name="Rebecca Salles" userId="66a2db3d815e233f" providerId="LiveId" clId="{36AAA647-EF87-4EAE-8CD3-17BDD4CA2D9E}" dt="2019-11-05T01:27:48.940" v="88" actId="1076"/>
      <pc:docMkLst>
        <pc:docMk/>
      </pc:docMkLst>
      <pc:sldChg chg="addSp delSp modSp add del ord">
        <pc:chgData name="Rebecca Salles" userId="66a2db3d815e233f" providerId="LiveId" clId="{36AAA647-EF87-4EAE-8CD3-17BDD4CA2D9E}" dt="2019-11-05T01:16:47.481" v="36" actId="2696"/>
        <pc:sldMkLst>
          <pc:docMk/>
          <pc:sldMk cId="471103331" sldId="1034"/>
        </pc:sldMkLst>
        <pc:spChg chg="add del mod">
          <ac:chgData name="Rebecca Salles" userId="66a2db3d815e233f" providerId="LiveId" clId="{36AAA647-EF87-4EAE-8CD3-17BDD4CA2D9E}" dt="2019-11-05T01:16:20.105" v="17"/>
          <ac:spMkLst>
            <pc:docMk/>
            <pc:sldMk cId="471103331" sldId="1034"/>
            <ac:spMk id="2" creationId="{46D3259D-938E-46DC-8602-DBCABF9E935E}"/>
          </ac:spMkLst>
        </pc:spChg>
        <pc:spChg chg="add mod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5" creationId="{BDF1FD4E-D070-4279-B0AB-C8A77A6D5A41}"/>
          </ac:spMkLst>
        </pc:spChg>
        <pc:spChg chg="add del mod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66" creationId="{49EEB0E5-3BE8-4AF3-9BD0-70660F35F2EA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67" creationId="{37E1E79E-26BA-4D1D-9089-D64384D452E5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68" creationId="{C82D814D-27B6-4F02-9971-6618CD6616AD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75" creationId="{F5F5237A-280C-4B44-9F89-DA78CA270FD7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76" creationId="{21D55278-0788-4100-BAA9-D7AAD106DE32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77" creationId="{ACD5229B-7115-4BFC-8A09-5ACBB9A5D370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94" creationId="{71308B3F-DE87-4A05-B509-59D5F666D0F1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95" creationId="{E0EAF539-4BA7-4998-BFA4-86A096B5B0FE}"/>
          </ac:spMkLst>
        </pc:spChg>
        <pc:spChg chg="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96" creationId="{EEC6655B-862D-4D1A-8B60-F1D3F82F1D2F}"/>
          </ac:spMkLst>
        </pc:spChg>
        <pc:spChg chg="add del">
          <ac:chgData name="Rebecca Salles" userId="66a2db3d815e233f" providerId="LiveId" clId="{36AAA647-EF87-4EAE-8CD3-17BDD4CA2D9E}" dt="2019-11-05T01:16:29.453" v="18"/>
          <ac:spMkLst>
            <pc:docMk/>
            <pc:sldMk cId="471103331" sldId="1034"/>
            <ac:spMk id="98" creationId="{0D21E380-90C1-43E2-8DB8-AD2A884D11CE}"/>
          </ac:spMkLst>
        </pc:spChg>
        <pc:grpChg chg="add del">
          <ac:chgData name="Rebecca Salles" userId="66a2db3d815e233f" providerId="LiveId" clId="{36AAA647-EF87-4EAE-8CD3-17BDD4CA2D9E}" dt="2019-11-05T01:16:29.453" v="18"/>
          <ac:grpSpMkLst>
            <pc:docMk/>
            <pc:sldMk cId="471103331" sldId="1034"/>
            <ac:grpSpMk id="89" creationId="{7A433346-5827-4029-A25E-4D98986FE989}"/>
          </ac:grpSpMkLst>
        </pc:grpChg>
        <pc:grpChg chg="add del">
          <ac:chgData name="Rebecca Salles" userId="66a2db3d815e233f" providerId="LiveId" clId="{36AAA647-EF87-4EAE-8CD3-17BDD4CA2D9E}" dt="2019-11-05T01:16:29.453" v="18"/>
          <ac:grpSpMkLst>
            <pc:docMk/>
            <pc:sldMk cId="471103331" sldId="1034"/>
            <ac:grpSpMk id="90" creationId="{80DC11A9-E513-422C-97AC-BF48D04F5E1F}"/>
          </ac:grpSpMkLst>
        </pc:grpChg>
        <pc:cxnChg chg="add del">
          <ac:chgData name="Rebecca Salles" userId="66a2db3d815e233f" providerId="LiveId" clId="{36AAA647-EF87-4EAE-8CD3-17BDD4CA2D9E}" dt="2019-11-05T01:16:29.453" v="18"/>
          <ac:cxnSpMkLst>
            <pc:docMk/>
            <pc:sldMk cId="471103331" sldId="1034"/>
            <ac:cxnSpMk id="4" creationId="{E5260591-5109-4C44-A4ED-388CB0CE11D9}"/>
          </ac:cxnSpMkLst>
        </pc:cxnChg>
        <pc:cxnChg chg="add del">
          <ac:chgData name="Rebecca Salles" userId="66a2db3d815e233f" providerId="LiveId" clId="{36AAA647-EF87-4EAE-8CD3-17BDD4CA2D9E}" dt="2019-11-05T01:16:29.453" v="18"/>
          <ac:cxnSpMkLst>
            <pc:docMk/>
            <pc:sldMk cId="471103331" sldId="1034"/>
            <ac:cxnSpMk id="25" creationId="{D92EB6D0-0E68-452A-868E-85D29977F40D}"/>
          </ac:cxnSpMkLst>
        </pc:cxnChg>
        <pc:cxnChg chg="add del">
          <ac:chgData name="Rebecca Salles" userId="66a2db3d815e233f" providerId="LiveId" clId="{36AAA647-EF87-4EAE-8CD3-17BDD4CA2D9E}" dt="2019-11-05T01:16:29.453" v="18"/>
          <ac:cxnSpMkLst>
            <pc:docMk/>
            <pc:sldMk cId="471103331" sldId="1034"/>
            <ac:cxnSpMk id="69" creationId="{42EA6925-520A-4720-9C77-B66875091DEA}"/>
          </ac:cxnSpMkLst>
        </pc:cxnChg>
        <pc:cxnChg chg="add del">
          <ac:chgData name="Rebecca Salles" userId="66a2db3d815e233f" providerId="LiveId" clId="{36AAA647-EF87-4EAE-8CD3-17BDD4CA2D9E}" dt="2019-11-05T01:16:29.453" v="18"/>
          <ac:cxnSpMkLst>
            <pc:docMk/>
            <pc:sldMk cId="471103331" sldId="1034"/>
            <ac:cxnSpMk id="71" creationId="{0C5F9726-2820-4E3C-9CC4-2EC52BDA1355}"/>
          </ac:cxnSpMkLst>
        </pc:cxnChg>
      </pc:sldChg>
      <pc:sldChg chg="modSp">
        <pc:chgData name="Rebecca Salles" userId="66a2db3d815e233f" providerId="LiveId" clId="{36AAA647-EF87-4EAE-8CD3-17BDD4CA2D9E}" dt="2019-11-05T00:43:08.369" v="0" actId="478"/>
        <pc:sldMkLst>
          <pc:docMk/>
          <pc:sldMk cId="992841617" sldId="1045"/>
        </pc:sldMkLst>
        <pc:graphicFrameChg chg="mod">
          <ac:chgData name="Rebecca Salles" userId="66a2db3d815e233f" providerId="LiveId" clId="{36AAA647-EF87-4EAE-8CD3-17BDD4CA2D9E}" dt="2019-11-05T00:43:08.369" v="0" actId="478"/>
          <ac:graphicFrameMkLst>
            <pc:docMk/>
            <pc:sldMk cId="992841617" sldId="1045"/>
            <ac:graphicFrameMk id="2" creationId="{376C91C3-ACE6-4946-AA4F-827F0271BEF7}"/>
          </ac:graphicFrameMkLst>
        </pc:graphicFrameChg>
      </pc:sldChg>
      <pc:sldChg chg="modSp">
        <pc:chgData name="Rebecca Salles" userId="66a2db3d815e233f" providerId="LiveId" clId="{36AAA647-EF87-4EAE-8CD3-17BDD4CA2D9E}" dt="2019-11-05T01:23:55.263" v="45" actId="14100"/>
        <pc:sldMkLst>
          <pc:docMk/>
          <pc:sldMk cId="1483654122" sldId="1050"/>
        </pc:sldMkLst>
        <pc:spChg chg="mod">
          <ac:chgData name="Rebecca Salles" userId="66a2db3d815e233f" providerId="LiveId" clId="{36AAA647-EF87-4EAE-8CD3-17BDD4CA2D9E}" dt="2019-11-05T01:23:55.263" v="45" actId="14100"/>
          <ac:spMkLst>
            <pc:docMk/>
            <pc:sldMk cId="1483654122" sldId="1050"/>
            <ac:spMk id="7" creationId="{29A80215-AE3A-43F7-892F-BC745416B1CF}"/>
          </ac:spMkLst>
        </pc:spChg>
      </pc:sldChg>
      <pc:sldChg chg="modSp">
        <pc:chgData name="Rebecca Salles" userId="66a2db3d815e233f" providerId="LiveId" clId="{36AAA647-EF87-4EAE-8CD3-17BDD4CA2D9E}" dt="2019-11-05T00:43:38.798" v="1" actId="20577"/>
        <pc:sldMkLst>
          <pc:docMk/>
          <pc:sldMk cId="1175268721" sldId="1052"/>
        </pc:sldMkLst>
        <pc:graphicFrameChg chg="modGraphic">
          <ac:chgData name="Rebecca Salles" userId="66a2db3d815e233f" providerId="LiveId" clId="{36AAA647-EF87-4EAE-8CD3-17BDD4CA2D9E}" dt="2019-11-05T00:43:38.798" v="1" actId="20577"/>
          <ac:graphicFrameMkLst>
            <pc:docMk/>
            <pc:sldMk cId="1175268721" sldId="1052"/>
            <ac:graphicFrameMk id="2" creationId="{E98DFEED-11A0-4DE2-9C62-A67F4F348280}"/>
          </ac:graphicFrameMkLst>
        </pc:graphicFrameChg>
      </pc:sldChg>
      <pc:sldChg chg="del">
        <pc:chgData name="Rebecca Salles" userId="66a2db3d815e233f" providerId="LiveId" clId="{36AAA647-EF87-4EAE-8CD3-17BDD4CA2D9E}" dt="2019-11-05T01:24:40.897" v="46" actId="2696"/>
        <pc:sldMkLst>
          <pc:docMk/>
          <pc:sldMk cId="1268758567" sldId="1054"/>
        </pc:sldMkLst>
      </pc:sldChg>
      <pc:sldChg chg="del">
        <pc:chgData name="Rebecca Salles" userId="66a2db3d815e233f" providerId="LiveId" clId="{36AAA647-EF87-4EAE-8CD3-17BDD4CA2D9E}" dt="2019-11-05T01:24:45.007" v="47" actId="2696"/>
        <pc:sldMkLst>
          <pc:docMk/>
          <pc:sldMk cId="1648341008" sldId="1055"/>
        </pc:sldMkLst>
      </pc:sldChg>
      <pc:sldChg chg="del">
        <pc:chgData name="Rebecca Salles" userId="66a2db3d815e233f" providerId="LiveId" clId="{36AAA647-EF87-4EAE-8CD3-17BDD4CA2D9E}" dt="2019-11-05T00:44:34.178" v="2" actId="2696"/>
        <pc:sldMkLst>
          <pc:docMk/>
          <pc:sldMk cId="2046960423" sldId="1056"/>
        </pc:sldMkLst>
      </pc:sldChg>
      <pc:sldChg chg="del">
        <pc:chgData name="Rebecca Salles" userId="66a2db3d815e233f" providerId="LiveId" clId="{36AAA647-EF87-4EAE-8CD3-17BDD4CA2D9E}" dt="2019-11-05T00:44:35.772" v="3" actId="2696"/>
        <pc:sldMkLst>
          <pc:docMk/>
          <pc:sldMk cId="617710175" sldId="1058"/>
        </pc:sldMkLst>
      </pc:sldChg>
      <pc:sldChg chg="delSp modSp">
        <pc:chgData name="Rebecca Salles" userId="66a2db3d815e233f" providerId="LiveId" clId="{36AAA647-EF87-4EAE-8CD3-17BDD4CA2D9E}" dt="2019-11-05T01:27:48.940" v="88" actId="1076"/>
        <pc:sldMkLst>
          <pc:docMk/>
          <pc:sldMk cId="3278420030" sldId="1059"/>
        </pc:sldMkLst>
        <pc:spChg chg="mod">
          <ac:chgData name="Rebecca Salles" userId="66a2db3d815e233f" providerId="LiveId" clId="{36AAA647-EF87-4EAE-8CD3-17BDD4CA2D9E}" dt="2019-11-05T01:27:43.876" v="87" actId="20577"/>
          <ac:spMkLst>
            <pc:docMk/>
            <pc:sldMk cId="3278420030" sldId="1059"/>
            <ac:spMk id="7" creationId="{29A80215-AE3A-43F7-892F-BC745416B1CF}"/>
          </ac:spMkLst>
        </pc:spChg>
        <pc:spChg chg="del">
          <ac:chgData name="Rebecca Salles" userId="66a2db3d815e233f" providerId="LiveId" clId="{36AAA647-EF87-4EAE-8CD3-17BDD4CA2D9E}" dt="2019-11-05T01:25:19.505" v="48" actId="478"/>
          <ac:spMkLst>
            <pc:docMk/>
            <pc:sldMk cId="3278420030" sldId="1059"/>
            <ac:spMk id="15" creationId="{A162AA3B-C85D-4906-987A-92A44F85B6AA}"/>
          </ac:spMkLst>
        </pc:spChg>
        <pc:picChg chg="mod">
          <ac:chgData name="Rebecca Salles" userId="66a2db3d815e233f" providerId="LiveId" clId="{36AAA647-EF87-4EAE-8CD3-17BDD4CA2D9E}" dt="2019-11-05T01:27:48.940" v="88" actId="1076"/>
          <ac:picMkLst>
            <pc:docMk/>
            <pc:sldMk cId="3278420030" sldId="1059"/>
            <ac:picMk id="14" creationId="{13321539-C11C-4998-86AF-57E74E17F939}"/>
          </ac:picMkLst>
        </pc:picChg>
      </pc:sldChg>
      <pc:sldChg chg="add del">
        <pc:chgData name="Rebecca Salles" userId="66a2db3d815e233f" providerId="LiveId" clId="{36AAA647-EF87-4EAE-8CD3-17BDD4CA2D9E}" dt="2019-11-05T01:15:41.295" v="10" actId="2696"/>
        <pc:sldMkLst>
          <pc:docMk/>
          <pc:sldMk cId="2434004042" sldId="1063"/>
        </pc:sldMkLst>
      </pc:sldChg>
      <pc:sldChg chg="addSp delSp modSp add ord">
        <pc:chgData name="Rebecca Salles" userId="66a2db3d815e233f" providerId="LiveId" clId="{36AAA647-EF87-4EAE-8CD3-17BDD4CA2D9E}" dt="2019-11-05T01:23:11.393" v="37"/>
        <pc:sldMkLst>
          <pc:docMk/>
          <pc:sldMk cId="2562463578" sldId="1063"/>
        </pc:sldMkLst>
        <pc:spChg chg="del">
          <ac:chgData name="Rebecca Salles" userId="66a2db3d815e233f" providerId="LiveId" clId="{36AAA647-EF87-4EAE-8CD3-17BDD4CA2D9E}" dt="2019-11-05T01:16:07.699" v="15" actId="478"/>
          <ac:spMkLst>
            <pc:docMk/>
            <pc:sldMk cId="2562463578" sldId="1063"/>
            <ac:spMk id="7" creationId="{29A80215-AE3A-43F7-892F-BC745416B1CF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0" creationId="{3253C645-CEC1-44C9-ABD2-44AEFE92AB59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1" creationId="{56633EF8-166E-40DA-91CD-C22050A5E9FE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2" creationId="{2E5C86FF-E57A-429D-ABC6-19C13AA78674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7" creationId="{D6E5BC66-0B2F-41E5-8046-0EAAB289CFAF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8" creationId="{B4148B36-92DF-4E52-B388-6DAE6AFC8F6C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69" creationId="{3FB9FD10-C8DE-4B84-A9B8-3B3623D45E02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70" creationId="{9472567D-2610-418C-A80D-3289780CFD3D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71" creationId="{A2296514-C3C0-4BA2-8A0D-1310EA3DF4E6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72" creationId="{FA77516C-09FB-4BB1-B40F-8132349AE335}"/>
          </ac:spMkLst>
        </pc:spChg>
        <pc:spChg chg="add mod">
          <ac:chgData name="Rebecca Salles" userId="66a2db3d815e233f" providerId="LiveId" clId="{36AAA647-EF87-4EAE-8CD3-17BDD4CA2D9E}" dt="2019-11-05T01:16:42.762" v="35" actId="1035"/>
          <ac:spMkLst>
            <pc:docMk/>
            <pc:sldMk cId="2562463578" sldId="1063"/>
            <ac:spMk id="73" creationId="{6A3D1427-3620-4257-8243-564D30FF1312}"/>
          </ac:spMkLst>
        </pc:spChg>
        <pc:grpChg chg="add mod">
          <ac:chgData name="Rebecca Salles" userId="66a2db3d815e233f" providerId="LiveId" clId="{36AAA647-EF87-4EAE-8CD3-17BDD4CA2D9E}" dt="2019-11-05T01:16:42.762" v="35" actId="1035"/>
          <ac:grpSpMkLst>
            <pc:docMk/>
            <pc:sldMk cId="2562463578" sldId="1063"/>
            <ac:grpSpMk id="11" creationId="{341413D0-0CEE-45AC-A7DE-AE24DAB7A830}"/>
          </ac:grpSpMkLst>
        </pc:grpChg>
        <pc:grpChg chg="add mod">
          <ac:chgData name="Rebecca Salles" userId="66a2db3d815e233f" providerId="LiveId" clId="{36AAA647-EF87-4EAE-8CD3-17BDD4CA2D9E}" dt="2019-11-05T01:16:42.762" v="35" actId="1035"/>
          <ac:grpSpMkLst>
            <pc:docMk/>
            <pc:sldMk cId="2562463578" sldId="1063"/>
            <ac:grpSpMk id="57" creationId="{4188DBEC-7E14-410B-AA9E-492D02560035}"/>
          </ac:grpSpMkLst>
        </pc:grpChg>
        <pc:picChg chg="del">
          <ac:chgData name="Rebecca Salles" userId="66a2db3d815e233f" providerId="LiveId" clId="{36AAA647-EF87-4EAE-8CD3-17BDD4CA2D9E}" dt="2019-11-05T01:16:03.038" v="13" actId="478"/>
          <ac:picMkLst>
            <pc:docMk/>
            <pc:sldMk cId="2562463578" sldId="1063"/>
            <ac:picMk id="8" creationId="{FAE66EF5-9D27-4002-9BCA-0545F140627C}"/>
          </ac:picMkLst>
        </pc:picChg>
        <pc:picChg chg="del">
          <ac:chgData name="Rebecca Salles" userId="66a2db3d815e233f" providerId="LiveId" clId="{36AAA647-EF87-4EAE-8CD3-17BDD4CA2D9E}" dt="2019-11-05T01:16:04.727" v="14" actId="478"/>
          <ac:picMkLst>
            <pc:docMk/>
            <pc:sldMk cId="2562463578" sldId="1063"/>
            <ac:picMk id="10" creationId="{3003FD4F-F35E-4BAB-9B24-8C1A5637A583}"/>
          </ac:picMkLst>
        </pc:picChg>
        <pc:cxnChg chg="add mod">
          <ac:chgData name="Rebecca Salles" userId="66a2db3d815e233f" providerId="LiveId" clId="{36AAA647-EF87-4EAE-8CD3-17BDD4CA2D9E}" dt="2019-11-05T01:16:42.762" v="35" actId="1035"/>
          <ac:cxnSpMkLst>
            <pc:docMk/>
            <pc:sldMk cId="2562463578" sldId="1063"/>
            <ac:cxnSpMk id="63" creationId="{E8E961DC-EF47-42F0-82E2-93EDF4EDC834}"/>
          </ac:cxnSpMkLst>
        </pc:cxnChg>
        <pc:cxnChg chg="add mod">
          <ac:chgData name="Rebecca Salles" userId="66a2db3d815e233f" providerId="LiveId" clId="{36AAA647-EF87-4EAE-8CD3-17BDD4CA2D9E}" dt="2019-11-05T01:16:42.762" v="35" actId="1035"/>
          <ac:cxnSpMkLst>
            <pc:docMk/>
            <pc:sldMk cId="2562463578" sldId="1063"/>
            <ac:cxnSpMk id="64" creationId="{1FBC471B-C0CE-4C98-A411-578129163FF9}"/>
          </ac:cxnSpMkLst>
        </pc:cxnChg>
        <pc:cxnChg chg="add mod">
          <ac:chgData name="Rebecca Salles" userId="66a2db3d815e233f" providerId="LiveId" clId="{36AAA647-EF87-4EAE-8CD3-17BDD4CA2D9E}" dt="2019-11-05T01:16:42.762" v="35" actId="1035"/>
          <ac:cxnSpMkLst>
            <pc:docMk/>
            <pc:sldMk cId="2562463578" sldId="1063"/>
            <ac:cxnSpMk id="65" creationId="{61C038C1-0A1C-4B77-9000-89C56D74BED2}"/>
          </ac:cxnSpMkLst>
        </pc:cxnChg>
        <pc:cxnChg chg="add mod">
          <ac:chgData name="Rebecca Salles" userId="66a2db3d815e233f" providerId="LiveId" clId="{36AAA647-EF87-4EAE-8CD3-17BDD4CA2D9E}" dt="2019-11-05T01:16:42.762" v="35" actId="1035"/>
          <ac:cxnSpMkLst>
            <pc:docMk/>
            <pc:sldMk cId="2562463578" sldId="1063"/>
            <ac:cxnSpMk id="66" creationId="{620C2A4B-7339-4AA4-8BC0-C57979BB4023}"/>
          </ac:cxnSpMkLst>
        </pc:cxnChg>
      </pc:sldChg>
    </pc:docChg>
  </pc:docChgLst>
  <pc:docChgLst>
    <pc:chgData name="Rebecca Salles" userId="66a2db3d815e233f" providerId="LiveId" clId="{E8DC6D58-DD71-40BB-96DE-FEC671DA5218}"/>
    <pc:docChg chg="undo redo custSel addSld delSld modSld sldOrd">
      <pc:chgData name="Rebecca Salles" userId="66a2db3d815e233f" providerId="LiveId" clId="{E8DC6D58-DD71-40BB-96DE-FEC671DA5218}" dt="2023-01-31T16:56:41.842" v="3903" actId="2890"/>
      <pc:docMkLst>
        <pc:docMk/>
      </pc:docMkLst>
      <pc:sldChg chg="addSp delSp modSp mod ord modNotesTx">
        <pc:chgData name="Rebecca Salles" userId="66a2db3d815e233f" providerId="LiveId" clId="{E8DC6D58-DD71-40BB-96DE-FEC671DA5218}" dt="2022-12-20T17:20:51.849" v="3864"/>
        <pc:sldMkLst>
          <pc:docMk/>
          <pc:sldMk cId="3700230514" sldId="1400"/>
        </pc:sldMkLst>
        <pc:spChg chg="add del">
          <ac:chgData name="Rebecca Salles" userId="66a2db3d815e233f" providerId="LiveId" clId="{E8DC6D58-DD71-40BB-96DE-FEC671DA5218}" dt="2022-09-14T16:27:43.355" v="1882" actId="478"/>
          <ac:spMkLst>
            <pc:docMk/>
            <pc:sldMk cId="3700230514" sldId="1400"/>
            <ac:spMk id="3" creationId="{EA153942-69B1-CC02-EBAF-9A9D8758588D}"/>
          </ac:spMkLst>
        </pc:spChg>
        <pc:spChg chg="add del">
          <ac:chgData name="Rebecca Salles" userId="66a2db3d815e233f" providerId="LiveId" clId="{E8DC6D58-DD71-40BB-96DE-FEC671DA5218}" dt="2022-09-02T14:18:25.498" v="409" actId="478"/>
          <ac:spMkLst>
            <pc:docMk/>
            <pc:sldMk cId="3700230514" sldId="1400"/>
            <ac:spMk id="8" creationId="{F47E470A-1088-B6AA-7530-6F226A66AC60}"/>
          </ac:spMkLst>
        </pc:spChg>
        <pc:spChg chg="mod">
          <ac:chgData name="Rebecca Salles" userId="66a2db3d815e233f" providerId="LiveId" clId="{E8DC6D58-DD71-40BB-96DE-FEC671DA5218}" dt="2022-09-15T00:44:07.537" v="3438" actId="20577"/>
          <ac:spMkLst>
            <pc:docMk/>
            <pc:sldMk cId="3700230514" sldId="1400"/>
            <ac:spMk id="10" creationId="{793225F8-65C1-4E6A-B066-20F661C6A5F9}"/>
          </ac:spMkLst>
        </pc:spChg>
        <pc:spChg chg="mod ord">
          <ac:chgData name="Rebecca Salles" userId="66a2db3d815e233f" providerId="LiveId" clId="{E8DC6D58-DD71-40BB-96DE-FEC671DA5218}" dt="2022-12-12T19:27:54.743" v="3793" actId="20577"/>
          <ac:spMkLst>
            <pc:docMk/>
            <pc:sldMk cId="3700230514" sldId="1400"/>
            <ac:spMk id="11" creationId="{64688DAA-CB3A-4563-9D9E-256F982C2300}"/>
          </ac:spMkLst>
        </pc:spChg>
        <pc:spChg chg="del">
          <ac:chgData name="Rebecca Salles" userId="66a2db3d815e233f" providerId="LiveId" clId="{E8DC6D58-DD71-40BB-96DE-FEC671DA5218}" dt="2022-09-02T13:46:22.027" v="5" actId="478"/>
          <ac:spMkLst>
            <pc:docMk/>
            <pc:sldMk cId="3700230514" sldId="1400"/>
            <ac:spMk id="13" creationId="{B741361F-D89D-4ACC-80CC-4B30B2BF4BEC}"/>
          </ac:spMkLst>
        </pc:spChg>
        <pc:spChg chg="del mod">
          <ac:chgData name="Rebecca Salles" userId="66a2db3d815e233f" providerId="LiveId" clId="{E8DC6D58-DD71-40BB-96DE-FEC671DA5218}" dt="2022-09-02T13:48:47.663" v="79" actId="478"/>
          <ac:spMkLst>
            <pc:docMk/>
            <pc:sldMk cId="3700230514" sldId="1400"/>
            <ac:spMk id="14" creationId="{49FE3C88-D960-4D76-A1A6-5915F6501146}"/>
          </ac:spMkLst>
        </pc:spChg>
        <pc:spChg chg="del">
          <ac:chgData name="Rebecca Salles" userId="66a2db3d815e233f" providerId="LiveId" clId="{E8DC6D58-DD71-40BB-96DE-FEC671DA5218}" dt="2022-09-02T13:46:20.595" v="4" actId="478"/>
          <ac:spMkLst>
            <pc:docMk/>
            <pc:sldMk cId="3700230514" sldId="1400"/>
            <ac:spMk id="15" creationId="{7944CE04-B2DE-4817-B57F-90F2D72535C3}"/>
          </ac:spMkLst>
        </pc:spChg>
        <pc:spChg chg="add">
          <ac:chgData name="Rebecca Salles" userId="66a2db3d815e233f" providerId="LiveId" clId="{E8DC6D58-DD71-40BB-96DE-FEC671DA5218}" dt="2022-09-14T16:26:36.673" v="1865" actId="22"/>
          <ac:spMkLst>
            <pc:docMk/>
            <pc:sldMk cId="3700230514" sldId="1400"/>
            <ac:spMk id="15" creationId="{C1EFE3A2-F92F-F985-7348-975B60F27E23}"/>
          </ac:spMkLst>
        </pc:spChg>
        <pc:spChg chg="add">
          <ac:chgData name="Rebecca Salles" userId="66a2db3d815e233f" providerId="LiveId" clId="{E8DC6D58-DD71-40BB-96DE-FEC671DA5218}" dt="2022-09-14T16:27:43.628" v="1883" actId="22"/>
          <ac:spMkLst>
            <pc:docMk/>
            <pc:sldMk cId="3700230514" sldId="1400"/>
            <ac:spMk id="17" creationId="{83C35ADA-BBDA-AA1C-AB6E-1FC45DB17BD1}"/>
          </ac:spMkLst>
        </pc:spChg>
        <pc:spChg chg="del">
          <ac:chgData name="Rebecca Salles" userId="66a2db3d815e233f" providerId="LiveId" clId="{E8DC6D58-DD71-40BB-96DE-FEC671DA5218}" dt="2022-09-02T13:47:13.274" v="26" actId="478"/>
          <ac:spMkLst>
            <pc:docMk/>
            <pc:sldMk cId="3700230514" sldId="1400"/>
            <ac:spMk id="19" creationId="{170E1583-F4F4-4FA1-A0DD-43C220EAF676}"/>
          </ac:spMkLst>
        </pc:spChg>
        <pc:spChg chg="del">
          <ac:chgData name="Rebecca Salles" userId="66a2db3d815e233f" providerId="LiveId" clId="{E8DC6D58-DD71-40BB-96DE-FEC671DA5218}" dt="2022-09-02T13:47:14.883" v="27" actId="478"/>
          <ac:spMkLst>
            <pc:docMk/>
            <pc:sldMk cId="3700230514" sldId="1400"/>
            <ac:spMk id="20" creationId="{5EC140AF-794F-4C26-95CE-5F9832E0275F}"/>
          </ac:spMkLst>
        </pc:spChg>
        <pc:spChg chg="add del mod">
          <ac:chgData name="Rebecca Salles" userId="66a2db3d815e233f" providerId="LiveId" clId="{E8DC6D58-DD71-40BB-96DE-FEC671DA5218}" dt="2022-09-14T16:26:36.416" v="1864" actId="478"/>
          <ac:spMkLst>
            <pc:docMk/>
            <pc:sldMk cId="3700230514" sldId="1400"/>
            <ac:spMk id="22" creationId="{065D5476-AD6E-F468-B288-05E0E5A727AA}"/>
          </ac:spMkLst>
        </pc:spChg>
        <pc:spChg chg="add del mod">
          <ac:chgData name="Rebecca Salles" userId="66a2db3d815e233f" providerId="LiveId" clId="{E8DC6D58-DD71-40BB-96DE-FEC671DA5218}" dt="2022-09-02T14:27:22.268" v="525" actId="478"/>
          <ac:spMkLst>
            <pc:docMk/>
            <pc:sldMk cId="3700230514" sldId="1400"/>
            <ac:spMk id="26" creationId="{14F9CB10-1834-34D9-2C7D-F7FF8438CD45}"/>
          </ac:spMkLst>
        </pc:spChg>
        <pc:spChg chg="add mod">
          <ac:chgData name="Rebecca Salles" userId="66a2db3d815e233f" providerId="LiveId" clId="{E8DC6D58-DD71-40BB-96DE-FEC671DA5218}" dt="2022-09-15T00:35:05.285" v="3160"/>
          <ac:spMkLst>
            <pc:docMk/>
            <pc:sldMk cId="3700230514" sldId="1400"/>
            <ac:spMk id="26" creationId="{4A15C842-E1BE-A98D-98C9-9BF21A1721F9}"/>
          </ac:spMkLst>
        </pc:spChg>
        <pc:spChg chg="add mod">
          <ac:chgData name="Rebecca Salles" userId="66a2db3d815e233f" providerId="LiveId" clId="{E8DC6D58-DD71-40BB-96DE-FEC671DA5218}" dt="2022-12-12T19:27:59.316" v="3799" actId="20577"/>
          <ac:spMkLst>
            <pc:docMk/>
            <pc:sldMk cId="3700230514" sldId="1400"/>
            <ac:spMk id="34" creationId="{6FB4B043-8AD6-3718-EDFE-0123329E3F36}"/>
          </ac:spMkLst>
        </pc:spChg>
        <pc:spChg chg="add del mod">
          <ac:chgData name="Rebecca Salles" userId="66a2db3d815e233f" providerId="LiveId" clId="{E8DC6D58-DD71-40BB-96DE-FEC671DA5218}" dt="2022-09-02T15:00:35.665" v="783" actId="478"/>
          <ac:spMkLst>
            <pc:docMk/>
            <pc:sldMk cId="3700230514" sldId="1400"/>
            <ac:spMk id="35" creationId="{317558FA-0275-CF9F-F451-C64B6F61392A}"/>
          </ac:spMkLst>
        </pc:spChg>
        <pc:spChg chg="add del mod">
          <ac:chgData name="Rebecca Salles" userId="66a2db3d815e233f" providerId="LiveId" clId="{E8DC6D58-DD71-40BB-96DE-FEC671DA5218}" dt="2022-09-02T15:00:36.872" v="784" actId="478"/>
          <ac:spMkLst>
            <pc:docMk/>
            <pc:sldMk cId="3700230514" sldId="1400"/>
            <ac:spMk id="37" creationId="{2C24C071-C3B8-2A1C-2211-0F4A14BF5268}"/>
          </ac:spMkLst>
        </pc:spChg>
        <pc:graphicFrameChg chg="add mod modGraphic">
          <ac:chgData name="Rebecca Salles" userId="66a2db3d815e233f" providerId="LiveId" clId="{E8DC6D58-DD71-40BB-96DE-FEC671DA5218}" dt="2022-09-28T18:57:17.541" v="3697" actId="20577"/>
          <ac:graphicFrameMkLst>
            <pc:docMk/>
            <pc:sldMk cId="3700230514" sldId="1400"/>
            <ac:graphicFrameMk id="6" creationId="{A22879EE-2B31-EA8E-20DF-AE0804C64288}"/>
          </ac:graphicFrameMkLst>
        </pc:graphicFrameChg>
        <pc:graphicFrameChg chg="del">
          <ac:chgData name="Rebecca Salles" userId="66a2db3d815e233f" providerId="LiveId" clId="{E8DC6D58-DD71-40BB-96DE-FEC671DA5218}" dt="2022-09-02T13:46:15.374" v="1" actId="478"/>
          <ac:graphicFrameMkLst>
            <pc:docMk/>
            <pc:sldMk cId="3700230514" sldId="1400"/>
            <ac:graphicFrameMk id="16" creationId="{305CA505-5A71-458A-AF3D-F6101788496E}"/>
          </ac:graphicFrameMkLst>
        </pc:graphicFrameChg>
        <pc:graphicFrameChg chg="del">
          <ac:chgData name="Rebecca Salles" userId="66a2db3d815e233f" providerId="LiveId" clId="{E8DC6D58-DD71-40BB-96DE-FEC671DA5218}" dt="2022-09-02T13:46:16.941" v="2" actId="478"/>
          <ac:graphicFrameMkLst>
            <pc:docMk/>
            <pc:sldMk cId="3700230514" sldId="1400"/>
            <ac:graphicFrameMk id="17" creationId="{9CB653D2-4025-44E2-ABE3-0B6423813488}"/>
          </ac:graphicFrameMkLst>
        </pc:graphicFrameChg>
        <pc:graphicFrameChg chg="del">
          <ac:chgData name="Rebecca Salles" userId="66a2db3d815e233f" providerId="LiveId" clId="{E8DC6D58-DD71-40BB-96DE-FEC671DA5218}" dt="2022-09-02T13:46:17.996" v="3" actId="478"/>
          <ac:graphicFrameMkLst>
            <pc:docMk/>
            <pc:sldMk cId="3700230514" sldId="1400"/>
            <ac:graphicFrameMk id="18" creationId="{52F824EB-E6D1-44FC-8D8D-3C0B81B390A9}"/>
          </ac:graphicFrameMkLst>
        </pc:graphicFrameChg>
        <pc:picChg chg="add del mod">
          <ac:chgData name="Rebecca Salles" userId="66a2db3d815e233f" providerId="LiveId" clId="{E8DC6D58-DD71-40BB-96DE-FEC671DA5218}" dt="2022-12-20T17:19:57.198" v="3855"/>
          <ac:picMkLst>
            <pc:docMk/>
            <pc:sldMk cId="3700230514" sldId="1400"/>
            <ac:picMk id="2" creationId="{EB7844F0-87F4-44BA-1256-2709B09AF4C1}"/>
          </ac:picMkLst>
        </pc:picChg>
        <pc:picChg chg="del">
          <ac:chgData name="Rebecca Salles" userId="66a2db3d815e233f" providerId="LiveId" clId="{E8DC6D58-DD71-40BB-96DE-FEC671DA5218}" dt="2022-09-02T13:47:21.142" v="28" actId="478"/>
          <ac:picMkLst>
            <pc:docMk/>
            <pc:sldMk cId="3700230514" sldId="1400"/>
            <ac:picMk id="3" creationId="{155799D3-B7B0-4459-89A3-6CAFC6C1885A}"/>
          </ac:picMkLst>
        </pc:picChg>
        <pc:picChg chg="add mod">
          <ac:chgData name="Rebecca Salles" userId="66a2db3d815e233f" providerId="LiveId" clId="{E8DC6D58-DD71-40BB-96DE-FEC671DA5218}" dt="2022-12-20T17:20:51.849" v="3864"/>
          <ac:picMkLst>
            <pc:docMk/>
            <pc:sldMk cId="3700230514" sldId="1400"/>
            <ac:picMk id="3" creationId="{44BE9C32-CD1C-D25B-6028-9DEABA0AE5DE}"/>
          </ac:picMkLst>
        </pc:picChg>
        <pc:picChg chg="add del mod modCrop">
          <ac:chgData name="Rebecca Salles" userId="66a2db3d815e233f" providerId="LiveId" clId="{E8DC6D58-DD71-40BB-96DE-FEC671DA5218}" dt="2022-09-16T21:16:05.875" v="3602" actId="21"/>
          <ac:picMkLst>
            <pc:docMk/>
            <pc:sldMk cId="3700230514" sldId="1400"/>
            <ac:picMk id="3" creationId="{8B281339-262F-74D3-FC43-69B513832D4C}"/>
          </ac:picMkLst>
        </pc:picChg>
        <pc:picChg chg="add del mod">
          <ac:chgData name="Rebecca Salles" userId="66a2db3d815e233f" providerId="LiveId" clId="{E8DC6D58-DD71-40BB-96DE-FEC671DA5218}" dt="2022-09-28T18:36:14.627" v="3669" actId="478"/>
          <ac:picMkLst>
            <pc:docMk/>
            <pc:sldMk cId="3700230514" sldId="1400"/>
            <ac:picMk id="3" creationId="{F7F66A6B-1129-F156-B96C-DEBB79C08647}"/>
          </ac:picMkLst>
        </pc:picChg>
        <pc:picChg chg="add del mod">
          <ac:chgData name="Rebecca Salles" userId="66a2db3d815e233f" providerId="LiveId" clId="{E8DC6D58-DD71-40BB-96DE-FEC671DA5218}" dt="2022-09-02T14:26:24.095" v="515" actId="478"/>
          <ac:picMkLst>
            <pc:docMk/>
            <pc:sldMk cId="3700230514" sldId="1400"/>
            <ac:picMk id="4" creationId="{324419C6-F022-51AE-585F-D5A932C547CC}"/>
          </ac:picMkLst>
        </pc:picChg>
        <pc:picChg chg="add del mod">
          <ac:chgData name="Rebecca Salles" userId="66a2db3d815e233f" providerId="LiveId" clId="{E8DC6D58-DD71-40BB-96DE-FEC671DA5218}" dt="2022-09-14T12:57:08.572" v="1380" actId="478"/>
          <ac:picMkLst>
            <pc:docMk/>
            <pc:sldMk cId="3700230514" sldId="1400"/>
            <ac:picMk id="7" creationId="{7EF27DA7-67DE-5205-BD31-E076E7B383C2}"/>
          </ac:picMkLst>
        </pc:picChg>
        <pc:picChg chg="add del mod modCrop">
          <ac:chgData name="Rebecca Salles" userId="66a2db3d815e233f" providerId="LiveId" clId="{E8DC6D58-DD71-40BB-96DE-FEC671DA5218}" dt="2022-09-16T21:28:12.691" v="3631" actId="21"/>
          <ac:picMkLst>
            <pc:docMk/>
            <pc:sldMk cId="3700230514" sldId="1400"/>
            <ac:picMk id="7" creationId="{BE7E0CEA-2BC2-6116-685E-3CF2DFBFF090}"/>
          </ac:picMkLst>
        </pc:picChg>
        <pc:picChg chg="add del mod ord modCrop">
          <ac:chgData name="Rebecca Salles" userId="66a2db3d815e233f" providerId="LiveId" clId="{E8DC6D58-DD71-40BB-96DE-FEC671DA5218}" dt="2022-12-20T17:20:48.124" v="3862" actId="21"/>
          <ac:picMkLst>
            <pc:docMk/>
            <pc:sldMk cId="3700230514" sldId="1400"/>
            <ac:picMk id="7" creationId="{E6D49BD3-7C09-D6AC-9556-7F58E1B7F60F}"/>
          </ac:picMkLst>
        </pc:picChg>
        <pc:picChg chg="add del mod modCrop">
          <ac:chgData name="Rebecca Salles" userId="66a2db3d815e233f" providerId="LiveId" clId="{E8DC6D58-DD71-40BB-96DE-FEC671DA5218}" dt="2022-09-14T12:59:34.449" v="1395" actId="21"/>
          <ac:picMkLst>
            <pc:docMk/>
            <pc:sldMk cId="3700230514" sldId="1400"/>
            <ac:picMk id="13" creationId="{060A1D08-BD44-28D5-3731-3BEF59F2AF02}"/>
          </ac:picMkLst>
        </pc:picChg>
        <pc:picChg chg="add del mod modCrop">
          <ac:chgData name="Rebecca Salles" userId="66a2db3d815e233f" providerId="LiveId" clId="{E8DC6D58-DD71-40BB-96DE-FEC671DA5218}" dt="2022-09-28T18:44:26.637" v="3682" actId="21"/>
          <ac:picMkLst>
            <pc:docMk/>
            <pc:sldMk cId="3700230514" sldId="1400"/>
            <ac:picMk id="13" creationId="{40469762-A5AE-2E48-4344-FA48BCEACEF2}"/>
          </ac:picMkLst>
        </pc:picChg>
        <pc:picChg chg="add del mod modCrop">
          <ac:chgData name="Rebecca Salles" userId="66a2db3d815e233f" providerId="LiveId" clId="{E8DC6D58-DD71-40BB-96DE-FEC671DA5218}" dt="2022-09-14T16:39:16.257" v="1897" actId="21"/>
          <ac:picMkLst>
            <pc:docMk/>
            <pc:sldMk cId="3700230514" sldId="1400"/>
            <ac:picMk id="19" creationId="{849C3673-1CD8-F137-8218-AA45F5B3C56D}"/>
          </ac:picMkLst>
        </pc:picChg>
        <pc:picChg chg="add del mod modCrop">
          <ac:chgData name="Rebecca Salles" userId="66a2db3d815e233f" providerId="LiveId" clId="{E8DC6D58-DD71-40BB-96DE-FEC671DA5218}" dt="2022-09-15T00:04:15.177" v="2925" actId="21"/>
          <ac:picMkLst>
            <pc:docMk/>
            <pc:sldMk cId="3700230514" sldId="1400"/>
            <ac:picMk id="21" creationId="{38954C10-4EEB-B869-A8DB-4177E8E8B900}"/>
          </ac:picMkLst>
        </pc:picChg>
        <pc:picChg chg="add del mod modCrop">
          <ac:chgData name="Rebecca Salles" userId="66a2db3d815e233f" providerId="LiveId" clId="{E8DC6D58-DD71-40BB-96DE-FEC671DA5218}" dt="2022-09-02T14:27:19.605" v="524" actId="478"/>
          <ac:picMkLst>
            <pc:docMk/>
            <pc:sldMk cId="3700230514" sldId="1400"/>
            <ac:picMk id="24" creationId="{12FAC5DA-B848-10B5-47FA-D010CFD067E7}"/>
          </ac:picMkLst>
        </pc:picChg>
        <pc:picChg chg="add del mod modCrop">
          <ac:chgData name="Rebecca Salles" userId="66a2db3d815e233f" providerId="LiveId" clId="{E8DC6D58-DD71-40BB-96DE-FEC671DA5218}" dt="2022-09-15T00:15:00.405" v="2944" actId="21"/>
          <ac:picMkLst>
            <pc:docMk/>
            <pc:sldMk cId="3700230514" sldId="1400"/>
            <ac:picMk id="24" creationId="{F8E87D51-3971-C33B-1E9C-0A9201A5A4D5}"/>
          </ac:picMkLst>
        </pc:picChg>
        <pc:picChg chg="add del mod">
          <ac:chgData name="Rebecca Salles" userId="66a2db3d815e233f" providerId="LiveId" clId="{E8DC6D58-DD71-40BB-96DE-FEC671DA5218}" dt="2022-09-02T14:25:50.251" v="507" actId="478"/>
          <ac:picMkLst>
            <pc:docMk/>
            <pc:sldMk cId="3700230514" sldId="1400"/>
            <ac:picMk id="28" creationId="{64A748C0-6B5D-7B3A-5E6A-CB5CE0C51948}"/>
          </ac:picMkLst>
        </pc:picChg>
        <pc:picChg chg="add mod ord modCrop">
          <ac:chgData name="Rebecca Salles" userId="66a2db3d815e233f" providerId="LiveId" clId="{E8DC6D58-DD71-40BB-96DE-FEC671DA5218}" dt="2022-09-28T18:35:53.208" v="3666" actId="1076"/>
          <ac:picMkLst>
            <pc:docMk/>
            <pc:sldMk cId="3700230514" sldId="1400"/>
            <ac:picMk id="30" creationId="{638090EC-8C81-CD99-CAA7-4C5CD5F9A7D2}"/>
          </ac:picMkLst>
        </pc:picChg>
        <pc:picChg chg="add del mod modCrop">
          <ac:chgData name="Rebecca Salles" userId="66a2db3d815e233f" providerId="LiveId" clId="{E8DC6D58-DD71-40BB-96DE-FEC671DA5218}" dt="2022-12-20T17:20:50.842" v="3863" actId="478"/>
          <ac:picMkLst>
            <pc:docMk/>
            <pc:sldMk cId="3700230514" sldId="1400"/>
            <ac:picMk id="32" creationId="{001F4002-BB02-5B61-2BE6-125358EB6C45}"/>
          </ac:picMkLst>
        </pc:picChg>
      </pc:sldChg>
      <pc:sldChg chg="del">
        <pc:chgData name="Rebecca Salles" userId="66a2db3d815e233f" providerId="LiveId" clId="{E8DC6D58-DD71-40BB-96DE-FEC671DA5218}" dt="2022-09-02T16:02:59.965" v="1016" actId="47"/>
        <pc:sldMkLst>
          <pc:docMk/>
          <pc:sldMk cId="930778188" sldId="1408"/>
        </pc:sldMkLst>
      </pc:sldChg>
      <pc:sldChg chg="del">
        <pc:chgData name="Rebecca Salles" userId="66a2db3d815e233f" providerId="LiveId" clId="{E8DC6D58-DD71-40BB-96DE-FEC671DA5218}" dt="2022-09-02T16:44:14.667" v="1132" actId="47"/>
        <pc:sldMkLst>
          <pc:docMk/>
          <pc:sldMk cId="1322564019" sldId="1443"/>
        </pc:sldMkLst>
      </pc:sldChg>
      <pc:sldChg chg="del">
        <pc:chgData name="Rebecca Salles" userId="66a2db3d815e233f" providerId="LiveId" clId="{E8DC6D58-DD71-40BB-96DE-FEC671DA5218}" dt="2022-09-02T16:48:36.372" v="1169" actId="47"/>
        <pc:sldMkLst>
          <pc:docMk/>
          <pc:sldMk cId="1288232540" sldId="1444"/>
        </pc:sldMkLst>
      </pc:sldChg>
      <pc:sldChg chg="del">
        <pc:chgData name="Rebecca Salles" userId="66a2db3d815e233f" providerId="LiveId" clId="{E8DC6D58-DD71-40BB-96DE-FEC671DA5218}" dt="2022-09-02T16:53:12.069" v="1227" actId="47"/>
        <pc:sldMkLst>
          <pc:docMk/>
          <pc:sldMk cId="1499347576" sldId="1446"/>
        </pc:sldMkLst>
      </pc:sldChg>
      <pc:sldChg chg="del">
        <pc:chgData name="Rebecca Salles" userId="66a2db3d815e233f" providerId="LiveId" clId="{E8DC6D58-DD71-40BB-96DE-FEC671DA5218}" dt="2022-09-02T16:56:01.127" v="1252" actId="47"/>
        <pc:sldMkLst>
          <pc:docMk/>
          <pc:sldMk cId="50621373" sldId="1447"/>
        </pc:sldMkLst>
      </pc:sldChg>
      <pc:sldChg chg="add del">
        <pc:chgData name="Rebecca Salles" userId="66a2db3d815e233f" providerId="LiveId" clId="{E8DC6D58-DD71-40BB-96DE-FEC671DA5218}" dt="2022-09-02T15:55:19.337" v="1015" actId="47"/>
        <pc:sldMkLst>
          <pc:docMk/>
          <pc:sldMk cId="3244503551" sldId="1448"/>
        </pc:sldMkLst>
      </pc:sldChg>
      <pc:sldChg chg="addSp delSp modSp add mod modNotesTx">
        <pc:chgData name="Rebecca Salles" userId="66a2db3d815e233f" providerId="LiveId" clId="{E8DC6D58-DD71-40BB-96DE-FEC671DA5218}" dt="2022-12-12T19:26:20.655" v="3787" actId="20577"/>
        <pc:sldMkLst>
          <pc:docMk/>
          <pc:sldMk cId="2631526931" sldId="1449"/>
        </pc:sldMkLst>
        <pc:spChg chg="add del">
          <ac:chgData name="Rebecca Salles" userId="66a2db3d815e233f" providerId="LiveId" clId="{E8DC6D58-DD71-40BB-96DE-FEC671DA5218}" dt="2022-09-02T15:35:05.057" v="849" actId="22"/>
          <ac:spMkLst>
            <pc:docMk/>
            <pc:sldMk cId="2631526931" sldId="1449"/>
            <ac:spMk id="3" creationId="{354D7847-536F-5EBB-869F-E96458E0CA00}"/>
          </ac:spMkLst>
        </pc:spChg>
        <pc:spChg chg="add mod">
          <ac:chgData name="Rebecca Salles" userId="66a2db3d815e233f" providerId="LiveId" clId="{E8DC6D58-DD71-40BB-96DE-FEC671DA5218}" dt="2022-09-14T16:27:36.980" v="1881" actId="113"/>
          <ac:spMkLst>
            <pc:docMk/>
            <pc:sldMk cId="2631526931" sldId="1449"/>
            <ac:spMk id="3" creationId="{8074E8DF-B42B-66BF-2661-423237541769}"/>
          </ac:spMkLst>
        </pc:spChg>
        <pc:spChg chg="add mod">
          <ac:chgData name="Rebecca Salles" userId="66a2db3d815e233f" providerId="LiveId" clId="{E8DC6D58-DD71-40BB-96DE-FEC671DA5218}" dt="2022-09-14T16:26:16.132" v="1863" actId="14100"/>
          <ac:spMkLst>
            <pc:docMk/>
            <pc:sldMk cId="2631526931" sldId="1449"/>
            <ac:spMk id="7" creationId="{DCFB7751-5814-C553-C66F-2E0471176544}"/>
          </ac:spMkLst>
        </pc:spChg>
        <pc:spChg chg="mod">
          <ac:chgData name="Rebecca Salles" userId="66a2db3d815e233f" providerId="LiveId" clId="{E8DC6D58-DD71-40BB-96DE-FEC671DA5218}" dt="2022-09-15T00:43:53.693" v="3412" actId="20577"/>
          <ac:spMkLst>
            <pc:docMk/>
            <pc:sldMk cId="2631526931" sldId="1449"/>
            <ac:spMk id="10" creationId="{793225F8-65C1-4E6A-B066-20F661C6A5F9}"/>
          </ac:spMkLst>
        </pc:spChg>
        <pc:spChg chg="mod">
          <ac:chgData name="Rebecca Salles" userId="66a2db3d815e233f" providerId="LiveId" clId="{E8DC6D58-DD71-40BB-96DE-FEC671DA5218}" dt="2022-12-12T19:26:17.206" v="3781" actId="20577"/>
          <ac:spMkLst>
            <pc:docMk/>
            <pc:sldMk cId="2631526931" sldId="1449"/>
            <ac:spMk id="11" creationId="{64688DAA-CB3A-4563-9D9E-256F982C2300}"/>
          </ac:spMkLst>
        </pc:spChg>
        <pc:spChg chg="add mod">
          <ac:chgData name="Rebecca Salles" userId="66a2db3d815e233f" providerId="LiveId" clId="{E8DC6D58-DD71-40BB-96DE-FEC671DA5218}" dt="2022-09-15T00:34:46.389" v="3158" actId="20577"/>
          <ac:spMkLst>
            <pc:docMk/>
            <pc:sldMk cId="2631526931" sldId="1449"/>
            <ac:spMk id="17" creationId="{9D4FF58D-DA20-9C2B-8F1A-954BCDCEAC12}"/>
          </ac:spMkLst>
        </pc:spChg>
        <pc:spChg chg="del mod">
          <ac:chgData name="Rebecca Salles" userId="66a2db3d815e233f" providerId="LiveId" clId="{E8DC6D58-DD71-40BB-96DE-FEC671DA5218}" dt="2022-09-14T16:25:42.728" v="1852" actId="478"/>
          <ac:spMkLst>
            <pc:docMk/>
            <pc:sldMk cId="2631526931" sldId="1449"/>
            <ac:spMk id="22" creationId="{065D5476-AD6E-F468-B288-05E0E5A727AA}"/>
          </ac:spMkLst>
        </pc:spChg>
        <pc:spChg chg="mod">
          <ac:chgData name="Rebecca Salles" userId="66a2db3d815e233f" providerId="LiveId" clId="{E8DC6D58-DD71-40BB-96DE-FEC671DA5218}" dt="2022-12-12T19:26:20.655" v="3787" actId="20577"/>
          <ac:spMkLst>
            <pc:docMk/>
            <pc:sldMk cId="2631526931" sldId="1449"/>
            <ac:spMk id="34" creationId="{6FB4B043-8AD6-3718-EDFE-0123329E3F36}"/>
          </ac:spMkLst>
        </pc:spChg>
        <pc:graphicFrameChg chg="mod modGraphic">
          <ac:chgData name="Rebecca Salles" userId="66a2db3d815e233f" providerId="LiveId" clId="{E8DC6D58-DD71-40BB-96DE-FEC671DA5218}" dt="2022-12-12T19:15:47.025" v="3775"/>
          <ac:graphicFrameMkLst>
            <pc:docMk/>
            <pc:sldMk cId="2631526931" sldId="1449"/>
            <ac:graphicFrameMk id="6" creationId="{A22879EE-2B31-EA8E-20DF-AE0804C64288}"/>
          </ac:graphicFrameMkLst>
        </pc:graphicFrameChg>
        <pc:picChg chg="add del mod modCrop">
          <ac:chgData name="Rebecca Salles" userId="66a2db3d815e233f" providerId="LiveId" clId="{E8DC6D58-DD71-40BB-96DE-FEC671DA5218}" dt="2022-09-02T15:35:24.899" v="853" actId="21"/>
          <ac:picMkLst>
            <pc:docMk/>
            <pc:sldMk cId="2631526931" sldId="1449"/>
            <ac:picMk id="7" creationId="{E383ADDD-197B-9BDB-CF9F-A7173E25797E}"/>
          </ac:picMkLst>
        </pc:picChg>
        <pc:picChg chg="add del mod modCrop">
          <ac:chgData name="Rebecca Salles" userId="66a2db3d815e233f" providerId="LiveId" clId="{E8DC6D58-DD71-40BB-96DE-FEC671DA5218}" dt="2022-09-14T16:40:14.795" v="1904" actId="21"/>
          <ac:picMkLst>
            <pc:docMk/>
            <pc:sldMk cId="2631526931" sldId="1449"/>
            <ac:picMk id="13" creationId="{01589578-9FB8-A28B-FBB7-C32E157097BA}"/>
          </ac:picMkLst>
        </pc:picChg>
        <pc:picChg chg="add del mod modCrop">
          <ac:chgData name="Rebecca Salles" userId="66a2db3d815e233f" providerId="LiveId" clId="{E8DC6D58-DD71-40BB-96DE-FEC671DA5218}" dt="2022-09-02T15:49:20.036" v="940" actId="21"/>
          <ac:picMkLst>
            <pc:docMk/>
            <pc:sldMk cId="2631526931" sldId="1449"/>
            <ac:picMk id="13" creationId="{0A0AF01D-8013-08BD-836F-CE6824C12246}"/>
          </ac:picMkLst>
        </pc:picChg>
        <pc:picChg chg="add del mod modCrop">
          <ac:chgData name="Rebecca Salles" userId="66a2db3d815e233f" providerId="LiveId" clId="{E8DC6D58-DD71-40BB-96DE-FEC671DA5218}" dt="2022-09-14T16:40:55.945" v="1911" actId="21"/>
          <ac:picMkLst>
            <pc:docMk/>
            <pc:sldMk cId="2631526931" sldId="1449"/>
            <ac:picMk id="15" creationId="{9EA8E8CA-622B-1728-9571-999C8BBFBF42}"/>
          </ac:picMkLst>
        </pc:picChg>
        <pc:picChg chg="mod">
          <ac:chgData name="Rebecca Salles" userId="66a2db3d815e233f" providerId="LiveId" clId="{E8DC6D58-DD71-40BB-96DE-FEC671DA5218}" dt="2022-09-14T16:40:17.857" v="1905" actId="14826"/>
          <ac:picMkLst>
            <pc:docMk/>
            <pc:sldMk cId="2631526931" sldId="1449"/>
            <ac:picMk id="30" creationId="{638090EC-8C81-CD99-CAA7-4C5CD5F9A7D2}"/>
          </ac:picMkLst>
        </pc:picChg>
        <pc:picChg chg="mod">
          <ac:chgData name="Rebecca Salles" userId="66a2db3d815e233f" providerId="LiveId" clId="{E8DC6D58-DD71-40BB-96DE-FEC671DA5218}" dt="2022-09-14T16:40:59.256" v="1912" actId="14826"/>
          <ac:picMkLst>
            <pc:docMk/>
            <pc:sldMk cId="2631526931" sldId="1449"/>
            <ac:picMk id="32" creationId="{001F4002-BB02-5B61-2BE6-125358EB6C45}"/>
          </ac:picMkLst>
        </pc:picChg>
      </pc:sldChg>
      <pc:sldChg chg="add del">
        <pc:chgData name="Rebecca Salles" userId="66a2db3d815e233f" providerId="LiveId" clId="{E8DC6D58-DD71-40BB-96DE-FEC671DA5218}" dt="2022-09-02T15:08:16.991" v="845" actId="47"/>
        <pc:sldMkLst>
          <pc:docMk/>
          <pc:sldMk cId="3490422134" sldId="1449"/>
        </pc:sldMkLst>
      </pc:sldChg>
      <pc:sldChg chg="addSp delSp modSp add mod ord modNotesTx">
        <pc:chgData name="Rebecca Salles" userId="66a2db3d815e233f" providerId="LiveId" clId="{E8DC6D58-DD71-40BB-96DE-FEC671DA5218}" dt="2022-12-12T19:32:27.208" v="3835" actId="20577"/>
        <pc:sldMkLst>
          <pc:docMk/>
          <pc:sldMk cId="2081753606" sldId="1450"/>
        </pc:sldMkLst>
        <pc:spChg chg="add del">
          <ac:chgData name="Rebecca Salles" userId="66a2db3d815e233f" providerId="LiveId" clId="{E8DC6D58-DD71-40BB-96DE-FEC671DA5218}" dt="2022-09-14T16:27:46.327" v="1884" actId="478"/>
          <ac:spMkLst>
            <pc:docMk/>
            <pc:sldMk cId="2081753606" sldId="1450"/>
            <ac:spMk id="7" creationId="{1D420E99-8217-CD33-CE92-C069F4B71AD7}"/>
          </ac:spMkLst>
        </pc:spChg>
        <pc:spChg chg="mod">
          <ac:chgData name="Rebecca Salles" userId="66a2db3d815e233f" providerId="LiveId" clId="{E8DC6D58-DD71-40BB-96DE-FEC671DA5218}" dt="2022-09-02T16:04:11.326" v="1041" actId="1076"/>
          <ac:spMkLst>
            <pc:docMk/>
            <pc:sldMk cId="2081753606" sldId="1450"/>
            <ac:spMk id="9" creationId="{E226116E-204A-4AF9-BAA4-58503E930B27}"/>
          </ac:spMkLst>
        </pc:spChg>
        <pc:spChg chg="mod">
          <ac:chgData name="Rebecca Salles" userId="66a2db3d815e233f" providerId="LiveId" clId="{E8DC6D58-DD71-40BB-96DE-FEC671DA5218}" dt="2022-09-15T00:46:27.988" v="3505" actId="20577"/>
          <ac:spMkLst>
            <pc:docMk/>
            <pc:sldMk cId="2081753606" sldId="1450"/>
            <ac:spMk id="10" creationId="{793225F8-65C1-4E6A-B066-20F661C6A5F9}"/>
          </ac:spMkLst>
        </pc:spChg>
        <pc:spChg chg="mod">
          <ac:chgData name="Rebecca Salles" userId="66a2db3d815e233f" providerId="LiveId" clId="{E8DC6D58-DD71-40BB-96DE-FEC671DA5218}" dt="2022-12-12T19:32:23.976" v="3829" actId="20577"/>
          <ac:spMkLst>
            <pc:docMk/>
            <pc:sldMk cId="2081753606" sldId="1450"/>
            <ac:spMk id="11" creationId="{64688DAA-CB3A-4563-9D9E-256F982C2300}"/>
          </ac:spMkLst>
        </pc:spChg>
        <pc:spChg chg="add">
          <ac:chgData name="Rebecca Salles" userId="66a2db3d815e233f" providerId="LiveId" clId="{E8DC6D58-DD71-40BB-96DE-FEC671DA5218}" dt="2022-09-14T16:27:16.899" v="1872" actId="22"/>
          <ac:spMkLst>
            <pc:docMk/>
            <pc:sldMk cId="2081753606" sldId="1450"/>
            <ac:spMk id="14" creationId="{162C29F0-8DB9-E82F-A094-F7DA5387BBCB}"/>
          </ac:spMkLst>
        </pc:spChg>
        <pc:spChg chg="add">
          <ac:chgData name="Rebecca Salles" userId="66a2db3d815e233f" providerId="LiveId" clId="{E8DC6D58-DD71-40BB-96DE-FEC671DA5218}" dt="2022-09-14T16:27:46.570" v="1885" actId="22"/>
          <ac:spMkLst>
            <pc:docMk/>
            <pc:sldMk cId="2081753606" sldId="1450"/>
            <ac:spMk id="16" creationId="{4FBD0E8D-8A16-E32C-CF10-4869F7886F95}"/>
          </ac:spMkLst>
        </pc:spChg>
        <pc:spChg chg="del">
          <ac:chgData name="Rebecca Salles" userId="66a2db3d815e233f" providerId="LiveId" clId="{E8DC6D58-DD71-40BB-96DE-FEC671DA5218}" dt="2022-09-14T16:27:03.686" v="1868" actId="478"/>
          <ac:spMkLst>
            <pc:docMk/>
            <pc:sldMk cId="2081753606" sldId="1450"/>
            <ac:spMk id="22" creationId="{065D5476-AD6E-F468-B288-05E0E5A727AA}"/>
          </ac:spMkLst>
        </pc:spChg>
        <pc:spChg chg="mod">
          <ac:chgData name="Rebecca Salles" userId="66a2db3d815e233f" providerId="LiveId" clId="{E8DC6D58-DD71-40BB-96DE-FEC671DA5218}" dt="2022-12-12T19:32:27.208" v="3835" actId="20577"/>
          <ac:spMkLst>
            <pc:docMk/>
            <pc:sldMk cId="2081753606" sldId="1450"/>
            <ac:spMk id="34" creationId="{6FB4B043-8AD6-3718-EDFE-0123329E3F36}"/>
          </ac:spMkLst>
        </pc:spChg>
        <pc:spChg chg="add mod">
          <ac:chgData name="Rebecca Salles" userId="66a2db3d815e233f" providerId="LiveId" clId="{E8DC6D58-DD71-40BB-96DE-FEC671DA5218}" dt="2022-09-15T00:42:23.176" v="3353"/>
          <ac:spMkLst>
            <pc:docMk/>
            <pc:sldMk cId="2081753606" sldId="1450"/>
            <ac:spMk id="47" creationId="{FD501E68-F1D9-61DF-C3FB-E7D489DFD955}"/>
          </ac:spMkLst>
        </pc:spChg>
        <pc:graphicFrameChg chg="mod modGraphic">
          <ac:chgData name="Rebecca Salles" userId="66a2db3d815e233f" providerId="LiveId" clId="{E8DC6D58-DD71-40BB-96DE-FEC671DA5218}" dt="2022-09-15T00:55:47.747" v="3571"/>
          <ac:graphicFrameMkLst>
            <pc:docMk/>
            <pc:sldMk cId="2081753606" sldId="1450"/>
            <ac:graphicFrameMk id="6" creationId="{A22879EE-2B31-EA8E-20DF-AE0804C64288}"/>
          </ac:graphicFrameMkLst>
        </pc:graphicFrameChg>
        <pc:picChg chg="add del mod">
          <ac:chgData name="Rebecca Salles" userId="66a2db3d815e233f" providerId="LiveId" clId="{E8DC6D58-DD71-40BB-96DE-FEC671DA5218}" dt="2022-09-14T18:01:30.746" v="2209" actId="478"/>
          <ac:picMkLst>
            <pc:docMk/>
            <pc:sldMk cId="2081753606" sldId="1450"/>
            <ac:picMk id="2" creationId="{92F5E52B-E6E1-C985-A60A-2627714B7DE9}"/>
          </ac:picMkLst>
        </pc:picChg>
        <pc:picChg chg="add del mod modCrop">
          <ac:chgData name="Rebecca Salles" userId="66a2db3d815e233f" providerId="LiveId" clId="{E8DC6D58-DD71-40BB-96DE-FEC671DA5218}" dt="2022-09-02T16:35:51.047" v="1115" actId="21"/>
          <ac:picMkLst>
            <pc:docMk/>
            <pc:sldMk cId="2081753606" sldId="1450"/>
            <ac:picMk id="8" creationId="{9F3383FF-8C67-FC90-97C0-2DB071965DC7}"/>
          </ac:picMkLst>
        </pc:picChg>
        <pc:picChg chg="add del mod modCrop">
          <ac:chgData name="Rebecca Salles" userId="66a2db3d815e233f" providerId="LiveId" clId="{E8DC6D58-DD71-40BB-96DE-FEC671DA5218}" dt="2022-09-14T18:00:36.268" v="2197" actId="21"/>
          <ac:picMkLst>
            <pc:docMk/>
            <pc:sldMk cId="2081753606" sldId="1450"/>
            <ac:picMk id="18" creationId="{2FC4F236-55DE-B243-0E20-1D405F4F513D}"/>
          </ac:picMkLst>
        </pc:picChg>
        <pc:picChg chg="add mod modCrop">
          <ac:chgData name="Rebecca Salles" userId="66a2db3d815e233f" providerId="LiveId" clId="{E8DC6D58-DD71-40BB-96DE-FEC671DA5218}" dt="2022-09-15T00:27:14.993" v="3058" actId="1076"/>
          <ac:picMkLst>
            <pc:docMk/>
            <pc:sldMk cId="2081753606" sldId="1450"/>
            <ac:picMk id="20" creationId="{07D0627F-0CE9-3DB4-6420-4AFA91F92597}"/>
          </ac:picMkLst>
        </pc:picChg>
        <pc:picChg chg="add del mod modCrop">
          <ac:chgData name="Rebecca Salles" userId="66a2db3d815e233f" providerId="LiveId" clId="{E8DC6D58-DD71-40BB-96DE-FEC671DA5218}" dt="2022-09-14T18:02:32.762" v="2217" actId="21"/>
          <ac:picMkLst>
            <pc:docMk/>
            <pc:sldMk cId="2081753606" sldId="1450"/>
            <ac:picMk id="23" creationId="{50642BAD-19F1-D075-CB06-D95C15A2AB71}"/>
          </ac:picMkLst>
        </pc:picChg>
        <pc:picChg chg="add mod">
          <ac:chgData name="Rebecca Salles" userId="66a2db3d815e233f" providerId="LiveId" clId="{E8DC6D58-DD71-40BB-96DE-FEC671DA5218}" dt="2022-09-14T18:02:35.354" v="2218" actId="14826"/>
          <ac:picMkLst>
            <pc:docMk/>
            <pc:sldMk cId="2081753606" sldId="1450"/>
            <ac:picMk id="25" creationId="{498C832C-3A8F-E33A-68F6-97AFD561DF9D}"/>
          </ac:picMkLst>
        </pc:picChg>
        <pc:picChg chg="add mod modCrop">
          <ac:chgData name="Rebecca Salles" userId="66a2db3d815e233f" providerId="LiveId" clId="{E8DC6D58-DD71-40BB-96DE-FEC671DA5218}" dt="2022-09-15T00:27:28.818" v="3061" actId="1076"/>
          <ac:picMkLst>
            <pc:docMk/>
            <pc:sldMk cId="2081753606" sldId="1450"/>
            <ac:picMk id="27" creationId="{5D4F2D1B-0C87-D4FA-4938-1073FD6114AA}"/>
          </ac:picMkLst>
        </pc:picChg>
        <pc:picChg chg="mod">
          <ac:chgData name="Rebecca Salles" userId="66a2db3d815e233f" providerId="LiveId" clId="{E8DC6D58-DD71-40BB-96DE-FEC671DA5218}" dt="2022-09-14T18:00:39.429" v="2198" actId="14826"/>
          <ac:picMkLst>
            <pc:docMk/>
            <pc:sldMk cId="2081753606" sldId="1450"/>
            <ac:picMk id="30" creationId="{638090EC-8C81-CD99-CAA7-4C5CD5F9A7D2}"/>
          </ac:picMkLst>
        </pc:picChg>
        <pc:picChg chg="del">
          <ac:chgData name="Rebecca Salles" userId="66a2db3d815e233f" providerId="LiveId" clId="{E8DC6D58-DD71-40BB-96DE-FEC671DA5218}" dt="2022-09-02T16:43:38.998" v="1126" actId="478"/>
          <ac:picMkLst>
            <pc:docMk/>
            <pc:sldMk cId="2081753606" sldId="1450"/>
            <ac:picMk id="32" creationId="{001F4002-BB02-5B61-2BE6-125358EB6C45}"/>
          </ac:picMkLst>
        </pc:picChg>
        <pc:picChg chg="add mod modCrop">
          <ac:chgData name="Rebecca Salles" userId="66a2db3d815e233f" providerId="LiveId" clId="{E8DC6D58-DD71-40BB-96DE-FEC671DA5218}" dt="2022-09-15T00:28:35.781" v="3078" actId="1076"/>
          <ac:picMkLst>
            <pc:docMk/>
            <pc:sldMk cId="2081753606" sldId="1450"/>
            <ac:picMk id="36" creationId="{755BD818-593C-FD4A-EE79-20CA5E66A466}"/>
          </ac:picMkLst>
        </pc:picChg>
        <pc:picChg chg="add mod modCrop">
          <ac:chgData name="Rebecca Salles" userId="66a2db3d815e233f" providerId="LiveId" clId="{E8DC6D58-DD71-40BB-96DE-FEC671DA5218}" dt="2022-09-15T00:29:37.384" v="3090" actId="1076"/>
          <ac:picMkLst>
            <pc:docMk/>
            <pc:sldMk cId="2081753606" sldId="1450"/>
            <ac:picMk id="42" creationId="{A3AF4FF0-FDA2-2F14-D48E-6FE25C63D679}"/>
          </ac:picMkLst>
        </pc:picChg>
        <pc:inkChg chg="add del">
          <ac:chgData name="Rebecca Salles" userId="66a2db3d815e233f" providerId="LiveId" clId="{E8DC6D58-DD71-40BB-96DE-FEC671DA5218}" dt="2022-09-14T14:43:21.475" v="1715" actId="9405"/>
          <ac:inkMkLst>
            <pc:docMk/>
            <pc:sldMk cId="2081753606" sldId="1450"/>
            <ac:inkMk id="8" creationId="{38DD7D3A-0F44-5318-6F73-7556444CF10A}"/>
          </ac:inkMkLst>
        </pc:inkChg>
        <pc:cxnChg chg="add mod">
          <ac:chgData name="Rebecca Salles" userId="66a2db3d815e233f" providerId="LiveId" clId="{E8DC6D58-DD71-40BB-96DE-FEC671DA5218}" dt="2022-09-15T00:27:24.281" v="3060" actId="14100"/>
          <ac:cxnSpMkLst>
            <pc:docMk/>
            <pc:sldMk cId="2081753606" sldId="1450"/>
            <ac:cxnSpMk id="3" creationId="{603A4F51-2913-E18A-A081-3C06D44F6FAB}"/>
          </ac:cxnSpMkLst>
        </pc:cxnChg>
        <pc:cxnChg chg="add mod">
          <ac:chgData name="Rebecca Salles" userId="66a2db3d815e233f" providerId="LiveId" clId="{E8DC6D58-DD71-40BB-96DE-FEC671DA5218}" dt="2022-09-15T00:27:33.444" v="3063" actId="14100"/>
          <ac:cxnSpMkLst>
            <pc:docMk/>
            <pc:sldMk cId="2081753606" sldId="1450"/>
            <ac:cxnSpMk id="28" creationId="{07492AA7-8543-B21D-F617-223D605008D1}"/>
          </ac:cxnSpMkLst>
        </pc:cxnChg>
        <pc:cxnChg chg="add mod">
          <ac:chgData name="Rebecca Salles" userId="66a2db3d815e233f" providerId="LiveId" clId="{E8DC6D58-DD71-40BB-96DE-FEC671DA5218}" dt="2022-09-15T00:28:38.852" v="3079" actId="14100"/>
          <ac:cxnSpMkLst>
            <pc:docMk/>
            <pc:sldMk cId="2081753606" sldId="1450"/>
            <ac:cxnSpMk id="37" creationId="{0850EF69-E258-6EDB-0D0C-72502CBCA70F}"/>
          </ac:cxnSpMkLst>
        </pc:cxnChg>
        <pc:cxnChg chg="add mod">
          <ac:chgData name="Rebecca Salles" userId="66a2db3d815e233f" providerId="LiveId" clId="{E8DC6D58-DD71-40BB-96DE-FEC671DA5218}" dt="2022-09-15T00:29:47.896" v="3094" actId="14100"/>
          <ac:cxnSpMkLst>
            <pc:docMk/>
            <pc:sldMk cId="2081753606" sldId="1450"/>
            <ac:cxnSpMk id="43" creationId="{84C76785-01E1-DEDD-15B1-04B35E77902E}"/>
          </ac:cxnSpMkLst>
        </pc:cxnChg>
      </pc:sldChg>
      <pc:sldChg chg="addSp delSp modSp add mod ord modNotesTx">
        <pc:chgData name="Rebecca Salles" userId="66a2db3d815e233f" providerId="LiveId" clId="{E8DC6D58-DD71-40BB-96DE-FEC671DA5218}" dt="2022-12-12T19:31:08.599" v="3823" actId="20577"/>
        <pc:sldMkLst>
          <pc:docMk/>
          <pc:sldMk cId="2825207631" sldId="1451"/>
        </pc:sldMkLst>
        <pc:spChg chg="add del">
          <ac:chgData name="Rebecca Salles" userId="66a2db3d815e233f" providerId="LiveId" clId="{E8DC6D58-DD71-40BB-96DE-FEC671DA5218}" dt="2022-09-14T16:27:49.178" v="1886" actId="478"/>
          <ac:spMkLst>
            <pc:docMk/>
            <pc:sldMk cId="2825207631" sldId="1451"/>
            <ac:spMk id="4" creationId="{39DAF33A-978B-9970-123D-585AA3A05BE2}"/>
          </ac:spMkLst>
        </pc:spChg>
        <pc:spChg chg="add">
          <ac:chgData name="Rebecca Salles" userId="66a2db3d815e233f" providerId="LiveId" clId="{E8DC6D58-DD71-40BB-96DE-FEC671DA5218}" dt="2022-09-14T16:27:18.264" v="1873" actId="22"/>
          <ac:spMkLst>
            <pc:docMk/>
            <pc:sldMk cId="2825207631" sldId="1451"/>
            <ac:spMk id="8" creationId="{FD178B5E-7105-C936-2C34-C4C73B7F5F6E}"/>
          </ac:spMkLst>
        </pc:spChg>
        <pc:spChg chg="mod">
          <ac:chgData name="Rebecca Salles" userId="66a2db3d815e233f" providerId="LiveId" clId="{E8DC6D58-DD71-40BB-96DE-FEC671DA5218}" dt="2022-09-15T23:07:44.792" v="3587" actId="20577"/>
          <ac:spMkLst>
            <pc:docMk/>
            <pc:sldMk cId="2825207631" sldId="1451"/>
            <ac:spMk id="10" creationId="{793225F8-65C1-4E6A-B066-20F661C6A5F9}"/>
          </ac:spMkLst>
        </pc:spChg>
        <pc:spChg chg="mod">
          <ac:chgData name="Rebecca Salles" userId="66a2db3d815e233f" providerId="LiveId" clId="{E8DC6D58-DD71-40BB-96DE-FEC671DA5218}" dt="2022-12-12T19:31:04.946" v="3817" actId="20577"/>
          <ac:spMkLst>
            <pc:docMk/>
            <pc:sldMk cId="2825207631" sldId="1451"/>
            <ac:spMk id="11" creationId="{64688DAA-CB3A-4563-9D9E-256F982C2300}"/>
          </ac:spMkLst>
        </pc:spChg>
        <pc:spChg chg="add">
          <ac:chgData name="Rebecca Salles" userId="66a2db3d815e233f" providerId="LiveId" clId="{E8DC6D58-DD71-40BB-96DE-FEC671DA5218}" dt="2022-09-14T16:27:49.426" v="1887" actId="22"/>
          <ac:spMkLst>
            <pc:docMk/>
            <pc:sldMk cId="2825207631" sldId="1451"/>
            <ac:spMk id="15" creationId="{078D40A7-DF52-9174-C344-9100CB327DB0}"/>
          </ac:spMkLst>
        </pc:spChg>
        <pc:spChg chg="del">
          <ac:chgData name="Rebecca Salles" userId="66a2db3d815e233f" providerId="LiveId" clId="{E8DC6D58-DD71-40BB-96DE-FEC671DA5218}" dt="2022-09-14T16:27:07.047" v="1869" actId="478"/>
          <ac:spMkLst>
            <pc:docMk/>
            <pc:sldMk cId="2825207631" sldId="1451"/>
            <ac:spMk id="22" creationId="{065D5476-AD6E-F468-B288-05E0E5A727AA}"/>
          </ac:spMkLst>
        </pc:spChg>
        <pc:spChg chg="mod">
          <ac:chgData name="Rebecca Salles" userId="66a2db3d815e233f" providerId="LiveId" clId="{E8DC6D58-DD71-40BB-96DE-FEC671DA5218}" dt="2022-12-12T19:31:08.599" v="3823" actId="20577"/>
          <ac:spMkLst>
            <pc:docMk/>
            <pc:sldMk cId="2825207631" sldId="1451"/>
            <ac:spMk id="34" creationId="{6FB4B043-8AD6-3718-EDFE-0123329E3F36}"/>
          </ac:spMkLst>
        </pc:spChg>
        <pc:spChg chg="add mod">
          <ac:chgData name="Rebecca Salles" userId="66a2db3d815e233f" providerId="LiveId" clId="{E8DC6D58-DD71-40BB-96DE-FEC671DA5218}" dt="2022-09-15T00:39:56.516" v="3269" actId="20577"/>
          <ac:spMkLst>
            <pc:docMk/>
            <pc:sldMk cId="2825207631" sldId="1451"/>
            <ac:spMk id="35" creationId="{F857EC6E-7D07-E6BA-C8BA-0458B7FC989B}"/>
          </ac:spMkLst>
        </pc:spChg>
        <pc:graphicFrameChg chg="mod modGraphic">
          <ac:chgData name="Rebecca Salles" userId="66a2db3d815e233f" providerId="LiveId" clId="{E8DC6D58-DD71-40BB-96DE-FEC671DA5218}" dt="2022-09-15T00:55:07.850" v="3565"/>
          <ac:graphicFrameMkLst>
            <pc:docMk/>
            <pc:sldMk cId="2825207631" sldId="1451"/>
            <ac:graphicFrameMk id="6" creationId="{A22879EE-2B31-EA8E-20DF-AE0804C64288}"/>
          </ac:graphicFrameMkLst>
        </pc:graphicFrameChg>
        <pc:picChg chg="del mod">
          <ac:chgData name="Rebecca Salles" userId="66a2db3d815e233f" providerId="LiveId" clId="{E8DC6D58-DD71-40BB-96DE-FEC671DA5218}" dt="2022-09-02T16:45:01.740" v="1141" actId="478"/>
          <ac:picMkLst>
            <pc:docMk/>
            <pc:sldMk cId="2825207631" sldId="1451"/>
            <ac:picMk id="2" creationId="{92F5E52B-E6E1-C985-A60A-2627714B7DE9}"/>
          </ac:picMkLst>
        </pc:picChg>
        <pc:picChg chg="add del mod modCrop">
          <ac:chgData name="Rebecca Salles" userId="66a2db3d815e233f" providerId="LiveId" clId="{E8DC6D58-DD71-40BB-96DE-FEC671DA5218}" dt="2022-09-02T16:44:42.920" v="1138" actId="21"/>
          <ac:picMkLst>
            <pc:docMk/>
            <pc:sldMk cId="2825207631" sldId="1451"/>
            <ac:picMk id="7" creationId="{26ED0670-BFC7-4437-807A-5CC90F9A213E}"/>
          </ac:picMkLst>
        </pc:picChg>
        <pc:picChg chg="add del mod">
          <ac:chgData name="Rebecca Salles" userId="66a2db3d815e233f" providerId="LiveId" clId="{E8DC6D58-DD71-40BB-96DE-FEC671DA5218}" dt="2022-09-14T17:39:08.649" v="2062" actId="478"/>
          <ac:picMkLst>
            <pc:docMk/>
            <pc:sldMk cId="2825207631" sldId="1451"/>
            <ac:picMk id="13" creationId="{23B46615-2FC2-0285-6F0F-E013D41DFB06}"/>
          </ac:picMkLst>
        </pc:picChg>
        <pc:picChg chg="add mod ord">
          <ac:chgData name="Rebecca Salles" userId="66a2db3d815e233f" providerId="LiveId" clId="{E8DC6D58-DD71-40BB-96DE-FEC671DA5218}" dt="2022-09-14T17:38:09.897" v="2051" actId="14826"/>
          <ac:picMkLst>
            <pc:docMk/>
            <pc:sldMk cId="2825207631" sldId="1451"/>
            <ac:picMk id="17" creationId="{FDE8AD22-0568-8B19-D767-D9C2EF0D222A}"/>
          </ac:picMkLst>
        </pc:picChg>
        <pc:picChg chg="add del mod modCrop">
          <ac:chgData name="Rebecca Salles" userId="66a2db3d815e233f" providerId="LiveId" clId="{E8DC6D58-DD71-40BB-96DE-FEC671DA5218}" dt="2022-09-14T17:38:06.224" v="2050" actId="21"/>
          <ac:picMkLst>
            <pc:docMk/>
            <pc:sldMk cId="2825207631" sldId="1451"/>
            <ac:picMk id="18" creationId="{CBCB4C75-4030-0413-9A42-63547697D596}"/>
          </ac:picMkLst>
        </pc:picChg>
        <pc:picChg chg="add mod modCrop">
          <ac:chgData name="Rebecca Salles" userId="66a2db3d815e233f" providerId="LiveId" clId="{E8DC6D58-DD71-40BB-96DE-FEC671DA5218}" dt="2022-09-15T00:39:38.586" v="3265" actId="1076"/>
          <ac:picMkLst>
            <pc:docMk/>
            <pc:sldMk cId="2825207631" sldId="1451"/>
            <ac:picMk id="20" creationId="{0B4A591D-0577-CD65-550A-6F05DAF4CFE6}"/>
          </ac:picMkLst>
        </pc:picChg>
        <pc:picChg chg="add mod">
          <ac:chgData name="Rebecca Salles" userId="66a2db3d815e233f" providerId="LiveId" clId="{E8DC6D58-DD71-40BB-96DE-FEC671DA5218}" dt="2022-09-14T17:44:25.248" v="2099" actId="14826"/>
          <ac:picMkLst>
            <pc:docMk/>
            <pc:sldMk cId="2825207631" sldId="1451"/>
            <ac:picMk id="23" creationId="{30B30D72-78B8-B517-FD8B-E8EBAB64F9D3}"/>
          </ac:picMkLst>
        </pc:picChg>
        <pc:picChg chg="add del mod modCrop">
          <ac:chgData name="Rebecca Salles" userId="66a2db3d815e233f" providerId="LiveId" clId="{E8DC6D58-DD71-40BB-96DE-FEC671DA5218}" dt="2022-09-14T17:40:27.577" v="2072" actId="21"/>
          <ac:picMkLst>
            <pc:docMk/>
            <pc:sldMk cId="2825207631" sldId="1451"/>
            <ac:picMk id="25" creationId="{6AEE505A-B60D-4BEF-EF25-A8D5437A12F1}"/>
          </ac:picMkLst>
        </pc:picChg>
        <pc:picChg chg="add del mod modCrop">
          <ac:chgData name="Rebecca Salles" userId="66a2db3d815e233f" providerId="LiveId" clId="{E8DC6D58-DD71-40BB-96DE-FEC671DA5218}" dt="2022-09-14T17:45:10.167" v="2110" actId="478"/>
          <ac:picMkLst>
            <pc:docMk/>
            <pc:sldMk cId="2825207631" sldId="1451"/>
            <ac:picMk id="27" creationId="{788DEA6B-7D92-99B3-D1D0-C4C802945AE6}"/>
          </ac:picMkLst>
        </pc:picChg>
        <pc:picChg chg="del mod">
          <ac:chgData name="Rebecca Salles" userId="66a2db3d815e233f" providerId="LiveId" clId="{E8DC6D58-DD71-40BB-96DE-FEC671DA5218}" dt="2022-09-02T16:47:06.754" v="1163" actId="21"/>
          <ac:picMkLst>
            <pc:docMk/>
            <pc:sldMk cId="2825207631" sldId="1451"/>
            <ac:picMk id="30" creationId="{638090EC-8C81-CD99-CAA7-4C5CD5F9A7D2}"/>
          </ac:picMkLst>
        </pc:picChg>
        <pc:picChg chg="add del mod modCrop">
          <ac:chgData name="Rebecca Salles" userId="66a2db3d815e233f" providerId="LiveId" clId="{E8DC6D58-DD71-40BB-96DE-FEC671DA5218}" dt="2022-09-14T17:44:22.689" v="2098" actId="21"/>
          <ac:picMkLst>
            <pc:docMk/>
            <pc:sldMk cId="2825207631" sldId="1451"/>
            <ac:picMk id="30" creationId="{E5B52054-3F6E-16CD-58D4-60ABCC6D1E93}"/>
          </ac:picMkLst>
        </pc:picChg>
        <pc:picChg chg="add mod modCrop">
          <ac:chgData name="Rebecca Salles" userId="66a2db3d815e233f" providerId="LiveId" clId="{E8DC6D58-DD71-40BB-96DE-FEC671DA5218}" dt="2022-09-15T00:39:28.622" v="3263" actId="1076"/>
          <ac:picMkLst>
            <pc:docMk/>
            <pc:sldMk cId="2825207631" sldId="1451"/>
            <ac:picMk id="32" creationId="{4A733596-4CCA-A691-22CD-34CB2350C528}"/>
          </ac:picMkLst>
        </pc:picChg>
        <pc:cxnChg chg="mod">
          <ac:chgData name="Rebecca Salles" userId="66a2db3d815e233f" providerId="LiveId" clId="{E8DC6D58-DD71-40BB-96DE-FEC671DA5218}" dt="2022-09-15T00:39:42.352" v="3266" actId="14100"/>
          <ac:cxnSpMkLst>
            <pc:docMk/>
            <pc:sldMk cId="2825207631" sldId="1451"/>
            <ac:cxnSpMk id="3" creationId="{603A4F51-2913-E18A-A081-3C06D44F6FAB}"/>
          </ac:cxnSpMkLst>
        </pc:cxnChg>
        <pc:cxnChg chg="add mod">
          <ac:chgData name="Rebecca Salles" userId="66a2db3d815e233f" providerId="LiveId" clId="{E8DC6D58-DD71-40BB-96DE-FEC671DA5218}" dt="2022-09-15T00:39:31.515" v="3264" actId="14100"/>
          <ac:cxnSpMkLst>
            <pc:docMk/>
            <pc:sldMk cId="2825207631" sldId="1451"/>
            <ac:cxnSpMk id="28" creationId="{BB0E6ECA-B325-D48D-167B-42BE590E59A7}"/>
          </ac:cxnSpMkLst>
        </pc:cxnChg>
      </pc:sldChg>
      <pc:sldChg chg="addSp delSp modSp add mod ord modNotesTx">
        <pc:chgData name="Rebecca Salles" userId="66a2db3d815e233f" providerId="LiveId" clId="{E8DC6D58-DD71-40BB-96DE-FEC671DA5218}" dt="2022-12-23T18:18:15.297" v="3901" actId="14826"/>
        <pc:sldMkLst>
          <pc:docMk/>
          <pc:sldMk cId="1148499669" sldId="1452"/>
        </pc:sldMkLst>
        <pc:spChg chg="add del">
          <ac:chgData name="Rebecca Salles" userId="66a2db3d815e233f" providerId="LiveId" clId="{E8DC6D58-DD71-40BB-96DE-FEC671DA5218}" dt="2022-09-14T16:27:51.990" v="1888" actId="478"/>
          <ac:spMkLst>
            <pc:docMk/>
            <pc:sldMk cId="1148499669" sldId="1452"/>
            <ac:spMk id="4" creationId="{1E01F518-F341-9C59-F15E-DAA248CB4919}"/>
          </ac:spMkLst>
        </pc:spChg>
        <pc:spChg chg="add">
          <ac:chgData name="Rebecca Salles" userId="66a2db3d815e233f" providerId="LiveId" clId="{E8DC6D58-DD71-40BB-96DE-FEC671DA5218}" dt="2022-09-14T16:27:19.526" v="1874" actId="22"/>
          <ac:spMkLst>
            <pc:docMk/>
            <pc:sldMk cId="1148499669" sldId="1452"/>
            <ac:spMk id="8" creationId="{3E399F22-4620-765A-D706-9EF30E4EAF0F}"/>
          </ac:spMkLst>
        </pc:spChg>
        <pc:spChg chg="mod">
          <ac:chgData name="Rebecca Salles" userId="66a2db3d815e233f" providerId="LiveId" clId="{E8DC6D58-DD71-40BB-96DE-FEC671DA5218}" dt="2022-09-15T00:44:50" v="3460" actId="20577"/>
          <ac:spMkLst>
            <pc:docMk/>
            <pc:sldMk cId="1148499669" sldId="1452"/>
            <ac:spMk id="10" creationId="{793225F8-65C1-4E6A-B066-20F661C6A5F9}"/>
          </ac:spMkLst>
        </pc:spChg>
        <pc:spChg chg="mod">
          <ac:chgData name="Rebecca Salles" userId="66a2db3d815e233f" providerId="LiveId" clId="{E8DC6D58-DD71-40BB-96DE-FEC671DA5218}" dt="2022-12-12T19:29:49.400" v="3805" actId="20577"/>
          <ac:spMkLst>
            <pc:docMk/>
            <pc:sldMk cId="1148499669" sldId="1452"/>
            <ac:spMk id="11" creationId="{64688DAA-CB3A-4563-9D9E-256F982C2300}"/>
          </ac:spMkLst>
        </pc:spChg>
        <pc:spChg chg="add">
          <ac:chgData name="Rebecca Salles" userId="66a2db3d815e233f" providerId="LiveId" clId="{E8DC6D58-DD71-40BB-96DE-FEC671DA5218}" dt="2022-09-14T16:27:52.222" v="1889" actId="22"/>
          <ac:spMkLst>
            <pc:docMk/>
            <pc:sldMk cId="1148499669" sldId="1452"/>
            <ac:spMk id="15" creationId="{88E8EF90-2AF6-E0A8-E89A-F71979A8A221}"/>
          </ac:spMkLst>
        </pc:spChg>
        <pc:spChg chg="del">
          <ac:chgData name="Rebecca Salles" userId="66a2db3d815e233f" providerId="LiveId" clId="{E8DC6D58-DD71-40BB-96DE-FEC671DA5218}" dt="2022-09-14T16:27:10.446" v="1870" actId="478"/>
          <ac:spMkLst>
            <pc:docMk/>
            <pc:sldMk cId="1148499669" sldId="1452"/>
            <ac:spMk id="22" creationId="{065D5476-AD6E-F468-B288-05E0E5A727AA}"/>
          </ac:spMkLst>
        </pc:spChg>
        <pc:spChg chg="add mod">
          <ac:chgData name="Rebecca Salles" userId="66a2db3d815e233f" providerId="LiveId" clId="{E8DC6D58-DD71-40BB-96DE-FEC671DA5218}" dt="2022-09-15T00:37:48.621" v="3209" actId="20577"/>
          <ac:spMkLst>
            <pc:docMk/>
            <pc:sldMk cId="1148499669" sldId="1452"/>
            <ac:spMk id="33" creationId="{3336FD78-DD59-F1F7-255C-5484CA46AB55}"/>
          </ac:spMkLst>
        </pc:spChg>
        <pc:spChg chg="mod">
          <ac:chgData name="Rebecca Salles" userId="66a2db3d815e233f" providerId="LiveId" clId="{E8DC6D58-DD71-40BB-96DE-FEC671DA5218}" dt="2022-12-12T19:29:52.644" v="3811" actId="20577"/>
          <ac:spMkLst>
            <pc:docMk/>
            <pc:sldMk cId="1148499669" sldId="1452"/>
            <ac:spMk id="34" creationId="{6FB4B043-8AD6-3718-EDFE-0123329E3F36}"/>
          </ac:spMkLst>
        </pc:spChg>
        <pc:graphicFrameChg chg="mod modGraphic">
          <ac:chgData name="Rebecca Salles" userId="66a2db3d815e233f" providerId="LiveId" clId="{E8DC6D58-DD71-40BB-96DE-FEC671DA5218}" dt="2022-09-15T00:54:32.147" v="3562"/>
          <ac:graphicFrameMkLst>
            <pc:docMk/>
            <pc:sldMk cId="1148499669" sldId="1452"/>
            <ac:graphicFrameMk id="6" creationId="{A22879EE-2B31-EA8E-20DF-AE0804C64288}"/>
          </ac:graphicFrameMkLst>
        </pc:graphicFrameChg>
        <pc:picChg chg="add del mod modCrop">
          <ac:chgData name="Rebecca Salles" userId="66a2db3d815e233f" providerId="LiveId" clId="{E8DC6D58-DD71-40BB-96DE-FEC671DA5218}" dt="2022-12-23T18:16:51.085" v="3887" actId="21"/>
          <ac:picMkLst>
            <pc:docMk/>
            <pc:sldMk cId="1148499669" sldId="1452"/>
            <ac:picMk id="2" creationId="{720861D5-1FCE-5A10-3B30-EDB892158C26}"/>
          </ac:picMkLst>
        </pc:picChg>
        <pc:picChg chg="del">
          <ac:chgData name="Rebecca Salles" userId="66a2db3d815e233f" providerId="LiveId" clId="{E8DC6D58-DD71-40BB-96DE-FEC671DA5218}" dt="2022-09-02T16:50:51.207" v="1188" actId="478"/>
          <ac:picMkLst>
            <pc:docMk/>
            <pc:sldMk cId="1148499669" sldId="1452"/>
            <ac:picMk id="2" creationId="{92F5E52B-E6E1-C985-A60A-2627714B7DE9}"/>
          </ac:picMkLst>
        </pc:picChg>
        <pc:picChg chg="add del mod modCrop">
          <ac:chgData name="Rebecca Salles" userId="66a2db3d815e233f" providerId="LiveId" clId="{E8DC6D58-DD71-40BB-96DE-FEC671DA5218}" dt="2022-12-23T18:18:11.622" v="3900" actId="21"/>
          <ac:picMkLst>
            <pc:docMk/>
            <pc:sldMk cId="1148499669" sldId="1452"/>
            <ac:picMk id="4" creationId="{C85EA854-0FEE-DE2B-9118-93F66C0FCFCB}"/>
          </ac:picMkLst>
        </pc:picChg>
        <pc:picChg chg="add del mod">
          <ac:chgData name="Rebecca Salles" userId="66a2db3d815e233f" providerId="LiveId" clId="{E8DC6D58-DD71-40BB-96DE-FEC671DA5218}" dt="2022-09-02T16:50:35.565" v="1183" actId="21"/>
          <ac:picMkLst>
            <pc:docMk/>
            <pc:sldMk cId="1148499669" sldId="1452"/>
            <ac:picMk id="7" creationId="{312AC7B3-8B9A-E2A6-F26A-CAD3CC5C1852}"/>
          </ac:picMkLst>
        </pc:picChg>
        <pc:picChg chg="add del mod">
          <ac:chgData name="Rebecca Salles" userId="66a2db3d815e233f" providerId="LiveId" clId="{E8DC6D58-DD71-40BB-96DE-FEC671DA5218}" dt="2022-09-14T17:17:50.400" v="1961" actId="478"/>
          <ac:picMkLst>
            <pc:docMk/>
            <pc:sldMk cId="1148499669" sldId="1452"/>
            <ac:picMk id="13" creationId="{3F0F01F3-C836-6D5B-4107-9978F8C4D57B}"/>
          </ac:picMkLst>
        </pc:picChg>
        <pc:picChg chg="add del mod modCrop">
          <ac:chgData name="Rebecca Salles" userId="66a2db3d815e233f" providerId="LiveId" clId="{E8DC6D58-DD71-40BB-96DE-FEC671DA5218}" dt="2022-09-14T17:17:26.048" v="1953" actId="21"/>
          <ac:picMkLst>
            <pc:docMk/>
            <pc:sldMk cId="1148499669" sldId="1452"/>
            <ac:picMk id="17" creationId="{8AD89FF2-D69D-5CF6-05A0-C73FBE6D019B}"/>
          </ac:picMkLst>
        </pc:picChg>
        <pc:picChg chg="add del mod modCrop">
          <ac:chgData name="Rebecca Salles" userId="66a2db3d815e233f" providerId="LiveId" clId="{E8DC6D58-DD71-40BB-96DE-FEC671DA5218}" dt="2022-09-14T17:16:26.857" v="1943" actId="22"/>
          <ac:picMkLst>
            <pc:docMk/>
            <pc:sldMk cId="1148499669" sldId="1452"/>
            <ac:picMk id="19" creationId="{E40CB0B0-B49F-D0E5-9EC7-FE0E105FFE26}"/>
          </ac:picMkLst>
        </pc:picChg>
        <pc:picChg chg="add mod modCrop">
          <ac:chgData name="Rebecca Salles" userId="66a2db3d815e233f" providerId="LiveId" clId="{E8DC6D58-DD71-40BB-96DE-FEC671DA5218}" dt="2022-12-23T18:16:53.848" v="3888" actId="14826"/>
          <ac:picMkLst>
            <pc:docMk/>
            <pc:sldMk cId="1148499669" sldId="1452"/>
            <ac:picMk id="23" creationId="{45AA2CDE-BCE0-9928-8F8A-532634EFDDDB}"/>
          </ac:picMkLst>
        </pc:picChg>
        <pc:picChg chg="add del mod modCrop">
          <ac:chgData name="Rebecca Salles" userId="66a2db3d815e233f" providerId="LiveId" clId="{E8DC6D58-DD71-40BB-96DE-FEC671DA5218}" dt="2022-09-14T17:21:18.407" v="1987" actId="21"/>
          <ac:picMkLst>
            <pc:docMk/>
            <pc:sldMk cId="1148499669" sldId="1452"/>
            <ac:picMk id="25" creationId="{759CD3DD-EF2B-6E17-4552-5727EAAA004E}"/>
          </ac:picMkLst>
        </pc:picChg>
        <pc:picChg chg="add mod">
          <ac:chgData name="Rebecca Salles" userId="66a2db3d815e233f" providerId="LiveId" clId="{E8DC6D58-DD71-40BB-96DE-FEC671DA5218}" dt="2022-09-14T17:21:22.079" v="1988" actId="14826"/>
          <ac:picMkLst>
            <pc:docMk/>
            <pc:sldMk cId="1148499669" sldId="1452"/>
            <ac:picMk id="27" creationId="{6DB9C13C-16A6-B64A-36E6-26A011D16441}"/>
          </ac:picMkLst>
        </pc:picChg>
        <pc:picChg chg="add mod modCrop">
          <ac:chgData name="Rebecca Salles" userId="66a2db3d815e233f" providerId="LiveId" clId="{E8DC6D58-DD71-40BB-96DE-FEC671DA5218}" dt="2022-12-23T18:18:15.297" v="3901" actId="14826"/>
          <ac:picMkLst>
            <pc:docMk/>
            <pc:sldMk cId="1148499669" sldId="1452"/>
            <ac:picMk id="29" creationId="{7F246107-249E-0D4B-E1D6-748F13944668}"/>
          </ac:picMkLst>
        </pc:picChg>
        <pc:picChg chg="mod">
          <ac:chgData name="Rebecca Salles" userId="66a2db3d815e233f" providerId="LiveId" clId="{E8DC6D58-DD71-40BB-96DE-FEC671DA5218}" dt="2022-09-14T17:17:29.942" v="1954" actId="14826"/>
          <ac:picMkLst>
            <pc:docMk/>
            <pc:sldMk cId="1148499669" sldId="1452"/>
            <ac:picMk id="30" creationId="{638090EC-8C81-CD99-CAA7-4C5CD5F9A7D2}"/>
          </ac:picMkLst>
        </pc:picChg>
        <pc:cxnChg chg="mod">
          <ac:chgData name="Rebecca Salles" userId="66a2db3d815e233f" providerId="LiveId" clId="{E8DC6D58-DD71-40BB-96DE-FEC671DA5218}" dt="2022-09-14T17:17:50.400" v="1961" actId="478"/>
          <ac:cxnSpMkLst>
            <pc:docMk/>
            <pc:sldMk cId="1148499669" sldId="1452"/>
            <ac:cxnSpMk id="3" creationId="{603A4F51-2913-E18A-A081-3C06D44F6FAB}"/>
          </ac:cxnSpMkLst>
        </pc:cxnChg>
        <pc:cxnChg chg="add mod">
          <ac:chgData name="Rebecca Salles" userId="66a2db3d815e233f" providerId="LiveId" clId="{E8DC6D58-DD71-40BB-96DE-FEC671DA5218}" dt="2022-12-23T18:17:14.680" v="3891" actId="1076"/>
          <ac:cxnSpMkLst>
            <pc:docMk/>
            <pc:sldMk cId="1148499669" sldId="1452"/>
            <ac:cxnSpMk id="31" creationId="{CDDD81EC-C644-64BE-6AA3-85E8CD341E83}"/>
          </ac:cxnSpMkLst>
        </pc:cxnChg>
      </pc:sldChg>
      <pc:sldChg chg="addSp delSp modSp add mod ord modNotesTx">
        <pc:chgData name="Rebecca Salles" userId="66a2db3d815e233f" providerId="LiveId" clId="{E8DC6D58-DD71-40BB-96DE-FEC671DA5218}" dt="2022-12-12T19:33:17.655" v="3849" actId="20577"/>
        <pc:sldMkLst>
          <pc:docMk/>
          <pc:sldMk cId="1993108898" sldId="1453"/>
        </pc:sldMkLst>
        <pc:spChg chg="add del">
          <ac:chgData name="Rebecca Salles" userId="66a2db3d815e233f" providerId="LiveId" clId="{E8DC6D58-DD71-40BB-96DE-FEC671DA5218}" dt="2022-09-14T16:27:55.170" v="1890" actId="478"/>
          <ac:spMkLst>
            <pc:docMk/>
            <pc:sldMk cId="1993108898" sldId="1453"/>
            <ac:spMk id="4" creationId="{10BFB8F3-1FBD-85C4-9BDD-3256DB6F8F1A}"/>
          </ac:spMkLst>
        </pc:spChg>
        <pc:spChg chg="mod">
          <ac:chgData name="Rebecca Salles" userId="66a2db3d815e233f" providerId="LiveId" clId="{E8DC6D58-DD71-40BB-96DE-FEC671DA5218}" dt="2022-09-15T23:07:58.437" v="3588"/>
          <ac:spMkLst>
            <pc:docMk/>
            <pc:sldMk cId="1993108898" sldId="1453"/>
            <ac:spMk id="10" creationId="{793225F8-65C1-4E6A-B066-20F661C6A5F9}"/>
          </ac:spMkLst>
        </pc:spChg>
        <pc:spChg chg="mod">
          <ac:chgData name="Rebecca Salles" userId="66a2db3d815e233f" providerId="LiveId" clId="{E8DC6D58-DD71-40BB-96DE-FEC671DA5218}" dt="2022-12-12T19:33:14.064" v="3843" actId="20577"/>
          <ac:spMkLst>
            <pc:docMk/>
            <pc:sldMk cId="1993108898" sldId="1453"/>
            <ac:spMk id="11" creationId="{64688DAA-CB3A-4563-9D9E-256F982C2300}"/>
          </ac:spMkLst>
        </pc:spChg>
        <pc:spChg chg="add">
          <ac:chgData name="Rebecca Salles" userId="66a2db3d815e233f" providerId="LiveId" clId="{E8DC6D58-DD71-40BB-96DE-FEC671DA5218}" dt="2022-09-14T16:27:20.778" v="1875" actId="22"/>
          <ac:spMkLst>
            <pc:docMk/>
            <pc:sldMk cId="1993108898" sldId="1453"/>
            <ac:spMk id="13" creationId="{5DA33C5B-1B71-1022-C2FA-04EE550236D4}"/>
          </ac:spMkLst>
        </pc:spChg>
        <pc:spChg chg="add">
          <ac:chgData name="Rebecca Salles" userId="66a2db3d815e233f" providerId="LiveId" clId="{E8DC6D58-DD71-40BB-96DE-FEC671DA5218}" dt="2022-09-14T16:27:55.411" v="1891" actId="22"/>
          <ac:spMkLst>
            <pc:docMk/>
            <pc:sldMk cId="1993108898" sldId="1453"/>
            <ac:spMk id="15" creationId="{D5A3C211-7934-CCC1-8477-A6669003E9BD}"/>
          </ac:spMkLst>
        </pc:spChg>
        <pc:spChg chg="del">
          <ac:chgData name="Rebecca Salles" userId="66a2db3d815e233f" providerId="LiveId" clId="{E8DC6D58-DD71-40BB-96DE-FEC671DA5218}" dt="2022-09-14T16:27:13.198" v="1871" actId="478"/>
          <ac:spMkLst>
            <pc:docMk/>
            <pc:sldMk cId="1993108898" sldId="1453"/>
            <ac:spMk id="22" creationId="{065D5476-AD6E-F468-B288-05E0E5A727AA}"/>
          </ac:spMkLst>
        </pc:spChg>
        <pc:spChg chg="mod">
          <ac:chgData name="Rebecca Salles" userId="66a2db3d815e233f" providerId="LiveId" clId="{E8DC6D58-DD71-40BB-96DE-FEC671DA5218}" dt="2022-12-12T19:33:17.655" v="3849" actId="20577"/>
          <ac:spMkLst>
            <pc:docMk/>
            <pc:sldMk cId="1993108898" sldId="1453"/>
            <ac:spMk id="34" creationId="{6FB4B043-8AD6-3718-EDFE-0123329E3F36}"/>
          </ac:spMkLst>
        </pc:spChg>
        <pc:spChg chg="add mod">
          <ac:chgData name="Rebecca Salles" userId="66a2db3d815e233f" providerId="LiveId" clId="{E8DC6D58-DD71-40BB-96DE-FEC671DA5218}" dt="2022-09-15T00:47:56.648" v="3512" actId="6549"/>
          <ac:spMkLst>
            <pc:docMk/>
            <pc:sldMk cId="1993108898" sldId="1453"/>
            <ac:spMk id="37" creationId="{CD4ECB05-7FC5-2C88-96BF-51E715874640}"/>
          </ac:spMkLst>
        </pc:spChg>
        <pc:graphicFrameChg chg="mod modGraphic">
          <ac:chgData name="Rebecca Salles" userId="66a2db3d815e233f" providerId="LiveId" clId="{E8DC6D58-DD71-40BB-96DE-FEC671DA5218}" dt="2022-09-15T00:56:14.037" v="3574"/>
          <ac:graphicFrameMkLst>
            <pc:docMk/>
            <pc:sldMk cId="1993108898" sldId="1453"/>
            <ac:graphicFrameMk id="6" creationId="{A22879EE-2B31-EA8E-20DF-AE0804C64288}"/>
          </ac:graphicFrameMkLst>
        </pc:graphicFrameChg>
        <pc:picChg chg="add del mod">
          <ac:chgData name="Rebecca Salles" userId="66a2db3d815e233f" providerId="LiveId" clId="{E8DC6D58-DD71-40BB-96DE-FEC671DA5218}" dt="2022-09-02T16:54:33.911" v="1236" actId="21"/>
          <ac:picMkLst>
            <pc:docMk/>
            <pc:sldMk cId="1993108898" sldId="1453"/>
            <ac:picMk id="4" creationId="{271891D3-F31C-8257-3FAF-B20464068E51}"/>
          </ac:picMkLst>
        </pc:picChg>
        <pc:picChg chg="add del mod">
          <ac:chgData name="Rebecca Salles" userId="66a2db3d815e233f" providerId="LiveId" clId="{E8DC6D58-DD71-40BB-96DE-FEC671DA5218}" dt="2022-09-14T18:13:29.288" v="2321" actId="478"/>
          <ac:picMkLst>
            <pc:docMk/>
            <pc:sldMk cId="1993108898" sldId="1453"/>
            <ac:picMk id="8" creationId="{6C09F222-4184-E42B-E865-E3C8E83EE69E}"/>
          </ac:picMkLst>
        </pc:picChg>
        <pc:picChg chg="del">
          <ac:chgData name="Rebecca Salles" userId="66a2db3d815e233f" providerId="LiveId" clId="{E8DC6D58-DD71-40BB-96DE-FEC671DA5218}" dt="2022-09-02T16:54:46.720" v="1240" actId="478"/>
          <ac:picMkLst>
            <pc:docMk/>
            <pc:sldMk cId="1993108898" sldId="1453"/>
            <ac:picMk id="13" creationId="{23B46615-2FC2-0285-6F0F-E013D41DFB06}"/>
          </ac:picMkLst>
        </pc:picChg>
        <pc:picChg chg="mod">
          <ac:chgData name="Rebecca Salles" userId="66a2db3d815e233f" providerId="LiveId" clId="{E8DC6D58-DD71-40BB-96DE-FEC671DA5218}" dt="2022-09-14T18:12:41.022" v="2311" actId="14826"/>
          <ac:picMkLst>
            <pc:docMk/>
            <pc:sldMk cId="1993108898" sldId="1453"/>
            <ac:picMk id="17" creationId="{FDE8AD22-0568-8B19-D767-D9C2EF0D222A}"/>
          </ac:picMkLst>
        </pc:picChg>
        <pc:picChg chg="add del mod modCrop">
          <ac:chgData name="Rebecca Salles" userId="66a2db3d815e233f" providerId="LiveId" clId="{E8DC6D58-DD71-40BB-96DE-FEC671DA5218}" dt="2022-09-14T18:12:38.295" v="2310" actId="21"/>
          <ac:picMkLst>
            <pc:docMk/>
            <pc:sldMk cId="1993108898" sldId="1453"/>
            <ac:picMk id="18" creationId="{477B4367-99EF-8862-14A7-7FEB4AD95CB5}"/>
          </ac:picMkLst>
        </pc:picChg>
        <pc:picChg chg="add mod modCrop">
          <ac:chgData name="Rebecca Salles" userId="66a2db3d815e233f" providerId="LiveId" clId="{E8DC6D58-DD71-40BB-96DE-FEC671DA5218}" dt="2022-09-14T18:15:45.466" v="2349" actId="1076"/>
          <ac:picMkLst>
            <pc:docMk/>
            <pc:sldMk cId="1993108898" sldId="1453"/>
            <ac:picMk id="20" creationId="{DB358A13-895D-4CBA-F533-CBD46B6636C3}"/>
          </ac:picMkLst>
        </pc:picChg>
        <pc:picChg chg="add mod">
          <ac:chgData name="Rebecca Salles" userId="66a2db3d815e233f" providerId="LiveId" clId="{E8DC6D58-DD71-40BB-96DE-FEC671DA5218}" dt="2022-09-14T18:14:47.539" v="2335" actId="14826"/>
          <ac:picMkLst>
            <pc:docMk/>
            <pc:sldMk cId="1993108898" sldId="1453"/>
            <ac:picMk id="26" creationId="{43D0E494-8A0B-F751-0BA3-FDC581AB708C}"/>
          </ac:picMkLst>
        </pc:picChg>
        <pc:picChg chg="add del mod modCrop">
          <ac:chgData name="Rebecca Salles" userId="66a2db3d815e233f" providerId="LiveId" clId="{E8DC6D58-DD71-40BB-96DE-FEC671DA5218}" dt="2022-09-14T18:14:44.756" v="2334" actId="21"/>
          <ac:picMkLst>
            <pc:docMk/>
            <pc:sldMk cId="1993108898" sldId="1453"/>
            <ac:picMk id="28" creationId="{9A620DBF-54DC-15B7-268E-DBA6C72A2EB1}"/>
          </ac:picMkLst>
        </pc:picChg>
        <pc:picChg chg="add mod modCrop">
          <ac:chgData name="Rebecca Salles" userId="66a2db3d815e233f" providerId="LiveId" clId="{E8DC6D58-DD71-40BB-96DE-FEC671DA5218}" dt="2022-09-14T18:16:00.357" v="2351" actId="1076"/>
          <ac:picMkLst>
            <pc:docMk/>
            <pc:sldMk cId="1993108898" sldId="1453"/>
            <ac:picMk id="30" creationId="{BC252F18-F5C0-A49F-86FF-E0138F1F3A95}"/>
          </ac:picMkLst>
        </pc:picChg>
        <pc:cxnChg chg="mod">
          <ac:chgData name="Rebecca Salles" userId="66a2db3d815e233f" providerId="LiveId" clId="{E8DC6D58-DD71-40BB-96DE-FEC671DA5218}" dt="2022-09-14T18:15:49.332" v="2350" actId="14100"/>
          <ac:cxnSpMkLst>
            <pc:docMk/>
            <pc:sldMk cId="1993108898" sldId="1453"/>
            <ac:cxnSpMk id="3" creationId="{603A4F51-2913-E18A-A081-3C06D44F6FAB}"/>
          </ac:cxnSpMkLst>
        </pc:cxnChg>
        <pc:cxnChg chg="add mod">
          <ac:chgData name="Rebecca Salles" userId="66a2db3d815e233f" providerId="LiveId" clId="{E8DC6D58-DD71-40BB-96DE-FEC671DA5218}" dt="2022-09-14T18:16:10.567" v="2354" actId="14100"/>
          <ac:cxnSpMkLst>
            <pc:docMk/>
            <pc:sldMk cId="1993108898" sldId="1453"/>
            <ac:cxnSpMk id="33" creationId="{3C48F8EC-D402-E26B-4093-0AC23CC9E1C4}"/>
          </ac:cxnSpMkLst>
        </pc:cxnChg>
      </pc:sldChg>
      <pc:sldChg chg="new del">
        <pc:chgData name="Rebecca Salles" userId="66a2db3d815e233f" providerId="LiveId" clId="{E8DC6D58-DD71-40BB-96DE-FEC671DA5218}" dt="2022-09-14T16:26:52.806" v="1867" actId="680"/>
        <pc:sldMkLst>
          <pc:docMk/>
          <pc:sldMk cId="1220126445" sldId="1454"/>
        </pc:sldMkLst>
      </pc:sldChg>
      <pc:sldChg chg="new del">
        <pc:chgData name="Rebecca Salles" userId="66a2db3d815e233f" providerId="LiveId" clId="{E8DC6D58-DD71-40BB-96DE-FEC671DA5218}" dt="2022-09-14T14:42:30.290" v="1713" actId="47"/>
        <pc:sldMkLst>
          <pc:docMk/>
          <pc:sldMk cId="1920210338" sldId="1454"/>
        </pc:sldMkLst>
      </pc:sldChg>
      <pc:sldChg chg="add del">
        <pc:chgData name="Rebecca Salles" userId="66a2db3d815e233f" providerId="LiveId" clId="{E8DC6D58-DD71-40BB-96DE-FEC671DA5218}" dt="2023-01-31T16:56:41.842" v="3903" actId="2890"/>
        <pc:sldMkLst>
          <pc:docMk/>
          <pc:sldMk cId="4261422576" sldId="1454"/>
        </pc:sldMkLst>
      </pc:sldChg>
    </pc:docChg>
  </pc:docChgLst>
  <pc:docChgLst>
    <pc:chgData name="Rebecca Salles" userId="66a2db3d815e233f" providerId="LiveId" clId="{BE1FBFE0-2DC8-4E2B-B6B2-B09DF1305684}"/>
    <pc:docChg chg="undo redo custSel delSld modSld">
      <pc:chgData name="Rebecca Salles" userId="66a2db3d815e233f" providerId="LiveId" clId="{BE1FBFE0-2DC8-4E2B-B6B2-B09DF1305684}" dt="2020-08-13T16:50:02.551" v="308" actId="108"/>
      <pc:docMkLst>
        <pc:docMk/>
      </pc:docMkLst>
      <pc:sldChg chg="modSp">
        <pc:chgData name="Rebecca Salles" userId="66a2db3d815e233f" providerId="LiveId" clId="{BE1FBFE0-2DC8-4E2B-B6B2-B09DF1305684}" dt="2020-08-13T16:30:34.217" v="304" actId="20577"/>
        <pc:sldMkLst>
          <pc:docMk/>
          <pc:sldMk cId="364109873" sldId="256"/>
        </pc:sldMkLst>
        <pc:spChg chg="mod">
          <ac:chgData name="Rebecca Salles" userId="66a2db3d815e233f" providerId="LiveId" clId="{BE1FBFE0-2DC8-4E2B-B6B2-B09DF1305684}" dt="2020-08-13T16:30:34.217" v="304" actId="20577"/>
          <ac:spMkLst>
            <pc:docMk/>
            <pc:sldMk cId="364109873" sldId="256"/>
            <ac:spMk id="9" creationId="{00000000-0000-0000-0000-000000000000}"/>
          </ac:spMkLst>
        </pc:spChg>
      </pc:sldChg>
      <pc:sldChg chg="addSp delSp modSp mod">
        <pc:chgData name="Rebecca Salles" userId="66a2db3d815e233f" providerId="LiveId" clId="{BE1FBFE0-2DC8-4E2B-B6B2-B09DF1305684}" dt="2020-08-13T16:17:20.228" v="301" actId="1076"/>
        <pc:sldMkLst>
          <pc:docMk/>
          <pc:sldMk cId="1483654122" sldId="1050"/>
        </pc:sldMkLst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10" creationId="{FC1AC216-642B-4A4B-809A-8A0E3F0691D7}"/>
          </ac:spMkLst>
        </pc:spChg>
        <pc:spChg chg="mod">
          <ac:chgData name="Rebecca Salles" userId="66a2db3d815e233f" providerId="LiveId" clId="{BE1FBFE0-2DC8-4E2B-B6B2-B09DF1305684}" dt="2020-08-13T16:17:16.272" v="300" actId="20577"/>
          <ac:spMkLst>
            <pc:docMk/>
            <pc:sldMk cId="1483654122" sldId="1050"/>
            <ac:spMk id="14" creationId="{435AA4BC-9530-462E-B13E-C39E1C9895E8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15" creationId="{448E6E3A-F898-4DC5-B165-2D44A90481B2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21" creationId="{BED171DB-B245-4464-891D-502F38E4B057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22" creationId="{BF3D56DA-078D-4C0D-BAE0-A870D489A212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25" creationId="{17C70048-2EBE-430A-BD3F-E320EC3DDDA9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31" creationId="{E5064B43-289D-4B2D-A921-257B73CF673D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32" creationId="{B1FA90C3-8FA0-42A3-8DF7-EEE7FA1EC54C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33" creationId="{44F696E2-FDE5-4FB7-845C-3E0F3F2A9408}"/>
          </ac:spMkLst>
        </pc:spChg>
        <pc:spChg chg="mod">
          <ac:chgData name="Rebecca Salles" userId="66a2db3d815e233f" providerId="LiveId" clId="{BE1FBFE0-2DC8-4E2B-B6B2-B09DF1305684}" dt="2020-08-13T14:19:24.011" v="169"/>
          <ac:spMkLst>
            <pc:docMk/>
            <pc:sldMk cId="1483654122" sldId="1050"/>
            <ac:spMk id="34" creationId="{87CA3534-6010-4F50-9797-50504280D7A6}"/>
          </ac:spMkLst>
        </pc:spChg>
        <pc:grpChg chg="add del mod">
          <ac:chgData name="Rebecca Salles" userId="66a2db3d815e233f" providerId="LiveId" clId="{BE1FBFE0-2DC8-4E2B-B6B2-B09DF1305684}" dt="2020-08-13T14:19:33.914" v="172"/>
          <ac:grpSpMkLst>
            <pc:docMk/>
            <pc:sldMk cId="1483654122" sldId="1050"/>
            <ac:grpSpMk id="8" creationId="{17E705E2-760F-4F15-B0A8-2076471FFCF8}"/>
          </ac:grpSpMkLst>
        </pc:grpChg>
        <pc:grpChg chg="mod">
          <ac:chgData name="Rebecca Salles" userId="66a2db3d815e233f" providerId="LiveId" clId="{BE1FBFE0-2DC8-4E2B-B6B2-B09DF1305684}" dt="2020-08-13T14:19:24.011" v="169"/>
          <ac:grpSpMkLst>
            <pc:docMk/>
            <pc:sldMk cId="1483654122" sldId="1050"/>
            <ac:grpSpMk id="20" creationId="{1C048349-21DF-4161-A776-704AEF6545D8}"/>
          </ac:grpSpMkLst>
        </pc:grpChg>
        <pc:picChg chg="add mod">
          <ac:chgData name="Rebecca Salles" userId="66a2db3d815e233f" providerId="LiveId" clId="{BE1FBFE0-2DC8-4E2B-B6B2-B09DF1305684}" dt="2020-08-13T16:17:20.228" v="301" actId="1076"/>
          <ac:picMkLst>
            <pc:docMk/>
            <pc:sldMk cId="1483654122" sldId="1050"/>
            <ac:picMk id="3" creationId="{ADF6E836-298C-4511-AAC2-ACD572ABAA57}"/>
          </ac:picMkLst>
        </pc:pic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11" creationId="{BAF1024C-F10D-454F-8E85-ECC9B9B04CE5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16" creationId="{4FED73E9-7B6E-4A95-9FE2-F2A70FAFC583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17" creationId="{68DAE90E-7F87-40C8-8AC0-30FEA41DE9A2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18" creationId="{6BD50F5C-0E00-4D08-9F41-977FEDFEDCA2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19" creationId="{234F01A2-AB3E-4531-99B5-19AFEFB904F4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3" creationId="{BE41298E-E573-456B-9595-7C1C3B3DDD6B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4" creationId="{B183578E-29D7-46C8-BABC-E314D298953E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6" creationId="{E8387B63-B0C1-4301-9AAD-8485808B145F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7" creationId="{4A71C63B-FC49-4061-B769-6B69B13A0976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8" creationId="{0BBA2327-ED15-4017-A1E0-15FD7568B091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29" creationId="{5CFF2DBE-BF3A-449E-A907-0912FCAAD427}"/>
          </ac:cxnSpMkLst>
        </pc:cxnChg>
        <pc:cxnChg chg="mod">
          <ac:chgData name="Rebecca Salles" userId="66a2db3d815e233f" providerId="LiveId" clId="{BE1FBFE0-2DC8-4E2B-B6B2-B09DF1305684}" dt="2020-08-13T14:19:24.011" v="169"/>
          <ac:cxnSpMkLst>
            <pc:docMk/>
            <pc:sldMk cId="1483654122" sldId="1050"/>
            <ac:cxnSpMk id="30" creationId="{77C2FD1E-99EF-4424-A15C-DA555737BAF8}"/>
          </ac:cxnSpMkLst>
        </pc:cxnChg>
      </pc:sldChg>
      <pc:sldChg chg="addSp modSp mod">
        <pc:chgData name="Rebecca Salles" userId="66a2db3d815e233f" providerId="LiveId" clId="{BE1FBFE0-2DC8-4E2B-B6B2-B09DF1305684}" dt="2020-08-13T16:50:02.551" v="308" actId="108"/>
        <pc:sldMkLst>
          <pc:docMk/>
          <pc:sldMk cId="2852551529" sldId="1065"/>
        </pc:sldMkLst>
        <pc:spChg chg="mod">
          <ac:chgData name="Rebecca Salles" userId="66a2db3d815e233f" providerId="LiveId" clId="{BE1FBFE0-2DC8-4E2B-B6B2-B09DF1305684}" dt="2020-08-13T14:46:10.248" v="257" actId="1037"/>
          <ac:spMkLst>
            <pc:docMk/>
            <pc:sldMk cId="2852551529" sldId="1065"/>
            <ac:spMk id="2" creationId="{1AC3EAD9-4336-44EA-9779-F06B59BD7AAC}"/>
          </ac:spMkLst>
        </pc:spChg>
        <pc:spChg chg="add mod">
          <ac:chgData name="Rebecca Salles" userId="66a2db3d815e233f" providerId="LiveId" clId="{BE1FBFE0-2DC8-4E2B-B6B2-B09DF1305684}" dt="2020-08-13T14:48:41.454" v="296"/>
          <ac:spMkLst>
            <pc:docMk/>
            <pc:sldMk cId="2852551529" sldId="1065"/>
            <ac:spMk id="3" creationId="{457D54F3-F8B9-4DDF-A806-4C8583EB2412}"/>
          </ac:spMkLst>
        </pc:spChg>
        <pc:spChg chg="add mod">
          <ac:chgData name="Rebecca Salles" userId="66a2db3d815e233f" providerId="LiveId" clId="{BE1FBFE0-2DC8-4E2B-B6B2-B09DF1305684}" dt="2020-08-13T14:47:44.710" v="295" actId="207"/>
          <ac:spMkLst>
            <pc:docMk/>
            <pc:sldMk cId="2852551529" sldId="1065"/>
            <ac:spMk id="4" creationId="{5787BC26-84D1-4988-A318-9FBA9B86C6C2}"/>
          </ac:spMkLst>
        </pc:spChg>
        <pc:spChg chg="mod">
          <ac:chgData name="Rebecca Salles" userId="66a2db3d815e233f" providerId="LiveId" clId="{BE1FBFE0-2DC8-4E2B-B6B2-B09DF1305684}" dt="2020-08-13T14:46:29.549" v="258" actId="108"/>
          <ac:spMkLst>
            <pc:docMk/>
            <pc:sldMk cId="2852551529" sldId="1065"/>
            <ac:spMk id="290" creationId="{99FBD266-B0A9-42A1-A801-80462CB4976B}"/>
          </ac:spMkLst>
        </pc:spChg>
        <pc:spChg chg="mod">
          <ac:chgData name="Rebecca Salles" userId="66a2db3d815e233f" providerId="LiveId" clId="{BE1FBFE0-2DC8-4E2B-B6B2-B09DF1305684}" dt="2020-08-13T16:50:02.551" v="308" actId="108"/>
          <ac:spMkLst>
            <pc:docMk/>
            <pc:sldMk cId="2852551529" sldId="1065"/>
            <ac:spMk id="319" creationId="{8F1D5A7B-8725-467C-AEC5-73FB506B6CE3}"/>
          </ac:spMkLst>
        </pc:spChg>
        <pc:spChg chg="mod">
          <ac:chgData name="Rebecca Salles" userId="66a2db3d815e233f" providerId="LiveId" clId="{BE1FBFE0-2DC8-4E2B-B6B2-B09DF1305684}" dt="2020-08-13T14:48:46.474" v="297" actId="207"/>
          <ac:spMkLst>
            <pc:docMk/>
            <pc:sldMk cId="2852551529" sldId="1065"/>
            <ac:spMk id="338" creationId="{262572BD-E519-463E-85F5-7582B7A627F3}"/>
          </ac:spMkLst>
        </pc:spChg>
      </pc:sldChg>
      <pc:sldChg chg="modSp del">
        <pc:chgData name="Rebecca Salles" userId="66a2db3d815e233f" providerId="LiveId" clId="{BE1FBFE0-2DC8-4E2B-B6B2-B09DF1305684}" dt="2020-08-13T14:06:11.784" v="2" actId="2696"/>
        <pc:sldMkLst>
          <pc:docMk/>
          <pc:sldMk cId="3300585041" sldId="1148"/>
        </pc:sldMkLst>
        <pc:graphicFrameChg chg="mod">
          <ac:chgData name="Rebecca Salles" userId="66a2db3d815e233f" providerId="LiveId" clId="{BE1FBFE0-2DC8-4E2B-B6B2-B09DF1305684}" dt="2020-08-13T14:05:43.313" v="1"/>
          <ac:graphicFrameMkLst>
            <pc:docMk/>
            <pc:sldMk cId="3300585041" sldId="1148"/>
            <ac:graphicFrameMk id="2" creationId="{E98DFEED-11A0-4DE2-9C62-A67F4F348280}"/>
          </ac:graphicFrameMkLst>
        </pc:graphicFrameChg>
      </pc:sldChg>
      <pc:sldChg chg="modSp mod">
        <pc:chgData name="Rebecca Salles" userId="66a2db3d815e233f" providerId="LiveId" clId="{BE1FBFE0-2DC8-4E2B-B6B2-B09DF1305684}" dt="2020-08-13T16:42:27.291" v="306"/>
        <pc:sldMkLst>
          <pc:docMk/>
          <pc:sldMk cId="3191525564" sldId="1149"/>
        </pc:sldMkLst>
        <pc:spChg chg="mod">
          <ac:chgData name="Rebecca Salles" userId="66a2db3d815e233f" providerId="LiveId" clId="{BE1FBFE0-2DC8-4E2B-B6B2-B09DF1305684}" dt="2020-08-13T16:42:27.291" v="306"/>
          <ac:spMkLst>
            <pc:docMk/>
            <pc:sldMk cId="3191525564" sldId="1149"/>
            <ac:spMk id="10" creationId="{9F6F8780-F65C-4CC2-901C-1EB59B343F1E}"/>
          </ac:spMkLst>
        </pc:spChg>
      </pc:sldChg>
    </pc:docChg>
  </pc:docChgLst>
  <pc:docChgLst>
    <pc:chgData name="Rebecca Salles" userId="66a2db3d815e233f" providerId="LiveId" clId="{5446D67A-F890-4C12-AED4-F5A5542C07FE}"/>
    <pc:docChg chg="undo custSel addSld delSld modSld sldOrd">
      <pc:chgData name="Rebecca Salles" userId="66a2db3d815e233f" providerId="LiveId" clId="{5446D67A-F890-4C12-AED4-F5A5542C07FE}" dt="2019-06-04T16:01:09.113" v="2531" actId="2696"/>
      <pc:docMkLst>
        <pc:docMk/>
      </pc:docMkLst>
      <pc:sldChg chg="modSp add">
        <pc:chgData name="Rebecca Salles" userId="66a2db3d815e233f" providerId="LiveId" clId="{5446D67A-F890-4C12-AED4-F5A5542C07FE}" dt="2019-06-04T14:46:16.489" v="996" actId="20577"/>
        <pc:sldMkLst>
          <pc:docMk/>
          <pc:sldMk cId="364109873" sldId="256"/>
        </pc:sldMkLst>
        <pc:spChg chg="mod">
          <ac:chgData name="Rebecca Salles" userId="66a2db3d815e233f" providerId="LiveId" clId="{5446D67A-F890-4C12-AED4-F5A5542C07FE}" dt="2019-06-04T14:46:16.489" v="996" actId="20577"/>
          <ac:spMkLst>
            <pc:docMk/>
            <pc:sldMk cId="364109873" sldId="256"/>
            <ac:spMk id="2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3:46:23.543" v="65" actId="20577"/>
          <ac:spMkLst>
            <pc:docMk/>
            <pc:sldMk cId="364109873" sldId="256"/>
            <ac:spMk id="9" creationId="{00000000-0000-0000-0000-000000000000}"/>
          </ac:spMkLst>
        </pc:spChg>
      </pc:sldChg>
      <pc:sldChg chg="add del">
        <pc:chgData name="Rebecca Salles" userId="66a2db3d815e233f" providerId="LiveId" clId="{5446D67A-F890-4C12-AED4-F5A5542C07FE}" dt="2019-06-04T14:54:58.006" v="1310" actId="2696"/>
        <pc:sldMkLst>
          <pc:docMk/>
          <pc:sldMk cId="3187751662" sldId="258"/>
        </pc:sldMkLst>
      </pc:sldChg>
      <pc:sldChg chg="addSp delSp modSp add del delAnim modAnim">
        <pc:chgData name="Rebecca Salles" userId="66a2db3d815e233f" providerId="LiveId" clId="{5446D67A-F890-4C12-AED4-F5A5542C07FE}" dt="2019-06-04T15:06:30.136" v="1471" actId="2696"/>
        <pc:sldMkLst>
          <pc:docMk/>
          <pc:sldMk cId="3681179712" sldId="261"/>
        </pc:sldMkLst>
        <pc:spChg chg="del">
          <ac:chgData name="Rebecca Salles" userId="66a2db3d815e233f" providerId="LiveId" clId="{5446D67A-F890-4C12-AED4-F5A5542C07FE}" dt="2019-06-04T14:55:09.941" v="1311" actId="478"/>
          <ac:spMkLst>
            <pc:docMk/>
            <pc:sldMk cId="3681179712" sldId="261"/>
            <ac:spMk id="4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11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12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52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56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57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58" creationId="{00000000-0000-0000-0000-000000000000}"/>
          </ac:spMkLst>
        </pc:spChg>
        <pc:spChg chg="mod">
          <ac:chgData name="Rebecca Salles" userId="66a2db3d815e233f" providerId="LiveId" clId="{5446D67A-F890-4C12-AED4-F5A5542C07FE}" dt="2019-06-04T15:04:58.202" v="1465" actId="164"/>
          <ac:spMkLst>
            <pc:docMk/>
            <pc:sldMk cId="3681179712" sldId="261"/>
            <ac:spMk id="59" creationId="{00000000-0000-0000-0000-000000000000}"/>
          </ac:spMkLst>
        </pc:spChg>
        <pc:grpChg chg="add mod">
          <ac:chgData name="Rebecca Salles" userId="66a2db3d815e233f" providerId="LiveId" clId="{5446D67A-F890-4C12-AED4-F5A5542C07FE}" dt="2019-06-04T15:04:58.202" v="1465" actId="164"/>
          <ac:grpSpMkLst>
            <pc:docMk/>
            <pc:sldMk cId="3681179712" sldId="261"/>
            <ac:grpSpMk id="10" creationId="{C3941B84-37FC-4877-A65C-83658679F9D1}"/>
          </ac:grpSpMkLst>
        </pc:grpChg>
        <pc:grpChg chg="mod">
          <ac:chgData name="Rebecca Salles" userId="66a2db3d815e233f" providerId="LiveId" clId="{5446D67A-F890-4C12-AED4-F5A5542C07FE}" dt="2019-06-04T15:04:58.202" v="1465" actId="164"/>
          <ac:grpSpMkLst>
            <pc:docMk/>
            <pc:sldMk cId="3681179712" sldId="261"/>
            <ac:grpSpMk id="14" creationId="{00000000-0000-0000-0000-000000000000}"/>
          </ac:grpSpMkLst>
        </pc:grpChg>
        <pc:grpChg chg="mod">
          <ac:chgData name="Rebecca Salles" userId="66a2db3d815e233f" providerId="LiveId" clId="{5446D67A-F890-4C12-AED4-F5A5542C07FE}" dt="2019-06-04T15:04:58.202" v="1465" actId="164"/>
          <ac:grpSpMkLst>
            <pc:docMk/>
            <pc:sldMk cId="3681179712" sldId="261"/>
            <ac:grpSpMk id="54" creationId="{00000000-0000-0000-0000-000000000000}"/>
          </ac:grpSpMkLst>
        </pc:grpChg>
        <pc:grpChg chg="mod">
          <ac:chgData name="Rebecca Salles" userId="66a2db3d815e233f" providerId="LiveId" clId="{5446D67A-F890-4C12-AED4-F5A5542C07FE}" dt="2019-06-04T15:04:58.202" v="1465" actId="164"/>
          <ac:grpSpMkLst>
            <pc:docMk/>
            <pc:sldMk cId="3681179712" sldId="261"/>
            <ac:grpSpMk id="55" creationId="{00000000-0000-0000-0000-000000000000}"/>
          </ac:grpSpMkLst>
        </pc:grpChg>
      </pc:sldChg>
      <pc:sldChg chg="add del">
        <pc:chgData name="Rebecca Salles" userId="66a2db3d815e233f" providerId="LiveId" clId="{5446D67A-F890-4C12-AED4-F5A5542C07FE}" dt="2019-06-04T15:06:32.684" v="1472" actId="2696"/>
        <pc:sldMkLst>
          <pc:docMk/>
          <pc:sldMk cId="2088582936" sldId="262"/>
        </pc:sldMkLst>
      </pc:sldChg>
      <pc:sldChg chg="add del">
        <pc:chgData name="Rebecca Salles" userId="66a2db3d815e233f" providerId="LiveId" clId="{5446D67A-F890-4C12-AED4-F5A5542C07FE}" dt="2019-06-04T15:00:40.645" v="1424" actId="2696"/>
        <pc:sldMkLst>
          <pc:docMk/>
          <pc:sldMk cId="3192434751" sldId="276"/>
        </pc:sldMkLst>
      </pc:sldChg>
      <pc:sldChg chg="del">
        <pc:chgData name="Rebecca Salles" userId="66a2db3d815e233f" providerId="LiveId" clId="{5446D67A-F890-4C12-AED4-F5A5542C07FE}" dt="2019-06-04T15:00:46.335" v="1425" actId="2696"/>
        <pc:sldMkLst>
          <pc:docMk/>
          <pc:sldMk cId="1797510852" sldId="324"/>
        </pc:sldMkLst>
      </pc:sldChg>
      <pc:sldChg chg="del">
        <pc:chgData name="Rebecca Salles" userId="66a2db3d815e233f" providerId="LiveId" clId="{5446D67A-F890-4C12-AED4-F5A5542C07FE}" dt="2019-06-04T13:47:05.274" v="74" actId="2696"/>
        <pc:sldMkLst>
          <pc:docMk/>
          <pc:sldMk cId="1022805507" sldId="356"/>
        </pc:sldMkLst>
      </pc:sldChg>
      <pc:sldChg chg="del">
        <pc:chgData name="Rebecca Salles" userId="66a2db3d815e233f" providerId="LiveId" clId="{5446D67A-F890-4C12-AED4-F5A5542C07FE}" dt="2019-06-04T13:47:05.274" v="73" actId="2696"/>
        <pc:sldMkLst>
          <pc:docMk/>
          <pc:sldMk cId="1293060799" sldId="367"/>
        </pc:sldMkLst>
      </pc:sldChg>
      <pc:sldChg chg="addSp delSp modSp ord">
        <pc:chgData name="Rebecca Salles" userId="66a2db3d815e233f" providerId="LiveId" clId="{5446D67A-F890-4C12-AED4-F5A5542C07FE}" dt="2019-06-04T15:02:02.165" v="1446" actId="20577"/>
        <pc:sldMkLst>
          <pc:docMk/>
          <pc:sldMk cId="2580940323" sldId="368"/>
        </pc:sldMkLst>
        <pc:spChg chg="del">
          <ac:chgData name="Rebecca Salles" userId="66a2db3d815e233f" providerId="LiveId" clId="{5446D67A-F890-4C12-AED4-F5A5542C07FE}" dt="2019-06-04T15:01:40.072" v="1442" actId="478"/>
          <ac:spMkLst>
            <pc:docMk/>
            <pc:sldMk cId="2580940323" sldId="368"/>
            <ac:spMk id="2" creationId="{00000000-0000-0000-0000-000000000000}"/>
          </ac:spMkLst>
        </pc:spChg>
        <pc:spChg chg="add del mod">
          <ac:chgData name="Rebecca Salles" userId="66a2db3d815e233f" providerId="LiveId" clId="{5446D67A-F890-4C12-AED4-F5A5542C07FE}" dt="2019-06-04T15:01:43.450" v="1443" actId="478"/>
          <ac:spMkLst>
            <pc:docMk/>
            <pc:sldMk cId="2580940323" sldId="368"/>
            <ac:spMk id="16" creationId="{C5CB8949-CC32-40F5-8C1F-D0AFA2C1768D}"/>
          </ac:spMkLst>
        </pc:spChg>
        <pc:spChg chg="mod">
          <ac:chgData name="Rebecca Salles" userId="66a2db3d815e233f" providerId="LiveId" clId="{5446D67A-F890-4C12-AED4-F5A5542C07FE}" dt="2019-06-04T15:02:02.165" v="1446" actId="20577"/>
          <ac:spMkLst>
            <pc:docMk/>
            <pc:sldMk cId="2580940323" sldId="368"/>
            <ac:spMk id="17" creationId="{00000000-0000-0000-0000-000000000000}"/>
          </ac:spMkLst>
        </pc:spChg>
      </pc:sldChg>
      <pc:sldChg chg="del">
        <pc:chgData name="Rebecca Salles" userId="66a2db3d815e233f" providerId="LiveId" clId="{5446D67A-F890-4C12-AED4-F5A5542C07FE}" dt="2019-06-04T15:17:56.486" v="1540" actId="2696"/>
        <pc:sldMkLst>
          <pc:docMk/>
          <pc:sldMk cId="2176016731" sldId="372"/>
        </pc:sldMkLst>
      </pc:sldChg>
      <pc:sldChg chg="addSp delSp modSp">
        <pc:chgData name="Rebecca Salles" userId="66a2db3d815e233f" providerId="LiveId" clId="{5446D67A-F890-4C12-AED4-F5A5542C07FE}" dt="2019-06-04T15:02:52.478" v="1461" actId="20577"/>
        <pc:sldMkLst>
          <pc:docMk/>
          <pc:sldMk cId="1115045095" sldId="376"/>
        </pc:sldMkLst>
        <pc:spChg chg="add del mod">
          <ac:chgData name="Rebecca Salles" userId="66a2db3d815e233f" providerId="LiveId" clId="{5446D67A-F890-4C12-AED4-F5A5542C07FE}" dt="2019-06-04T14:17:30.166" v="493" actId="478"/>
          <ac:spMkLst>
            <pc:docMk/>
            <pc:sldMk cId="1115045095" sldId="376"/>
            <ac:spMk id="7" creationId="{59C41C0A-DF15-40E2-A839-132B5F5408EA}"/>
          </ac:spMkLst>
        </pc:spChg>
        <pc:spChg chg="mod">
          <ac:chgData name="Rebecca Salles" userId="66a2db3d815e233f" providerId="LiveId" clId="{5446D67A-F890-4C12-AED4-F5A5542C07FE}" dt="2019-06-04T15:02:52.478" v="1461" actId="20577"/>
          <ac:spMkLst>
            <pc:docMk/>
            <pc:sldMk cId="1115045095" sldId="376"/>
            <ac:spMk id="11" creationId="{E4919AD2-0C09-4175-85CB-E5EA485074BD}"/>
          </ac:spMkLst>
        </pc:spChg>
        <pc:graphicFrameChg chg="mod">
          <ac:chgData name="Rebecca Salles" userId="66a2db3d815e233f" providerId="LiveId" clId="{5446D67A-F890-4C12-AED4-F5A5542C07FE}" dt="2019-06-04T14:17:33.276" v="494" actId="1076"/>
          <ac:graphicFrameMkLst>
            <pc:docMk/>
            <pc:sldMk cId="1115045095" sldId="376"/>
            <ac:graphicFrameMk id="6" creationId="{A118CD44-728F-4E6B-B300-B10A79DE5350}"/>
          </ac:graphicFrameMkLst>
        </pc:graphicFrameChg>
      </pc:sldChg>
      <pc:sldChg chg="del">
        <pc:chgData name="Rebecca Salles" userId="66a2db3d815e233f" providerId="LiveId" clId="{5446D67A-F890-4C12-AED4-F5A5542C07FE}" dt="2019-06-04T13:47:05.274" v="72" actId="2696"/>
        <pc:sldMkLst>
          <pc:docMk/>
          <pc:sldMk cId="3710976108" sldId="378"/>
        </pc:sldMkLst>
      </pc:sldChg>
      <pc:sldChg chg="del">
        <pc:chgData name="Rebecca Salles" userId="66a2db3d815e233f" providerId="LiveId" clId="{5446D67A-F890-4C12-AED4-F5A5542C07FE}" dt="2019-06-04T14:43:32.874" v="908" actId="2696"/>
        <pc:sldMkLst>
          <pc:docMk/>
          <pc:sldMk cId="679668738" sldId="384"/>
        </pc:sldMkLst>
      </pc:sldChg>
      <pc:sldChg chg="modSp ord">
        <pc:chgData name="Rebecca Salles" userId="66a2db3d815e233f" providerId="LiveId" clId="{5446D67A-F890-4C12-AED4-F5A5542C07FE}" dt="2019-06-04T15:09:42.928" v="1490" actId="27636"/>
        <pc:sldMkLst>
          <pc:docMk/>
          <pc:sldMk cId="2165316815" sldId="1022"/>
        </pc:sldMkLst>
        <pc:spChg chg="mod">
          <ac:chgData name="Rebecca Salles" userId="66a2db3d815e233f" providerId="LiveId" clId="{5446D67A-F890-4C12-AED4-F5A5542C07FE}" dt="2019-06-04T15:09:42.928" v="1490" actId="27636"/>
          <ac:spMkLst>
            <pc:docMk/>
            <pc:sldMk cId="2165316815" sldId="1022"/>
            <ac:spMk id="11" creationId="{E4919AD2-0C09-4175-85CB-E5EA485074BD}"/>
          </ac:spMkLst>
        </pc:spChg>
      </pc:sldChg>
      <pc:sldChg chg="del">
        <pc:chgData name="Rebecca Salles" userId="66a2db3d815e233f" providerId="LiveId" clId="{5446D67A-F890-4C12-AED4-F5A5542C07FE}" dt="2019-06-04T14:43:21.283" v="902" actId="2696"/>
        <pc:sldMkLst>
          <pc:docMk/>
          <pc:sldMk cId="1902953788" sldId="1023"/>
        </pc:sldMkLst>
      </pc:sldChg>
      <pc:sldChg chg="del">
        <pc:chgData name="Rebecca Salles" userId="66a2db3d815e233f" providerId="LiveId" clId="{5446D67A-F890-4C12-AED4-F5A5542C07FE}" dt="2019-06-04T14:43:24.153" v="903" actId="2696"/>
        <pc:sldMkLst>
          <pc:docMk/>
          <pc:sldMk cId="3900112766" sldId="1024"/>
        </pc:sldMkLst>
      </pc:sldChg>
      <pc:sldChg chg="del">
        <pc:chgData name="Rebecca Salles" userId="66a2db3d815e233f" providerId="LiveId" clId="{5446D67A-F890-4C12-AED4-F5A5542C07FE}" dt="2019-06-04T14:43:25.078" v="904" actId="2696"/>
        <pc:sldMkLst>
          <pc:docMk/>
          <pc:sldMk cId="4154386269" sldId="1026"/>
        </pc:sldMkLst>
      </pc:sldChg>
      <pc:sldChg chg="del">
        <pc:chgData name="Rebecca Salles" userId="66a2db3d815e233f" providerId="LiveId" clId="{5446D67A-F890-4C12-AED4-F5A5542C07FE}" dt="2019-06-04T14:43:15.688" v="901" actId="2696"/>
        <pc:sldMkLst>
          <pc:docMk/>
          <pc:sldMk cId="3443435107" sldId="1027"/>
        </pc:sldMkLst>
      </pc:sldChg>
      <pc:sldChg chg="del">
        <pc:chgData name="Rebecca Salles" userId="66a2db3d815e233f" providerId="LiveId" clId="{5446D67A-F890-4C12-AED4-F5A5542C07FE}" dt="2019-06-04T14:43:25.697" v="905" actId="2696"/>
        <pc:sldMkLst>
          <pc:docMk/>
          <pc:sldMk cId="4246870824" sldId="1028"/>
        </pc:sldMkLst>
      </pc:sldChg>
      <pc:sldChg chg="del">
        <pc:chgData name="Rebecca Salles" userId="66a2db3d815e233f" providerId="LiveId" clId="{5446D67A-F890-4C12-AED4-F5A5542C07FE}" dt="2019-06-04T14:43:32.203" v="907" actId="2696"/>
        <pc:sldMkLst>
          <pc:docMk/>
          <pc:sldMk cId="1415173803" sldId="1031"/>
        </pc:sldMkLst>
      </pc:sldChg>
      <pc:sldChg chg="del">
        <pc:chgData name="Rebecca Salles" userId="66a2db3d815e233f" providerId="LiveId" clId="{5446D67A-F890-4C12-AED4-F5A5542C07FE}" dt="2019-06-04T13:47:05.206" v="68" actId="2696"/>
        <pc:sldMkLst>
          <pc:docMk/>
          <pc:sldMk cId="2189940237" sldId="1032"/>
        </pc:sldMkLst>
      </pc:sldChg>
      <pc:sldChg chg="del">
        <pc:chgData name="Rebecca Salles" userId="66a2db3d815e233f" providerId="LiveId" clId="{5446D67A-F890-4C12-AED4-F5A5542C07FE}" dt="2019-06-04T13:43:53.481" v="1" actId="2696"/>
        <pc:sldMkLst>
          <pc:docMk/>
          <pc:sldMk cId="2486739989" sldId="1033"/>
        </pc:sldMkLst>
      </pc:sldChg>
      <pc:sldChg chg="modSp ord modTransition">
        <pc:chgData name="Rebecca Salles" userId="66a2db3d815e233f" providerId="LiveId" clId="{5446D67A-F890-4C12-AED4-F5A5542C07FE}" dt="2019-06-04T15:02:59.340" v="1462"/>
        <pc:sldMkLst>
          <pc:docMk/>
          <pc:sldMk cId="518626037" sldId="1035"/>
        </pc:sldMkLst>
        <pc:spChg chg="mod">
          <ac:chgData name="Rebecca Salles" userId="66a2db3d815e233f" providerId="LiveId" clId="{5446D67A-F890-4C12-AED4-F5A5542C07FE}" dt="2019-06-04T15:02:59.340" v="1462"/>
          <ac:spMkLst>
            <pc:docMk/>
            <pc:sldMk cId="518626037" sldId="1035"/>
            <ac:spMk id="11" creationId="{E4919AD2-0C09-4175-85CB-E5EA485074BD}"/>
          </ac:spMkLst>
        </pc:spChg>
      </pc:sldChg>
      <pc:sldChg chg="del">
        <pc:chgData name="Rebecca Salles" userId="66a2db3d815e233f" providerId="LiveId" clId="{5446D67A-F890-4C12-AED4-F5A5542C07FE}" dt="2019-06-04T13:47:05.259" v="71" actId="2696"/>
        <pc:sldMkLst>
          <pc:docMk/>
          <pc:sldMk cId="87531639" sldId="1036"/>
        </pc:sldMkLst>
      </pc:sldChg>
      <pc:sldChg chg="del">
        <pc:chgData name="Rebecca Salles" userId="66a2db3d815e233f" providerId="LiveId" clId="{5446D67A-F890-4C12-AED4-F5A5542C07FE}" dt="2019-06-04T13:47:05.259" v="70" actId="2696"/>
        <pc:sldMkLst>
          <pc:docMk/>
          <pc:sldMk cId="3009735319" sldId="1037"/>
        </pc:sldMkLst>
      </pc:sldChg>
      <pc:sldChg chg="del">
        <pc:chgData name="Rebecca Salles" userId="66a2db3d815e233f" providerId="LiveId" clId="{5446D67A-F890-4C12-AED4-F5A5542C07FE}" dt="2019-06-04T13:47:05.221" v="69" actId="2696"/>
        <pc:sldMkLst>
          <pc:docMk/>
          <pc:sldMk cId="640480683" sldId="1038"/>
        </pc:sldMkLst>
      </pc:sldChg>
      <pc:sldChg chg="del">
        <pc:chgData name="Rebecca Salles" userId="66a2db3d815e233f" providerId="LiveId" clId="{5446D67A-F890-4C12-AED4-F5A5542C07FE}" dt="2019-06-04T14:43:26.165" v="906" actId="2696"/>
        <pc:sldMkLst>
          <pc:docMk/>
          <pc:sldMk cId="4221754285" sldId="1039"/>
        </pc:sldMkLst>
      </pc:sldChg>
      <pc:sldChg chg="modSp ord">
        <pc:chgData name="Rebecca Salles" userId="66a2db3d815e233f" providerId="LiveId" clId="{5446D67A-F890-4C12-AED4-F5A5542C07FE}" dt="2019-06-04T15:08:27.758" v="1487"/>
        <pc:sldMkLst>
          <pc:docMk/>
          <pc:sldMk cId="3706635729" sldId="1041"/>
        </pc:sldMkLst>
        <pc:spChg chg="mod">
          <ac:chgData name="Rebecca Salles" userId="66a2db3d815e233f" providerId="LiveId" clId="{5446D67A-F890-4C12-AED4-F5A5542C07FE}" dt="2019-06-04T15:08:11.678" v="1486" actId="27636"/>
          <ac:spMkLst>
            <pc:docMk/>
            <pc:sldMk cId="3706635729" sldId="1041"/>
            <ac:spMk id="11" creationId="{E4919AD2-0C09-4175-85CB-E5EA485074BD}"/>
          </ac:spMkLst>
        </pc:spChg>
      </pc:sldChg>
      <pc:sldChg chg="del">
        <pc:chgData name="Rebecca Salles" userId="66a2db3d815e233f" providerId="LiveId" clId="{5446D67A-F890-4C12-AED4-F5A5542C07FE}" dt="2019-06-04T14:43:38.215" v="909" actId="2696"/>
        <pc:sldMkLst>
          <pc:docMk/>
          <pc:sldMk cId="1843669076" sldId="1043"/>
        </pc:sldMkLst>
      </pc:sldChg>
      <pc:sldChg chg="add del ord">
        <pc:chgData name="Rebecca Salles" userId="66a2db3d815e233f" providerId="LiveId" clId="{5446D67A-F890-4C12-AED4-F5A5542C07FE}" dt="2019-06-04T16:01:09.113" v="2531" actId="2696"/>
        <pc:sldMkLst>
          <pc:docMk/>
          <pc:sldMk cId="3635526745" sldId="1044"/>
        </pc:sldMkLst>
      </pc:sldChg>
      <pc:sldChg chg="modSp add ord modNotesTx">
        <pc:chgData name="Rebecca Salles" userId="66a2db3d815e233f" providerId="LiveId" clId="{5446D67A-F890-4C12-AED4-F5A5542C07FE}" dt="2019-06-04T15:29:24.255" v="1651" actId="14100"/>
        <pc:sldMkLst>
          <pc:docMk/>
          <pc:sldMk cId="992841617" sldId="1045"/>
        </pc:sldMkLst>
        <pc:spChg chg="mod">
          <ac:chgData name="Rebecca Salles" userId="66a2db3d815e233f" providerId="LiveId" clId="{5446D67A-F890-4C12-AED4-F5A5542C07FE}" dt="2019-06-04T14:40:12.243" v="826" actId="20577"/>
          <ac:spMkLst>
            <pc:docMk/>
            <pc:sldMk cId="992841617" sldId="1045"/>
            <ac:spMk id="13" creationId="{B45E6090-B17F-4C66-9698-08EF388AFCFD}"/>
          </ac:spMkLst>
        </pc:spChg>
        <pc:spChg chg="mod">
          <ac:chgData name="Rebecca Salles" userId="66a2db3d815e233f" providerId="LiveId" clId="{5446D67A-F890-4C12-AED4-F5A5542C07FE}" dt="2019-06-04T15:29:24.255" v="1651" actId="14100"/>
          <ac:spMkLst>
            <pc:docMk/>
            <pc:sldMk cId="992841617" sldId="1045"/>
            <ac:spMk id="66" creationId="{65A675C9-7F1D-4C02-AF2B-707BA4D8E5E8}"/>
          </ac:spMkLst>
        </pc:spChg>
      </pc:sldChg>
      <pc:sldChg chg="modSp add del">
        <pc:chgData name="Rebecca Salles" userId="66a2db3d815e233f" providerId="LiveId" clId="{5446D67A-F890-4C12-AED4-F5A5542C07FE}" dt="2019-06-04T14:54:42.334" v="1309" actId="2696"/>
        <pc:sldMkLst>
          <pc:docMk/>
          <pc:sldMk cId="3181732377" sldId="1046"/>
        </pc:sldMkLst>
        <pc:spChg chg="mod">
          <ac:chgData name="Rebecca Salles" userId="66a2db3d815e233f" providerId="LiveId" clId="{5446D67A-F890-4C12-AED4-F5A5542C07FE}" dt="2019-06-04T14:15:51.805" v="400" actId="20577"/>
          <ac:spMkLst>
            <pc:docMk/>
            <pc:sldMk cId="3181732377" sldId="1046"/>
            <ac:spMk id="13" creationId="{B45E6090-B17F-4C66-9698-08EF388AFCFD}"/>
          </ac:spMkLst>
        </pc:spChg>
        <pc:spChg chg="mod">
          <ac:chgData name="Rebecca Salles" userId="66a2db3d815e233f" providerId="LiveId" clId="{5446D67A-F890-4C12-AED4-F5A5542C07FE}" dt="2019-06-04T14:17:04.355" v="491" actId="20577"/>
          <ac:spMkLst>
            <pc:docMk/>
            <pc:sldMk cId="3181732377" sldId="1046"/>
            <ac:spMk id="66" creationId="{65A675C9-7F1D-4C02-AF2B-707BA4D8E5E8}"/>
          </ac:spMkLst>
        </pc:spChg>
      </pc:sldChg>
      <pc:sldChg chg="add del ord">
        <pc:chgData name="Rebecca Salles" userId="66a2db3d815e233f" providerId="LiveId" clId="{5446D67A-F890-4C12-AED4-F5A5542C07FE}" dt="2019-06-04T15:06:38.212" v="1473" actId="2696"/>
        <pc:sldMkLst>
          <pc:docMk/>
          <pc:sldMk cId="2109182700" sldId="1047"/>
        </pc:sldMkLst>
      </pc:sldChg>
      <pc:sldChg chg="addSp delSp modSp add ord">
        <pc:chgData name="Rebecca Salles" userId="66a2db3d815e233f" providerId="LiveId" clId="{5446D67A-F890-4C12-AED4-F5A5542C07FE}" dt="2019-06-04T14:38:03.345" v="791" actId="20577"/>
        <pc:sldMkLst>
          <pc:docMk/>
          <pc:sldMk cId="504347836" sldId="1048"/>
        </pc:sldMkLst>
        <pc:spChg chg="mod">
          <ac:chgData name="Rebecca Salles" userId="66a2db3d815e233f" providerId="LiveId" clId="{5446D67A-F890-4C12-AED4-F5A5542C07FE}" dt="2019-06-04T14:38:03.345" v="791" actId="20577"/>
          <ac:spMkLst>
            <pc:docMk/>
            <pc:sldMk cId="504347836" sldId="1048"/>
            <ac:spMk id="11" creationId="{E4919AD2-0C09-4175-85CB-E5EA485074BD}"/>
          </ac:spMkLst>
        </pc:spChg>
        <pc:graphicFrameChg chg="add del mod">
          <ac:chgData name="Rebecca Salles" userId="66a2db3d815e233f" providerId="LiveId" clId="{5446D67A-F890-4C12-AED4-F5A5542C07FE}" dt="2019-06-04T14:34:55.689" v="747" actId="478"/>
          <ac:graphicFrameMkLst>
            <pc:docMk/>
            <pc:sldMk cId="504347836" sldId="1048"/>
            <ac:graphicFrameMk id="2" creationId="{DC88D864-DBAF-449B-BA0B-C57623451191}"/>
          </ac:graphicFrameMkLst>
        </pc:graphicFrameChg>
        <pc:graphicFrameChg chg="mod">
          <ac:chgData name="Rebecca Salles" userId="66a2db3d815e233f" providerId="LiveId" clId="{5446D67A-F890-4C12-AED4-F5A5542C07FE}" dt="2019-06-04T14:35:01.486" v="748" actId="1076"/>
          <ac:graphicFrameMkLst>
            <pc:docMk/>
            <pc:sldMk cId="504347836" sldId="1048"/>
            <ac:graphicFrameMk id="7" creationId="{1F227CC4-5233-4B32-BBB5-65146A005CD6}"/>
          </ac:graphicFrameMkLst>
        </pc:graphicFrameChg>
        <pc:graphicFrameChg chg="add del mod">
          <ac:chgData name="Rebecca Salles" userId="66a2db3d815e233f" providerId="LiveId" clId="{5446D67A-F890-4C12-AED4-F5A5542C07FE}" dt="2019-06-04T14:34:53.154" v="746" actId="478"/>
          <ac:graphicFrameMkLst>
            <pc:docMk/>
            <pc:sldMk cId="504347836" sldId="1048"/>
            <ac:graphicFrameMk id="12" creationId="{DC78F04A-588B-461B-83B5-0A48DFF3C036}"/>
          </ac:graphicFrameMkLst>
        </pc:graphicFrameChg>
      </pc:sldChg>
      <pc:sldChg chg="delSp modSp add">
        <pc:chgData name="Rebecca Salles" userId="66a2db3d815e233f" providerId="LiveId" clId="{5446D67A-F890-4C12-AED4-F5A5542C07FE}" dt="2019-06-04T14:38:10.308" v="792"/>
        <pc:sldMkLst>
          <pc:docMk/>
          <pc:sldMk cId="2475580870" sldId="1049"/>
        </pc:sldMkLst>
        <pc:spChg chg="mod">
          <ac:chgData name="Rebecca Salles" userId="66a2db3d815e233f" providerId="LiveId" clId="{5446D67A-F890-4C12-AED4-F5A5542C07FE}" dt="2019-06-04T14:38:10.308" v="792"/>
          <ac:spMkLst>
            <pc:docMk/>
            <pc:sldMk cId="2475580870" sldId="1049"/>
            <ac:spMk id="11" creationId="{E4919AD2-0C09-4175-85CB-E5EA485074BD}"/>
          </ac:spMkLst>
        </pc:spChg>
        <pc:graphicFrameChg chg="mod">
          <ac:chgData name="Rebecca Salles" userId="66a2db3d815e233f" providerId="LiveId" clId="{5446D67A-F890-4C12-AED4-F5A5542C07FE}" dt="2019-06-04T14:37:20.280" v="767" actId="20577"/>
          <ac:graphicFrameMkLst>
            <pc:docMk/>
            <pc:sldMk cId="2475580870" sldId="1049"/>
            <ac:graphicFrameMk id="2" creationId="{DC88D864-DBAF-449B-BA0B-C57623451191}"/>
          </ac:graphicFrameMkLst>
        </pc:graphicFrameChg>
        <pc:graphicFrameChg chg="del">
          <ac:chgData name="Rebecca Salles" userId="66a2db3d815e233f" providerId="LiveId" clId="{5446D67A-F890-4C12-AED4-F5A5542C07FE}" dt="2019-06-04T14:35:09.079" v="749" actId="478"/>
          <ac:graphicFrameMkLst>
            <pc:docMk/>
            <pc:sldMk cId="2475580870" sldId="1049"/>
            <ac:graphicFrameMk id="7" creationId="{1F227CC4-5233-4B32-BBB5-65146A005CD6}"/>
          </ac:graphicFrameMkLst>
        </pc:graphicFrameChg>
        <pc:graphicFrameChg chg="mod">
          <ac:chgData name="Rebecca Salles" userId="66a2db3d815e233f" providerId="LiveId" clId="{5446D67A-F890-4C12-AED4-F5A5542C07FE}" dt="2019-06-04T14:37:03.667" v="766" actId="1076"/>
          <ac:graphicFrameMkLst>
            <pc:docMk/>
            <pc:sldMk cId="2475580870" sldId="1049"/>
            <ac:graphicFrameMk id="12" creationId="{DC78F04A-588B-461B-83B5-0A48DFF3C036}"/>
          </ac:graphicFrameMkLst>
        </pc:graphicFrameChg>
      </pc:sldChg>
      <pc:sldChg chg="modSp add">
        <pc:chgData name="Rebecca Salles" userId="66a2db3d815e233f" providerId="LiveId" clId="{5446D67A-F890-4C12-AED4-F5A5542C07FE}" dt="2019-06-04T15:42:02.390" v="2125" actId="20577"/>
        <pc:sldMkLst>
          <pc:docMk/>
          <pc:sldMk cId="1023706339" sldId="1050"/>
        </pc:sldMkLst>
        <pc:spChg chg="mod">
          <ac:chgData name="Rebecca Salles" userId="66a2db3d815e233f" providerId="LiveId" clId="{5446D67A-F890-4C12-AED4-F5A5542C07FE}" dt="2019-06-04T14:52:27.543" v="1183" actId="20577"/>
          <ac:spMkLst>
            <pc:docMk/>
            <pc:sldMk cId="1023706339" sldId="1050"/>
            <ac:spMk id="13" creationId="{B45E6090-B17F-4C66-9698-08EF388AFCFD}"/>
          </ac:spMkLst>
        </pc:spChg>
        <pc:spChg chg="mod">
          <ac:chgData name="Rebecca Salles" userId="66a2db3d815e233f" providerId="LiveId" clId="{5446D67A-F890-4C12-AED4-F5A5542C07FE}" dt="2019-06-04T15:42:02.390" v="2125" actId="20577"/>
          <ac:spMkLst>
            <pc:docMk/>
            <pc:sldMk cId="1023706339" sldId="1050"/>
            <ac:spMk id="66" creationId="{65A675C9-7F1D-4C02-AF2B-707BA4D8E5E8}"/>
          </ac:spMkLst>
        </pc:spChg>
      </pc:sldChg>
      <pc:sldChg chg="addSp delSp modSp add modAnim">
        <pc:chgData name="Rebecca Salles" userId="66a2db3d815e233f" providerId="LiveId" clId="{5446D67A-F890-4C12-AED4-F5A5542C07FE}" dt="2019-06-04T15:05:57.002" v="1470" actId="1076"/>
        <pc:sldMkLst>
          <pc:docMk/>
          <pc:sldMk cId="307273632" sldId="1051"/>
        </pc:sldMkLst>
        <pc:spChg chg="add mod">
          <ac:chgData name="Rebecca Salles" userId="66a2db3d815e233f" providerId="LiveId" clId="{5446D67A-F890-4C12-AED4-F5A5542C07FE}" dt="2019-06-04T15:05:57.002" v="1470" actId="1076"/>
          <ac:spMkLst>
            <pc:docMk/>
            <pc:sldMk cId="307273632" sldId="1051"/>
            <ac:spMk id="7" creationId="{EBEBBEF6-D025-45A9-B3D1-58C3EE492A25}"/>
          </ac:spMkLst>
        </pc:spChg>
        <pc:grpChg chg="add 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10" creationId="{84FB00DD-848D-4515-9AF9-D14DB7890DCC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14" creationId="{8F826C75-2049-4F3F-B8E8-4DBE4EFBC2F2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15" creationId="{D70C6493-49D7-48CE-A8F6-DAD08BC655A3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21" creationId="{84E0172C-0D27-4D16-8E94-B8A6AEFF8C43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29" creationId="{D110A4ED-54AD-4004-AECF-67A8E1133670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30" creationId="{452A8F6C-BA8E-495E-817B-97CCDEFD5535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34" creationId="{40FC7924-D785-4918-9DA0-024495B20E54}"/>
          </ac:grpSpMkLst>
        </pc:grpChg>
        <pc:grpChg chg="mod">
          <ac:chgData name="Rebecca Salles" userId="66a2db3d815e233f" providerId="LiveId" clId="{5446D67A-F890-4C12-AED4-F5A5542C07FE}" dt="2019-06-04T15:05:57.002" v="1470" actId="1076"/>
          <ac:grpSpMkLst>
            <pc:docMk/>
            <pc:sldMk cId="307273632" sldId="1051"/>
            <ac:grpSpMk id="38" creationId="{6973B7DA-0170-4BF2-ACEB-9773CB54B350}"/>
          </ac:grpSpMkLst>
        </pc:grpChg>
        <pc:picChg chg="del">
          <ac:chgData name="Rebecca Salles" userId="66a2db3d815e233f" providerId="LiveId" clId="{5446D67A-F890-4C12-AED4-F5A5542C07FE}" dt="2019-06-04T15:04:39.184" v="1464" actId="478"/>
          <ac:picMkLst>
            <pc:docMk/>
            <pc:sldMk cId="307273632" sldId="1051"/>
            <ac:picMk id="6" creationId="{6F804ED2-8026-46F6-9791-DEBC79804802}"/>
          </ac:picMkLst>
        </pc:picChg>
      </pc:sldChg>
      <pc:sldChg chg="addSp delSp modSp add modNotesTx">
        <pc:chgData name="Rebecca Salles" userId="66a2db3d815e233f" providerId="LiveId" clId="{5446D67A-F890-4C12-AED4-F5A5542C07FE}" dt="2019-06-04T15:23:56.332" v="1575" actId="1076"/>
        <pc:sldMkLst>
          <pc:docMk/>
          <pc:sldMk cId="3904032566" sldId="1052"/>
        </pc:sldMkLst>
        <pc:spChg chg="mod">
          <ac:chgData name="Rebecca Salles" userId="66a2db3d815e233f" providerId="LiveId" clId="{5446D67A-F890-4C12-AED4-F5A5542C07FE}" dt="2019-06-04T15:10:35.024" v="1508" actId="20577"/>
          <ac:spMkLst>
            <pc:docMk/>
            <pc:sldMk cId="3904032566" sldId="1052"/>
            <ac:spMk id="11" creationId="{E4919AD2-0C09-4175-85CB-E5EA485074BD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2" creationId="{F3191F8D-CB5F-4D07-BB99-5303F824965B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3" creationId="{1DF64863-F2CE-4B7D-A557-DC11CAD62EF7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4" creationId="{FD162AF1-62AA-47FE-912A-1E22121FEB41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5" creationId="{AEB65C8B-6E6A-4E1F-952C-9132441F55AF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6" creationId="{730C4A50-7B53-42C4-8AD5-F568FA23ECC8}"/>
          </ac:spMkLst>
        </pc:spChg>
        <pc:spChg chg="del">
          <ac:chgData name="Rebecca Salles" userId="66a2db3d815e233f" providerId="LiveId" clId="{5446D67A-F890-4C12-AED4-F5A5542C07FE}" dt="2019-06-04T15:10:40.707" v="1509" actId="478"/>
          <ac:spMkLst>
            <pc:docMk/>
            <pc:sldMk cId="3904032566" sldId="1052"/>
            <ac:spMk id="18" creationId="{A5746BFC-A69A-4BCD-A1B1-04610F372B1E}"/>
          </ac:spMkLst>
        </pc:spChg>
        <pc:spChg chg="add del mod">
          <ac:chgData name="Rebecca Salles" userId="66a2db3d815e233f" providerId="LiveId" clId="{5446D67A-F890-4C12-AED4-F5A5542C07FE}" dt="2019-06-04T15:23:43.600" v="1571" actId="478"/>
          <ac:spMkLst>
            <pc:docMk/>
            <pc:sldMk cId="3904032566" sldId="1052"/>
            <ac:spMk id="21" creationId="{40AB6E41-2D3B-4192-8733-D0DA0A00D8B9}"/>
          </ac:spMkLst>
        </pc:spChg>
        <pc:picChg chg="del">
          <ac:chgData name="Rebecca Salles" userId="66a2db3d815e233f" providerId="LiveId" clId="{5446D67A-F890-4C12-AED4-F5A5542C07FE}" dt="2019-06-04T15:10:40.707" v="1509" actId="478"/>
          <ac:picMkLst>
            <pc:docMk/>
            <pc:sldMk cId="3904032566" sldId="1052"/>
            <ac:picMk id="7" creationId="{14B2F84D-6AB7-4514-98D0-DB51511675DE}"/>
          </ac:picMkLst>
        </pc:picChg>
        <pc:picChg chg="del">
          <ac:chgData name="Rebecca Salles" userId="66a2db3d815e233f" providerId="LiveId" clId="{5446D67A-F890-4C12-AED4-F5A5542C07FE}" dt="2019-06-04T15:10:40.707" v="1509" actId="478"/>
          <ac:picMkLst>
            <pc:docMk/>
            <pc:sldMk cId="3904032566" sldId="1052"/>
            <ac:picMk id="17" creationId="{F74FB749-24E9-4DE3-BD85-300F36C80480}"/>
          </ac:picMkLst>
        </pc:picChg>
        <pc:picChg chg="add mod">
          <ac:chgData name="Rebecca Salles" userId="66a2db3d815e233f" providerId="LiveId" clId="{5446D67A-F890-4C12-AED4-F5A5542C07FE}" dt="2019-06-04T15:23:45.397" v="1572" actId="1076"/>
          <ac:picMkLst>
            <pc:docMk/>
            <pc:sldMk cId="3904032566" sldId="1052"/>
            <ac:picMk id="19" creationId="{9A0C78DD-A10C-4327-BDAA-6C9C4A5C0220}"/>
          </ac:picMkLst>
        </pc:picChg>
        <pc:picChg chg="add mod">
          <ac:chgData name="Rebecca Salles" userId="66a2db3d815e233f" providerId="LiveId" clId="{5446D67A-F890-4C12-AED4-F5A5542C07FE}" dt="2019-06-04T15:23:56.332" v="1575" actId="1076"/>
          <ac:picMkLst>
            <pc:docMk/>
            <pc:sldMk cId="3904032566" sldId="1052"/>
            <ac:picMk id="20" creationId="{D1C48F0A-C77A-4BBB-A82C-263C0E5BF864}"/>
          </ac:picMkLst>
        </pc:picChg>
      </pc:sldChg>
      <pc:sldChg chg="addSp delSp modSp add modNotesTx">
        <pc:chgData name="Rebecca Salles" userId="66a2db3d815e233f" providerId="LiveId" clId="{5446D67A-F890-4C12-AED4-F5A5542C07FE}" dt="2019-06-04T15:28:53.791" v="1614" actId="1076"/>
        <pc:sldMkLst>
          <pc:docMk/>
          <pc:sldMk cId="3084459863" sldId="1053"/>
        </pc:sldMkLst>
        <pc:spChg chg="add mod">
          <ac:chgData name="Rebecca Salles" userId="66a2db3d815e233f" providerId="LiveId" clId="{5446D67A-F890-4C12-AED4-F5A5542C07FE}" dt="2019-06-04T15:28:53.791" v="1614" actId="1076"/>
          <ac:spMkLst>
            <pc:docMk/>
            <pc:sldMk cId="3084459863" sldId="1053"/>
            <ac:spMk id="3" creationId="{CC19A6A9-C5B9-4C6D-A958-2F6B4666C775}"/>
          </ac:spMkLst>
        </pc:spChg>
        <pc:spChg chg="add mod">
          <ac:chgData name="Rebecca Salles" userId="66a2db3d815e233f" providerId="LiveId" clId="{5446D67A-F890-4C12-AED4-F5A5542C07FE}" dt="2019-06-04T15:28:49.042" v="1613" actId="14100"/>
          <ac:spMkLst>
            <pc:docMk/>
            <pc:sldMk cId="3084459863" sldId="1053"/>
            <ac:spMk id="4" creationId="{40249926-BA5F-49E7-A6C4-B5B62B1FEC03}"/>
          </ac:spMkLst>
        </pc:spChg>
        <pc:spChg chg="del mod">
          <ac:chgData name="Rebecca Salles" userId="66a2db3d815e233f" providerId="LiveId" clId="{5446D67A-F890-4C12-AED4-F5A5542C07FE}" dt="2019-06-04T15:24:00.893" v="1576" actId="478"/>
          <ac:spMkLst>
            <pc:docMk/>
            <pc:sldMk cId="3084459863" sldId="1053"/>
            <ac:spMk id="21" creationId="{40AB6E41-2D3B-4192-8733-D0DA0A00D8B9}"/>
          </ac:spMkLst>
        </pc:spChg>
        <pc:picChg chg="add mod">
          <ac:chgData name="Rebecca Salles" userId="66a2db3d815e233f" providerId="LiveId" clId="{5446D67A-F890-4C12-AED4-F5A5542C07FE}" dt="2019-06-04T15:25:47.737" v="1580" actId="1076"/>
          <ac:picMkLst>
            <pc:docMk/>
            <pc:sldMk cId="3084459863" sldId="1053"/>
            <ac:picMk id="2" creationId="{65DE7E05-FC02-45B2-AB78-DFA549439BAD}"/>
          </ac:picMkLst>
        </pc:picChg>
        <pc:picChg chg="del">
          <ac:chgData name="Rebecca Salles" userId="66a2db3d815e233f" providerId="LiveId" clId="{5446D67A-F890-4C12-AED4-F5A5542C07FE}" dt="2019-06-04T15:16:18.240" v="1535" actId="478"/>
          <ac:picMkLst>
            <pc:docMk/>
            <pc:sldMk cId="3084459863" sldId="1053"/>
            <ac:picMk id="19" creationId="{9A0C78DD-A10C-4327-BDAA-6C9C4A5C0220}"/>
          </ac:picMkLst>
        </pc:picChg>
        <pc:picChg chg="del">
          <ac:chgData name="Rebecca Salles" userId="66a2db3d815e233f" providerId="LiveId" clId="{5446D67A-F890-4C12-AED4-F5A5542C07FE}" dt="2019-06-04T15:16:18.974" v="1536" actId="478"/>
          <ac:picMkLst>
            <pc:docMk/>
            <pc:sldMk cId="3084459863" sldId="1053"/>
            <ac:picMk id="20" creationId="{D1C48F0A-C77A-4BBB-A82C-263C0E5BF864}"/>
          </ac:picMkLst>
        </pc:picChg>
      </pc:sldChg>
      <pc:sldChg chg="delSp modSp add del">
        <pc:chgData name="Rebecca Salles" userId="66a2db3d815e233f" providerId="LiveId" clId="{5446D67A-F890-4C12-AED4-F5A5542C07FE}" dt="2019-06-04T15:37:56.414" v="1978" actId="2696"/>
        <pc:sldMkLst>
          <pc:docMk/>
          <pc:sldMk cId="2078842282" sldId="1054"/>
        </pc:sldMkLst>
        <pc:spChg chg="del mod">
          <ac:chgData name="Rebecca Salles" userId="66a2db3d815e233f" providerId="LiveId" clId="{5446D67A-F890-4C12-AED4-F5A5542C07FE}" dt="2019-06-04T15:37:16.090" v="1963"/>
          <ac:spMkLst>
            <pc:docMk/>
            <pc:sldMk cId="2078842282" sldId="1054"/>
            <ac:spMk id="66" creationId="{65A675C9-7F1D-4C02-AF2B-707BA4D8E5E8}"/>
          </ac:spMkLst>
        </pc:spChg>
      </pc:sldChg>
      <pc:sldChg chg="addSp modSp add modNotesTx">
        <pc:chgData name="Rebecca Salles" userId="66a2db3d815e233f" providerId="LiveId" clId="{5446D67A-F890-4C12-AED4-F5A5542C07FE}" dt="2019-06-04T16:00:36.852" v="2528" actId="1076"/>
        <pc:sldMkLst>
          <pc:docMk/>
          <pc:sldMk cId="4003092879" sldId="1055"/>
        </pc:sldMkLst>
        <pc:spChg chg="mod">
          <ac:chgData name="Rebecca Salles" userId="66a2db3d815e233f" providerId="LiveId" clId="{5446D67A-F890-4C12-AED4-F5A5542C07FE}" dt="2019-06-04T16:00:32.588" v="2527" actId="404"/>
          <ac:spMkLst>
            <pc:docMk/>
            <pc:sldMk cId="4003092879" sldId="1055"/>
            <ac:spMk id="66" creationId="{65A675C9-7F1D-4C02-AF2B-707BA4D8E5E8}"/>
          </ac:spMkLst>
        </pc:spChg>
        <pc:picChg chg="add mod modCrop">
          <ac:chgData name="Rebecca Salles" userId="66a2db3d815e233f" providerId="LiveId" clId="{5446D67A-F890-4C12-AED4-F5A5542C07FE}" dt="2019-06-04T16:00:36.852" v="2528" actId="1076"/>
          <ac:picMkLst>
            <pc:docMk/>
            <pc:sldMk cId="4003092879" sldId="1055"/>
            <ac:picMk id="2" creationId="{A8A0D8DD-BEC1-4358-BD1D-6228558F4986}"/>
          </ac:picMkLst>
        </pc:picChg>
      </pc:sldChg>
      <pc:sldChg chg="add ord">
        <pc:chgData name="Rebecca Salles" userId="66a2db3d815e233f" providerId="LiveId" clId="{5446D67A-F890-4C12-AED4-F5A5542C07FE}" dt="2019-06-04T16:01:07.186" v="2530"/>
        <pc:sldMkLst>
          <pc:docMk/>
          <pc:sldMk cId="3452955628" sldId="1056"/>
        </pc:sldMkLst>
      </pc:sldChg>
    </pc:docChg>
  </pc:docChgLst>
  <pc:docChgLst>
    <pc:chgData name="Rebecca Salles" userId="66a2db3d815e233f" providerId="LiveId" clId="{BC1A7429-AD48-4EA5-9D93-E67924A80EF6}"/>
    <pc:docChg chg="undo custSel delSld modSld">
      <pc:chgData name="Rebecca Salles" userId="66a2db3d815e233f" providerId="LiveId" clId="{BC1A7429-AD48-4EA5-9D93-E67924A80EF6}" dt="2020-06-02T21:01:54.310" v="295" actId="5793"/>
      <pc:docMkLst>
        <pc:docMk/>
      </pc:docMkLst>
      <pc:sldChg chg="delSp modSp mod">
        <pc:chgData name="Rebecca Salles" userId="66a2db3d815e233f" providerId="LiveId" clId="{BC1A7429-AD48-4EA5-9D93-E67924A80EF6}" dt="2020-06-02T21:01:48.435" v="293" actId="5793"/>
        <pc:sldMkLst>
          <pc:docMk/>
          <pc:sldMk cId="1483654122" sldId="1050"/>
        </pc:sldMkLst>
        <pc:spChg chg="del mod topLvl">
          <ac:chgData name="Rebecca Salles" userId="66a2db3d815e233f" providerId="LiveId" clId="{BC1A7429-AD48-4EA5-9D93-E67924A80EF6}" dt="2020-06-02T20:09:01.530" v="232" actId="478"/>
          <ac:spMkLst>
            <pc:docMk/>
            <pc:sldMk cId="1483654122" sldId="1050"/>
            <ac:spMk id="11" creationId="{E1209E59-F0EC-4638-8DFD-CC378DB909D7}"/>
          </ac:spMkLst>
        </pc:spChg>
        <pc:spChg chg="mod topLvl">
          <ac:chgData name="Rebecca Salles" userId="66a2db3d815e233f" providerId="LiveId" clId="{BC1A7429-AD48-4EA5-9D93-E67924A80EF6}" dt="2020-06-02T21:01:48.435" v="293" actId="5793"/>
          <ac:spMkLst>
            <pc:docMk/>
            <pc:sldMk cId="1483654122" sldId="1050"/>
            <ac:spMk id="14" creationId="{435AA4BC-9530-462E-B13E-C39E1C9895E8}"/>
          </ac:spMkLst>
        </pc:spChg>
        <pc:grpChg chg="del">
          <ac:chgData name="Rebecca Salles" userId="66a2db3d815e233f" providerId="LiveId" clId="{BC1A7429-AD48-4EA5-9D93-E67924A80EF6}" dt="2020-06-02T20:08:50.262" v="229" actId="165"/>
          <ac:grpSpMkLst>
            <pc:docMk/>
            <pc:sldMk cId="1483654122" sldId="1050"/>
            <ac:grpSpMk id="8" creationId="{C528A783-A048-40C9-9D09-D3E98B9734DC}"/>
          </ac:grpSpMkLst>
        </pc:grpChg>
      </pc:sldChg>
      <pc:sldChg chg="modSp mod">
        <pc:chgData name="Rebecca Salles" userId="66a2db3d815e233f" providerId="LiveId" clId="{BC1A7429-AD48-4EA5-9D93-E67924A80EF6}" dt="2020-05-31T20:03:34.416" v="53" actId="1038"/>
        <pc:sldMkLst>
          <pc:docMk/>
          <pc:sldMk cId="2852551529" sldId="1065"/>
        </pc:sldMkLst>
        <pc:spChg chg="mod">
          <ac:chgData name="Rebecca Salles" userId="66a2db3d815e233f" providerId="LiveId" clId="{BC1A7429-AD48-4EA5-9D93-E67924A80EF6}" dt="2020-05-31T20:03:34.416" v="53" actId="1038"/>
          <ac:spMkLst>
            <pc:docMk/>
            <pc:sldMk cId="2852551529" sldId="1065"/>
            <ac:spMk id="2" creationId="{1AC3EAD9-4336-44EA-9779-F06B59BD7AAC}"/>
          </ac:spMkLst>
        </pc:spChg>
      </pc:sldChg>
      <pc:sldChg chg="addSp delSp modSp mod">
        <pc:chgData name="Rebecca Salles" userId="66a2db3d815e233f" providerId="LiveId" clId="{BC1A7429-AD48-4EA5-9D93-E67924A80EF6}" dt="2020-06-02T21:01:54.310" v="295" actId="5793"/>
        <pc:sldMkLst>
          <pc:docMk/>
          <pc:sldMk cId="3191525564" sldId="1149"/>
        </pc:sldMkLst>
        <pc:spChg chg="add mod">
          <ac:chgData name="Rebecca Salles" userId="66a2db3d815e233f" providerId="LiveId" clId="{BC1A7429-AD48-4EA5-9D93-E67924A80EF6}" dt="2020-06-02T21:01:54.310" v="295" actId="5793"/>
          <ac:spMkLst>
            <pc:docMk/>
            <pc:sldMk cId="3191525564" sldId="1149"/>
            <ac:spMk id="10" creationId="{9F6F8780-F65C-4CC2-901C-1EB59B343F1E}"/>
          </ac:spMkLst>
        </pc:spChg>
        <pc:spChg chg="del topLvl">
          <ac:chgData name="Rebecca Salles" userId="66a2db3d815e233f" providerId="LiveId" clId="{BC1A7429-AD48-4EA5-9D93-E67924A80EF6}" dt="2020-06-02T20:10:22.805" v="243" actId="478"/>
          <ac:spMkLst>
            <pc:docMk/>
            <pc:sldMk cId="3191525564" sldId="1149"/>
            <ac:spMk id="11" creationId="{E1209E59-F0EC-4638-8DFD-CC378DB909D7}"/>
          </ac:spMkLst>
        </pc:spChg>
        <pc:spChg chg="del mod topLvl">
          <ac:chgData name="Rebecca Salles" userId="66a2db3d815e233f" providerId="LiveId" clId="{BC1A7429-AD48-4EA5-9D93-E67924A80EF6}" dt="2020-06-02T20:10:18.820" v="242" actId="21"/>
          <ac:spMkLst>
            <pc:docMk/>
            <pc:sldMk cId="3191525564" sldId="1149"/>
            <ac:spMk id="14" creationId="{435AA4BC-9530-462E-B13E-C39E1C9895E8}"/>
          </ac:spMkLst>
        </pc:spChg>
        <pc:grpChg chg="del">
          <ac:chgData name="Rebecca Salles" userId="66a2db3d815e233f" providerId="LiveId" clId="{BC1A7429-AD48-4EA5-9D93-E67924A80EF6}" dt="2020-06-02T20:10:18.820" v="242" actId="21"/>
          <ac:grpSpMkLst>
            <pc:docMk/>
            <pc:sldMk cId="3191525564" sldId="1149"/>
            <ac:grpSpMk id="8" creationId="{C528A783-A048-40C9-9D09-D3E98B9734DC}"/>
          </ac:grpSpMkLst>
        </pc:grpChg>
      </pc:sldChg>
      <pc:sldChg chg="del">
        <pc:chgData name="Rebecca Salles" userId="66a2db3d815e233f" providerId="LiveId" clId="{BC1A7429-AD48-4EA5-9D93-E67924A80EF6}" dt="2020-06-02T19:57:34.919" v="56" actId="2696"/>
        <pc:sldMkLst>
          <pc:docMk/>
          <pc:sldMk cId="1502721013" sldId="1150"/>
        </pc:sldMkLst>
      </pc:sldChg>
    </pc:docChg>
  </pc:docChgLst>
  <pc:docChgLst>
    <pc:chgData name="Rebecca Salles" userId="66a2db3d815e233f" providerId="LiveId" clId="{050513FF-D394-48AA-8AE6-C0D5CCA6A853}"/>
    <pc:docChg chg="undo custSel addSld delSld modSld sldOrd">
      <pc:chgData name="Rebecca Salles" userId="66a2db3d815e233f" providerId="LiveId" clId="{050513FF-D394-48AA-8AE6-C0D5CCA6A853}" dt="2021-01-19T15:02:01.833" v="1017"/>
      <pc:docMkLst>
        <pc:docMk/>
      </pc:docMkLst>
      <pc:sldChg chg="ord">
        <pc:chgData name="Rebecca Salles" userId="66a2db3d815e233f" providerId="LiveId" clId="{050513FF-D394-48AA-8AE6-C0D5CCA6A853}" dt="2021-01-19T14:51:39.947" v="725"/>
        <pc:sldMkLst>
          <pc:docMk/>
          <pc:sldMk cId="3829437210" sldId="1243"/>
        </pc:sldMkLst>
      </pc:sldChg>
      <pc:sldChg chg="del">
        <pc:chgData name="Rebecca Salles" userId="66a2db3d815e233f" providerId="LiveId" clId="{050513FF-D394-48AA-8AE6-C0D5CCA6A853}" dt="2021-01-19T14:30:41.398" v="2" actId="47"/>
        <pc:sldMkLst>
          <pc:docMk/>
          <pc:sldMk cId="1813704508" sldId="1330"/>
        </pc:sldMkLst>
      </pc:sldChg>
      <pc:sldChg chg="del">
        <pc:chgData name="Rebecca Salles" userId="66a2db3d815e233f" providerId="LiveId" clId="{050513FF-D394-48AA-8AE6-C0D5CCA6A853}" dt="2021-01-19T14:30:33.599" v="1" actId="47"/>
        <pc:sldMkLst>
          <pc:docMk/>
          <pc:sldMk cId="300618643" sldId="1332"/>
        </pc:sldMkLst>
      </pc:sldChg>
      <pc:sldChg chg="del">
        <pc:chgData name="Rebecca Salles" userId="66a2db3d815e233f" providerId="LiveId" clId="{050513FF-D394-48AA-8AE6-C0D5CCA6A853}" dt="2021-01-19T14:30:32.177" v="0" actId="47"/>
        <pc:sldMkLst>
          <pc:docMk/>
          <pc:sldMk cId="1661058898" sldId="1334"/>
        </pc:sldMkLst>
      </pc:sldChg>
      <pc:sldChg chg="delSp modSp mod">
        <pc:chgData name="Rebecca Salles" userId="66a2db3d815e233f" providerId="LiveId" clId="{050513FF-D394-48AA-8AE6-C0D5CCA6A853}" dt="2021-01-19T14:40:17.015" v="617" actId="14100"/>
        <pc:sldMkLst>
          <pc:docMk/>
          <pc:sldMk cId="4034616646" sldId="1336"/>
        </pc:sldMkLst>
        <pc:spChg chg="mod">
          <ac:chgData name="Rebecca Salles" userId="66a2db3d815e233f" providerId="LiveId" clId="{050513FF-D394-48AA-8AE6-C0D5CCA6A853}" dt="2021-01-19T14:39:41.788" v="532" actId="1038"/>
          <ac:spMkLst>
            <pc:docMk/>
            <pc:sldMk cId="4034616646" sldId="1336"/>
            <ac:spMk id="73" creationId="{41B373C3-8853-4EC1-AA6E-0BFC7707310F}"/>
          </ac:spMkLst>
        </pc:spChg>
        <pc:spChg chg="mod">
          <ac:chgData name="Rebecca Salles" userId="66a2db3d815e233f" providerId="LiveId" clId="{050513FF-D394-48AA-8AE6-C0D5CCA6A853}" dt="2021-01-19T14:38:47.441" v="437" actId="1038"/>
          <ac:spMkLst>
            <pc:docMk/>
            <pc:sldMk cId="4034616646" sldId="1336"/>
            <ac:spMk id="75" creationId="{10EDE50A-4E51-4D83-AB15-0EB38E3ABF37}"/>
          </ac:spMkLst>
        </pc:spChg>
        <pc:spChg chg="del">
          <ac:chgData name="Rebecca Salles" userId="66a2db3d815e233f" providerId="LiveId" clId="{050513FF-D394-48AA-8AE6-C0D5CCA6A853}" dt="2021-01-19T14:37:25.286" v="299" actId="478"/>
          <ac:spMkLst>
            <pc:docMk/>
            <pc:sldMk cId="4034616646" sldId="1336"/>
            <ac:spMk id="102" creationId="{D9290409-C21E-4729-88A8-ED1B7B4E5CC4}"/>
          </ac:spMkLst>
        </pc:spChg>
        <pc:spChg chg="del">
          <ac:chgData name="Rebecca Salles" userId="66a2db3d815e233f" providerId="LiveId" clId="{050513FF-D394-48AA-8AE6-C0D5CCA6A853}" dt="2021-01-19T14:37:25.286" v="299" actId="478"/>
          <ac:spMkLst>
            <pc:docMk/>
            <pc:sldMk cId="4034616646" sldId="1336"/>
            <ac:spMk id="103" creationId="{0354FA95-11CA-4614-99BD-372A66046FE7}"/>
          </ac:spMkLst>
        </pc:spChg>
        <pc:spChg chg="del">
          <ac:chgData name="Rebecca Salles" userId="66a2db3d815e233f" providerId="LiveId" clId="{050513FF-D394-48AA-8AE6-C0D5CCA6A853}" dt="2021-01-19T14:37:25.286" v="299" actId="478"/>
          <ac:spMkLst>
            <pc:docMk/>
            <pc:sldMk cId="4034616646" sldId="1336"/>
            <ac:spMk id="104" creationId="{D1ABABE8-D9F6-4A04-9D20-A6879010D4B1}"/>
          </ac:spMkLst>
        </pc:spChg>
        <pc:grpChg chg="del">
          <ac:chgData name="Rebecca Salles" userId="66a2db3d815e233f" providerId="LiveId" clId="{050513FF-D394-48AA-8AE6-C0D5CCA6A853}" dt="2021-01-19T14:37:25.286" v="299" actId="478"/>
          <ac:grpSpMkLst>
            <pc:docMk/>
            <pc:sldMk cId="4034616646" sldId="1336"/>
            <ac:grpSpMk id="67" creationId="{C7140F5B-E28B-4045-9C15-8A37E03FA1C4}"/>
          </ac:grpSpMkLst>
        </pc:grpChg>
        <pc:picChg chg="del">
          <ac:chgData name="Rebecca Salles" userId="66a2db3d815e233f" providerId="LiveId" clId="{050513FF-D394-48AA-8AE6-C0D5CCA6A853}" dt="2021-01-19T14:37:57.830" v="300" actId="478"/>
          <ac:picMkLst>
            <pc:docMk/>
            <pc:sldMk cId="4034616646" sldId="1336"/>
            <ac:picMk id="63" creationId="{53E956A7-9EB1-4890-B117-2B4892FA1C8F}"/>
          </ac:picMkLst>
        </pc:picChg>
        <pc:picChg chg="mod">
          <ac:chgData name="Rebecca Salles" userId="66a2db3d815e233f" providerId="LiveId" clId="{050513FF-D394-48AA-8AE6-C0D5CCA6A853}" dt="2021-01-19T14:38:24.330" v="381" actId="1037"/>
          <ac:picMkLst>
            <pc:docMk/>
            <pc:sldMk cId="4034616646" sldId="1336"/>
            <ac:picMk id="64" creationId="{75759BFC-3D96-48B6-A6B4-5D8379CD74E8}"/>
          </ac:picMkLst>
        </pc:picChg>
        <pc:picChg chg="del">
          <ac:chgData name="Rebecca Salles" userId="66a2db3d815e233f" providerId="LiveId" clId="{050513FF-D394-48AA-8AE6-C0D5CCA6A853}" dt="2021-01-19T14:39:14.075" v="447" actId="478"/>
          <ac:picMkLst>
            <pc:docMk/>
            <pc:sldMk cId="4034616646" sldId="1336"/>
            <ac:picMk id="65" creationId="{DE0FC462-C91F-4A41-9E8C-A52C6272602A}"/>
          </ac:picMkLst>
        </pc:picChg>
        <pc:cxnChg chg="mod">
          <ac:chgData name="Rebecca Salles" userId="66a2db3d815e233f" providerId="LiveId" clId="{050513FF-D394-48AA-8AE6-C0D5CCA6A853}" dt="2021-01-19T14:38:32.049" v="398" actId="14100"/>
          <ac:cxnSpMkLst>
            <pc:docMk/>
            <pc:sldMk cId="4034616646" sldId="1336"/>
            <ac:cxnSpMk id="32" creationId="{DCCFF87D-E6FC-4B82-82FA-D281445A62D5}"/>
          </ac:cxnSpMkLst>
        </pc:cxnChg>
        <pc:cxnChg chg="mod">
          <ac:chgData name="Rebecca Salles" userId="66a2db3d815e233f" providerId="LiveId" clId="{050513FF-D394-48AA-8AE6-C0D5CCA6A853}" dt="2021-01-19T14:40:10.587" v="608" actId="14100"/>
          <ac:cxnSpMkLst>
            <pc:docMk/>
            <pc:sldMk cId="4034616646" sldId="1336"/>
            <ac:cxnSpMk id="49" creationId="{7F2AE16A-903B-4F1F-A28F-0673EB989BE3}"/>
          </ac:cxnSpMkLst>
        </pc:cxnChg>
        <pc:cxnChg chg="mod">
          <ac:chgData name="Rebecca Salles" userId="66a2db3d815e233f" providerId="LiveId" clId="{050513FF-D394-48AA-8AE6-C0D5CCA6A853}" dt="2021-01-19T14:39:25.909" v="495" actId="14100"/>
          <ac:cxnSpMkLst>
            <pc:docMk/>
            <pc:sldMk cId="4034616646" sldId="1336"/>
            <ac:cxnSpMk id="52" creationId="{5CC49D66-2579-40DE-AF65-24A935795DC0}"/>
          </ac:cxnSpMkLst>
        </pc:cxnChg>
        <pc:cxnChg chg="mod">
          <ac:chgData name="Rebecca Salles" userId="66a2db3d815e233f" providerId="LiveId" clId="{050513FF-D394-48AA-8AE6-C0D5CCA6A853}" dt="2021-01-19T14:38:39.243" v="414" actId="14100"/>
          <ac:cxnSpMkLst>
            <pc:docMk/>
            <pc:sldMk cId="4034616646" sldId="1336"/>
            <ac:cxnSpMk id="54" creationId="{A5723EDC-2E89-4A7E-A80B-7555E263FCF5}"/>
          </ac:cxnSpMkLst>
        </pc:cxnChg>
        <pc:cxnChg chg="mod">
          <ac:chgData name="Rebecca Salles" userId="66a2db3d815e233f" providerId="LiveId" clId="{050513FF-D394-48AA-8AE6-C0D5CCA6A853}" dt="2021-01-19T14:38:10.666" v="357" actId="14100"/>
          <ac:cxnSpMkLst>
            <pc:docMk/>
            <pc:sldMk cId="4034616646" sldId="1336"/>
            <ac:cxnSpMk id="55" creationId="{2CF4A9F1-86CC-4ABF-A5A4-B98D6F8F75BD}"/>
          </ac:cxnSpMkLst>
        </pc:cxnChg>
        <pc:cxnChg chg="mod">
          <ac:chgData name="Rebecca Salles" userId="66a2db3d815e233f" providerId="LiveId" clId="{050513FF-D394-48AA-8AE6-C0D5CCA6A853}" dt="2021-01-19T14:40:17.015" v="617" actId="14100"/>
          <ac:cxnSpMkLst>
            <pc:docMk/>
            <pc:sldMk cId="4034616646" sldId="1336"/>
            <ac:cxnSpMk id="66" creationId="{C022C724-641B-40CF-AEEF-26898B665541}"/>
          </ac:cxnSpMkLst>
        </pc:cxnChg>
        <pc:cxnChg chg="mod">
          <ac:chgData name="Rebecca Salles" userId="66a2db3d815e233f" providerId="LiveId" clId="{050513FF-D394-48AA-8AE6-C0D5CCA6A853}" dt="2021-01-19T14:38:53.240" v="446" actId="14100"/>
          <ac:cxnSpMkLst>
            <pc:docMk/>
            <pc:sldMk cId="4034616646" sldId="1336"/>
            <ac:cxnSpMk id="81" creationId="{15C5020C-A4E8-4D75-A7C9-6872D7D6B040}"/>
          </ac:cxnSpMkLst>
        </pc:cxnChg>
        <pc:cxnChg chg="mod">
          <ac:chgData name="Rebecca Salles" userId="66a2db3d815e233f" providerId="LiveId" clId="{050513FF-D394-48AA-8AE6-C0D5CCA6A853}" dt="2021-01-19T14:39:47.443" v="550" actId="14100"/>
          <ac:cxnSpMkLst>
            <pc:docMk/>
            <pc:sldMk cId="4034616646" sldId="1336"/>
            <ac:cxnSpMk id="82" creationId="{D8F7BCFE-49A6-46B8-A82E-69612358BBA4}"/>
          </ac:cxnSpMkLst>
        </pc:cxnChg>
      </pc:sldChg>
      <pc:sldChg chg="delSp modSp mod">
        <pc:chgData name="Rebecca Salles" userId="66a2db3d815e233f" providerId="LiveId" clId="{050513FF-D394-48AA-8AE6-C0D5CCA6A853}" dt="2021-01-19T14:53:56.014" v="821" actId="1038"/>
        <pc:sldMkLst>
          <pc:docMk/>
          <pc:sldMk cId="718215353" sldId="1337"/>
        </pc:sldMkLst>
        <pc:spChg chg="mod">
          <ac:chgData name="Rebecca Salles" userId="66a2db3d815e233f" providerId="LiveId" clId="{050513FF-D394-48AA-8AE6-C0D5CCA6A853}" dt="2021-01-19T14:53:01.074" v="817" actId="1076"/>
          <ac:spMkLst>
            <pc:docMk/>
            <pc:sldMk cId="718215353" sldId="1337"/>
            <ac:spMk id="36" creationId="{A84EA626-E0FD-4A44-9FFB-6F0843EE528C}"/>
          </ac:spMkLst>
        </pc:spChg>
        <pc:spChg chg="mod">
          <ac:chgData name="Rebecca Salles" userId="66a2db3d815e233f" providerId="LiveId" clId="{050513FF-D394-48AA-8AE6-C0D5CCA6A853}" dt="2021-01-19T14:53:34.783" v="818" actId="207"/>
          <ac:spMkLst>
            <pc:docMk/>
            <pc:sldMk cId="718215353" sldId="1337"/>
            <ac:spMk id="37" creationId="{A7D1D871-D5E5-43D9-9839-282E6A3A6098}"/>
          </ac:spMkLst>
        </pc:spChg>
        <pc:spChg chg="mod">
          <ac:chgData name="Rebecca Salles" userId="66a2db3d815e233f" providerId="LiveId" clId="{050513FF-D394-48AA-8AE6-C0D5CCA6A853}" dt="2021-01-19T14:53:56.014" v="821" actId="1038"/>
          <ac:spMkLst>
            <pc:docMk/>
            <pc:sldMk cId="718215353" sldId="1337"/>
            <ac:spMk id="39" creationId="{9DCE5BA0-FA0C-432A-8E60-8A99213FF669}"/>
          </ac:spMkLst>
        </pc:spChg>
        <pc:spChg chg="mod">
          <ac:chgData name="Rebecca Salles" userId="66a2db3d815e233f" providerId="LiveId" clId="{050513FF-D394-48AA-8AE6-C0D5CCA6A853}" dt="2021-01-19T14:33:43.399" v="211" actId="1037"/>
          <ac:spMkLst>
            <pc:docMk/>
            <pc:sldMk cId="718215353" sldId="1337"/>
            <ac:spMk id="75" creationId="{10EDE50A-4E51-4D83-AB15-0EB38E3ABF37}"/>
          </ac:spMkLst>
        </pc:spChg>
        <pc:spChg chg="del">
          <ac:chgData name="Rebecca Salles" userId="66a2db3d815e233f" providerId="LiveId" clId="{050513FF-D394-48AA-8AE6-C0D5CCA6A853}" dt="2021-01-19T14:37:20.919" v="298" actId="478"/>
          <ac:spMkLst>
            <pc:docMk/>
            <pc:sldMk cId="718215353" sldId="1337"/>
            <ac:spMk id="110" creationId="{51622AA4-A052-4562-BCF2-FFFAD8E3AC4E}"/>
          </ac:spMkLst>
        </pc:spChg>
        <pc:spChg chg="del">
          <ac:chgData name="Rebecca Salles" userId="66a2db3d815e233f" providerId="LiveId" clId="{050513FF-D394-48AA-8AE6-C0D5CCA6A853}" dt="2021-01-19T14:37:20.919" v="298" actId="478"/>
          <ac:spMkLst>
            <pc:docMk/>
            <pc:sldMk cId="718215353" sldId="1337"/>
            <ac:spMk id="121" creationId="{FA75AD76-DE0F-4F98-8AB2-2584B18348F1}"/>
          </ac:spMkLst>
        </pc:spChg>
        <pc:spChg chg="del">
          <ac:chgData name="Rebecca Salles" userId="66a2db3d815e233f" providerId="LiveId" clId="{050513FF-D394-48AA-8AE6-C0D5CCA6A853}" dt="2021-01-19T14:37:20.919" v="298" actId="478"/>
          <ac:spMkLst>
            <pc:docMk/>
            <pc:sldMk cId="718215353" sldId="1337"/>
            <ac:spMk id="125" creationId="{764FFE74-9F68-42D7-9124-156A96504233}"/>
          </ac:spMkLst>
        </pc:spChg>
        <pc:grpChg chg="del">
          <ac:chgData name="Rebecca Salles" userId="66a2db3d815e233f" providerId="LiveId" clId="{050513FF-D394-48AA-8AE6-C0D5CCA6A853}" dt="2021-01-19T14:37:20.919" v="298" actId="478"/>
          <ac:grpSpMkLst>
            <pc:docMk/>
            <pc:sldMk cId="718215353" sldId="1337"/>
            <ac:grpSpMk id="76" creationId="{7730F09C-D7D5-47E9-8C8F-FC248C112E58}"/>
          </ac:grpSpMkLst>
        </pc:grpChg>
        <pc:picChg chg="del">
          <ac:chgData name="Rebecca Salles" userId="66a2db3d815e233f" providerId="LiveId" clId="{050513FF-D394-48AA-8AE6-C0D5CCA6A853}" dt="2021-01-19T14:33:54.346" v="222" actId="478"/>
          <ac:picMkLst>
            <pc:docMk/>
            <pc:sldMk cId="718215353" sldId="1337"/>
            <ac:picMk id="63" creationId="{53E956A7-9EB1-4890-B117-2B4892FA1C8F}"/>
          </ac:picMkLst>
        </pc:picChg>
        <pc:picChg chg="mod">
          <ac:chgData name="Rebecca Salles" userId="66a2db3d815e233f" providerId="LiveId" clId="{050513FF-D394-48AA-8AE6-C0D5CCA6A853}" dt="2021-01-19T14:33:17.842" v="174" actId="1038"/>
          <ac:picMkLst>
            <pc:docMk/>
            <pc:sldMk cId="718215353" sldId="1337"/>
            <ac:picMk id="64" creationId="{75759BFC-3D96-48B6-A6B4-5D8379CD74E8}"/>
          </ac:picMkLst>
        </pc:picChg>
        <pc:cxnChg chg="mod">
          <ac:chgData name="Rebecca Salles" userId="66a2db3d815e233f" providerId="LiveId" clId="{050513FF-D394-48AA-8AE6-C0D5CCA6A853}" dt="2021-01-19T14:33:23.416" v="176" actId="14100"/>
          <ac:cxnSpMkLst>
            <pc:docMk/>
            <pc:sldMk cId="718215353" sldId="1337"/>
            <ac:cxnSpMk id="32" creationId="{DCCFF87D-E6FC-4B82-82FA-D281445A62D5}"/>
          </ac:cxnSpMkLst>
        </pc:cxnChg>
        <pc:cxnChg chg="mod">
          <ac:chgData name="Rebecca Salles" userId="66a2db3d815e233f" providerId="LiveId" clId="{050513FF-D394-48AA-8AE6-C0D5CCA6A853}" dt="2021-01-19T14:33:34.029" v="195" actId="14100"/>
          <ac:cxnSpMkLst>
            <pc:docMk/>
            <pc:sldMk cId="718215353" sldId="1337"/>
            <ac:cxnSpMk id="54" creationId="{A5723EDC-2E89-4A7E-A80B-7555E263FCF5}"/>
          </ac:cxnSpMkLst>
        </pc:cxnChg>
        <pc:cxnChg chg="mod">
          <ac:chgData name="Rebecca Salles" userId="66a2db3d815e233f" providerId="LiveId" clId="{050513FF-D394-48AA-8AE6-C0D5CCA6A853}" dt="2021-01-19T14:34:13.239" v="282" actId="14100"/>
          <ac:cxnSpMkLst>
            <pc:docMk/>
            <pc:sldMk cId="718215353" sldId="1337"/>
            <ac:cxnSpMk id="55" creationId="{2CF4A9F1-86CC-4ABF-A5A4-B98D6F8F75BD}"/>
          </ac:cxnSpMkLst>
        </pc:cxnChg>
        <pc:cxnChg chg="mod">
          <ac:chgData name="Rebecca Salles" userId="66a2db3d815e233f" providerId="LiveId" clId="{050513FF-D394-48AA-8AE6-C0D5CCA6A853}" dt="2021-01-19T14:33:49.491" v="221" actId="14100"/>
          <ac:cxnSpMkLst>
            <pc:docMk/>
            <pc:sldMk cId="718215353" sldId="1337"/>
            <ac:cxnSpMk id="81" creationId="{15C5020C-A4E8-4D75-A7C9-6872D7D6B040}"/>
          </ac:cxnSpMkLst>
        </pc:cxnChg>
      </pc:sldChg>
      <pc:sldChg chg="delSp modSp mod">
        <pc:chgData name="Rebecca Salles" userId="66a2db3d815e233f" providerId="LiveId" clId="{050513FF-D394-48AA-8AE6-C0D5CCA6A853}" dt="2021-01-19T14:53:42.350" v="819" actId="207"/>
        <pc:sldMkLst>
          <pc:docMk/>
          <pc:sldMk cId="785683678" sldId="1338"/>
        </pc:sldMkLst>
        <pc:spChg chg="mod">
          <ac:chgData name="Rebecca Salles" userId="66a2db3d815e233f" providerId="LiveId" clId="{050513FF-D394-48AA-8AE6-C0D5CCA6A853}" dt="2021-01-19T14:52:27.378" v="768" actId="1076"/>
          <ac:spMkLst>
            <pc:docMk/>
            <pc:sldMk cId="785683678" sldId="1338"/>
            <ac:spMk id="22" creationId="{FAAE1AB2-3B93-425B-9255-E706168C1715}"/>
          </ac:spMkLst>
        </pc:spChg>
        <pc:spChg chg="mod">
          <ac:chgData name="Rebecca Salles" userId="66a2db3d815e233f" providerId="LiveId" clId="{050513FF-D394-48AA-8AE6-C0D5CCA6A853}" dt="2021-01-19T14:53:42.350" v="819" actId="207"/>
          <ac:spMkLst>
            <pc:docMk/>
            <pc:sldMk cId="785683678" sldId="1338"/>
            <ac:spMk id="33" creationId="{65492836-331C-4DD1-BE03-BD3025C022EE}"/>
          </ac:spMkLst>
        </pc:spChg>
        <pc:spChg chg="mod">
          <ac:chgData name="Rebecca Salles" userId="66a2db3d815e233f" providerId="LiveId" clId="{050513FF-D394-48AA-8AE6-C0D5CCA6A853}" dt="2021-01-19T14:52:21.513" v="767" actId="1076"/>
          <ac:spMkLst>
            <pc:docMk/>
            <pc:sldMk cId="785683678" sldId="1338"/>
            <ac:spMk id="37" creationId="{20C821CF-DE1A-4FBA-977B-2586F9FF740F}"/>
          </ac:spMkLst>
        </pc:spChg>
        <pc:spChg chg="mod">
          <ac:chgData name="Rebecca Salles" userId="66a2db3d815e233f" providerId="LiveId" clId="{050513FF-D394-48AA-8AE6-C0D5CCA6A853}" dt="2021-01-19T14:31:59.432" v="24" actId="1037"/>
          <ac:spMkLst>
            <pc:docMk/>
            <pc:sldMk cId="785683678" sldId="1338"/>
            <ac:spMk id="61" creationId="{F588A139-FA89-4FB7-B957-EAD5D6AC1B81}"/>
          </ac:spMkLst>
        </pc:spChg>
        <pc:spChg chg="del">
          <ac:chgData name="Rebecca Salles" userId="66a2db3d815e233f" providerId="LiveId" clId="{050513FF-D394-48AA-8AE6-C0D5CCA6A853}" dt="2021-01-19T14:32:17.117" v="82" actId="478"/>
          <ac:spMkLst>
            <pc:docMk/>
            <pc:sldMk cId="785683678" sldId="1338"/>
            <ac:spMk id="72" creationId="{7B05C956-61E1-4157-8105-1960D97B03E4}"/>
          </ac:spMkLst>
        </pc:spChg>
        <pc:cxnChg chg="mod">
          <ac:chgData name="Rebecca Salles" userId="66a2db3d815e233f" providerId="LiveId" clId="{050513FF-D394-48AA-8AE6-C0D5CCA6A853}" dt="2021-01-19T14:32:11.427" v="81" actId="14100"/>
          <ac:cxnSpMkLst>
            <pc:docMk/>
            <pc:sldMk cId="785683678" sldId="1338"/>
            <ac:cxnSpMk id="36" creationId="{50C95CC6-09BE-41B4-8FF9-B540625AAECC}"/>
          </ac:cxnSpMkLst>
        </pc:cxnChg>
        <pc:cxnChg chg="mod">
          <ac:chgData name="Rebecca Salles" userId="66a2db3d815e233f" providerId="LiveId" clId="{050513FF-D394-48AA-8AE6-C0D5CCA6A853}" dt="2021-01-19T14:32:29.427" v="141" actId="14100"/>
          <ac:cxnSpMkLst>
            <pc:docMk/>
            <pc:sldMk cId="785683678" sldId="1338"/>
            <ac:cxnSpMk id="38" creationId="{FA38D06B-1684-4CB7-A120-8C13CBCD1153}"/>
          </ac:cxnSpMkLst>
        </pc:cxnChg>
      </pc:sldChg>
      <pc:sldChg chg="addSp delSp modSp mod">
        <pc:chgData name="Rebecca Salles" userId="66a2db3d815e233f" providerId="LiveId" clId="{050513FF-D394-48AA-8AE6-C0D5CCA6A853}" dt="2021-01-19T15:02:01.833" v="1017"/>
        <pc:sldMkLst>
          <pc:docMk/>
          <pc:sldMk cId="1326656638" sldId="1339"/>
        </pc:sldMkLst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16" creationId="{2C1D21D6-B8FC-484F-9C5D-FBC27746DA49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17" creationId="{519A2759-7559-47AE-8181-8DA61585075D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18" creationId="{A96976A6-1967-4350-9B5E-94DB78AA0FD8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19" creationId="{D8E779A4-2DC5-4931-AA99-F950978453F9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20" creationId="{A8852900-8CC1-40E6-AE47-BA6EE34A1E86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22" creationId="{7AB70792-923A-44C3-A751-988430137A53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23" creationId="{5FE22EBA-9F83-4A47-81B8-6DE093C46FDB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28" creationId="{D214DA33-F0CB-4490-8858-668F738AF036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31" creationId="{63222072-6F90-4BCA-BF90-9C9962AB7539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32" creationId="{B938BD21-9EA4-4BCB-81B2-0602227B4DA8}"/>
          </ac:spMkLst>
        </pc:spChg>
        <pc:spChg chg="add del mod">
          <ac:chgData name="Rebecca Salles" userId="66a2db3d815e233f" providerId="LiveId" clId="{050513FF-D394-48AA-8AE6-C0D5CCA6A853}" dt="2021-01-19T14:41:21.822" v="619"/>
          <ac:spMkLst>
            <pc:docMk/>
            <pc:sldMk cId="1326656638" sldId="1339"/>
            <ac:spMk id="33" creationId="{781847F0-3C54-4655-B864-09BA22018ABF}"/>
          </ac:spMkLst>
        </pc:spChg>
        <pc:spChg chg="mod topLvl">
          <ac:chgData name="Rebecca Salles" userId="66a2db3d815e233f" providerId="LiveId" clId="{050513FF-D394-48AA-8AE6-C0D5CCA6A853}" dt="2021-01-19T14:42:54.130" v="628" actId="165"/>
          <ac:spMkLst>
            <pc:docMk/>
            <pc:sldMk cId="1326656638" sldId="1339"/>
            <ac:spMk id="42" creationId="{B61C23A7-D856-4981-A8B2-14114787A681}"/>
          </ac:spMkLst>
        </pc:spChg>
        <pc:spChg chg="mod topLvl">
          <ac:chgData name="Rebecca Salles" userId="66a2db3d815e233f" providerId="LiveId" clId="{050513FF-D394-48AA-8AE6-C0D5CCA6A853}" dt="2021-01-19T15:01:45.399" v="1015" actId="20577"/>
          <ac:spMkLst>
            <pc:docMk/>
            <pc:sldMk cId="1326656638" sldId="1339"/>
            <ac:spMk id="43" creationId="{0D115EF3-A9E8-4206-99AA-1BCFD845583C}"/>
          </ac:spMkLst>
        </pc:spChg>
        <pc:spChg chg="mod topLvl">
          <ac:chgData name="Rebecca Salles" userId="66a2db3d815e233f" providerId="LiveId" clId="{050513FF-D394-48AA-8AE6-C0D5CCA6A853}" dt="2021-01-19T15:02:01.833" v="1017"/>
          <ac:spMkLst>
            <pc:docMk/>
            <pc:sldMk cId="1326656638" sldId="1339"/>
            <ac:spMk id="44" creationId="{B6577F22-9768-444D-A148-033FF4C27F60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45" creationId="{B49B697D-E50C-4DDA-9115-E56C842F0EAA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46" creationId="{83C02F60-B171-4FBD-9536-09D8EF31A7DF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47" creationId="{6868F52F-82A8-4C69-A893-DEF0D525E318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48" creationId="{8420A5BF-A0CB-4C42-9410-2C9B5411C8A9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49" creationId="{E6B5743D-00DC-4D6B-92BF-4012D94ADC53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51" creationId="{6E1DE881-1F68-4861-9DDD-00F5B129F34F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52" creationId="{AC2559B3-4848-4228-8DBB-2143BE95CE84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57" creationId="{E8D87544-5F71-4987-8FD1-77F57147DD1D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60" creationId="{7416A64B-3549-4557-8237-60AF247FDAF9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61" creationId="{A652F070-584D-47D4-B2DE-59EE1D748022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62" creationId="{4255959A-988F-4EB0-A075-7235039E44B0}"/>
          </ac:spMkLst>
        </pc:spChg>
        <pc:spChg chg="add del mod">
          <ac:chgData name="Rebecca Salles" userId="66a2db3d815e233f" providerId="LiveId" clId="{050513FF-D394-48AA-8AE6-C0D5CCA6A853}" dt="2021-01-19T14:56:25.874" v="910"/>
          <ac:spMkLst>
            <pc:docMk/>
            <pc:sldMk cId="1326656638" sldId="1339"/>
            <ac:spMk id="63" creationId="{DB3C4EC9-3372-4A7D-8D1E-7A09BC80AE7B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68" creationId="{BCBE709F-3EA8-497D-8D86-497D00C8EE13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69" creationId="{C9AB792B-6884-4C46-AB51-2E52B2E11289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1" creationId="{E47746C1-FCCA-4508-BCC0-8B1B02CDA3F6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2" creationId="{D2F2093A-FADD-4E6A-8E2C-E64DAD9589E7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3" creationId="{C3E99B8B-82D6-46E9-A3F7-3B9F7E98700F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4" creationId="{4E95C5CB-67C6-461C-BC25-2B83220DFCEB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5" creationId="{64797747-DE92-49B6-9B0B-7439D9B418BD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76" creationId="{B577BF8C-59C0-421B-9EAB-23A6729A7F70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82" creationId="{5C7F974C-5DA0-49B1-AC4C-C288656C5DC3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83" creationId="{7F712519-337F-4F6F-AFCF-451F2A01FC14}"/>
          </ac:spMkLst>
        </pc:spChg>
        <pc:spChg chg="add del mod">
          <ac:chgData name="Rebecca Salles" userId="66a2db3d815e233f" providerId="LiveId" clId="{050513FF-D394-48AA-8AE6-C0D5CCA6A853}" dt="2021-01-19T14:58:25.296" v="931"/>
          <ac:spMkLst>
            <pc:docMk/>
            <pc:sldMk cId="1326656638" sldId="1339"/>
            <ac:spMk id="84" creationId="{41094587-D9DB-48E4-88D6-63EB43471936}"/>
          </ac:spMkLst>
        </pc:spChg>
        <pc:grpChg chg="del">
          <ac:chgData name="Rebecca Salles" userId="66a2db3d815e233f" providerId="LiveId" clId="{050513FF-D394-48AA-8AE6-C0D5CCA6A853}" dt="2021-01-19T14:42:26.572" v="625" actId="165"/>
          <ac:grpSpMkLst>
            <pc:docMk/>
            <pc:sldMk cId="1326656638" sldId="1339"/>
            <ac:grpSpMk id="2" creationId="{D91240CB-FF39-4690-85C1-C13CFF5412F5}"/>
          </ac:grpSpMkLst>
        </pc:grpChg>
        <pc:grpChg chg="add del mod">
          <ac:chgData name="Rebecca Salles" userId="66a2db3d815e233f" providerId="LiveId" clId="{050513FF-D394-48AA-8AE6-C0D5CCA6A853}" dt="2021-01-19T14:42:54.130" v="628" actId="165"/>
          <ac:grpSpMkLst>
            <pc:docMk/>
            <pc:sldMk cId="1326656638" sldId="1339"/>
            <ac:grpSpMk id="8" creationId="{DD5E5EE2-9A2B-4298-88BF-25765673A10D}"/>
          </ac:grpSpMkLst>
        </pc:grpChg>
        <pc:picChg chg="del mod topLvl">
          <ac:chgData name="Rebecca Salles" userId="66a2db3d815e233f" providerId="LiveId" clId="{050513FF-D394-48AA-8AE6-C0D5CCA6A853}" dt="2021-01-19T14:57:05.341" v="918" actId="478"/>
          <ac:picMkLst>
            <pc:docMk/>
            <pc:sldMk cId="1326656638" sldId="1339"/>
            <ac:picMk id="3" creationId="{182EC118-F4FF-4CF4-8D1A-025BA47A0F4A}"/>
          </ac:picMkLst>
        </pc:picChg>
        <pc:picChg chg="mod topLvl">
          <ac:chgData name="Rebecca Salles" userId="66a2db3d815e233f" providerId="LiveId" clId="{050513FF-D394-48AA-8AE6-C0D5CCA6A853}" dt="2021-01-19T15:00:53.837" v="999" actId="1035"/>
          <ac:picMkLst>
            <pc:docMk/>
            <pc:sldMk cId="1326656638" sldId="1339"/>
            <ac:picMk id="4" creationId="{618190B8-A3ED-462D-8881-07CEF62A75CE}"/>
          </ac:picMkLst>
        </pc:picChg>
        <pc:picChg chg="add del mod">
          <ac:chgData name="Rebecca Salles" userId="66a2db3d815e233f" providerId="LiveId" clId="{050513FF-D394-48AA-8AE6-C0D5CCA6A853}" dt="2021-01-19T14:43:21.161" v="631" actId="478"/>
          <ac:picMkLst>
            <pc:docMk/>
            <pc:sldMk cId="1326656638" sldId="1339"/>
            <ac:picMk id="6" creationId="{8C2CCB9A-B8AD-4A34-A92E-A47118D7C8DF}"/>
          </ac:picMkLst>
        </pc:picChg>
        <pc:picChg chg="add del mod modCrop">
          <ac:chgData name="Rebecca Salles" userId="66a2db3d815e233f" providerId="LiveId" clId="{050513FF-D394-48AA-8AE6-C0D5CCA6A853}" dt="2021-01-19T14:47:52.848" v="673" actId="478"/>
          <ac:picMkLst>
            <pc:docMk/>
            <pc:sldMk cId="1326656638" sldId="1339"/>
            <ac:picMk id="11" creationId="{CF3FAE1F-092B-488A-B4C6-70B3FC245182}"/>
          </ac:picMkLst>
        </pc:picChg>
        <pc:picChg chg="add del mod modCrop">
          <ac:chgData name="Rebecca Salles" userId="66a2db3d815e233f" providerId="LiveId" clId="{050513FF-D394-48AA-8AE6-C0D5CCA6A853}" dt="2021-01-19T14:49:13.321" v="683" actId="478"/>
          <ac:picMkLst>
            <pc:docMk/>
            <pc:sldMk cId="1326656638" sldId="1339"/>
            <ac:picMk id="13" creationId="{6138E9F0-67F2-49B0-95C3-1D6172953C2D}"/>
          </ac:picMkLst>
        </pc:picChg>
        <pc:picChg chg="add del mod">
          <ac:chgData name="Rebecca Salles" userId="66a2db3d815e233f" providerId="LiveId" clId="{050513FF-D394-48AA-8AE6-C0D5CCA6A853}" dt="2021-01-19T14:41:21.822" v="619"/>
          <ac:picMkLst>
            <pc:docMk/>
            <pc:sldMk cId="1326656638" sldId="1339"/>
            <ac:picMk id="15" creationId="{A86DEE6B-26F6-494D-A33F-97D244274150}"/>
          </ac:picMkLst>
        </pc:picChg>
        <pc:picChg chg="add del mod">
          <ac:chgData name="Rebecca Salles" userId="66a2db3d815e233f" providerId="LiveId" clId="{050513FF-D394-48AA-8AE6-C0D5CCA6A853}" dt="2021-01-19T14:41:21.822" v="619"/>
          <ac:picMkLst>
            <pc:docMk/>
            <pc:sldMk cId="1326656638" sldId="1339"/>
            <ac:picMk id="26" creationId="{779034C4-8AEB-465A-ADCC-F46655BAF357}"/>
          </ac:picMkLst>
        </pc:picChg>
        <pc:picChg chg="add mod">
          <ac:chgData name="Rebecca Salles" userId="66a2db3d815e233f" providerId="LiveId" clId="{050513FF-D394-48AA-8AE6-C0D5CCA6A853}" dt="2021-01-19T14:58:02.961" v="929" actId="1076"/>
          <ac:picMkLst>
            <pc:docMk/>
            <pc:sldMk cId="1326656638" sldId="1339"/>
            <ac:picMk id="35" creationId="{7C00B746-241E-4BF4-A3CB-D289E9D6FE00}"/>
          </ac:picMkLst>
        </pc:picChg>
        <pc:picChg chg="add del mod modCrop">
          <ac:chgData name="Rebecca Salles" userId="66a2db3d815e233f" providerId="LiveId" clId="{050513FF-D394-48AA-8AE6-C0D5CCA6A853}" dt="2021-01-19T14:58:47.704" v="937" actId="478"/>
          <ac:picMkLst>
            <pc:docMk/>
            <pc:sldMk cId="1326656638" sldId="1339"/>
            <ac:picMk id="36" creationId="{383F8FD1-AE68-4E5D-B674-4EAEF417C7B6}"/>
          </ac:picMkLst>
        </pc:picChg>
        <pc:picChg chg="add del mod modCrop">
          <ac:chgData name="Rebecca Salles" userId="66a2db3d815e233f" providerId="LiveId" clId="{050513FF-D394-48AA-8AE6-C0D5CCA6A853}" dt="2021-01-19T14:47:53.794" v="674" actId="478"/>
          <ac:picMkLst>
            <pc:docMk/>
            <pc:sldMk cId="1326656638" sldId="1339"/>
            <ac:picMk id="38" creationId="{F9CFED46-F884-47B0-B7B6-DA5C06B43259}"/>
          </ac:picMkLst>
        </pc:picChg>
        <pc:picChg chg="del mod topLvl">
          <ac:chgData name="Rebecca Salles" userId="66a2db3d815e233f" providerId="LiveId" clId="{050513FF-D394-48AA-8AE6-C0D5CCA6A853}" dt="2021-01-19T14:57:41.537" v="928" actId="478"/>
          <ac:picMkLst>
            <pc:docMk/>
            <pc:sldMk cId="1326656638" sldId="1339"/>
            <ac:picMk id="39" creationId="{62560BEC-BCED-466C-BB20-0FD2BA3EC435}"/>
          </ac:picMkLst>
        </pc:picChg>
        <pc:picChg chg="add del mod">
          <ac:chgData name="Rebecca Salles" userId="66a2db3d815e233f" providerId="LiveId" clId="{050513FF-D394-48AA-8AE6-C0D5CCA6A853}" dt="2021-01-19T14:56:25.874" v="910"/>
          <ac:picMkLst>
            <pc:docMk/>
            <pc:sldMk cId="1326656638" sldId="1339"/>
            <ac:picMk id="41" creationId="{708BB5CE-53FB-4873-A072-751584CFF5EF}"/>
          </ac:picMkLst>
        </pc:picChg>
        <pc:picChg chg="add del mod">
          <ac:chgData name="Rebecca Salles" userId="66a2db3d815e233f" providerId="LiveId" clId="{050513FF-D394-48AA-8AE6-C0D5CCA6A853}" dt="2021-01-19T14:56:25.874" v="910"/>
          <ac:picMkLst>
            <pc:docMk/>
            <pc:sldMk cId="1326656638" sldId="1339"/>
            <ac:picMk id="55" creationId="{FC57182E-3F69-444D-B46A-D1F5F6EDA6E3}"/>
          </ac:picMkLst>
        </pc:picChg>
        <pc:picChg chg="add del mod">
          <ac:chgData name="Rebecca Salles" userId="66a2db3d815e233f" providerId="LiveId" clId="{050513FF-D394-48AA-8AE6-C0D5CCA6A853}" dt="2021-01-19T14:58:25.296" v="931"/>
          <ac:picMkLst>
            <pc:docMk/>
            <pc:sldMk cId="1326656638" sldId="1339"/>
            <ac:picMk id="65" creationId="{0815A772-319C-40BC-9E07-685208A6E65D}"/>
          </ac:picMkLst>
        </pc:picChg>
        <pc:picChg chg="add del mod">
          <ac:chgData name="Rebecca Salles" userId="66a2db3d815e233f" providerId="LiveId" clId="{050513FF-D394-48AA-8AE6-C0D5CCA6A853}" dt="2021-01-19T14:58:25.296" v="931"/>
          <ac:picMkLst>
            <pc:docMk/>
            <pc:sldMk cId="1326656638" sldId="1339"/>
            <ac:picMk id="67" creationId="{B71D5CD0-5B6B-424B-A5F6-A9853CF692C6}"/>
          </ac:picMkLst>
        </pc:picChg>
        <pc:picChg chg="add del mod">
          <ac:chgData name="Rebecca Salles" userId="66a2db3d815e233f" providerId="LiveId" clId="{050513FF-D394-48AA-8AE6-C0D5CCA6A853}" dt="2021-01-19T14:58:25.296" v="931"/>
          <ac:picMkLst>
            <pc:docMk/>
            <pc:sldMk cId="1326656638" sldId="1339"/>
            <ac:picMk id="79" creationId="{02791D1E-5A61-4D20-B5E7-37DBB0422603}"/>
          </ac:picMkLst>
        </pc:picChg>
        <pc:picChg chg="add del mod">
          <ac:chgData name="Rebecca Salles" userId="66a2db3d815e233f" providerId="LiveId" clId="{050513FF-D394-48AA-8AE6-C0D5CCA6A853}" dt="2021-01-19T14:58:25.296" v="931"/>
          <ac:picMkLst>
            <pc:docMk/>
            <pc:sldMk cId="1326656638" sldId="1339"/>
            <ac:picMk id="80" creationId="{15896B03-8F95-40CD-8F30-41F37A84FC8D}"/>
          </ac:picMkLst>
        </pc:pic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14" creationId="{44CB407C-38D4-4D88-B1C8-5147D749BC4A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21" creationId="{74CEE0AE-AE38-4F45-BFE1-A72D647B08C1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24" creationId="{29B3693B-16FB-4779-AB12-BF6AF790B79E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25" creationId="{F7F7C48C-7FEB-4F57-BDB4-6D6F20581BA5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27" creationId="{ABE19CC6-14F4-4038-B427-2AF1FEF8C39B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29" creationId="{64071722-F7B6-44B0-B7F9-1E66009EC1DE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30" creationId="{8D19939D-DD7E-4F54-BBCC-B4A6CB2C6DE9}"/>
          </ac:cxnSpMkLst>
        </pc:cxnChg>
        <pc:cxnChg chg="add del mod">
          <ac:chgData name="Rebecca Salles" userId="66a2db3d815e233f" providerId="LiveId" clId="{050513FF-D394-48AA-8AE6-C0D5CCA6A853}" dt="2021-01-19T14:41:21.822" v="619"/>
          <ac:cxnSpMkLst>
            <pc:docMk/>
            <pc:sldMk cId="1326656638" sldId="1339"/>
            <ac:cxnSpMk id="34" creationId="{184CAF2E-EDB9-401E-9637-7822B6091985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40" creationId="{2DDEBF88-A147-40F9-BA09-EEB9AC0694F1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0" creationId="{F2C7AD89-E80E-41D8-BFA2-7DCD9D4D6019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3" creationId="{ADC59E0D-EFD6-4549-91B6-A7B060E973EA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4" creationId="{90386D5B-1B2F-4FCA-8B19-93864EFC4483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6" creationId="{E9CF7099-2053-46DB-9C64-1DB8CE2F7CDE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8" creationId="{E2D94E36-A04E-4873-ACCB-D402310D6477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59" creationId="{55A4B6F2-7C5F-4747-89C1-100A0471A14F}"/>
          </ac:cxnSpMkLst>
        </pc:cxnChg>
        <pc:cxnChg chg="add del mod">
          <ac:chgData name="Rebecca Salles" userId="66a2db3d815e233f" providerId="LiveId" clId="{050513FF-D394-48AA-8AE6-C0D5CCA6A853}" dt="2021-01-19T14:56:25.874" v="910"/>
          <ac:cxnSpMkLst>
            <pc:docMk/>
            <pc:sldMk cId="1326656638" sldId="1339"/>
            <ac:cxnSpMk id="64" creationId="{8F30AB29-9BB3-456E-A64F-1D05F7543873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66" creationId="{D1B97A6E-EADB-435E-A938-B28CADA0770C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70" creationId="{B6F6BEAF-629D-4543-ADC0-0FAB76EC7901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77" creationId="{1769C363-D564-4E50-8C02-E8BD0767411C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78" creationId="{D0805A23-9F5E-4047-888D-C9DC2D5072B8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81" creationId="{60053117-F663-4CA7-A163-A4C8F16C244E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85" creationId="{9511C7B2-5967-442F-9A6B-E84B148EC2BB}"/>
          </ac:cxnSpMkLst>
        </pc:cxnChg>
        <pc:cxnChg chg="add del mod">
          <ac:chgData name="Rebecca Salles" userId="66a2db3d815e233f" providerId="LiveId" clId="{050513FF-D394-48AA-8AE6-C0D5CCA6A853}" dt="2021-01-19T14:58:25.296" v="931"/>
          <ac:cxnSpMkLst>
            <pc:docMk/>
            <pc:sldMk cId="1326656638" sldId="1339"/>
            <ac:cxnSpMk id="86" creationId="{B2873FF8-CF08-4592-9367-82155837C177}"/>
          </ac:cxnSpMkLst>
        </pc:cxnChg>
      </pc:sldChg>
      <pc:sldChg chg="addSp delSp modSp add del mod ord">
        <pc:chgData name="Rebecca Salles" userId="66a2db3d815e233f" providerId="LiveId" clId="{050513FF-D394-48AA-8AE6-C0D5CCA6A853}" dt="2021-01-19T14:55:55.660" v="908" actId="47"/>
        <pc:sldMkLst>
          <pc:docMk/>
          <pc:sldMk cId="3079579807" sldId="1340"/>
        </pc:sldMkLst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16" creationId="{AF03D24E-5200-473D-8A31-ABD12C596DF2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22" creationId="{FAAE1AB2-3B93-425B-9255-E706168C1715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23" creationId="{3D45E195-D11E-4E86-BB3A-BBBA78804D50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32" creationId="{2D807431-83FE-4A68-AC1F-3CA8D7294E74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33" creationId="{65492836-331C-4DD1-BE03-BD3025C022EE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35" creationId="{BB89D7A8-B4CA-48A3-BAA6-922E209431F8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37" creationId="{20C821CF-DE1A-4FBA-977B-2586F9FF740F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49" creationId="{5C0BA8F2-851B-4C03-8720-A559D16D7349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61" creationId="{F588A139-FA89-4FB7-B957-EAD5D6AC1B81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67" creationId="{DD71E7F1-0B87-452B-9215-7AF6C66226DF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74" creationId="{660385DB-C6E3-4519-A481-99B76F1FB8FE}"/>
          </ac:spMkLst>
        </pc:spChg>
        <pc:spChg chg="mod">
          <ac:chgData name="Rebecca Salles" userId="66a2db3d815e233f" providerId="LiveId" clId="{050513FF-D394-48AA-8AE6-C0D5CCA6A853}" dt="2021-01-19T14:55:14.528" v="825" actId="164"/>
          <ac:spMkLst>
            <pc:docMk/>
            <pc:sldMk cId="3079579807" sldId="1340"/>
            <ac:spMk id="76" creationId="{6EB80921-5079-4BE8-A7B3-4B37A66607C3}"/>
          </ac:spMkLst>
        </pc:spChg>
        <pc:grpChg chg="add del mod">
          <ac:chgData name="Rebecca Salles" userId="66a2db3d815e233f" providerId="LiveId" clId="{050513FF-D394-48AA-8AE6-C0D5CCA6A853}" dt="2021-01-19T14:55:45.265" v="907" actId="478"/>
          <ac:grpSpMkLst>
            <pc:docMk/>
            <pc:sldMk cId="3079579807" sldId="1340"/>
            <ac:grpSpMk id="2" creationId="{EC918A54-C998-48EB-BBD9-533C225E7DCA}"/>
          </ac:grpSpMkLst>
        </pc:grpChg>
        <pc:picChg chg="mod">
          <ac:chgData name="Rebecca Salles" userId="66a2db3d815e233f" providerId="LiveId" clId="{050513FF-D394-48AA-8AE6-C0D5CCA6A853}" dt="2021-01-19T14:55:14.528" v="825" actId="164"/>
          <ac:picMkLst>
            <pc:docMk/>
            <pc:sldMk cId="3079579807" sldId="1340"/>
            <ac:picMk id="56" creationId="{AB57B214-31C2-4CD3-AA4A-DFF45443C124}"/>
          </ac:picMkLst>
        </pc:picChg>
        <pc:picChg chg="mod">
          <ac:chgData name="Rebecca Salles" userId="66a2db3d815e233f" providerId="LiveId" clId="{050513FF-D394-48AA-8AE6-C0D5CCA6A853}" dt="2021-01-19T14:55:14.528" v="825" actId="164"/>
          <ac:picMkLst>
            <pc:docMk/>
            <pc:sldMk cId="3079579807" sldId="1340"/>
            <ac:picMk id="59" creationId="{7225D37C-15F5-45A3-B812-7C8DC8B4D79B}"/>
          </ac:picMkLst>
        </pc:picChg>
        <pc:cxnChg chg="mod">
          <ac:chgData name="Rebecca Salles" userId="66a2db3d815e233f" providerId="LiveId" clId="{050513FF-D394-48AA-8AE6-C0D5CCA6A853}" dt="2021-01-19T14:55:14.528" v="825" actId="164"/>
          <ac:cxnSpMkLst>
            <pc:docMk/>
            <pc:sldMk cId="3079579807" sldId="1340"/>
            <ac:cxnSpMk id="4" creationId="{703A6B73-F9C9-42DC-AC62-4F841C40EDDA}"/>
          </ac:cxnSpMkLst>
        </pc:cxnChg>
        <pc:cxnChg chg="mod">
          <ac:chgData name="Rebecca Salles" userId="66a2db3d815e233f" providerId="LiveId" clId="{050513FF-D394-48AA-8AE6-C0D5CCA6A853}" dt="2021-01-19T14:55:45.265" v="907" actId="478"/>
          <ac:cxnSpMkLst>
            <pc:docMk/>
            <pc:sldMk cId="3079579807" sldId="1340"/>
            <ac:cxnSpMk id="26" creationId="{C6694E75-B524-46BC-903C-875D816B9180}"/>
          </ac:cxnSpMkLst>
        </pc:cxnChg>
        <pc:cxnChg chg="mod">
          <ac:chgData name="Rebecca Salles" userId="66a2db3d815e233f" providerId="LiveId" clId="{050513FF-D394-48AA-8AE6-C0D5CCA6A853}" dt="2021-01-19T14:55:45.265" v="907" actId="478"/>
          <ac:cxnSpMkLst>
            <pc:docMk/>
            <pc:sldMk cId="3079579807" sldId="1340"/>
            <ac:cxnSpMk id="36" creationId="{50C95CC6-09BE-41B4-8FF9-B540625AAECC}"/>
          </ac:cxnSpMkLst>
        </pc:cxnChg>
        <pc:cxnChg chg="mod">
          <ac:chgData name="Rebecca Salles" userId="66a2db3d815e233f" providerId="LiveId" clId="{050513FF-D394-48AA-8AE6-C0D5CCA6A853}" dt="2021-01-19T14:55:45.265" v="907" actId="478"/>
          <ac:cxnSpMkLst>
            <pc:docMk/>
            <pc:sldMk cId="3079579807" sldId="1340"/>
            <ac:cxnSpMk id="38" creationId="{FA38D06B-1684-4CB7-A120-8C13CBCD1153}"/>
          </ac:cxnSpMkLst>
        </pc:cxnChg>
        <pc:cxnChg chg="mod">
          <ac:chgData name="Rebecca Salles" userId="66a2db3d815e233f" providerId="LiveId" clId="{050513FF-D394-48AA-8AE6-C0D5CCA6A853}" dt="2021-01-19T14:55:14.528" v="825" actId="164"/>
          <ac:cxnSpMkLst>
            <pc:docMk/>
            <pc:sldMk cId="3079579807" sldId="1340"/>
            <ac:cxnSpMk id="60" creationId="{2E6B5E54-BC04-471D-9940-EF449B8C6E48}"/>
          </ac:cxnSpMkLst>
        </pc:cxnChg>
        <pc:cxnChg chg="mod">
          <ac:chgData name="Rebecca Salles" userId="66a2db3d815e233f" providerId="LiveId" clId="{050513FF-D394-48AA-8AE6-C0D5CCA6A853}" dt="2021-01-19T14:55:14.528" v="825" actId="164"/>
          <ac:cxnSpMkLst>
            <pc:docMk/>
            <pc:sldMk cId="3079579807" sldId="1340"/>
            <ac:cxnSpMk id="73" creationId="{2D643987-F219-4E2E-8CE3-C4CF8E13057E}"/>
          </ac:cxnSpMkLst>
        </pc:cxnChg>
        <pc:cxnChg chg="mod">
          <ac:chgData name="Rebecca Salles" userId="66a2db3d815e233f" providerId="LiveId" clId="{050513FF-D394-48AA-8AE6-C0D5CCA6A853}" dt="2021-01-19T14:55:14.528" v="825" actId="164"/>
          <ac:cxnSpMkLst>
            <pc:docMk/>
            <pc:sldMk cId="3079579807" sldId="1340"/>
            <ac:cxnSpMk id="75" creationId="{55A4712C-CF64-4719-A882-CAB85052FE8F}"/>
          </ac:cxnSpMkLst>
        </pc:cxnChg>
        <pc:cxnChg chg="mod">
          <ac:chgData name="Rebecca Salles" userId="66a2db3d815e233f" providerId="LiveId" clId="{050513FF-D394-48AA-8AE6-C0D5CCA6A853}" dt="2021-01-19T14:55:14.528" v="825" actId="164"/>
          <ac:cxnSpMkLst>
            <pc:docMk/>
            <pc:sldMk cId="3079579807" sldId="1340"/>
            <ac:cxnSpMk id="77" creationId="{00CDEF3C-7799-4975-ACE5-0BA0825FA374}"/>
          </ac:cxnSpMkLst>
        </pc:cxnChg>
      </pc:sldChg>
    </pc:docChg>
  </pc:docChgLst>
  <pc:docChgLst>
    <pc:chgData name="Rebecca Salles" userId="66a2db3d815e233f" providerId="LiveId" clId="{7562DA1A-1BE6-4743-8F3B-22BF3E9C12B1}"/>
    <pc:docChg chg="undo redo custSel addSld delSld modSld sldOrd">
      <pc:chgData name="Rebecca Salles" userId="66a2db3d815e233f" providerId="LiveId" clId="{7562DA1A-1BE6-4743-8F3B-22BF3E9C12B1}" dt="2021-03-30T19:36:30.739" v="8662"/>
      <pc:docMkLst>
        <pc:docMk/>
      </pc:docMkLst>
      <pc:sldChg chg="modSp mod modNotesTx">
        <pc:chgData name="Rebecca Salles" userId="66a2db3d815e233f" providerId="LiveId" clId="{7562DA1A-1BE6-4743-8F3B-22BF3E9C12B1}" dt="2021-03-08T11:46:09.026" v="8642" actId="20577"/>
        <pc:sldMkLst>
          <pc:docMk/>
          <pc:sldMk cId="2775487275" sldId="1247"/>
        </pc:sldMkLst>
        <pc:spChg chg="mod">
          <ac:chgData name="Rebecca Salles" userId="66a2db3d815e233f" providerId="LiveId" clId="{7562DA1A-1BE6-4743-8F3B-22BF3E9C12B1}" dt="2021-03-03T21:08:20.704" v="8640" actId="20577"/>
          <ac:spMkLst>
            <pc:docMk/>
            <pc:sldMk cId="2775487275" sldId="1247"/>
            <ac:spMk id="9" creationId="{00000000-0000-0000-0000-000000000000}"/>
          </ac:spMkLst>
        </pc:spChg>
      </pc:sldChg>
      <pc:sldChg chg="modSp mod">
        <pc:chgData name="Rebecca Salles" userId="66a2db3d815e233f" providerId="LiveId" clId="{7562DA1A-1BE6-4743-8F3B-22BF3E9C12B1}" dt="2021-03-03T21:08:30.155" v="8641" actId="20577"/>
        <pc:sldMkLst>
          <pc:docMk/>
          <pc:sldMk cId="1626790816" sldId="1326"/>
        </pc:sldMkLst>
        <pc:spChg chg="mod">
          <ac:chgData name="Rebecca Salles" userId="66a2db3d815e233f" providerId="LiveId" clId="{7562DA1A-1BE6-4743-8F3B-22BF3E9C12B1}" dt="2021-03-01T13:26:39.461" v="2162"/>
          <ac:spMkLst>
            <pc:docMk/>
            <pc:sldMk cId="1626790816" sldId="1326"/>
            <ac:spMk id="2" creationId="{00000000-0000-0000-0000-000000000000}"/>
          </ac:spMkLst>
        </pc:spChg>
        <pc:spChg chg="mod">
          <ac:chgData name="Rebecca Salles" userId="66a2db3d815e233f" providerId="LiveId" clId="{7562DA1A-1BE6-4743-8F3B-22BF3E9C12B1}" dt="2021-03-03T21:08:30.155" v="8641" actId="20577"/>
          <ac:spMkLst>
            <pc:docMk/>
            <pc:sldMk cId="1626790816" sldId="1326"/>
            <ac:spMk id="9" creationId="{00000000-0000-0000-0000-000000000000}"/>
          </ac:spMkLst>
        </pc:spChg>
      </pc:sldChg>
      <pc:sldChg chg="modSp mod modNotesTx">
        <pc:chgData name="Rebecca Salles" userId="66a2db3d815e233f" providerId="LiveId" clId="{7562DA1A-1BE6-4743-8F3B-22BF3E9C12B1}" dt="2021-03-01T17:50:10.944" v="3129" actId="20577"/>
        <pc:sldMkLst>
          <pc:docMk/>
          <pc:sldMk cId="1627691096" sldId="1331"/>
        </pc:sldMkLst>
        <pc:spChg chg="mod">
          <ac:chgData name="Rebecca Salles" userId="66a2db3d815e233f" providerId="LiveId" clId="{7562DA1A-1BE6-4743-8F3B-22BF3E9C12B1}" dt="2021-03-01T17:50:10.944" v="3129" actId="20577"/>
          <ac:spMkLst>
            <pc:docMk/>
            <pc:sldMk cId="1627691096" sldId="1331"/>
            <ac:spMk id="7" creationId="{85B41EF4-8FCE-4766-BB6E-2DE90C0F399A}"/>
          </ac:spMkLst>
        </pc:spChg>
      </pc:sldChg>
      <pc:sldChg chg="addSp delSp modSp mod modNotesTx">
        <pc:chgData name="Rebecca Salles" userId="66a2db3d815e233f" providerId="LiveId" clId="{7562DA1A-1BE6-4743-8F3B-22BF3E9C12B1}" dt="2021-03-03T13:14:30.808" v="7188" actId="113"/>
        <pc:sldMkLst>
          <pc:docMk/>
          <pc:sldMk cId="3960768475" sldId="1340"/>
        </pc:sldMkLst>
        <pc:spChg chg="mod">
          <ac:chgData name="Rebecca Salles" userId="66a2db3d815e233f" providerId="LiveId" clId="{7562DA1A-1BE6-4743-8F3B-22BF3E9C12B1}" dt="2021-02-28T15:23:35.945" v="145"/>
          <ac:spMkLst>
            <pc:docMk/>
            <pc:sldMk cId="3960768475" sldId="1340"/>
            <ac:spMk id="10" creationId="{793225F8-65C1-4E6A-B066-20F661C6A5F9}"/>
          </ac:spMkLst>
        </pc:spChg>
        <pc:spChg chg="add mod">
          <ac:chgData name="Rebecca Salles" userId="66a2db3d815e233f" providerId="LiveId" clId="{7562DA1A-1BE6-4743-8F3B-22BF3E9C12B1}" dt="2021-03-01T13:47:36.453" v="2164" actId="20577"/>
          <ac:spMkLst>
            <pc:docMk/>
            <pc:sldMk cId="3960768475" sldId="1340"/>
            <ac:spMk id="13" creationId="{5DEA1948-DCB9-48BA-95F0-2BCD13BCE633}"/>
          </ac:spMkLst>
        </pc:spChg>
        <pc:spChg chg="mod">
          <ac:chgData name="Rebecca Salles" userId="66a2db3d815e233f" providerId="LiveId" clId="{7562DA1A-1BE6-4743-8F3B-22BF3E9C12B1}" dt="2021-03-03T13:03:04.320" v="6431" actId="20577"/>
          <ac:spMkLst>
            <pc:docMk/>
            <pc:sldMk cId="3960768475" sldId="1340"/>
            <ac:spMk id="14" creationId="{19ADEB5D-7015-4B53-9DD1-012241A32540}"/>
          </ac:spMkLst>
        </pc:spChg>
        <pc:spChg chg="add del mod">
          <ac:chgData name="Rebecca Salles" userId="66a2db3d815e233f" providerId="LiveId" clId="{7562DA1A-1BE6-4743-8F3B-22BF3E9C12B1}" dt="2021-02-28T16:03:45.808" v="483" actId="478"/>
          <ac:spMkLst>
            <pc:docMk/>
            <pc:sldMk cId="3960768475" sldId="1340"/>
            <ac:spMk id="15" creationId="{A21E6E47-1451-4DE4-8628-B87984EE1771}"/>
          </ac:spMkLst>
        </pc:spChg>
        <pc:spChg chg="mod">
          <ac:chgData name="Rebecca Salles" userId="66a2db3d815e233f" providerId="LiveId" clId="{7562DA1A-1BE6-4743-8F3B-22BF3E9C12B1}" dt="2021-02-28T15:20:54.742" v="116" actId="20577"/>
          <ac:spMkLst>
            <pc:docMk/>
            <pc:sldMk cId="3960768475" sldId="1340"/>
            <ac:spMk id="43" creationId="{0D115EF3-A9E8-4206-99AA-1BCFD845583C}"/>
          </ac:spMkLst>
        </pc:spChg>
        <pc:spChg chg="mod">
          <ac:chgData name="Rebecca Salles" userId="66a2db3d815e233f" providerId="LiveId" clId="{7562DA1A-1BE6-4743-8F3B-22BF3E9C12B1}" dt="2021-02-28T15:21:09.622" v="121" actId="20577"/>
          <ac:spMkLst>
            <pc:docMk/>
            <pc:sldMk cId="3960768475" sldId="1340"/>
            <ac:spMk id="44" creationId="{B6577F22-9768-444D-A148-033FF4C27F60}"/>
          </ac:spMkLst>
        </pc:spChg>
        <pc:grpChg chg="del">
          <ac:chgData name="Rebecca Salles" userId="66a2db3d815e233f" providerId="LiveId" clId="{7562DA1A-1BE6-4743-8F3B-22BF3E9C12B1}" dt="2021-02-28T15:23:04.994" v="139" actId="478"/>
          <ac:grpSpMkLst>
            <pc:docMk/>
            <pc:sldMk cId="3960768475" sldId="1340"/>
            <ac:grpSpMk id="2" creationId="{50AF0D32-B4CA-4EFF-B88A-6C66C475B821}"/>
          </ac:grpSpMkLst>
        </pc:grpChg>
        <pc:graphicFrameChg chg="add del mod modGraphic">
          <ac:chgData name="Rebecca Salles" userId="66a2db3d815e233f" providerId="LiveId" clId="{7562DA1A-1BE6-4743-8F3B-22BF3E9C12B1}" dt="2021-02-28T16:01:48.505" v="472" actId="478"/>
          <ac:graphicFrameMkLst>
            <pc:docMk/>
            <pc:sldMk cId="3960768475" sldId="1340"/>
            <ac:graphicFrameMk id="3" creationId="{8845B02A-CB55-4D3E-8621-D3FCD2A75FDD}"/>
          </ac:graphicFrameMkLst>
        </pc:graphicFrameChg>
        <pc:graphicFrameChg chg="add mod modGraphic">
          <ac:chgData name="Rebecca Salles" userId="66a2db3d815e233f" providerId="LiveId" clId="{7562DA1A-1BE6-4743-8F3B-22BF3E9C12B1}" dt="2021-02-28T16:07:39.680" v="538" actId="1036"/>
          <ac:graphicFrameMkLst>
            <pc:docMk/>
            <pc:sldMk cId="3960768475" sldId="1340"/>
            <ac:graphicFrameMk id="17" creationId="{3D3F5122-4199-4A27-88D0-0BA0A922F8B1}"/>
          </ac:graphicFrameMkLst>
        </pc:graphicFrameChg>
        <pc:picChg chg="add del mod">
          <ac:chgData name="Rebecca Salles" userId="66a2db3d815e233f" providerId="LiveId" clId="{7562DA1A-1BE6-4743-8F3B-22BF3E9C12B1}" dt="2021-02-28T16:04:53.326" v="487" actId="478"/>
          <ac:picMkLst>
            <pc:docMk/>
            <pc:sldMk cId="3960768475" sldId="1340"/>
            <ac:picMk id="1026" creationId="{CA254297-A025-45EC-8F3E-9FDB98FC2124}"/>
          </ac:picMkLst>
        </pc:picChg>
      </pc:sldChg>
      <pc:sldChg chg="addSp modSp mod modNotesTx">
        <pc:chgData name="Rebecca Salles" userId="66a2db3d815e233f" providerId="LiveId" clId="{7562DA1A-1BE6-4743-8F3B-22BF3E9C12B1}" dt="2021-03-03T12:54:57.796" v="5986" actId="6549"/>
        <pc:sldMkLst>
          <pc:docMk/>
          <pc:sldMk cId="3665260066" sldId="1341"/>
        </pc:sldMkLst>
        <pc:spChg chg="mod">
          <ac:chgData name="Rebecca Salles" userId="66a2db3d815e233f" providerId="LiveId" clId="{7562DA1A-1BE6-4743-8F3B-22BF3E9C12B1}" dt="2021-03-03T12:21:47.549" v="4955" actId="20577"/>
          <ac:spMkLst>
            <pc:docMk/>
            <pc:sldMk cId="3665260066" sldId="1341"/>
            <ac:spMk id="7" creationId="{85B41EF4-8FCE-4766-BB6E-2DE90C0F399A}"/>
          </ac:spMkLst>
        </pc:spChg>
        <pc:grpChg chg="add mod">
          <ac:chgData name="Rebecca Salles" userId="66a2db3d815e233f" providerId="LiveId" clId="{7562DA1A-1BE6-4743-8F3B-22BF3E9C12B1}" dt="2021-03-03T12:53:09.765" v="5981" actId="164"/>
          <ac:grpSpMkLst>
            <pc:docMk/>
            <pc:sldMk cId="3665260066" sldId="1341"/>
            <ac:grpSpMk id="2" creationId="{28CB7EB8-8921-4F27-93DC-039584FA34F7}"/>
          </ac:grpSpMkLst>
        </pc:grpChg>
        <pc:grpChg chg="mod">
          <ac:chgData name="Rebecca Salles" userId="66a2db3d815e233f" providerId="LiveId" clId="{7562DA1A-1BE6-4743-8F3B-22BF3E9C12B1}" dt="2021-03-03T12:53:09.765" v="5981" actId="164"/>
          <ac:grpSpMkLst>
            <pc:docMk/>
            <pc:sldMk cId="3665260066" sldId="1341"/>
            <ac:grpSpMk id="14" creationId="{ABF8927F-0A5D-4CC8-A965-FD5C9898A7D1}"/>
          </ac:grpSpMkLst>
        </pc:grpChg>
        <pc:cxnChg chg="mod ord">
          <ac:chgData name="Rebecca Salles" userId="66a2db3d815e233f" providerId="LiveId" clId="{7562DA1A-1BE6-4743-8F3B-22BF3E9C12B1}" dt="2021-03-03T12:53:31.593" v="5983" actId="171"/>
          <ac:cxnSpMkLst>
            <pc:docMk/>
            <pc:sldMk cId="3665260066" sldId="1341"/>
            <ac:cxnSpMk id="41" creationId="{0526569F-E61F-48B1-8741-AF8070F3C54C}"/>
          </ac:cxnSpMkLst>
        </pc:cxnChg>
      </pc:sldChg>
      <pc:sldChg chg="modSp mod ord">
        <pc:chgData name="Rebecca Salles" userId="66a2db3d815e233f" providerId="LiveId" clId="{7562DA1A-1BE6-4743-8F3B-22BF3E9C12B1}" dt="2021-03-01T21:36:43.879" v="4101" actId="404"/>
        <pc:sldMkLst>
          <pc:docMk/>
          <pc:sldMk cId="3912288983" sldId="1342"/>
        </pc:sldMkLst>
        <pc:graphicFrameChg chg="mod modGraphic">
          <ac:chgData name="Rebecca Salles" userId="66a2db3d815e233f" providerId="LiveId" clId="{7562DA1A-1BE6-4743-8F3B-22BF3E9C12B1}" dt="2021-03-01T21:36:43.879" v="4101" actId="404"/>
          <ac:graphicFrameMkLst>
            <pc:docMk/>
            <pc:sldMk cId="3912288983" sldId="1342"/>
            <ac:graphicFrameMk id="15" creationId="{5908A875-00F7-4C89-B387-193D34FC3C06}"/>
          </ac:graphicFrameMkLst>
        </pc:graphicFrameChg>
      </pc:sldChg>
      <pc:sldChg chg="modSp mod">
        <pc:chgData name="Rebecca Salles" userId="66a2db3d815e233f" providerId="LiveId" clId="{7562DA1A-1BE6-4743-8F3B-22BF3E9C12B1}" dt="2021-02-28T17:14:51.131" v="1417"/>
        <pc:sldMkLst>
          <pc:docMk/>
          <pc:sldMk cId="991762559" sldId="1344"/>
        </pc:sldMkLst>
        <pc:spChg chg="mod">
          <ac:chgData name="Rebecca Salles" userId="66a2db3d815e233f" providerId="LiveId" clId="{7562DA1A-1BE6-4743-8F3B-22BF3E9C12B1}" dt="2021-02-28T17:14:51.131" v="1417"/>
          <ac:spMkLst>
            <pc:docMk/>
            <pc:sldMk cId="991762559" sldId="1344"/>
            <ac:spMk id="10" creationId="{793225F8-65C1-4E6A-B066-20F661C6A5F9}"/>
          </ac:spMkLst>
        </pc:spChg>
      </pc:sldChg>
      <pc:sldChg chg="addSp delSp modSp mod">
        <pc:chgData name="Rebecca Salles" userId="66a2db3d815e233f" providerId="LiveId" clId="{7562DA1A-1BE6-4743-8F3B-22BF3E9C12B1}" dt="2021-03-30T19:36:30.739" v="8662"/>
        <pc:sldMkLst>
          <pc:docMk/>
          <pc:sldMk cId="1408615979" sldId="1345"/>
        </pc:sldMkLst>
        <pc:spChg chg="mod">
          <ac:chgData name="Rebecca Salles" userId="66a2db3d815e233f" providerId="LiveId" clId="{7562DA1A-1BE6-4743-8F3B-22BF3E9C12B1}" dt="2021-02-28T17:14:53.375" v="1418"/>
          <ac:spMkLst>
            <pc:docMk/>
            <pc:sldMk cId="1408615979" sldId="1345"/>
            <ac:spMk id="10" creationId="{793225F8-65C1-4E6A-B066-20F661C6A5F9}"/>
          </ac:spMkLst>
        </pc:spChg>
        <pc:spChg chg="del mod">
          <ac:chgData name="Rebecca Salles" userId="66a2db3d815e233f" providerId="LiveId" clId="{7562DA1A-1BE6-4743-8F3B-22BF3E9C12B1}" dt="2021-03-30T19:36:29.928" v="8661" actId="478"/>
          <ac:spMkLst>
            <pc:docMk/>
            <pc:sldMk cId="1408615979" sldId="1345"/>
            <ac:spMk id="35" creationId="{3F4EEBB0-38A8-409B-A340-7B1B2FDA43FC}"/>
          </ac:spMkLst>
        </pc:spChg>
        <pc:spChg chg="add del mod">
          <ac:chgData name="Rebecca Salles" userId="66a2db3d815e233f" providerId="LiveId" clId="{7562DA1A-1BE6-4743-8F3B-22BF3E9C12B1}" dt="2021-02-28T18:00:28.957" v="1644" actId="478"/>
          <ac:spMkLst>
            <pc:docMk/>
            <pc:sldMk cId="1408615979" sldId="1345"/>
            <ac:spMk id="49" creationId="{10312F96-95C1-483D-A54B-FA504070CD5D}"/>
          </ac:spMkLst>
        </pc:spChg>
        <pc:spChg chg="add mod">
          <ac:chgData name="Rebecca Salles" userId="66a2db3d815e233f" providerId="LiveId" clId="{7562DA1A-1BE6-4743-8F3B-22BF3E9C12B1}" dt="2021-03-30T19:36:30.739" v="8662"/>
          <ac:spMkLst>
            <pc:docMk/>
            <pc:sldMk cId="1408615979" sldId="1345"/>
            <ac:spMk id="50" creationId="{A16B6463-33B5-41B0-8090-3140BEAB67CD}"/>
          </ac:spMkLst>
        </pc:spChg>
        <pc:spChg chg="add del mod">
          <ac:chgData name="Rebecca Salles" userId="66a2db3d815e233f" providerId="LiveId" clId="{7562DA1A-1BE6-4743-8F3B-22BF3E9C12B1}" dt="2021-02-28T18:00:30.135" v="1645" actId="478"/>
          <ac:spMkLst>
            <pc:docMk/>
            <pc:sldMk cId="1408615979" sldId="1345"/>
            <ac:spMk id="50" creationId="{C3E0A6C3-C43A-4B2F-9F9B-CE48B2A01783}"/>
          </ac:spMkLst>
        </pc:spChg>
        <pc:spChg chg="add del mod">
          <ac:chgData name="Rebecca Salles" userId="66a2db3d815e233f" providerId="LiveId" clId="{7562DA1A-1BE6-4743-8F3B-22BF3E9C12B1}" dt="2021-03-01T15:17:21.519" v="2622" actId="478"/>
          <ac:spMkLst>
            <pc:docMk/>
            <pc:sldMk cId="1408615979" sldId="1345"/>
            <ac:spMk id="51" creationId="{DC3D967C-0E3C-4AC5-9FB2-E2D6A877F34C}"/>
          </ac:spMkLst>
        </pc:spChg>
        <pc:spChg chg="add mod">
          <ac:chgData name="Rebecca Salles" userId="66a2db3d815e233f" providerId="LiveId" clId="{7562DA1A-1BE6-4743-8F3B-22BF3E9C12B1}" dt="2021-03-01T15:18:58.018" v="2632" actId="1037"/>
          <ac:spMkLst>
            <pc:docMk/>
            <pc:sldMk cId="1408615979" sldId="1345"/>
            <ac:spMk id="52" creationId="{880253BF-A1B4-446B-96B5-9A8E91B61CB9}"/>
          </ac:spMkLst>
        </pc:spChg>
        <pc:spChg chg="add mod">
          <ac:chgData name="Rebecca Salles" userId="66a2db3d815e233f" providerId="LiveId" clId="{7562DA1A-1BE6-4743-8F3B-22BF3E9C12B1}" dt="2021-02-28T18:13:40.147" v="1709"/>
          <ac:spMkLst>
            <pc:docMk/>
            <pc:sldMk cId="1408615979" sldId="1345"/>
            <ac:spMk id="53" creationId="{837F0ABC-09B3-4851-9641-9C0D441FAD90}"/>
          </ac:spMkLst>
        </pc:spChg>
        <pc:spChg chg="del">
          <ac:chgData name="Rebecca Salles" userId="66a2db3d815e233f" providerId="LiveId" clId="{7562DA1A-1BE6-4743-8F3B-22BF3E9C12B1}" dt="2021-02-28T18:13:39.801" v="1708" actId="478"/>
          <ac:spMkLst>
            <pc:docMk/>
            <pc:sldMk cId="1408615979" sldId="1345"/>
            <ac:spMk id="80" creationId="{4ED601AA-1362-479F-A481-4982255D3C12}"/>
          </ac:spMkLst>
        </pc:spChg>
        <pc:spChg chg="del">
          <ac:chgData name="Rebecca Salles" userId="66a2db3d815e233f" providerId="LiveId" clId="{7562DA1A-1BE6-4743-8F3B-22BF3E9C12B1}" dt="2021-02-28T18:13:39.801" v="1708" actId="478"/>
          <ac:spMkLst>
            <pc:docMk/>
            <pc:sldMk cId="1408615979" sldId="1345"/>
            <ac:spMk id="81" creationId="{8082E9C8-D4B3-4C0A-82DA-436BEFEB8A7B}"/>
          </ac:spMkLst>
        </pc:spChg>
      </pc:sldChg>
      <pc:sldChg chg="addSp delSp modSp mod">
        <pc:chgData name="Rebecca Salles" userId="66a2db3d815e233f" providerId="LiveId" clId="{7562DA1A-1BE6-4743-8F3B-22BF3E9C12B1}" dt="2021-03-01T19:03:51.229" v="3706" actId="478"/>
        <pc:sldMkLst>
          <pc:docMk/>
          <pc:sldMk cId="1082916390" sldId="1346"/>
        </pc:sldMkLst>
        <pc:spChg chg="mod">
          <ac:chgData name="Rebecca Salles" userId="66a2db3d815e233f" providerId="LiveId" clId="{7562DA1A-1BE6-4743-8F3B-22BF3E9C12B1}" dt="2021-03-01T17:38:38.177" v="3029" actId="20577"/>
          <ac:spMkLst>
            <pc:docMk/>
            <pc:sldMk cId="1082916390" sldId="1346"/>
            <ac:spMk id="7" creationId="{D47777CD-3404-456C-A620-CFDF8BD49185}"/>
          </ac:spMkLst>
        </pc:spChg>
        <pc:spChg chg="add del mod">
          <ac:chgData name="Rebecca Salles" userId="66a2db3d815e233f" providerId="LiveId" clId="{7562DA1A-1BE6-4743-8F3B-22BF3E9C12B1}" dt="2021-03-01T17:38:13.698" v="3026"/>
          <ac:spMkLst>
            <pc:docMk/>
            <pc:sldMk cId="1082916390" sldId="1346"/>
            <ac:spMk id="49" creationId="{FD0AE16B-8CE0-4897-B01C-4A3BA14FD6E2}"/>
          </ac:spMkLst>
        </pc:spChg>
        <pc:grpChg chg="del mod">
          <ac:chgData name="Rebecca Salles" userId="66a2db3d815e233f" providerId="LiveId" clId="{7562DA1A-1BE6-4743-8F3B-22BF3E9C12B1}" dt="2021-03-01T14:49:21.558" v="2412"/>
          <ac:grpSpMkLst>
            <pc:docMk/>
            <pc:sldMk cId="1082916390" sldId="1346"/>
            <ac:grpSpMk id="6" creationId="{ACBD697C-597E-45BB-9A1B-4B312BA4AFE2}"/>
          </ac:grpSpMkLst>
        </pc:grpChg>
        <pc:grpChg chg="del mod">
          <ac:chgData name="Rebecca Salles" userId="66a2db3d815e233f" providerId="LiveId" clId="{7562DA1A-1BE6-4743-8F3B-22BF3E9C12B1}" dt="2021-03-01T14:49:34.961" v="2425"/>
          <ac:grpSpMkLst>
            <pc:docMk/>
            <pc:sldMk cId="1082916390" sldId="1346"/>
            <ac:grpSpMk id="17" creationId="{10DEEA57-D9C2-4631-BFB0-E0345DA6773A}"/>
          </ac:grpSpMkLst>
        </pc:grpChg>
        <pc:grpChg chg="del mod">
          <ac:chgData name="Rebecca Salles" userId="66a2db3d815e233f" providerId="LiveId" clId="{7562DA1A-1BE6-4743-8F3B-22BF3E9C12B1}" dt="2021-03-01T14:49:37.774" v="2430"/>
          <ac:grpSpMkLst>
            <pc:docMk/>
            <pc:sldMk cId="1082916390" sldId="1346"/>
            <ac:grpSpMk id="24" creationId="{90B52A39-36EB-445C-ADEF-0B8D2E26329B}"/>
          </ac:grpSpMkLst>
        </pc:grpChg>
        <pc:grpChg chg="del mod">
          <ac:chgData name="Rebecca Salles" userId="66a2db3d815e233f" providerId="LiveId" clId="{7562DA1A-1BE6-4743-8F3B-22BF3E9C12B1}" dt="2021-03-01T14:49:44.321" v="2437"/>
          <ac:grpSpMkLst>
            <pc:docMk/>
            <pc:sldMk cId="1082916390" sldId="1346"/>
            <ac:grpSpMk id="29" creationId="{76311558-5D45-466E-8323-29B395EBD163}"/>
          </ac:grpSpMkLst>
        </pc:grpChg>
        <pc:grpChg chg="del mod">
          <ac:chgData name="Rebecca Salles" userId="66a2db3d815e233f" providerId="LiveId" clId="{7562DA1A-1BE6-4743-8F3B-22BF3E9C12B1}" dt="2021-03-01T14:49:47.871" v="2441"/>
          <ac:grpSpMkLst>
            <pc:docMk/>
            <pc:sldMk cId="1082916390" sldId="1346"/>
            <ac:grpSpMk id="36" creationId="{81359CD8-3B22-466C-80D9-6971479F0FA2}"/>
          </ac:grpSpMkLst>
        </pc:grpChg>
        <pc:grpChg chg="del mod">
          <ac:chgData name="Rebecca Salles" userId="66a2db3d815e233f" providerId="LiveId" clId="{7562DA1A-1BE6-4743-8F3B-22BF3E9C12B1}" dt="2021-03-01T14:49:48.866" v="2443"/>
          <ac:grpSpMkLst>
            <pc:docMk/>
            <pc:sldMk cId="1082916390" sldId="1346"/>
            <ac:grpSpMk id="40" creationId="{C9E7807C-654A-453A-A578-C2C1CB013524}"/>
          </ac:grpSpMkLst>
        </pc:grpChg>
        <pc:grpChg chg="del mod">
          <ac:chgData name="Rebecca Salles" userId="66a2db3d815e233f" providerId="LiveId" clId="{7562DA1A-1BE6-4743-8F3B-22BF3E9C12B1}" dt="2021-03-01T14:51:05.674" v="2477"/>
          <ac:grpSpMkLst>
            <pc:docMk/>
            <pc:sldMk cId="1082916390" sldId="1346"/>
            <ac:grpSpMk id="42" creationId="{B0EEEAC3-D7FF-49E9-B462-2DBE6179F57A}"/>
          </ac:grpSpMkLst>
        </pc:grpChg>
        <pc:grpChg chg="del mod">
          <ac:chgData name="Rebecca Salles" userId="66a2db3d815e233f" providerId="LiveId" clId="{7562DA1A-1BE6-4743-8F3B-22BF3E9C12B1}" dt="2021-03-01T14:51:05.671" v="2472"/>
          <ac:grpSpMkLst>
            <pc:docMk/>
            <pc:sldMk cId="1082916390" sldId="1346"/>
            <ac:grpSpMk id="48" creationId="{FB68D6FE-23ED-4F7A-AEF5-320B2CAD8D13}"/>
          </ac:grpSpMkLst>
        </pc:grpChg>
        <pc:graphicFrameChg chg="add del mod modGraphic">
          <ac:chgData name="Rebecca Salles" userId="66a2db3d815e233f" providerId="LiveId" clId="{7562DA1A-1BE6-4743-8F3B-22BF3E9C12B1}" dt="2021-03-01T19:03:51.229" v="3706" actId="478"/>
          <ac:graphicFrameMkLst>
            <pc:docMk/>
            <pc:sldMk cId="1082916390" sldId="1346"/>
            <ac:graphicFrameMk id="8" creationId="{2844914D-F8E2-4371-B502-7D6D9B04F0E5}"/>
          </ac:graphicFrameMkLst>
        </pc:graphicFrameChg>
        <pc:inkChg chg="add del">
          <ac:chgData name="Rebecca Salles" userId="66a2db3d815e233f" providerId="LiveId" clId="{7562DA1A-1BE6-4743-8F3B-22BF3E9C12B1}" dt="2021-03-01T14:49:05.617" v="2408"/>
          <ac:inkMkLst>
            <pc:docMk/>
            <pc:sldMk cId="1082916390" sldId="1346"/>
            <ac:inkMk id="2" creationId="{814ADF58-C234-47C4-A730-158C7C94C377}"/>
          </ac:inkMkLst>
        </pc:inkChg>
        <pc:inkChg chg="add del mod">
          <ac:chgData name="Rebecca Salles" userId="66a2db3d815e233f" providerId="LiveId" clId="{7562DA1A-1BE6-4743-8F3B-22BF3E9C12B1}" dt="2021-03-01T14:49:21.558" v="2413"/>
          <ac:inkMkLst>
            <pc:docMk/>
            <pc:sldMk cId="1082916390" sldId="1346"/>
            <ac:inkMk id="3" creationId="{1D258CA6-0068-4E0F-AB99-F5C693CB7932}"/>
          </ac:inkMkLst>
        </pc:inkChg>
        <pc:inkChg chg="add del mod">
          <ac:chgData name="Rebecca Salles" userId="66a2db3d815e233f" providerId="LiveId" clId="{7562DA1A-1BE6-4743-8F3B-22BF3E9C12B1}" dt="2021-03-01T14:49:21.558" v="2412"/>
          <ac:inkMkLst>
            <pc:docMk/>
            <pc:sldMk cId="1082916390" sldId="1346"/>
            <ac:inkMk id="4" creationId="{08AB445D-3C19-4B0D-9BAD-434F93F4292C}"/>
          </ac:inkMkLst>
        </pc:inkChg>
        <pc:inkChg chg="add del mod">
          <ac:chgData name="Rebecca Salles" userId="66a2db3d815e233f" providerId="LiveId" clId="{7562DA1A-1BE6-4743-8F3B-22BF3E9C12B1}" dt="2021-03-01T14:51:05.665" v="2450"/>
          <ac:inkMkLst>
            <pc:docMk/>
            <pc:sldMk cId="1082916390" sldId="1346"/>
            <ac:inkMk id="13" creationId="{0F7D441E-FB98-48DA-8457-0D5052FBD1D1}"/>
          </ac:inkMkLst>
        </pc:inkChg>
        <pc:inkChg chg="add del mod">
          <ac:chgData name="Rebecca Salles" userId="66a2db3d815e233f" providerId="LiveId" clId="{7562DA1A-1BE6-4743-8F3B-22BF3E9C12B1}" dt="2021-03-01T14:51:05.668" v="2459"/>
          <ac:inkMkLst>
            <pc:docMk/>
            <pc:sldMk cId="1082916390" sldId="1346"/>
            <ac:inkMk id="14" creationId="{6C64E2F9-D16B-4A2D-86AF-4A8B9BEF64E3}"/>
          </ac:inkMkLst>
        </pc:inkChg>
        <pc:inkChg chg="add del mod">
          <ac:chgData name="Rebecca Salles" userId="66a2db3d815e233f" providerId="LiveId" clId="{7562DA1A-1BE6-4743-8F3B-22BF3E9C12B1}" dt="2021-03-01T14:51:05.671" v="2471"/>
          <ac:inkMkLst>
            <pc:docMk/>
            <pc:sldMk cId="1082916390" sldId="1346"/>
            <ac:inkMk id="15" creationId="{22039FCB-72A1-448F-81AA-EF0202D99D7D}"/>
          </ac:inkMkLst>
        </pc:inkChg>
        <pc:inkChg chg="add del mod">
          <ac:chgData name="Rebecca Salles" userId="66a2db3d815e233f" providerId="LiveId" clId="{7562DA1A-1BE6-4743-8F3B-22BF3E9C12B1}" dt="2021-03-01T14:51:05.674" v="2477"/>
          <ac:inkMkLst>
            <pc:docMk/>
            <pc:sldMk cId="1082916390" sldId="1346"/>
            <ac:inkMk id="16" creationId="{3F6046E7-6321-47B6-913C-B66D3FE06F28}"/>
          </ac:inkMkLst>
        </pc:inkChg>
        <pc:inkChg chg="add del mod">
          <ac:chgData name="Rebecca Salles" userId="66a2db3d815e233f" providerId="LiveId" clId="{7562DA1A-1BE6-4743-8F3B-22BF3E9C12B1}" dt="2021-03-01T14:51:05.668" v="2460"/>
          <ac:inkMkLst>
            <pc:docMk/>
            <pc:sldMk cId="1082916390" sldId="1346"/>
            <ac:inkMk id="18" creationId="{82C263BB-A25D-413D-95FD-B4CF5B26B019}"/>
          </ac:inkMkLst>
        </pc:inkChg>
        <pc:inkChg chg="add del mod">
          <ac:chgData name="Rebecca Salles" userId="66a2db3d815e233f" providerId="LiveId" clId="{7562DA1A-1BE6-4743-8F3B-22BF3E9C12B1}" dt="2021-03-01T14:51:05.666" v="2454"/>
          <ac:inkMkLst>
            <pc:docMk/>
            <pc:sldMk cId="1082916390" sldId="1346"/>
            <ac:inkMk id="19" creationId="{5FC751A4-0D2E-484C-A2E6-431A9E16BB93}"/>
          </ac:inkMkLst>
        </pc:inkChg>
        <pc:inkChg chg="add del mod">
          <ac:chgData name="Rebecca Salles" userId="66a2db3d815e233f" providerId="LiveId" clId="{7562DA1A-1BE6-4743-8F3B-22BF3E9C12B1}" dt="2021-03-01T14:51:05.665" v="2451"/>
          <ac:inkMkLst>
            <pc:docMk/>
            <pc:sldMk cId="1082916390" sldId="1346"/>
            <ac:inkMk id="20" creationId="{567C694A-6418-4BAD-88C6-22F141441650}"/>
          </ac:inkMkLst>
        </pc:inkChg>
        <pc:inkChg chg="add del mod">
          <ac:chgData name="Rebecca Salles" userId="66a2db3d815e233f" providerId="LiveId" clId="{7562DA1A-1BE6-4743-8F3B-22BF3E9C12B1}" dt="2021-03-01T14:51:05.666" v="2453"/>
          <ac:inkMkLst>
            <pc:docMk/>
            <pc:sldMk cId="1082916390" sldId="1346"/>
            <ac:inkMk id="21" creationId="{9A882391-E5D1-49C6-94A2-E936DB7AA641}"/>
          </ac:inkMkLst>
        </pc:inkChg>
        <pc:inkChg chg="add del mod">
          <ac:chgData name="Rebecca Salles" userId="66a2db3d815e233f" providerId="LiveId" clId="{7562DA1A-1BE6-4743-8F3B-22BF3E9C12B1}" dt="2021-03-01T14:51:05.670" v="2467"/>
          <ac:inkMkLst>
            <pc:docMk/>
            <pc:sldMk cId="1082916390" sldId="1346"/>
            <ac:inkMk id="22" creationId="{82FCD5E4-1FB9-4496-86E1-3C8906931400}"/>
          </ac:inkMkLst>
        </pc:inkChg>
        <pc:inkChg chg="add del mod">
          <ac:chgData name="Rebecca Salles" userId="66a2db3d815e233f" providerId="LiveId" clId="{7562DA1A-1BE6-4743-8F3B-22BF3E9C12B1}" dt="2021-03-01T14:51:05.669" v="2464"/>
          <ac:inkMkLst>
            <pc:docMk/>
            <pc:sldMk cId="1082916390" sldId="1346"/>
            <ac:inkMk id="23" creationId="{5FF9923B-A370-454E-A266-7AB89AC792D2}"/>
          </ac:inkMkLst>
        </pc:inkChg>
        <pc:inkChg chg="add del mod">
          <ac:chgData name="Rebecca Salles" userId="66a2db3d815e233f" providerId="LiveId" clId="{7562DA1A-1BE6-4743-8F3B-22BF3E9C12B1}" dt="2021-03-01T14:51:05.669" v="2461"/>
          <ac:inkMkLst>
            <pc:docMk/>
            <pc:sldMk cId="1082916390" sldId="1346"/>
            <ac:inkMk id="25" creationId="{31B3A1B9-EC02-43D3-B544-E5706E6A006F}"/>
          </ac:inkMkLst>
        </pc:inkChg>
        <pc:inkChg chg="add del mod">
          <ac:chgData name="Rebecca Salles" userId="66a2db3d815e233f" providerId="LiveId" clId="{7562DA1A-1BE6-4743-8F3B-22BF3E9C12B1}" dt="2021-03-01T14:51:05.673" v="2476"/>
          <ac:inkMkLst>
            <pc:docMk/>
            <pc:sldMk cId="1082916390" sldId="1346"/>
            <ac:inkMk id="26" creationId="{00938BB3-8FCE-4087-99B3-B0FE5E14531B}"/>
          </ac:inkMkLst>
        </pc:inkChg>
        <pc:inkChg chg="add del mod">
          <ac:chgData name="Rebecca Salles" userId="66a2db3d815e233f" providerId="LiveId" clId="{7562DA1A-1BE6-4743-8F3B-22BF3E9C12B1}" dt="2021-03-01T14:51:05.674" v="2478"/>
          <ac:inkMkLst>
            <pc:docMk/>
            <pc:sldMk cId="1082916390" sldId="1346"/>
            <ac:inkMk id="27" creationId="{42E62237-1FCC-4857-8ADD-FA3A13306325}"/>
          </ac:inkMkLst>
        </pc:inkChg>
        <pc:inkChg chg="add del mod">
          <ac:chgData name="Rebecca Salles" userId="66a2db3d815e233f" providerId="LiveId" clId="{7562DA1A-1BE6-4743-8F3B-22BF3E9C12B1}" dt="2021-03-01T14:51:05.667" v="2455"/>
          <ac:inkMkLst>
            <pc:docMk/>
            <pc:sldMk cId="1082916390" sldId="1346"/>
            <ac:inkMk id="28" creationId="{1CE952F7-BE59-4D3B-BE4F-0B13E14F171E}"/>
          </ac:inkMkLst>
        </pc:inkChg>
        <pc:inkChg chg="add del mod">
          <ac:chgData name="Rebecca Salles" userId="66a2db3d815e233f" providerId="LiveId" clId="{7562DA1A-1BE6-4743-8F3B-22BF3E9C12B1}" dt="2021-03-01T14:51:05.667" v="2456"/>
          <ac:inkMkLst>
            <pc:docMk/>
            <pc:sldMk cId="1082916390" sldId="1346"/>
            <ac:inkMk id="30" creationId="{C6F57274-67EA-48DF-9205-6C2D795E52A0}"/>
          </ac:inkMkLst>
        </pc:inkChg>
        <pc:inkChg chg="add del mod">
          <ac:chgData name="Rebecca Salles" userId="66a2db3d815e233f" providerId="LiveId" clId="{7562DA1A-1BE6-4743-8F3B-22BF3E9C12B1}" dt="2021-03-01T14:51:05.672" v="2473"/>
          <ac:inkMkLst>
            <pc:docMk/>
            <pc:sldMk cId="1082916390" sldId="1346"/>
            <ac:inkMk id="31" creationId="{549EE1BB-6985-4A02-85F2-B686B59C2D56}"/>
          </ac:inkMkLst>
        </pc:inkChg>
        <pc:inkChg chg="add del mod">
          <ac:chgData name="Rebecca Salles" userId="66a2db3d815e233f" providerId="LiveId" clId="{7562DA1A-1BE6-4743-8F3B-22BF3E9C12B1}" dt="2021-03-01T14:51:05.672" v="2474"/>
          <ac:inkMkLst>
            <pc:docMk/>
            <pc:sldMk cId="1082916390" sldId="1346"/>
            <ac:inkMk id="32" creationId="{CC8AD892-2DE8-43D1-9D45-70A4C690ED95}"/>
          </ac:inkMkLst>
        </pc:inkChg>
        <pc:inkChg chg="add del mod">
          <ac:chgData name="Rebecca Salles" userId="66a2db3d815e233f" providerId="LiveId" clId="{7562DA1A-1BE6-4743-8F3B-22BF3E9C12B1}" dt="2021-03-01T14:51:05.667" v="2457"/>
          <ac:inkMkLst>
            <pc:docMk/>
            <pc:sldMk cId="1082916390" sldId="1346"/>
            <ac:inkMk id="33" creationId="{784C928B-A906-47CF-800A-3C78EF6D137A}"/>
          </ac:inkMkLst>
        </pc:inkChg>
        <pc:inkChg chg="add del mod">
          <ac:chgData name="Rebecca Salles" userId="66a2db3d815e233f" providerId="LiveId" clId="{7562DA1A-1BE6-4743-8F3B-22BF3E9C12B1}" dt="2021-03-01T14:51:05.671" v="2469"/>
          <ac:inkMkLst>
            <pc:docMk/>
            <pc:sldMk cId="1082916390" sldId="1346"/>
            <ac:inkMk id="34" creationId="{2E532455-7C79-4063-8FF6-2431B107DFE1}"/>
          </ac:inkMkLst>
        </pc:inkChg>
        <pc:inkChg chg="add del mod">
          <ac:chgData name="Rebecca Salles" userId="66a2db3d815e233f" providerId="LiveId" clId="{7562DA1A-1BE6-4743-8F3B-22BF3E9C12B1}" dt="2021-03-01T14:51:05.671" v="2470"/>
          <ac:inkMkLst>
            <pc:docMk/>
            <pc:sldMk cId="1082916390" sldId="1346"/>
            <ac:inkMk id="35" creationId="{CAA2EF8E-1F77-4CCA-B116-E7614FB68F18}"/>
          </ac:inkMkLst>
        </pc:inkChg>
        <pc:inkChg chg="add del mod">
          <ac:chgData name="Rebecca Salles" userId="66a2db3d815e233f" providerId="LiveId" clId="{7562DA1A-1BE6-4743-8F3B-22BF3E9C12B1}" dt="2021-03-01T14:51:05.670" v="2468"/>
          <ac:inkMkLst>
            <pc:docMk/>
            <pc:sldMk cId="1082916390" sldId="1346"/>
            <ac:inkMk id="37" creationId="{B2D33A89-0B93-430D-846D-90EB45C26A20}"/>
          </ac:inkMkLst>
        </pc:inkChg>
        <pc:inkChg chg="add del mod">
          <ac:chgData name="Rebecca Salles" userId="66a2db3d815e233f" providerId="LiveId" clId="{7562DA1A-1BE6-4743-8F3B-22BF3E9C12B1}" dt="2021-03-01T14:51:05.668" v="2458"/>
          <ac:inkMkLst>
            <pc:docMk/>
            <pc:sldMk cId="1082916390" sldId="1346"/>
            <ac:inkMk id="38" creationId="{6F18CFFA-C127-4719-982C-FD5160E9549F}"/>
          </ac:inkMkLst>
        </pc:inkChg>
        <pc:inkChg chg="add del mod">
          <ac:chgData name="Rebecca Salles" userId="66a2db3d815e233f" providerId="LiveId" clId="{7562DA1A-1BE6-4743-8F3B-22BF3E9C12B1}" dt="2021-03-01T14:51:05.669" v="2462"/>
          <ac:inkMkLst>
            <pc:docMk/>
            <pc:sldMk cId="1082916390" sldId="1346"/>
            <ac:inkMk id="39" creationId="{104832E7-9298-441E-82FE-B457FA4DBCC0}"/>
          </ac:inkMkLst>
        </pc:inkChg>
        <pc:inkChg chg="add del mod">
          <ac:chgData name="Rebecca Salles" userId="66a2db3d815e233f" providerId="LiveId" clId="{7562DA1A-1BE6-4743-8F3B-22BF3E9C12B1}" dt="2021-03-01T14:51:05.670" v="2465"/>
          <ac:inkMkLst>
            <pc:docMk/>
            <pc:sldMk cId="1082916390" sldId="1346"/>
            <ac:inkMk id="41" creationId="{626D09B5-EFD1-450D-AC3D-E11B6421814A}"/>
          </ac:inkMkLst>
        </pc:inkChg>
        <pc:inkChg chg="add del mod">
          <ac:chgData name="Rebecca Salles" userId="66a2db3d815e233f" providerId="LiveId" clId="{7562DA1A-1BE6-4743-8F3B-22BF3E9C12B1}" dt="2021-03-01T14:51:05.669" v="2463"/>
          <ac:inkMkLst>
            <pc:docMk/>
            <pc:sldMk cId="1082916390" sldId="1346"/>
            <ac:inkMk id="43" creationId="{C59BDE7E-5A63-4518-AE22-AE861C06815E}"/>
          </ac:inkMkLst>
        </pc:inkChg>
        <pc:inkChg chg="add del mod">
          <ac:chgData name="Rebecca Salles" userId="66a2db3d815e233f" providerId="LiveId" clId="{7562DA1A-1BE6-4743-8F3B-22BF3E9C12B1}" dt="2021-03-01T14:51:05.670" v="2466"/>
          <ac:inkMkLst>
            <pc:docMk/>
            <pc:sldMk cId="1082916390" sldId="1346"/>
            <ac:inkMk id="44" creationId="{9BA6C4F1-910D-4946-9347-22938694A6AA}"/>
          </ac:inkMkLst>
        </pc:inkChg>
        <pc:inkChg chg="add del mod">
          <ac:chgData name="Rebecca Salles" userId="66a2db3d815e233f" providerId="LiveId" clId="{7562DA1A-1BE6-4743-8F3B-22BF3E9C12B1}" dt="2021-03-01T14:51:05.666" v="2452"/>
          <ac:inkMkLst>
            <pc:docMk/>
            <pc:sldMk cId="1082916390" sldId="1346"/>
            <ac:inkMk id="45" creationId="{464860EC-131B-4766-AE39-DF8D21F1EDB7}"/>
          </ac:inkMkLst>
        </pc:inkChg>
        <pc:inkChg chg="add del mod">
          <ac:chgData name="Rebecca Salles" userId="66a2db3d815e233f" providerId="LiveId" clId="{7562DA1A-1BE6-4743-8F3B-22BF3E9C12B1}" dt="2021-03-01T14:51:05.672" v="2475"/>
          <ac:inkMkLst>
            <pc:docMk/>
            <pc:sldMk cId="1082916390" sldId="1346"/>
            <ac:inkMk id="46" creationId="{1632086D-3C64-4640-8AFB-F3BFCDD59B52}"/>
          </ac:inkMkLst>
        </pc:inkChg>
        <pc:inkChg chg="add del mod">
          <ac:chgData name="Rebecca Salles" userId="66a2db3d815e233f" providerId="LiveId" clId="{7562DA1A-1BE6-4743-8F3B-22BF3E9C12B1}" dt="2021-03-01T14:51:05.671" v="2472"/>
          <ac:inkMkLst>
            <pc:docMk/>
            <pc:sldMk cId="1082916390" sldId="1346"/>
            <ac:inkMk id="47" creationId="{8AA4B10F-0E2A-4329-944C-1D6584074D23}"/>
          </ac:inkMkLst>
        </pc:inkChg>
      </pc:sldChg>
      <pc:sldChg chg="modSp mod modNotesTx">
        <pc:chgData name="Rebecca Salles" userId="66a2db3d815e233f" providerId="LiveId" clId="{7562DA1A-1BE6-4743-8F3B-22BF3E9C12B1}" dt="2021-03-03T13:01:31.542" v="6430" actId="20577"/>
        <pc:sldMkLst>
          <pc:docMk/>
          <pc:sldMk cId="3963705434" sldId="1347"/>
        </pc:sldMkLst>
        <pc:spChg chg="mod">
          <ac:chgData name="Rebecca Salles" userId="66a2db3d815e233f" providerId="LiveId" clId="{7562DA1A-1BE6-4743-8F3B-22BF3E9C12B1}" dt="2021-03-03T12:27:36.217" v="4963" actId="14100"/>
          <ac:spMkLst>
            <pc:docMk/>
            <pc:sldMk cId="3963705434" sldId="1347"/>
            <ac:spMk id="7" creationId="{85B41EF4-8FCE-4766-BB6E-2DE90C0F399A}"/>
          </ac:spMkLst>
        </pc:spChg>
      </pc:sldChg>
      <pc:sldChg chg="modSp mod modNotesTx">
        <pc:chgData name="Rebecca Salles" userId="66a2db3d815e233f" providerId="LiveId" clId="{7562DA1A-1BE6-4743-8F3B-22BF3E9C12B1}" dt="2021-03-03T12:33:46.942" v="5156" actId="20577"/>
        <pc:sldMkLst>
          <pc:docMk/>
          <pc:sldMk cId="3217050786" sldId="1348"/>
        </pc:sldMkLst>
        <pc:spChg chg="mod">
          <ac:chgData name="Rebecca Salles" userId="66a2db3d815e233f" providerId="LiveId" clId="{7562DA1A-1BE6-4743-8F3B-22BF3E9C12B1}" dt="2021-03-03T12:32:00.181" v="5072" actId="20577"/>
          <ac:spMkLst>
            <pc:docMk/>
            <pc:sldMk cId="3217050786" sldId="1348"/>
            <ac:spMk id="7" creationId="{85B41EF4-8FCE-4766-BB6E-2DE90C0F399A}"/>
          </ac:spMkLst>
        </pc:spChg>
      </pc:sldChg>
      <pc:sldChg chg="modSp mod modNotesTx">
        <pc:chgData name="Rebecca Salles" userId="66a2db3d815e233f" providerId="LiveId" clId="{7562DA1A-1BE6-4743-8F3B-22BF3E9C12B1}" dt="2021-03-03T13:54:37.130" v="8431" actId="20577"/>
        <pc:sldMkLst>
          <pc:docMk/>
          <pc:sldMk cId="2272347153" sldId="1349"/>
        </pc:sldMkLst>
        <pc:spChg chg="mod">
          <ac:chgData name="Rebecca Salles" userId="66a2db3d815e233f" providerId="LiveId" clId="{7562DA1A-1BE6-4743-8F3B-22BF3E9C12B1}" dt="2021-02-28T16:11:27.216" v="582" actId="20577"/>
          <ac:spMkLst>
            <pc:docMk/>
            <pc:sldMk cId="2272347153" sldId="1349"/>
            <ac:spMk id="10" creationId="{793225F8-65C1-4E6A-B066-20F661C6A5F9}"/>
          </ac:spMkLst>
        </pc:spChg>
      </pc:sldChg>
      <pc:sldChg chg="modNotesTx">
        <pc:chgData name="Rebecca Salles" userId="66a2db3d815e233f" providerId="LiveId" clId="{7562DA1A-1BE6-4743-8F3B-22BF3E9C12B1}" dt="2021-03-03T12:34:05.468" v="5223" actId="20577"/>
        <pc:sldMkLst>
          <pc:docMk/>
          <pc:sldMk cId="4051579360" sldId="1350"/>
        </pc:sldMkLst>
      </pc:sldChg>
      <pc:sldChg chg="addSp modSp mod modNotesTx">
        <pc:chgData name="Rebecca Salles" userId="66a2db3d815e233f" providerId="LiveId" clId="{7562DA1A-1BE6-4743-8F3B-22BF3E9C12B1}" dt="2021-03-03T12:56:04.450" v="6023" actId="20577"/>
        <pc:sldMkLst>
          <pc:docMk/>
          <pc:sldMk cId="633679569" sldId="1352"/>
        </pc:sldMkLst>
        <pc:spChg chg="mod">
          <ac:chgData name="Rebecca Salles" userId="66a2db3d815e233f" providerId="LiveId" clId="{7562DA1A-1BE6-4743-8F3B-22BF3E9C12B1}" dt="2021-03-03T12:49:07.588" v="5949" actId="20577"/>
          <ac:spMkLst>
            <pc:docMk/>
            <pc:sldMk cId="633679569" sldId="1352"/>
            <ac:spMk id="7" creationId="{85B41EF4-8FCE-4766-BB6E-2DE90C0F399A}"/>
          </ac:spMkLst>
        </pc:spChg>
        <pc:spChg chg="add mod">
          <ac:chgData name="Rebecca Salles" userId="66a2db3d815e233f" providerId="LiveId" clId="{7562DA1A-1BE6-4743-8F3B-22BF3E9C12B1}" dt="2021-03-03T12:52:10.880" v="5965" actId="1076"/>
          <ac:spMkLst>
            <pc:docMk/>
            <pc:sldMk cId="633679569" sldId="1352"/>
            <ac:spMk id="11" creationId="{3C98D6B8-F846-4D76-9D4A-F7FB3E980D26}"/>
          </ac:spMkLst>
        </pc:spChg>
        <pc:graphicFrameChg chg="add mod modGraphic">
          <ac:chgData name="Rebecca Salles" userId="66a2db3d815e233f" providerId="LiveId" clId="{7562DA1A-1BE6-4743-8F3B-22BF3E9C12B1}" dt="2021-03-03T12:52:23.694" v="5966" actId="1076"/>
          <ac:graphicFrameMkLst>
            <pc:docMk/>
            <pc:sldMk cId="633679569" sldId="1352"/>
            <ac:graphicFrameMk id="8" creationId="{7683DB90-F378-443B-863B-45CA71CDB4DB}"/>
          </ac:graphicFrameMkLst>
        </pc:graphicFrameChg>
      </pc:sldChg>
      <pc:sldChg chg="addSp delSp modSp mod">
        <pc:chgData name="Rebecca Salles" userId="66a2db3d815e233f" providerId="LiveId" clId="{7562DA1A-1BE6-4743-8F3B-22BF3E9C12B1}" dt="2021-02-28T18:00:19.064" v="1642" actId="478"/>
        <pc:sldMkLst>
          <pc:docMk/>
          <pc:sldMk cId="734868882" sldId="1353"/>
        </pc:sldMkLst>
        <pc:spChg chg="mod">
          <ac:chgData name="Rebecca Salles" userId="66a2db3d815e233f" providerId="LiveId" clId="{7562DA1A-1BE6-4743-8F3B-22BF3E9C12B1}" dt="2021-02-28T17:14:48.968" v="1416"/>
          <ac:spMkLst>
            <pc:docMk/>
            <pc:sldMk cId="734868882" sldId="1353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2-28T17:15:53.013" v="1423" actId="1076"/>
          <ac:spMkLst>
            <pc:docMk/>
            <pc:sldMk cId="734868882" sldId="1353"/>
            <ac:spMk id="49" creationId="{AEC47826-9284-4573-B834-FA1757E783C0}"/>
          </ac:spMkLst>
        </pc:spChg>
        <pc:spChg chg="add del mod">
          <ac:chgData name="Rebecca Salles" userId="66a2db3d815e233f" providerId="LiveId" clId="{7562DA1A-1BE6-4743-8F3B-22BF3E9C12B1}" dt="2021-02-28T18:00:19.064" v="1642" actId="478"/>
          <ac:spMkLst>
            <pc:docMk/>
            <pc:sldMk cId="734868882" sldId="1353"/>
            <ac:spMk id="52" creationId="{A86F1CDA-8B7D-4470-A6EF-880129F35CB5}"/>
          </ac:spMkLst>
        </pc:spChg>
      </pc:sldChg>
      <pc:sldChg chg="addSp delSp modSp mod modNotesTx">
        <pc:chgData name="Rebecca Salles" userId="66a2db3d815e233f" providerId="LiveId" clId="{7562DA1A-1BE6-4743-8F3B-22BF3E9C12B1}" dt="2021-03-03T14:00:03.516" v="8637" actId="20577"/>
        <pc:sldMkLst>
          <pc:docMk/>
          <pc:sldMk cId="3544226513" sldId="1354"/>
        </pc:sldMkLst>
        <pc:spChg chg="add del">
          <ac:chgData name="Rebecca Salles" userId="66a2db3d815e233f" providerId="LiveId" clId="{7562DA1A-1BE6-4743-8F3B-22BF3E9C12B1}" dt="2021-02-28T17:04:02.396" v="1238"/>
          <ac:spMkLst>
            <pc:docMk/>
            <pc:sldMk cId="3544226513" sldId="1354"/>
            <ac:spMk id="2" creationId="{6F1A0F0E-66BF-41E8-BA15-426DAE3D3517}"/>
          </ac:spMkLst>
        </pc:spChg>
        <pc:spChg chg="mod">
          <ac:chgData name="Rebecca Salles" userId="66a2db3d815e233f" providerId="LiveId" clId="{7562DA1A-1BE6-4743-8F3B-22BF3E9C12B1}" dt="2021-02-28T16:11:39.071" v="587" actId="20577"/>
          <ac:spMkLst>
            <pc:docMk/>
            <pc:sldMk cId="3544226513" sldId="1354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3-01T15:11:02.170" v="2620" actId="12"/>
          <ac:spMkLst>
            <pc:docMk/>
            <pc:sldMk cId="3544226513" sldId="1354"/>
            <ac:spMk id="83" creationId="{D713C097-3D14-41EE-BD4B-24C251F3F3DF}"/>
          </ac:spMkLst>
        </pc:spChg>
      </pc:sldChg>
      <pc:sldChg chg="modSp mod modNotesTx">
        <pc:chgData name="Rebecca Salles" userId="66a2db3d815e233f" providerId="LiveId" clId="{7562DA1A-1BE6-4743-8F3B-22BF3E9C12B1}" dt="2021-03-03T13:53:09.383" v="8366" actId="33524"/>
        <pc:sldMkLst>
          <pc:docMk/>
          <pc:sldMk cId="3295019751" sldId="1355"/>
        </pc:sldMkLst>
        <pc:spChg chg="mod">
          <ac:chgData name="Rebecca Salles" userId="66a2db3d815e233f" providerId="LiveId" clId="{7562DA1A-1BE6-4743-8F3B-22BF3E9C12B1}" dt="2021-02-28T16:10:34.117" v="576"/>
          <ac:spMkLst>
            <pc:docMk/>
            <pc:sldMk cId="3295019751" sldId="1355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2-28T16:45:12.800" v="896" actId="14100"/>
          <ac:spMkLst>
            <pc:docMk/>
            <pc:sldMk cId="3295019751" sldId="1355"/>
            <ac:spMk id="37" creationId="{96D514CB-97AF-4EC4-88B5-DCA4714D7C11}"/>
          </ac:spMkLst>
        </pc:spChg>
      </pc:sldChg>
      <pc:sldChg chg="modSp mod modNotesTx">
        <pc:chgData name="Rebecca Salles" userId="66a2db3d815e233f" providerId="LiveId" clId="{7562DA1A-1BE6-4743-8F3B-22BF3E9C12B1}" dt="2021-03-03T13:56:05.264" v="8471" actId="20577"/>
        <pc:sldMkLst>
          <pc:docMk/>
          <pc:sldMk cId="2402397208" sldId="1356"/>
        </pc:sldMkLst>
        <pc:spChg chg="mod">
          <ac:chgData name="Rebecca Salles" userId="66a2db3d815e233f" providerId="LiveId" clId="{7562DA1A-1BE6-4743-8F3B-22BF3E9C12B1}" dt="2021-02-28T16:11:33.274" v="583"/>
          <ac:spMkLst>
            <pc:docMk/>
            <pc:sldMk cId="2402397208" sldId="1356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3-03T13:56:05.264" v="8471" actId="20577"/>
          <ac:spMkLst>
            <pc:docMk/>
            <pc:sldMk cId="2402397208" sldId="1356"/>
            <ac:spMk id="37" creationId="{96D514CB-97AF-4EC4-88B5-DCA4714D7C11}"/>
          </ac:spMkLst>
        </pc:spChg>
      </pc:sldChg>
      <pc:sldChg chg="addSp delSp modSp mod modNotesTx">
        <pc:chgData name="Rebecca Salles" userId="66a2db3d815e233f" providerId="LiveId" clId="{7562DA1A-1BE6-4743-8F3B-22BF3E9C12B1}" dt="2021-03-03T13:36:39.111" v="7832" actId="20577"/>
        <pc:sldMkLst>
          <pc:docMk/>
          <pc:sldMk cId="4233710401" sldId="1357"/>
        </pc:sldMkLst>
        <pc:spChg chg="add del mod">
          <ac:chgData name="Rebecca Salles" userId="66a2db3d815e233f" providerId="LiveId" clId="{7562DA1A-1BE6-4743-8F3B-22BF3E9C12B1}" dt="2021-03-03T13:34:48.243" v="7799" actId="478"/>
          <ac:spMkLst>
            <pc:docMk/>
            <pc:sldMk cId="4233710401" sldId="1357"/>
            <ac:spMk id="2" creationId="{520EB283-DBA7-4E0C-AA1A-CAE848F014D5}"/>
          </ac:spMkLst>
        </pc:spChg>
        <pc:spChg chg="add del mod">
          <ac:chgData name="Rebecca Salles" userId="66a2db3d815e233f" providerId="LiveId" clId="{7562DA1A-1BE6-4743-8F3B-22BF3E9C12B1}" dt="2021-02-28T16:33:49.455" v="802" actId="478"/>
          <ac:spMkLst>
            <pc:docMk/>
            <pc:sldMk cId="4233710401" sldId="1357"/>
            <ac:spMk id="25" creationId="{210773C3-A530-4D63-A2F9-57EDE10953DE}"/>
          </ac:spMkLst>
        </pc:spChg>
        <pc:spChg chg="mod">
          <ac:chgData name="Rebecca Salles" userId="66a2db3d815e233f" providerId="LiveId" clId="{7562DA1A-1BE6-4743-8F3B-22BF3E9C12B1}" dt="2021-02-28T16:57:36.379" v="1074" actId="20577"/>
          <ac:spMkLst>
            <pc:docMk/>
            <pc:sldMk cId="4233710401" sldId="1357"/>
            <ac:spMk id="30" creationId="{39208B53-47FF-4C23-B634-4ED846EA3F4C}"/>
          </ac:spMkLst>
        </pc:spChg>
        <pc:spChg chg="add del mod">
          <ac:chgData name="Rebecca Salles" userId="66a2db3d815e233f" providerId="LiveId" clId="{7562DA1A-1BE6-4743-8F3B-22BF3E9C12B1}" dt="2021-03-03T13:34:46.695" v="7798" actId="478"/>
          <ac:spMkLst>
            <pc:docMk/>
            <pc:sldMk cId="4233710401" sldId="1357"/>
            <ac:spMk id="31" creationId="{E7910C1F-59D4-4585-AB97-205C9237B129}"/>
          </ac:spMkLst>
        </pc:spChg>
      </pc:sldChg>
      <pc:sldChg chg="addSp delSp modSp del mod">
        <pc:chgData name="Rebecca Salles" userId="66a2db3d815e233f" providerId="LiveId" clId="{7562DA1A-1BE6-4743-8F3B-22BF3E9C12B1}" dt="2021-03-01T18:54:11.426" v="3494" actId="47"/>
        <pc:sldMkLst>
          <pc:docMk/>
          <pc:sldMk cId="3253681118" sldId="1358"/>
        </pc:sldMkLst>
        <pc:spChg chg="add del mod">
          <ac:chgData name="Rebecca Salles" userId="66a2db3d815e233f" providerId="LiveId" clId="{7562DA1A-1BE6-4743-8F3B-22BF3E9C12B1}" dt="2021-02-28T18:30:33.902" v="1780" actId="478"/>
          <ac:spMkLst>
            <pc:docMk/>
            <pc:sldMk cId="3253681118" sldId="1358"/>
            <ac:spMk id="13" creationId="{6C8201B0-1A39-484D-80E2-FF1C2BA7EB72}"/>
          </ac:spMkLst>
        </pc:spChg>
        <pc:spChg chg="add mod">
          <ac:chgData name="Rebecca Salles" userId="66a2db3d815e233f" providerId="LiveId" clId="{7562DA1A-1BE6-4743-8F3B-22BF3E9C12B1}" dt="2021-03-01T17:20:56.228" v="2966" actId="1076"/>
          <ac:spMkLst>
            <pc:docMk/>
            <pc:sldMk cId="3253681118" sldId="1358"/>
            <ac:spMk id="14" creationId="{2AC62FDC-D52E-4687-A83B-36572A483387}"/>
          </ac:spMkLst>
        </pc:spChg>
        <pc:spChg chg="mod">
          <ac:chgData name="Rebecca Salles" userId="66a2db3d815e233f" providerId="LiveId" clId="{7562DA1A-1BE6-4743-8F3B-22BF3E9C12B1}" dt="2021-03-01T16:59:29.053" v="2828" actId="20577"/>
          <ac:spMkLst>
            <pc:docMk/>
            <pc:sldMk cId="3253681118" sldId="1358"/>
            <ac:spMk id="15" creationId="{C4812EFB-05D0-44EF-8DF7-51E080578A55}"/>
          </ac:spMkLst>
        </pc:spChg>
        <pc:spChg chg="mod">
          <ac:chgData name="Rebecca Salles" userId="66a2db3d815e233f" providerId="LiveId" clId="{7562DA1A-1BE6-4743-8F3B-22BF3E9C12B1}" dt="2021-03-01T17:37:49.008" v="3024" actId="1076"/>
          <ac:spMkLst>
            <pc:docMk/>
            <pc:sldMk cId="3253681118" sldId="1358"/>
            <ac:spMk id="17" creationId="{CEFA0D47-9D7D-45EF-B97C-94773D0164AA}"/>
          </ac:spMkLst>
        </pc:spChg>
        <pc:spChg chg="add mod">
          <ac:chgData name="Rebecca Salles" userId="66a2db3d815e233f" providerId="LiveId" clId="{7562DA1A-1BE6-4743-8F3B-22BF3E9C12B1}" dt="2021-03-01T17:17:13.261" v="2865" actId="1076"/>
          <ac:spMkLst>
            <pc:docMk/>
            <pc:sldMk cId="3253681118" sldId="1358"/>
            <ac:spMk id="18" creationId="{E10E88B4-24B3-4B3D-8B06-74273D4F725B}"/>
          </ac:spMkLst>
        </pc:spChg>
        <pc:spChg chg="mod">
          <ac:chgData name="Rebecca Salles" userId="66a2db3d815e233f" providerId="LiveId" clId="{7562DA1A-1BE6-4743-8F3B-22BF3E9C12B1}" dt="2021-03-01T17:37:44.076" v="3023" actId="120"/>
          <ac:spMkLst>
            <pc:docMk/>
            <pc:sldMk cId="3253681118" sldId="1358"/>
            <ac:spMk id="19" creationId="{B6590DCE-2426-42C4-B5C3-330573B2F6DC}"/>
          </ac:spMkLst>
        </pc:spChg>
        <pc:spChg chg="del mod">
          <ac:chgData name="Rebecca Salles" userId="66a2db3d815e233f" providerId="LiveId" clId="{7562DA1A-1BE6-4743-8F3B-22BF3E9C12B1}" dt="2021-02-28T19:03:27.563" v="2150" actId="478"/>
          <ac:spMkLst>
            <pc:docMk/>
            <pc:sldMk cId="3253681118" sldId="1358"/>
            <ac:spMk id="21" creationId="{C35C2A6E-F625-4D8D-8BE7-DEF5615A245A}"/>
          </ac:spMkLst>
        </pc:spChg>
        <pc:spChg chg="mod">
          <ac:chgData name="Rebecca Salles" userId="66a2db3d815e233f" providerId="LiveId" clId="{7562DA1A-1BE6-4743-8F3B-22BF3E9C12B1}" dt="2021-03-01T17:34:37.581" v="3005" actId="20577"/>
          <ac:spMkLst>
            <pc:docMk/>
            <pc:sldMk cId="3253681118" sldId="1358"/>
            <ac:spMk id="54" creationId="{7551BD8E-1968-4A66-82BF-DCC9E3C6AB2A}"/>
          </ac:spMkLst>
        </pc:spChg>
        <pc:graphicFrameChg chg="mod modGraphic">
          <ac:chgData name="Rebecca Salles" userId="66a2db3d815e233f" providerId="LiveId" clId="{7562DA1A-1BE6-4743-8F3B-22BF3E9C12B1}" dt="2021-03-01T17:33:00.491" v="2996" actId="113"/>
          <ac:graphicFrameMkLst>
            <pc:docMk/>
            <pc:sldMk cId="3253681118" sldId="1358"/>
            <ac:graphicFrameMk id="16" creationId="{CDCE2A05-31EE-4C92-901B-8D84C957566C}"/>
          </ac:graphicFrameMkLst>
        </pc:graphicFrameChg>
      </pc:sldChg>
      <pc:sldChg chg="addSp delSp modSp mod">
        <pc:chgData name="Rebecca Salles" userId="66a2db3d815e233f" providerId="LiveId" clId="{7562DA1A-1BE6-4743-8F3B-22BF3E9C12B1}" dt="2021-03-01T21:31:41.208" v="4072"/>
        <pc:sldMkLst>
          <pc:docMk/>
          <pc:sldMk cId="3217895333" sldId="1361"/>
        </pc:sldMkLst>
        <pc:spChg chg="mod">
          <ac:chgData name="Rebecca Salles" userId="66a2db3d815e233f" providerId="LiveId" clId="{7562DA1A-1BE6-4743-8F3B-22BF3E9C12B1}" dt="2021-03-01T17:36:37.978" v="3008"/>
          <ac:spMkLst>
            <pc:docMk/>
            <pc:sldMk cId="3217895333" sldId="1361"/>
            <ac:spMk id="8" creationId="{19739147-8E42-4693-B106-C04F6E3CEBE6}"/>
          </ac:spMkLst>
        </pc:spChg>
        <pc:spChg chg="del">
          <ac:chgData name="Rebecca Salles" userId="66a2db3d815e233f" providerId="LiveId" clId="{7562DA1A-1BE6-4743-8F3B-22BF3E9C12B1}" dt="2021-02-28T18:57:04.670" v="2094" actId="478"/>
          <ac:spMkLst>
            <pc:docMk/>
            <pc:sldMk cId="3217895333" sldId="1361"/>
            <ac:spMk id="13" creationId="{3C8F5A11-6905-49F3-AC51-32E552E6AFF2}"/>
          </ac:spMkLst>
        </pc:spChg>
        <pc:spChg chg="mod">
          <ac:chgData name="Rebecca Salles" userId="66a2db3d815e233f" providerId="LiveId" clId="{7562DA1A-1BE6-4743-8F3B-22BF3E9C12B1}" dt="2021-03-01T17:36:31.640" v="3006"/>
          <ac:spMkLst>
            <pc:docMk/>
            <pc:sldMk cId="3217895333" sldId="1361"/>
            <ac:spMk id="19" creationId="{79679189-EA9C-4612-9D26-AFF1E1891A3D}"/>
          </ac:spMkLst>
        </pc:spChg>
        <pc:spChg chg="add del mod">
          <ac:chgData name="Rebecca Salles" userId="66a2db3d815e233f" providerId="LiveId" clId="{7562DA1A-1BE6-4743-8F3B-22BF3E9C12B1}" dt="2021-03-01T17:37:10.265" v="3018" actId="478"/>
          <ac:spMkLst>
            <pc:docMk/>
            <pc:sldMk cId="3217895333" sldId="1361"/>
            <ac:spMk id="45" creationId="{C4E8BE9C-4954-43AC-9ECD-62AED8FBCB56}"/>
          </ac:spMkLst>
        </pc:spChg>
        <pc:spChg chg="add mod">
          <ac:chgData name="Rebecca Salles" userId="66a2db3d815e233f" providerId="LiveId" clId="{7562DA1A-1BE6-4743-8F3B-22BF3E9C12B1}" dt="2021-03-01T21:31:41.208" v="4072"/>
          <ac:spMkLst>
            <pc:docMk/>
            <pc:sldMk cId="3217895333" sldId="1361"/>
            <ac:spMk id="46" creationId="{FDDFA179-DA0B-4285-97CC-8E4C20FC815A}"/>
          </ac:spMkLst>
        </pc:spChg>
        <pc:graphicFrameChg chg="mod modGraphic">
          <ac:chgData name="Rebecca Salles" userId="66a2db3d815e233f" providerId="LiveId" clId="{7562DA1A-1BE6-4743-8F3B-22BF3E9C12B1}" dt="2021-03-01T17:48:21.402" v="3098" actId="1076"/>
          <ac:graphicFrameMkLst>
            <pc:docMk/>
            <pc:sldMk cId="3217895333" sldId="1361"/>
            <ac:graphicFrameMk id="56" creationId="{FB81BC1F-24F7-4B96-867B-222D023D9DA2}"/>
          </ac:graphicFrameMkLst>
        </pc:graphicFrameChg>
      </pc:sldChg>
      <pc:sldChg chg="modSp mod">
        <pc:chgData name="Rebecca Salles" userId="66a2db3d815e233f" providerId="LiveId" clId="{7562DA1A-1BE6-4743-8F3B-22BF3E9C12B1}" dt="2021-03-01T19:07:35.950" v="3951" actId="1076"/>
        <pc:sldMkLst>
          <pc:docMk/>
          <pc:sldMk cId="816153246" sldId="1362"/>
        </pc:sldMkLst>
        <pc:graphicFrameChg chg="mod modGraphic">
          <ac:chgData name="Rebecca Salles" userId="66a2db3d815e233f" providerId="LiveId" clId="{7562DA1A-1BE6-4743-8F3B-22BF3E9C12B1}" dt="2021-03-01T19:07:35.950" v="3951" actId="1076"/>
          <ac:graphicFrameMkLst>
            <pc:docMk/>
            <pc:sldMk cId="816153246" sldId="1362"/>
            <ac:graphicFrameMk id="8" creationId="{743C9F86-BB61-444E-9E2F-EA1FC6BBB90C}"/>
          </ac:graphicFrameMkLst>
        </pc:graphicFrameChg>
      </pc:sldChg>
      <pc:sldChg chg="addSp delSp modSp mod">
        <pc:chgData name="Rebecca Salles" userId="66a2db3d815e233f" providerId="LiveId" clId="{7562DA1A-1BE6-4743-8F3B-22BF3E9C12B1}" dt="2021-03-03T12:50:49.528" v="5963"/>
        <pc:sldMkLst>
          <pc:docMk/>
          <pc:sldMk cId="4087066211" sldId="1363"/>
        </pc:sldMkLst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8" creationId="{19739147-8E42-4693-B106-C04F6E3CEBE6}"/>
          </ac:spMkLst>
        </pc:spChg>
        <pc:spChg chg="del">
          <ac:chgData name="Rebecca Salles" userId="66a2db3d815e233f" providerId="LiveId" clId="{7562DA1A-1BE6-4743-8F3B-22BF3E9C12B1}" dt="2021-02-28T18:58:34.202" v="2098" actId="478"/>
          <ac:spMkLst>
            <pc:docMk/>
            <pc:sldMk cId="4087066211" sldId="1363"/>
            <ac:spMk id="13" creationId="{3C8F5A11-6905-49F3-AC51-32E552E6AFF2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15" creationId="{684BAEB6-AC94-471E-ABC1-17484C7BC9D2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16" creationId="{35DE10BC-A237-476C-9FF9-8C2FE195EF21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17" creationId="{9940F98F-88FF-4290-A1C9-1901FD385B55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18" creationId="{FD66DE22-7E11-4D0F-9BA5-57C1A9FC2220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19" creationId="{79679189-EA9C-4612-9D26-AFF1E1891A3D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20" creationId="{35C4A2D2-03A3-40A6-97CC-8004B6FC797C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26" creationId="{4667EECF-A379-4AAA-9773-4F076CAE48A2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27" creationId="{E2A6ACC3-D393-4648-A7EB-867C15868FC2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28" creationId="{C7219C78-6629-43AC-BB31-915D00128F9D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29" creationId="{B955D52D-4959-43A2-820C-E66993FF1DEF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0" creationId="{32230146-B736-426E-A237-5DA7E4D927DD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1" creationId="{89520ABC-B78B-4BE6-B9C2-D335D014A74F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2" creationId="{A0874443-BAB0-42F5-B586-02FAEEB3FA3F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3" creationId="{0C71216D-924A-47FA-B455-5C682AEEDAE9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4" creationId="{CE7E2DEE-D0E3-4D2E-9623-9A7CBCB4D066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5" creationId="{D785C78D-9DDF-4128-ACEE-58545472FF07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6" creationId="{1FDC3015-14A2-497A-9F9D-BE0E01B8055B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7" creationId="{D16CF4FE-8DEC-4C6F-BC07-21CA43633E75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8" creationId="{999278D5-D464-4B28-98D1-1F9CB76F4B88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39" creationId="{C928A536-7B7B-45C6-82AD-51BB92EB2C2B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40" creationId="{76B3ED6B-9F2C-484A-8E39-2AF4F00BCB14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41" creationId="{5D486F46-0B25-4E0B-95D5-B2AEADBCAD70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42" creationId="{B8165B38-76BD-43EE-B36C-C27FF4013EA0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43" creationId="{3D03AC90-AC51-43FD-99A6-6895BE77ECFA}"/>
          </ac:spMkLst>
        </pc:spChg>
        <pc:spChg chg="mod">
          <ac:chgData name="Rebecca Salles" userId="66a2db3d815e233f" providerId="LiveId" clId="{7562DA1A-1BE6-4743-8F3B-22BF3E9C12B1}" dt="2021-03-01T17:38:53.545" v="3031"/>
          <ac:spMkLst>
            <pc:docMk/>
            <pc:sldMk cId="4087066211" sldId="1363"/>
            <ac:spMk id="44" creationId="{57653E8E-A9F5-4240-B163-C455C50CD9D1}"/>
          </ac:spMkLst>
        </pc:spChg>
        <pc:grpChg chg="mod">
          <ac:chgData name="Rebecca Salles" userId="66a2db3d815e233f" providerId="LiveId" clId="{7562DA1A-1BE6-4743-8F3B-22BF3E9C12B1}" dt="2021-03-01T19:05:42.010" v="3925" actId="1037"/>
          <ac:grpSpMkLst>
            <pc:docMk/>
            <pc:sldMk cId="4087066211" sldId="1363"/>
            <ac:grpSpMk id="6" creationId="{19EB8F62-F3FE-4E48-887D-520C032F5407}"/>
          </ac:grpSpMkLst>
        </pc:grpChg>
        <pc:grpChg chg="mod">
          <ac:chgData name="Rebecca Salles" userId="66a2db3d815e233f" providerId="LiveId" clId="{7562DA1A-1BE6-4743-8F3B-22BF3E9C12B1}" dt="2021-03-01T17:38:53.545" v="3031"/>
          <ac:grpSpMkLst>
            <pc:docMk/>
            <pc:sldMk cId="4087066211" sldId="1363"/>
            <ac:grpSpMk id="14" creationId="{6F57C57D-489A-4814-A8C3-068BE15E47CB}"/>
          </ac:grpSpMkLst>
        </pc:grpChg>
        <pc:grpChg chg="mod">
          <ac:chgData name="Rebecca Salles" userId="66a2db3d815e233f" providerId="LiveId" clId="{7562DA1A-1BE6-4743-8F3B-22BF3E9C12B1}" dt="2021-03-01T17:38:53.545" v="3031"/>
          <ac:grpSpMkLst>
            <pc:docMk/>
            <pc:sldMk cId="4087066211" sldId="1363"/>
            <ac:grpSpMk id="21" creationId="{3AFD0162-C8E4-4786-936F-AC603D969A0F}"/>
          </ac:grpSpMkLst>
        </pc:grpChg>
        <pc:graphicFrameChg chg="mod modGraphic">
          <ac:chgData name="Rebecca Salles" userId="66a2db3d815e233f" providerId="LiveId" clId="{7562DA1A-1BE6-4743-8F3B-22BF3E9C12B1}" dt="2021-03-01T19:06:56.597" v="3941" actId="1076"/>
          <ac:graphicFrameMkLst>
            <pc:docMk/>
            <pc:sldMk cId="4087066211" sldId="1363"/>
            <ac:graphicFrameMk id="4" creationId="{237AD244-6F7E-4B7D-8DF3-900AFADA85E9}"/>
          </ac:graphicFrameMkLst>
        </pc:graphicFrameChg>
        <pc:graphicFrameChg chg="add mod">
          <ac:chgData name="Rebecca Salles" userId="66a2db3d815e233f" providerId="LiveId" clId="{7562DA1A-1BE6-4743-8F3B-22BF3E9C12B1}" dt="2021-03-03T12:50:49.528" v="5963"/>
          <ac:graphicFrameMkLst>
            <pc:docMk/>
            <pc:sldMk cId="4087066211" sldId="1363"/>
            <ac:graphicFrameMk id="45" creationId="{1F9CA338-4253-4AA4-857B-0342EFAB3C6F}"/>
          </ac:graphicFrameMkLst>
        </pc:graphicFrameChg>
        <pc:cxnChg chg="add mod">
          <ac:chgData name="Rebecca Salles" userId="66a2db3d815e233f" providerId="LiveId" clId="{7562DA1A-1BE6-4743-8F3B-22BF3E9C12B1}" dt="2021-03-01T19:04:53.077" v="3779" actId="1037"/>
          <ac:cxnSpMkLst>
            <pc:docMk/>
            <pc:sldMk cId="4087066211" sldId="1363"/>
            <ac:cxnSpMk id="3" creationId="{2A778F64-3630-4810-95F0-0A87B59A273C}"/>
          </ac:cxnSpMkLst>
        </pc:cxnChg>
        <pc:cxnChg chg="mod">
          <ac:chgData name="Rebecca Salles" userId="66a2db3d815e233f" providerId="LiveId" clId="{7562DA1A-1BE6-4743-8F3B-22BF3E9C12B1}" dt="2021-03-01T17:38:53.545" v="3031"/>
          <ac:cxnSpMkLst>
            <pc:docMk/>
            <pc:sldMk cId="4087066211" sldId="1363"/>
            <ac:cxnSpMk id="22" creationId="{BFD55CE6-B839-4CBE-8FFB-4CA6A97DD182}"/>
          </ac:cxnSpMkLst>
        </pc:cxnChg>
        <pc:cxnChg chg="mod">
          <ac:chgData name="Rebecca Salles" userId="66a2db3d815e233f" providerId="LiveId" clId="{7562DA1A-1BE6-4743-8F3B-22BF3E9C12B1}" dt="2021-03-01T17:38:53.545" v="3031"/>
          <ac:cxnSpMkLst>
            <pc:docMk/>
            <pc:sldMk cId="4087066211" sldId="1363"/>
            <ac:cxnSpMk id="23" creationId="{4D26426E-2647-4FAB-B5CD-A5B63F0E64C9}"/>
          </ac:cxnSpMkLst>
        </pc:cxnChg>
        <pc:cxnChg chg="mod">
          <ac:chgData name="Rebecca Salles" userId="66a2db3d815e233f" providerId="LiveId" clId="{7562DA1A-1BE6-4743-8F3B-22BF3E9C12B1}" dt="2021-03-01T17:38:53.545" v="3031"/>
          <ac:cxnSpMkLst>
            <pc:docMk/>
            <pc:sldMk cId="4087066211" sldId="1363"/>
            <ac:cxnSpMk id="24" creationId="{8D603F5D-EB6C-4D05-ABB7-CA99A53343A4}"/>
          </ac:cxnSpMkLst>
        </pc:cxnChg>
        <pc:cxnChg chg="mod">
          <ac:chgData name="Rebecca Salles" userId="66a2db3d815e233f" providerId="LiveId" clId="{7562DA1A-1BE6-4743-8F3B-22BF3E9C12B1}" dt="2021-03-01T17:38:53.545" v="3031"/>
          <ac:cxnSpMkLst>
            <pc:docMk/>
            <pc:sldMk cId="4087066211" sldId="1363"/>
            <ac:cxnSpMk id="25" creationId="{A9269920-49A8-42B6-B04D-E3A42C6C8CD8}"/>
          </ac:cxnSpMkLst>
        </pc:cxnChg>
      </pc:sldChg>
      <pc:sldChg chg="addSp delSp modSp mod">
        <pc:chgData name="Rebecca Salles" userId="66a2db3d815e233f" providerId="LiveId" clId="{7562DA1A-1BE6-4743-8F3B-22BF3E9C12B1}" dt="2021-03-01T19:07:14.987" v="3945" actId="1076"/>
        <pc:sldMkLst>
          <pc:docMk/>
          <pc:sldMk cId="240314648" sldId="1364"/>
        </pc:sldMkLst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42" creationId="{3CA5376B-CED1-4D9A-886F-EF4C40B13EF0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44" creationId="{5E11F4AA-B98B-4413-863D-C7505DE72D90}"/>
          </ac:spMkLst>
        </pc:spChg>
        <pc:spChg chg="del">
          <ac:chgData name="Rebecca Salles" userId="66a2db3d815e233f" providerId="LiveId" clId="{7562DA1A-1BE6-4743-8F3B-22BF3E9C12B1}" dt="2021-02-28T18:58:45.136" v="2121" actId="478"/>
          <ac:spMkLst>
            <pc:docMk/>
            <pc:sldMk cId="240314648" sldId="1364"/>
            <ac:spMk id="45" creationId="{E9EAA10F-14A0-486F-8D6F-7FF823E79BFE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79" creationId="{3D6CFF0B-C19D-40A0-A5A5-B9DF399FD2AF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80" creationId="{CB988150-0AAF-4478-8383-7EE11D6DA7E7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81" creationId="{E9BD6ED9-834E-441F-BAA2-A86CB54DE78F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82" creationId="{65B209F0-AD05-45A0-B1D9-F97CDC235CEA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83" creationId="{8367A9D0-CC4E-40F9-9258-BAE08710E5A6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89" creationId="{44A12446-ABAB-4437-9938-A3055BC043F1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0" creationId="{C7B2BD9F-8142-4880-ACA1-4AD1EEBA46B8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1" creationId="{93634E90-EA26-4629-8D8C-1E09AA88E53A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2" creationId="{9C9130C6-9A91-4222-887F-EA957660EF08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3" creationId="{523CC87B-1EB0-4FDC-8D93-4274C014BBD3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4" creationId="{D8726A96-511E-4474-BB74-FC356CAB8415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5" creationId="{3462326A-98B5-4D82-BDF3-DFB7D361A942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6" creationId="{8570E6A6-95C4-4AA0-A110-68CCA306F14E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7" creationId="{7207EC5C-FA54-48A4-A19C-3000E7E357A9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8" creationId="{2B762390-A294-4F50-8B89-4759F7D7BB41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99" creationId="{79784773-13A0-417B-9E0B-9EFC701534BC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0" creationId="{303A0E2D-E387-4FC6-9D85-23846C9E345D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1" creationId="{DBD92067-7141-449B-8C57-A29736A32B6B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2" creationId="{7B2DD0B1-5F20-421A-983F-CCC9A39B11CB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3" creationId="{B342D61C-AEDE-4048-B4D5-BC42A69B3865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4" creationId="{ED046713-066E-45DE-B081-AD94B81ACE42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5" creationId="{2FC5D0B1-F526-483E-A89D-B8C0093AF340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6" creationId="{F75BB2A5-9ED3-41F4-AF8E-EFF1680CD1B7}"/>
          </ac:spMkLst>
        </pc:spChg>
        <pc:spChg chg="mod">
          <ac:chgData name="Rebecca Salles" userId="66a2db3d815e233f" providerId="LiveId" clId="{7562DA1A-1BE6-4743-8F3B-22BF3E9C12B1}" dt="2021-03-01T17:39:10.435" v="3037"/>
          <ac:spMkLst>
            <pc:docMk/>
            <pc:sldMk cId="240314648" sldId="1364"/>
            <ac:spMk id="107" creationId="{CFC3C3F1-445E-425C-9397-A087C88DD370}"/>
          </ac:spMkLst>
        </pc:spChg>
        <pc:grpChg chg="add del mod">
          <ac:chgData name="Rebecca Salles" userId="66a2db3d815e233f" providerId="LiveId" clId="{7562DA1A-1BE6-4743-8F3B-22BF3E9C12B1}" dt="2021-03-01T19:02:00.077" v="3640" actId="478"/>
          <ac:grpSpMkLst>
            <pc:docMk/>
            <pc:sldMk cId="240314648" sldId="1364"/>
            <ac:grpSpMk id="41" creationId="{33FBC64A-DCA4-4278-9DAC-B98AF33B931A}"/>
          </ac:grpSpMkLst>
        </pc:grpChg>
        <pc:grpChg chg="mod">
          <ac:chgData name="Rebecca Salles" userId="66a2db3d815e233f" providerId="LiveId" clId="{7562DA1A-1BE6-4743-8F3B-22BF3E9C12B1}" dt="2021-03-01T17:39:10.435" v="3037"/>
          <ac:grpSpMkLst>
            <pc:docMk/>
            <pc:sldMk cId="240314648" sldId="1364"/>
            <ac:grpSpMk id="43" creationId="{A278CE80-7CB1-4144-88C5-E1F0061E756C}"/>
          </ac:grpSpMkLst>
        </pc:grpChg>
        <pc:grpChg chg="del">
          <ac:chgData name="Rebecca Salles" userId="66a2db3d815e233f" providerId="LiveId" clId="{7562DA1A-1BE6-4743-8F3B-22BF3E9C12B1}" dt="2021-02-28T18:58:47.957" v="2122" actId="478"/>
          <ac:grpSpMkLst>
            <pc:docMk/>
            <pc:sldMk cId="240314648" sldId="1364"/>
            <ac:grpSpMk id="46" creationId="{C5545F62-AC4F-4418-AB37-D8A72C36746A}"/>
          </ac:grpSpMkLst>
        </pc:grpChg>
        <pc:grpChg chg="mod">
          <ac:chgData name="Rebecca Salles" userId="66a2db3d815e233f" providerId="LiveId" clId="{7562DA1A-1BE6-4743-8F3B-22BF3E9C12B1}" dt="2021-03-01T17:39:10.435" v="3037"/>
          <ac:grpSpMkLst>
            <pc:docMk/>
            <pc:sldMk cId="240314648" sldId="1364"/>
            <ac:grpSpMk id="84" creationId="{28AD8A81-3E8A-4606-96EB-DA7C62093894}"/>
          </ac:grpSpMkLst>
        </pc:grpChg>
        <pc:graphicFrameChg chg="mod modGraphic">
          <ac:chgData name="Rebecca Salles" userId="66a2db3d815e233f" providerId="LiveId" clId="{7562DA1A-1BE6-4743-8F3B-22BF3E9C12B1}" dt="2021-03-01T19:07:14.987" v="3945" actId="1076"/>
          <ac:graphicFrameMkLst>
            <pc:docMk/>
            <pc:sldMk cId="240314648" sldId="1364"/>
            <ac:graphicFrameMk id="4" creationId="{237AD244-6F7E-4B7D-8DF3-900AFADA85E9}"/>
          </ac:graphicFrameMkLst>
        </pc:graphicFrameChg>
        <pc:cxnChg chg="mod">
          <ac:chgData name="Rebecca Salles" userId="66a2db3d815e233f" providerId="LiveId" clId="{7562DA1A-1BE6-4743-8F3B-22BF3E9C12B1}" dt="2021-03-01T17:39:10.435" v="3037"/>
          <ac:cxnSpMkLst>
            <pc:docMk/>
            <pc:sldMk cId="240314648" sldId="1364"/>
            <ac:cxnSpMk id="85" creationId="{554F1DC1-494C-466D-A2DA-F3A2F9F91DF7}"/>
          </ac:cxnSpMkLst>
        </pc:cxnChg>
        <pc:cxnChg chg="mod">
          <ac:chgData name="Rebecca Salles" userId="66a2db3d815e233f" providerId="LiveId" clId="{7562DA1A-1BE6-4743-8F3B-22BF3E9C12B1}" dt="2021-03-01T17:39:10.435" v="3037"/>
          <ac:cxnSpMkLst>
            <pc:docMk/>
            <pc:sldMk cId="240314648" sldId="1364"/>
            <ac:cxnSpMk id="86" creationId="{8B867EC9-36B7-4193-AA96-C7E42C8BD90D}"/>
          </ac:cxnSpMkLst>
        </pc:cxnChg>
        <pc:cxnChg chg="mod">
          <ac:chgData name="Rebecca Salles" userId="66a2db3d815e233f" providerId="LiveId" clId="{7562DA1A-1BE6-4743-8F3B-22BF3E9C12B1}" dt="2021-03-01T17:39:10.435" v="3037"/>
          <ac:cxnSpMkLst>
            <pc:docMk/>
            <pc:sldMk cId="240314648" sldId="1364"/>
            <ac:cxnSpMk id="87" creationId="{BDDA8AE9-F273-4B85-BBCC-2B675EEB75BB}"/>
          </ac:cxnSpMkLst>
        </pc:cxnChg>
        <pc:cxnChg chg="mod">
          <ac:chgData name="Rebecca Salles" userId="66a2db3d815e233f" providerId="LiveId" clId="{7562DA1A-1BE6-4743-8F3B-22BF3E9C12B1}" dt="2021-03-01T17:39:10.435" v="3037"/>
          <ac:cxnSpMkLst>
            <pc:docMk/>
            <pc:sldMk cId="240314648" sldId="1364"/>
            <ac:cxnSpMk id="88" creationId="{207E6CF4-16F0-4986-BD42-DECA4028B3E1}"/>
          </ac:cxnSpMkLst>
        </pc:cxnChg>
      </pc:sldChg>
      <pc:sldChg chg="del">
        <pc:chgData name="Rebecca Salles" userId="66a2db3d815e233f" providerId="LiveId" clId="{7562DA1A-1BE6-4743-8F3B-22BF3E9C12B1}" dt="2021-03-01T18:39:03.503" v="3432" actId="47"/>
        <pc:sldMkLst>
          <pc:docMk/>
          <pc:sldMk cId="1358341428" sldId="1365"/>
        </pc:sldMkLst>
      </pc:sldChg>
      <pc:sldChg chg="addSp delSp modSp mod modShow">
        <pc:chgData name="Rebecca Salles" userId="66a2db3d815e233f" providerId="LiveId" clId="{7562DA1A-1BE6-4743-8F3B-22BF3E9C12B1}" dt="2021-03-01T21:40:20.140" v="4135"/>
        <pc:sldMkLst>
          <pc:docMk/>
          <pc:sldMk cId="3821196506" sldId="1369"/>
        </pc:sldMkLst>
        <pc:spChg chg="mod">
          <ac:chgData name="Rebecca Salles" userId="66a2db3d815e233f" providerId="LiveId" clId="{7562DA1A-1BE6-4743-8F3B-22BF3E9C12B1}" dt="2021-03-01T18:57:07.147" v="3511"/>
          <ac:spMkLst>
            <pc:docMk/>
            <pc:sldMk cId="3821196506" sldId="1369"/>
            <ac:spMk id="10" creationId="{793225F8-65C1-4E6A-B066-20F661C6A5F9}"/>
          </ac:spMkLst>
        </pc:spChg>
        <pc:spChg chg="add mod">
          <ac:chgData name="Rebecca Salles" userId="66a2db3d815e233f" providerId="LiveId" clId="{7562DA1A-1BE6-4743-8F3B-22BF3E9C12B1}" dt="2021-03-01T18:12:47.788" v="3347"/>
          <ac:spMkLst>
            <pc:docMk/>
            <pc:sldMk cId="3821196506" sldId="1369"/>
            <ac:spMk id="53" creationId="{6D8A209E-C5EC-4DC9-A718-249CD14D1C8B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55" creationId="{B456D73E-6823-44F2-B25E-A93B34A4276A}"/>
          </ac:spMkLst>
        </pc:spChg>
        <pc:spChg chg="add mod">
          <ac:chgData name="Rebecca Salles" userId="66a2db3d815e233f" providerId="LiveId" clId="{7562DA1A-1BE6-4743-8F3B-22BF3E9C12B1}" dt="2021-03-01T21:40:09.659" v="4133" actId="20577"/>
          <ac:spMkLst>
            <pc:docMk/>
            <pc:sldMk cId="3821196506" sldId="1369"/>
            <ac:spMk id="56" creationId="{E0C02B76-AEA4-40DB-9B51-72DA7442F78F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57" creationId="{E4E1EBA1-04C7-4DD0-8952-8DE4AB57D8CD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59" creationId="{0867EC3C-3A48-4871-9727-0E79B750A197}"/>
          </ac:spMkLst>
        </pc:spChg>
        <pc:spChg chg="add mod">
          <ac:chgData name="Rebecca Salles" userId="66a2db3d815e233f" providerId="LiveId" clId="{7562DA1A-1BE6-4743-8F3B-22BF3E9C12B1}" dt="2021-03-01T18:33:04.519" v="3398" actId="20577"/>
          <ac:spMkLst>
            <pc:docMk/>
            <pc:sldMk cId="3821196506" sldId="1369"/>
            <ac:spMk id="62" creationId="{BFB12B69-4025-494B-BDD2-BBE16898CE45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65" creationId="{9781835A-2488-438E-A986-13DE92866C55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72" creationId="{C34B8A2F-4398-410A-878C-92ADDEFCADAA}"/>
          </ac:spMkLst>
        </pc:spChg>
        <pc:spChg chg="add mod">
          <ac:chgData name="Rebecca Salles" userId="66a2db3d815e233f" providerId="LiveId" clId="{7562DA1A-1BE6-4743-8F3B-22BF3E9C12B1}" dt="2021-03-01T21:40:15.552" v="4134"/>
          <ac:spMkLst>
            <pc:docMk/>
            <pc:sldMk cId="3821196506" sldId="1369"/>
            <ac:spMk id="73" creationId="{0B4B909C-2A31-4874-BE70-7FFB8D2CEA03}"/>
          </ac:spMkLst>
        </pc:spChg>
        <pc:spChg chg="add mod">
          <ac:chgData name="Rebecca Salles" userId="66a2db3d815e233f" providerId="LiveId" clId="{7562DA1A-1BE6-4743-8F3B-22BF3E9C12B1}" dt="2021-03-01T21:40:20.140" v="4135"/>
          <ac:spMkLst>
            <pc:docMk/>
            <pc:sldMk cId="3821196506" sldId="1369"/>
            <ac:spMk id="74" creationId="{0BEA202B-CE67-4C68-8ACD-B064E01435B3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75" creationId="{3EFE621E-6FEB-40EE-A4EF-B5215BDCAF8C}"/>
          </ac:spMkLst>
        </pc:spChg>
        <pc:spChg chg="add mod">
          <ac:chgData name="Rebecca Salles" userId="66a2db3d815e233f" providerId="LiveId" clId="{7562DA1A-1BE6-4743-8F3B-22BF3E9C12B1}" dt="2021-03-01T21:40:07.987" v="4132"/>
          <ac:spMkLst>
            <pc:docMk/>
            <pc:sldMk cId="3821196506" sldId="1369"/>
            <ac:spMk id="76" creationId="{EFB0584E-10C3-4CC7-BD12-5DE3FDEFF164}"/>
          </ac:spMkLst>
        </pc:spChg>
        <pc:spChg chg="del">
          <ac:chgData name="Rebecca Salles" userId="66a2db3d815e233f" providerId="LiveId" clId="{7562DA1A-1BE6-4743-8F3B-22BF3E9C12B1}" dt="2021-03-01T18:12:44.787" v="3345" actId="478"/>
          <ac:spMkLst>
            <pc:docMk/>
            <pc:sldMk cId="3821196506" sldId="1369"/>
            <ac:spMk id="100" creationId="{FD9A625B-50E1-4B2D-A9ED-C150C3D7C5E5}"/>
          </ac:spMkLst>
        </pc:spChg>
        <pc:spChg chg="del">
          <ac:chgData name="Rebecca Salles" userId="66a2db3d815e233f" providerId="LiveId" clId="{7562DA1A-1BE6-4743-8F3B-22BF3E9C12B1}" dt="2021-03-01T18:12:44.787" v="3345" actId="478"/>
          <ac:spMkLst>
            <pc:docMk/>
            <pc:sldMk cId="3821196506" sldId="1369"/>
            <ac:spMk id="115" creationId="{E31CCCA6-3631-450B-AD38-17076B6A0E36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16" creationId="{1061900D-080B-48FE-9986-5FE4004F22A3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17" creationId="{8C04404F-53F8-4FF4-89EC-58EF56B80EAB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22" creationId="{8B0A13A6-2BF9-466C-B75C-3A2D777BCF54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23" creationId="{0ABA8652-D47E-46BC-93DD-DC5EFCA06EC9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24" creationId="{B4D0C9B5-C332-4186-B357-CED7DDE8EBA0}"/>
          </ac:spMkLst>
        </pc:spChg>
        <pc:spChg chg="del">
          <ac:chgData name="Rebecca Salles" userId="66a2db3d815e233f" providerId="LiveId" clId="{7562DA1A-1BE6-4743-8F3B-22BF3E9C12B1}" dt="2021-03-01T18:12:40.741" v="3344" actId="478"/>
          <ac:spMkLst>
            <pc:docMk/>
            <pc:sldMk cId="3821196506" sldId="1369"/>
            <ac:spMk id="125" creationId="{D6A4BEED-BEF3-4C57-9DF7-C076F7618DA7}"/>
          </ac:spMkLst>
        </pc:spChg>
        <pc:spChg chg="del">
          <ac:chgData name="Rebecca Salles" userId="66a2db3d815e233f" providerId="LiveId" clId="{7562DA1A-1BE6-4743-8F3B-22BF3E9C12B1}" dt="2021-03-01T18:12:47.460" v="3346" actId="478"/>
          <ac:spMkLst>
            <pc:docMk/>
            <pc:sldMk cId="3821196506" sldId="1369"/>
            <ac:spMk id="127" creationId="{E1BB63C7-0DED-4502-B81F-91CDDEAB1D41}"/>
          </ac:spMkLst>
        </pc:spChg>
        <pc:grpChg chg="mod">
          <ac:chgData name="Rebecca Salles" userId="66a2db3d815e233f" providerId="LiveId" clId="{7562DA1A-1BE6-4743-8F3B-22BF3E9C12B1}" dt="2021-03-01T21:40:07.987" v="4132"/>
          <ac:grpSpMkLst>
            <pc:docMk/>
            <pc:sldMk cId="3821196506" sldId="1369"/>
            <ac:grpSpMk id="2" creationId="{80698E66-3BC4-4F3B-80F5-2C8446C20998}"/>
          </ac:grpSpMkLst>
        </pc:grpChg>
      </pc:sldChg>
      <pc:sldChg chg="addSp delSp modSp mod modShow">
        <pc:chgData name="Rebecca Salles" userId="66a2db3d815e233f" providerId="LiveId" clId="{7562DA1A-1BE6-4743-8F3B-22BF3E9C12B1}" dt="2021-03-01T21:38:50.284" v="4120"/>
        <pc:sldMkLst>
          <pc:docMk/>
          <pc:sldMk cId="4222152627" sldId="1370"/>
        </pc:sldMkLst>
        <pc:spChg chg="mod">
          <ac:chgData name="Rebecca Salles" userId="66a2db3d815e233f" providerId="LiveId" clId="{7562DA1A-1BE6-4743-8F3B-22BF3E9C12B1}" dt="2021-03-01T18:57:02.788" v="3510" actId="20577"/>
          <ac:spMkLst>
            <pc:docMk/>
            <pc:sldMk cId="4222152627" sldId="1370"/>
            <ac:spMk id="10" creationId="{793225F8-65C1-4E6A-B066-20F661C6A5F9}"/>
          </ac:spMkLst>
        </pc:spChg>
        <pc:spChg chg="add 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53" creationId="{1EF3FC4D-1E9C-4B2F-A27C-015FE4F2D2B5}"/>
          </ac:spMkLst>
        </pc:spChg>
        <pc:spChg chg="add 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54" creationId="{88999E37-1184-4844-94B1-8A4ECFACE0E7}"/>
          </ac:spMkLst>
        </pc:spChg>
        <pc:spChg chg="add mod">
          <ac:chgData name="Rebecca Salles" userId="66a2db3d815e233f" providerId="LiveId" clId="{7562DA1A-1BE6-4743-8F3B-22BF3E9C12B1}" dt="2021-03-01T21:38:50.284" v="4120"/>
          <ac:spMkLst>
            <pc:docMk/>
            <pc:sldMk cId="4222152627" sldId="1370"/>
            <ac:spMk id="56" creationId="{86F0D7E1-4D27-405B-8AC2-AB8E719470BB}"/>
          </ac:spMkLst>
        </pc:spChg>
        <pc:spChg chg="add mod">
          <ac:chgData name="Rebecca Salles" userId="66a2db3d815e233f" providerId="LiveId" clId="{7562DA1A-1BE6-4743-8F3B-22BF3E9C12B1}" dt="2021-03-01T21:38:41.990" v="4119" actId="20577"/>
          <ac:spMkLst>
            <pc:docMk/>
            <pc:sldMk cId="4222152627" sldId="1370"/>
            <ac:spMk id="57" creationId="{14C957B8-3110-47F1-A95C-D2A2C101BA25}"/>
          </ac:spMkLst>
        </pc:spChg>
        <pc:spChg chg="add 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59" creationId="{16859B59-59B8-47AA-AE3F-9ADA61FB78A4}"/>
          </ac:spMkLst>
        </pc:spChg>
        <pc:spChg chg="add 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62" creationId="{EA7C655E-370D-43B6-B3F6-C6FC463D9491}"/>
          </ac:spMkLst>
        </pc:spChg>
        <pc:spChg chg="add mod">
          <ac:chgData name="Rebecca Salles" userId="66a2db3d815e233f" providerId="LiveId" clId="{7562DA1A-1BE6-4743-8F3B-22BF3E9C12B1}" dt="2021-03-01T18:33:30.887" v="3402" actId="20577"/>
          <ac:spMkLst>
            <pc:docMk/>
            <pc:sldMk cId="4222152627" sldId="1370"/>
            <ac:spMk id="65" creationId="{6F836565-F7C3-4D6B-A879-E61B422BD321}"/>
          </ac:spMkLst>
        </pc:spChg>
        <pc:spChg chg="del">
          <ac:chgData name="Rebecca Salles" userId="66a2db3d815e233f" providerId="LiveId" clId="{7562DA1A-1BE6-4743-8F3B-22BF3E9C12B1}" dt="2021-03-01T17:52:52.694" v="3141" actId="478"/>
          <ac:spMkLst>
            <pc:docMk/>
            <pc:sldMk cId="4222152627" sldId="1370"/>
            <ac:spMk id="100" creationId="{FD9A625B-50E1-4B2D-A9ED-C150C3D7C5E5}"/>
          </ac:spMkLst>
        </pc:spChg>
        <pc:spChg chg="del">
          <ac:chgData name="Rebecca Salles" userId="66a2db3d815e233f" providerId="LiveId" clId="{7562DA1A-1BE6-4743-8F3B-22BF3E9C12B1}" dt="2021-03-01T17:52:54.264" v="3142" actId="478"/>
          <ac:spMkLst>
            <pc:docMk/>
            <pc:sldMk cId="4222152627" sldId="1370"/>
            <ac:spMk id="115" creationId="{E31CCCA6-3631-450B-AD38-17076B6A0E36}"/>
          </ac:spMkLst>
        </pc:spChg>
        <pc:spChg chg="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116" creationId="{1061900D-080B-48FE-9986-5FE4004F22A3}"/>
          </ac:spMkLst>
        </pc:spChg>
        <pc:spChg chg="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117" creationId="{8C04404F-53F8-4FF4-89EC-58EF56B80EAB}"/>
          </ac:spMkLst>
        </pc:spChg>
        <pc:spChg chg="del mod">
          <ac:chgData name="Rebecca Salles" userId="66a2db3d815e233f" providerId="LiveId" clId="{7562DA1A-1BE6-4743-8F3B-22BF3E9C12B1}" dt="2021-03-01T17:59:45.776" v="3247" actId="478"/>
          <ac:spMkLst>
            <pc:docMk/>
            <pc:sldMk cId="4222152627" sldId="1370"/>
            <ac:spMk id="122" creationId="{8B0A13A6-2BF9-466C-B75C-3A2D777BCF54}"/>
          </ac:spMkLst>
        </pc:spChg>
        <pc:spChg chg="del mod">
          <ac:chgData name="Rebecca Salles" userId="66a2db3d815e233f" providerId="LiveId" clId="{7562DA1A-1BE6-4743-8F3B-22BF3E9C12B1}" dt="2021-03-01T17:59:48.590" v="3248" actId="478"/>
          <ac:spMkLst>
            <pc:docMk/>
            <pc:sldMk cId="4222152627" sldId="1370"/>
            <ac:spMk id="123" creationId="{0ABA8652-D47E-46BC-93DD-DC5EFCA06EC9}"/>
          </ac:spMkLst>
        </pc:spChg>
        <pc:spChg chg="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124" creationId="{B4D0C9B5-C332-4186-B357-CED7DDE8EBA0}"/>
          </ac:spMkLst>
        </pc:spChg>
        <pc:spChg chg="mod">
          <ac:chgData name="Rebecca Salles" userId="66a2db3d815e233f" providerId="LiveId" clId="{7562DA1A-1BE6-4743-8F3B-22BF3E9C12B1}" dt="2021-03-01T21:38:39.584" v="4118"/>
          <ac:spMkLst>
            <pc:docMk/>
            <pc:sldMk cId="4222152627" sldId="1370"/>
            <ac:spMk id="125" creationId="{D6A4BEED-BEF3-4C57-9DF7-C076F7618DA7}"/>
          </ac:spMkLst>
        </pc:spChg>
        <pc:spChg chg="del mod">
          <ac:chgData name="Rebecca Salles" userId="66a2db3d815e233f" providerId="LiveId" clId="{7562DA1A-1BE6-4743-8F3B-22BF3E9C12B1}" dt="2021-03-01T18:33:25.741" v="3399" actId="478"/>
          <ac:spMkLst>
            <pc:docMk/>
            <pc:sldMk cId="4222152627" sldId="1370"/>
            <ac:spMk id="127" creationId="{E1BB63C7-0DED-4502-B81F-91CDDEAB1D41}"/>
          </ac:spMkLst>
        </pc:spChg>
        <pc:grpChg chg="mod">
          <ac:chgData name="Rebecca Salles" userId="66a2db3d815e233f" providerId="LiveId" clId="{7562DA1A-1BE6-4743-8F3B-22BF3E9C12B1}" dt="2021-03-01T21:38:39.584" v="4118"/>
          <ac:grpSpMkLst>
            <pc:docMk/>
            <pc:sldMk cId="4222152627" sldId="1370"/>
            <ac:grpSpMk id="2" creationId="{6AADA06C-424D-47C4-ABF1-CE051DDA86D0}"/>
          </ac:grpSpMkLst>
        </pc:grpChg>
      </pc:sldChg>
      <pc:sldChg chg="addSp delSp modSp mod modShow">
        <pc:chgData name="Rebecca Salles" userId="66a2db3d815e233f" providerId="LiveId" clId="{7562DA1A-1BE6-4743-8F3B-22BF3E9C12B1}" dt="2021-03-01T21:41:28.518" v="4149"/>
        <pc:sldMkLst>
          <pc:docMk/>
          <pc:sldMk cId="1300368673" sldId="1371"/>
        </pc:sldMkLst>
        <pc:spChg chg="mod">
          <ac:chgData name="Rebecca Salles" userId="66a2db3d815e233f" providerId="LiveId" clId="{7562DA1A-1BE6-4743-8F3B-22BF3E9C12B1}" dt="2021-03-01T18:57:09.100" v="3512"/>
          <ac:spMkLst>
            <pc:docMk/>
            <pc:sldMk cId="1300368673" sldId="1371"/>
            <ac:spMk id="10" creationId="{793225F8-65C1-4E6A-B066-20F661C6A5F9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54" creationId="{E643B339-B70D-4BA2-874D-AE7C6D7F5E09}"/>
          </ac:spMkLst>
        </pc:spChg>
        <pc:spChg chg="add mod">
          <ac:chgData name="Rebecca Salles" userId="66a2db3d815e233f" providerId="LiveId" clId="{7562DA1A-1BE6-4743-8F3B-22BF3E9C12B1}" dt="2021-03-01T21:41:19.156" v="4147" actId="20577"/>
          <ac:spMkLst>
            <pc:docMk/>
            <pc:sldMk cId="1300368673" sldId="1371"/>
            <ac:spMk id="55" creationId="{05A7BEF3-5F8B-4E63-96F9-34D6900CFADB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56" creationId="{69A093F8-18B3-4BBB-AD73-CF5AD1AB3E49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57" creationId="{73E5BB5E-D1B6-4063-A47A-755910DDDFE0}"/>
          </ac:spMkLst>
        </pc:spChg>
        <pc:spChg chg="add mod">
          <ac:chgData name="Rebecca Salles" userId="66a2db3d815e233f" providerId="LiveId" clId="{7562DA1A-1BE6-4743-8F3B-22BF3E9C12B1}" dt="2021-03-01T18:38:24.056" v="3430" actId="20577"/>
          <ac:spMkLst>
            <pc:docMk/>
            <pc:sldMk cId="1300368673" sldId="1371"/>
            <ac:spMk id="59" creationId="{C6B054E7-779B-4BA1-9760-78554F795AF5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62" creationId="{B0B80BD0-7623-4A20-A111-4ACDDE855EE1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65" creationId="{2DD99438-2A16-4C57-98AE-BC6983777CA2}"/>
          </ac:spMkLst>
        </pc:spChg>
        <pc:spChg chg="add mod">
          <ac:chgData name="Rebecca Salles" userId="66a2db3d815e233f" providerId="LiveId" clId="{7562DA1A-1BE6-4743-8F3B-22BF3E9C12B1}" dt="2021-03-01T21:41:24.546" v="4148"/>
          <ac:spMkLst>
            <pc:docMk/>
            <pc:sldMk cId="1300368673" sldId="1371"/>
            <ac:spMk id="72" creationId="{B9A7D940-09C1-4D96-AABB-BDFB5CB83850}"/>
          </ac:spMkLst>
        </pc:spChg>
        <pc:spChg chg="add mod">
          <ac:chgData name="Rebecca Salles" userId="66a2db3d815e233f" providerId="LiveId" clId="{7562DA1A-1BE6-4743-8F3B-22BF3E9C12B1}" dt="2021-03-01T21:41:28.518" v="4149"/>
          <ac:spMkLst>
            <pc:docMk/>
            <pc:sldMk cId="1300368673" sldId="1371"/>
            <ac:spMk id="73" creationId="{91C5FCAA-E991-412E-B13E-09CDC0AEC079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74" creationId="{4F99EDFB-D4CD-4BAA-8C14-B5380AE91A46}"/>
          </ac:spMkLst>
        </pc:spChg>
        <pc:spChg chg="add mod">
          <ac:chgData name="Rebecca Salles" userId="66a2db3d815e233f" providerId="LiveId" clId="{7562DA1A-1BE6-4743-8F3B-22BF3E9C12B1}" dt="2021-03-01T21:41:16.485" v="4146"/>
          <ac:spMkLst>
            <pc:docMk/>
            <pc:sldMk cId="1300368673" sldId="1371"/>
            <ac:spMk id="75" creationId="{CA085BAB-9024-4A68-9E9E-3EFC506CA1D5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00" creationId="{FD9A625B-50E1-4B2D-A9ED-C150C3D7C5E5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15" creationId="{E31CCCA6-3631-450B-AD38-17076B6A0E36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16" creationId="{1061900D-080B-48FE-9986-5FE4004F22A3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17" creationId="{8C04404F-53F8-4FF4-89EC-58EF56B80EAB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22" creationId="{8B0A13A6-2BF9-466C-B75C-3A2D777BCF54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23" creationId="{0ABA8652-D47E-46BC-93DD-DC5EFCA06EC9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24" creationId="{B4D0C9B5-C332-4186-B357-CED7DDE8EBA0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25" creationId="{D6A4BEED-BEF3-4C57-9DF7-C076F7618DA7}"/>
          </ac:spMkLst>
        </pc:spChg>
        <pc:spChg chg="del">
          <ac:chgData name="Rebecca Salles" userId="66a2db3d815e233f" providerId="LiveId" clId="{7562DA1A-1BE6-4743-8F3B-22BF3E9C12B1}" dt="2021-03-01T18:33:57.787" v="3405" actId="478"/>
          <ac:spMkLst>
            <pc:docMk/>
            <pc:sldMk cId="1300368673" sldId="1371"/>
            <ac:spMk id="127" creationId="{E1BB63C7-0DED-4502-B81F-91CDDEAB1D41}"/>
          </ac:spMkLst>
        </pc:spChg>
        <pc:grpChg chg="mod">
          <ac:chgData name="Rebecca Salles" userId="66a2db3d815e233f" providerId="LiveId" clId="{7562DA1A-1BE6-4743-8F3B-22BF3E9C12B1}" dt="2021-03-01T21:41:16.485" v="4146"/>
          <ac:grpSpMkLst>
            <pc:docMk/>
            <pc:sldMk cId="1300368673" sldId="1371"/>
            <ac:grpSpMk id="2" creationId="{C6F9702E-2923-4532-BE5F-0DE83A6FB947}"/>
          </ac:grpSpMkLst>
        </pc:grpChg>
      </pc:sldChg>
      <pc:sldChg chg="modSp mod modNotesTx">
        <pc:chgData name="Rebecca Salles" userId="66a2db3d815e233f" providerId="LiveId" clId="{7562DA1A-1BE6-4743-8F3B-22BF3E9C12B1}" dt="2021-03-03T14:01:55.477" v="8639" actId="6549"/>
        <pc:sldMkLst>
          <pc:docMk/>
          <pc:sldMk cId="3150476000" sldId="1372"/>
        </pc:sldMkLst>
        <pc:spChg chg="mod">
          <ac:chgData name="Rebecca Salles" userId="66a2db3d815e233f" providerId="LiveId" clId="{7562DA1A-1BE6-4743-8F3B-22BF3E9C12B1}" dt="2021-02-28T17:14:46.718" v="1415"/>
          <ac:spMkLst>
            <pc:docMk/>
            <pc:sldMk cId="3150476000" sldId="1372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3-01T21:47:01.339" v="4222" actId="1038"/>
          <ac:spMkLst>
            <pc:docMk/>
            <pc:sldMk cId="3150476000" sldId="1372"/>
            <ac:spMk id="49" creationId="{81A0B5EB-8A5E-4645-97B0-A8E09BF40875}"/>
          </ac:spMkLst>
        </pc:spChg>
        <pc:spChg chg="mod">
          <ac:chgData name="Rebecca Salles" userId="66a2db3d815e233f" providerId="LiveId" clId="{7562DA1A-1BE6-4743-8F3B-22BF3E9C12B1}" dt="2021-03-01T21:47:01.339" v="4222" actId="1038"/>
          <ac:spMkLst>
            <pc:docMk/>
            <pc:sldMk cId="3150476000" sldId="1372"/>
            <ac:spMk id="51" creationId="{5C778352-6374-4B66-B17C-B1FE3D43C253}"/>
          </ac:spMkLst>
        </pc:spChg>
        <pc:grpChg chg="mod">
          <ac:chgData name="Rebecca Salles" userId="66a2db3d815e233f" providerId="LiveId" clId="{7562DA1A-1BE6-4743-8F3B-22BF3E9C12B1}" dt="2021-03-01T21:47:01.339" v="4222" actId="1038"/>
          <ac:grpSpMkLst>
            <pc:docMk/>
            <pc:sldMk cId="3150476000" sldId="1372"/>
            <ac:grpSpMk id="2" creationId="{9A5CB19C-A33A-45D6-8903-0AA2CE5A580D}"/>
          </ac:grpSpMkLst>
        </pc:grpChg>
      </pc:sldChg>
      <pc:sldChg chg="modSp add mod modNotesTx">
        <pc:chgData name="Rebecca Salles" userId="66a2db3d815e233f" providerId="LiveId" clId="{7562DA1A-1BE6-4743-8F3B-22BF3E9C12B1}" dt="2021-03-03T13:27:21.535" v="7632" actId="20577"/>
        <pc:sldMkLst>
          <pc:docMk/>
          <pc:sldMk cId="1045865774" sldId="1373"/>
        </pc:sldMkLst>
        <pc:spChg chg="mod">
          <ac:chgData name="Rebecca Salles" userId="66a2db3d815e233f" providerId="LiveId" clId="{7562DA1A-1BE6-4743-8F3B-22BF3E9C12B1}" dt="2021-03-01T14:22:18.847" v="2298" actId="20577"/>
          <ac:spMkLst>
            <pc:docMk/>
            <pc:sldMk cId="1045865774" sldId="1373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3-03T13:18:15.061" v="7212" actId="6549"/>
          <ac:spMkLst>
            <pc:docMk/>
            <pc:sldMk cId="1045865774" sldId="1373"/>
            <ac:spMk id="14" creationId="{19ADEB5D-7015-4B53-9DD1-012241A32540}"/>
          </ac:spMkLst>
        </pc:spChg>
      </pc:sldChg>
      <pc:sldChg chg="delSp modSp add del mod">
        <pc:chgData name="Rebecca Salles" userId="66a2db3d815e233f" providerId="LiveId" clId="{7562DA1A-1BE6-4743-8F3B-22BF3E9C12B1}" dt="2021-02-28T16:07:48.607" v="539" actId="47"/>
        <pc:sldMkLst>
          <pc:docMk/>
          <pc:sldMk cId="1420258313" sldId="1374"/>
        </pc:sldMkLst>
        <pc:spChg chg="del">
          <ac:chgData name="Rebecca Salles" userId="66a2db3d815e233f" providerId="LiveId" clId="{7562DA1A-1BE6-4743-8F3B-22BF3E9C12B1}" dt="2021-02-28T16:01:33.452" v="468" actId="478"/>
          <ac:spMkLst>
            <pc:docMk/>
            <pc:sldMk cId="1420258313" sldId="1374"/>
            <ac:spMk id="14" creationId="{19ADEB5D-7015-4B53-9DD1-012241A32540}"/>
          </ac:spMkLst>
        </pc:spChg>
        <pc:spChg chg="del">
          <ac:chgData name="Rebecca Salles" userId="66a2db3d815e233f" providerId="LiveId" clId="{7562DA1A-1BE6-4743-8F3B-22BF3E9C12B1}" dt="2021-02-28T16:01:40.409" v="470" actId="478"/>
          <ac:spMkLst>
            <pc:docMk/>
            <pc:sldMk cId="1420258313" sldId="1374"/>
            <ac:spMk id="15" creationId="{A21E6E47-1451-4DE4-8628-B87984EE1771}"/>
          </ac:spMkLst>
        </pc:spChg>
        <pc:graphicFrameChg chg="mod">
          <ac:chgData name="Rebecca Salles" userId="66a2db3d815e233f" providerId="LiveId" clId="{7562DA1A-1BE6-4743-8F3B-22BF3E9C12B1}" dt="2021-02-28T16:04:47.698" v="486" actId="14100"/>
          <ac:graphicFrameMkLst>
            <pc:docMk/>
            <pc:sldMk cId="1420258313" sldId="1374"/>
            <ac:graphicFrameMk id="3" creationId="{8845B02A-CB55-4D3E-8621-D3FCD2A75FDD}"/>
          </ac:graphicFrameMkLst>
        </pc:graphicFrameChg>
        <pc:picChg chg="del">
          <ac:chgData name="Rebecca Salles" userId="66a2db3d815e233f" providerId="LiveId" clId="{7562DA1A-1BE6-4743-8F3B-22BF3E9C12B1}" dt="2021-02-28T16:01:38.146" v="469" actId="478"/>
          <ac:picMkLst>
            <pc:docMk/>
            <pc:sldMk cId="1420258313" sldId="1374"/>
            <ac:picMk id="1026" creationId="{CA254297-A025-45EC-8F3E-9FDB98FC2124}"/>
          </ac:picMkLst>
        </pc:picChg>
      </pc:sldChg>
      <pc:sldChg chg="modSp add mod modNotesTx">
        <pc:chgData name="Rebecca Salles" userId="66a2db3d815e233f" providerId="LiveId" clId="{7562DA1A-1BE6-4743-8F3B-22BF3E9C12B1}" dt="2021-03-03T13:51:01.308" v="8339"/>
        <pc:sldMkLst>
          <pc:docMk/>
          <pc:sldMk cId="3302659776" sldId="1374"/>
        </pc:sldMkLst>
        <pc:spChg chg="mod">
          <ac:chgData name="Rebecca Salles" userId="66a2db3d815e233f" providerId="LiveId" clId="{7562DA1A-1BE6-4743-8F3B-22BF3E9C12B1}" dt="2021-02-28T16:56:38.504" v="1054" actId="207"/>
          <ac:spMkLst>
            <pc:docMk/>
            <pc:sldMk cId="3302659776" sldId="1374"/>
            <ac:spMk id="25" creationId="{210773C3-A530-4D63-A2F9-57EDE10953DE}"/>
          </ac:spMkLst>
        </pc:spChg>
        <pc:spChg chg="mod">
          <ac:chgData name="Rebecca Salles" userId="66a2db3d815e233f" providerId="LiveId" clId="{7562DA1A-1BE6-4743-8F3B-22BF3E9C12B1}" dt="2021-02-28T16:57:42.935" v="1077" actId="20577"/>
          <ac:spMkLst>
            <pc:docMk/>
            <pc:sldMk cId="3302659776" sldId="1374"/>
            <ac:spMk id="30" creationId="{39208B53-47FF-4C23-B634-4ED846EA3F4C}"/>
          </ac:spMkLst>
        </pc:spChg>
      </pc:sldChg>
      <pc:sldChg chg="modSp add mod modNotesTx">
        <pc:chgData name="Rebecca Salles" userId="66a2db3d815e233f" providerId="LiveId" clId="{7562DA1A-1BE6-4743-8F3B-22BF3E9C12B1}" dt="2021-03-03T13:56:44.536" v="8472" actId="20577"/>
        <pc:sldMkLst>
          <pc:docMk/>
          <pc:sldMk cId="632741771" sldId="1375"/>
        </pc:sldMkLst>
        <pc:spChg chg="mod">
          <ac:chgData name="Rebecca Salles" userId="66a2db3d815e233f" providerId="LiveId" clId="{7562DA1A-1BE6-4743-8F3B-22BF3E9C12B1}" dt="2021-02-28T17:14:23.389" v="1414" actId="1076"/>
          <ac:spMkLst>
            <pc:docMk/>
            <pc:sldMk cId="632741771" sldId="1375"/>
            <ac:spMk id="83" creationId="{D713C097-3D14-41EE-BD4B-24C251F3F3DF}"/>
          </ac:spMkLst>
        </pc:spChg>
      </pc:sldChg>
      <pc:sldChg chg="add">
        <pc:chgData name="Rebecca Salles" userId="66a2db3d815e233f" providerId="LiveId" clId="{7562DA1A-1BE6-4743-8F3B-22BF3E9C12B1}" dt="2021-02-28T18:00:13.218" v="1641" actId="2890"/>
        <pc:sldMkLst>
          <pc:docMk/>
          <pc:sldMk cId="3313204017" sldId="1376"/>
        </pc:sldMkLst>
      </pc:sldChg>
      <pc:sldChg chg="modSp add del mod">
        <pc:chgData name="Rebecca Salles" userId="66a2db3d815e233f" providerId="LiveId" clId="{7562DA1A-1BE6-4743-8F3B-22BF3E9C12B1}" dt="2021-03-30T19:35:11.830" v="8643" actId="47"/>
        <pc:sldMkLst>
          <pc:docMk/>
          <pc:sldMk cId="3948545032" sldId="1377"/>
        </pc:sldMkLst>
        <pc:spChg chg="mod">
          <ac:chgData name="Rebecca Salles" userId="66a2db3d815e233f" providerId="LiveId" clId="{7562DA1A-1BE6-4743-8F3B-22BF3E9C12B1}" dt="2021-02-28T18:04:02.059" v="1693" actId="1035"/>
          <ac:spMkLst>
            <pc:docMk/>
            <pc:sldMk cId="3948545032" sldId="1377"/>
            <ac:spMk id="80" creationId="{4ED601AA-1362-479F-A481-4982255D3C12}"/>
          </ac:spMkLst>
        </pc:spChg>
        <pc:spChg chg="mod">
          <ac:chgData name="Rebecca Salles" userId="66a2db3d815e233f" providerId="LiveId" clId="{7562DA1A-1BE6-4743-8F3B-22BF3E9C12B1}" dt="2021-02-28T18:03:29.557" v="1677" actId="14100"/>
          <ac:spMkLst>
            <pc:docMk/>
            <pc:sldMk cId="3948545032" sldId="1377"/>
            <ac:spMk id="81" creationId="{8082E9C8-D4B3-4C0A-82DA-436BEFEB8A7B}"/>
          </ac:spMkLst>
        </pc:spChg>
      </pc:sldChg>
      <pc:sldChg chg="modSp add mod">
        <pc:chgData name="Rebecca Salles" userId="66a2db3d815e233f" providerId="LiveId" clId="{7562DA1A-1BE6-4743-8F3B-22BF3E9C12B1}" dt="2021-03-30T19:35:53.688" v="8660" actId="14100"/>
        <pc:sldMkLst>
          <pc:docMk/>
          <pc:sldMk cId="2545177257" sldId="1378"/>
        </pc:sldMkLst>
        <pc:spChg chg="mod">
          <ac:chgData name="Rebecca Salles" userId="66a2db3d815e233f" providerId="LiveId" clId="{7562DA1A-1BE6-4743-8F3B-22BF3E9C12B1}" dt="2021-03-30T19:35:45.701" v="8659" actId="14100"/>
          <ac:spMkLst>
            <pc:docMk/>
            <pc:sldMk cId="2545177257" sldId="1378"/>
            <ac:spMk id="50" creationId="{27A7102C-C32B-40A0-9FCD-C3CAFD233993}"/>
          </ac:spMkLst>
        </pc:spChg>
        <pc:spChg chg="mod">
          <ac:chgData name="Rebecca Salles" userId="66a2db3d815e233f" providerId="LiveId" clId="{7562DA1A-1BE6-4743-8F3B-22BF3E9C12B1}" dt="2021-03-30T19:35:53.688" v="8660" actId="14100"/>
          <ac:spMkLst>
            <pc:docMk/>
            <pc:sldMk cId="2545177257" sldId="1378"/>
            <ac:spMk id="51" creationId="{DC3D967C-0E3C-4AC5-9FB2-E2D6A877F34C}"/>
          </ac:spMkLst>
        </pc:spChg>
        <pc:spChg chg="mod">
          <ac:chgData name="Rebecca Salles" userId="66a2db3d815e233f" providerId="LiveId" clId="{7562DA1A-1BE6-4743-8F3B-22BF3E9C12B1}" dt="2021-03-01T15:18:29.232" v="2630" actId="20577"/>
          <ac:spMkLst>
            <pc:docMk/>
            <pc:sldMk cId="2545177257" sldId="1378"/>
            <ac:spMk id="52" creationId="{880253BF-A1B4-446B-96B5-9A8E91B61CB9}"/>
          </ac:spMkLst>
        </pc:spChg>
      </pc:sldChg>
      <pc:sldChg chg="modSp add mod ord">
        <pc:chgData name="Rebecca Salles" userId="66a2db3d815e233f" providerId="LiveId" clId="{7562DA1A-1BE6-4743-8F3B-22BF3E9C12B1}" dt="2021-03-01T19:14:13.403" v="3975" actId="1035"/>
        <pc:sldMkLst>
          <pc:docMk/>
          <pc:sldMk cId="321116553" sldId="1379"/>
        </pc:sldMkLst>
        <pc:spChg chg="mod">
          <ac:chgData name="Rebecca Salles" userId="66a2db3d815e233f" providerId="LiveId" clId="{7562DA1A-1BE6-4743-8F3B-22BF3E9C12B1}" dt="2021-03-01T19:14:02.261" v="3958" actId="1035"/>
          <ac:spMkLst>
            <pc:docMk/>
            <pc:sldMk cId="321116553" sldId="1379"/>
            <ac:spMk id="14" creationId="{2AC62FDC-D52E-4687-A83B-36572A483387}"/>
          </ac:spMkLst>
        </pc:spChg>
        <pc:spChg chg="mod">
          <ac:chgData name="Rebecca Salles" userId="66a2db3d815e233f" providerId="LiveId" clId="{7562DA1A-1BE6-4743-8F3B-22BF3E9C12B1}" dt="2021-03-01T19:14:13.403" v="3975" actId="1035"/>
          <ac:spMkLst>
            <pc:docMk/>
            <pc:sldMk cId="321116553" sldId="1379"/>
            <ac:spMk id="17" creationId="{CEFA0D47-9D7D-45EF-B97C-94773D0164AA}"/>
          </ac:spMkLst>
        </pc:spChg>
        <pc:spChg chg="mod">
          <ac:chgData name="Rebecca Salles" userId="66a2db3d815e233f" providerId="LiveId" clId="{7562DA1A-1BE6-4743-8F3B-22BF3E9C12B1}" dt="2021-03-01T19:14:09.283" v="3965" actId="1035"/>
          <ac:spMkLst>
            <pc:docMk/>
            <pc:sldMk cId="321116553" sldId="1379"/>
            <ac:spMk id="19" creationId="{B6590DCE-2426-42C4-B5C3-330573B2F6DC}"/>
          </ac:spMkLst>
        </pc:spChg>
      </pc:sldChg>
      <pc:sldChg chg="add del ord">
        <pc:chgData name="Rebecca Salles" userId="66a2db3d815e233f" providerId="LiveId" clId="{7562DA1A-1BE6-4743-8F3B-22BF3E9C12B1}" dt="2021-03-01T17:51:09.358" v="3133" actId="47"/>
        <pc:sldMkLst>
          <pc:docMk/>
          <pc:sldMk cId="2439467239" sldId="1379"/>
        </pc:sldMkLst>
      </pc:sldChg>
      <pc:sldChg chg="add del">
        <pc:chgData name="Rebecca Salles" userId="66a2db3d815e233f" providerId="LiveId" clId="{7562DA1A-1BE6-4743-8F3B-22BF3E9C12B1}" dt="2021-03-01T18:33:44.869" v="3403" actId="47"/>
        <pc:sldMkLst>
          <pc:docMk/>
          <pc:sldMk cId="397122089" sldId="1380"/>
        </pc:sldMkLst>
      </pc:sldChg>
      <pc:sldChg chg="delSp modSp add mod ord modShow">
        <pc:chgData name="Rebecca Salles" userId="66a2db3d815e233f" providerId="LiveId" clId="{7562DA1A-1BE6-4743-8F3B-22BF3E9C12B1}" dt="2021-03-01T21:42:43.562" v="4159" actId="20577"/>
        <pc:sldMkLst>
          <pc:docMk/>
          <pc:sldMk cId="879842702" sldId="1380"/>
        </pc:sldMkLst>
        <pc:spChg chg="mod">
          <ac:chgData name="Rebecca Salles" userId="66a2db3d815e233f" providerId="LiveId" clId="{7562DA1A-1BE6-4743-8F3B-22BF3E9C12B1}" dt="2021-03-01T18:57:11.849" v="3513"/>
          <ac:spMkLst>
            <pc:docMk/>
            <pc:sldMk cId="879842702" sldId="1380"/>
            <ac:spMk id="10" creationId="{793225F8-65C1-4E6A-B066-20F661C6A5F9}"/>
          </ac:spMkLst>
        </pc:spChg>
        <pc:spChg chg="mod">
          <ac:chgData name="Rebecca Salles" userId="66a2db3d815e233f" providerId="LiveId" clId="{7562DA1A-1BE6-4743-8F3B-22BF3E9C12B1}" dt="2021-03-01T21:42:43.562" v="4159" actId="20577"/>
          <ac:spMkLst>
            <pc:docMk/>
            <pc:sldMk cId="879842702" sldId="1380"/>
            <ac:spMk id="55" creationId="{B456D73E-6823-44F2-B25E-A93B34A4276A}"/>
          </ac:spMkLst>
        </pc:spChg>
        <pc:spChg chg="del">
          <ac:chgData name="Rebecca Salles" userId="66a2db3d815e233f" providerId="LiveId" clId="{7562DA1A-1BE6-4743-8F3B-22BF3E9C12B1}" dt="2021-03-01T18:42:03.921" v="3469" actId="478"/>
          <ac:spMkLst>
            <pc:docMk/>
            <pc:sldMk cId="879842702" sldId="1380"/>
            <ac:spMk id="56" creationId="{E0C02B76-AEA4-40DB-9B51-72DA7442F78F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57" creationId="{E4E1EBA1-04C7-4DD0-8952-8DE4AB57D8CD}"/>
          </ac:spMkLst>
        </pc:spChg>
        <pc:spChg chg="del">
          <ac:chgData name="Rebecca Salles" userId="66a2db3d815e233f" providerId="LiveId" clId="{7562DA1A-1BE6-4743-8F3B-22BF3E9C12B1}" dt="2021-03-01T18:44:37.420" v="3481" actId="478"/>
          <ac:spMkLst>
            <pc:docMk/>
            <pc:sldMk cId="879842702" sldId="1380"/>
            <ac:spMk id="59" creationId="{0867EC3C-3A48-4871-9727-0E79B750A197}"/>
          </ac:spMkLst>
        </pc:spChg>
        <pc:spChg chg="mod">
          <ac:chgData name="Rebecca Salles" userId="66a2db3d815e233f" providerId="LiveId" clId="{7562DA1A-1BE6-4743-8F3B-22BF3E9C12B1}" dt="2021-03-01T18:45:57.537" v="3491" actId="20577"/>
          <ac:spMkLst>
            <pc:docMk/>
            <pc:sldMk cId="879842702" sldId="1380"/>
            <ac:spMk id="62" creationId="{BFB12B69-4025-494B-BDD2-BBE16898CE45}"/>
          </ac:spMkLst>
        </pc:spChg>
        <pc:spChg chg="del">
          <ac:chgData name="Rebecca Salles" userId="66a2db3d815e233f" providerId="LiveId" clId="{7562DA1A-1BE6-4743-8F3B-22BF3E9C12B1}" dt="2021-03-01T18:40:16.472" v="3435" actId="478"/>
          <ac:spMkLst>
            <pc:docMk/>
            <pc:sldMk cId="879842702" sldId="1380"/>
            <ac:spMk id="63" creationId="{E46F023D-949C-467C-BB5D-2B1F0D089C27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65" creationId="{9781835A-2488-438E-A986-13DE92866C55}"/>
          </ac:spMkLst>
        </pc:spChg>
        <pc:spChg chg="del">
          <ac:chgData name="Rebecca Salles" userId="66a2db3d815e233f" providerId="LiveId" clId="{7562DA1A-1BE6-4743-8F3B-22BF3E9C12B1}" dt="2021-03-01T18:40:18.002" v="3436" actId="478"/>
          <ac:spMkLst>
            <pc:docMk/>
            <pc:sldMk cId="879842702" sldId="1380"/>
            <ac:spMk id="69" creationId="{C47D8254-E093-4BED-B823-10389436FC1F}"/>
          </ac:spMkLst>
        </pc:spChg>
        <pc:spChg chg="mod">
          <ac:chgData name="Rebecca Salles" userId="66a2db3d815e233f" providerId="LiveId" clId="{7562DA1A-1BE6-4743-8F3B-22BF3E9C12B1}" dt="2021-03-01T18:40:35.933" v="3440" actId="20577"/>
          <ac:spMkLst>
            <pc:docMk/>
            <pc:sldMk cId="879842702" sldId="1380"/>
            <ac:spMk id="70" creationId="{FB73C4A8-6517-4951-B50E-46471D26BFAA}"/>
          </ac:spMkLst>
        </pc:spChg>
        <pc:spChg chg="del">
          <ac:chgData name="Rebecca Salles" userId="66a2db3d815e233f" providerId="LiveId" clId="{7562DA1A-1BE6-4743-8F3B-22BF3E9C12B1}" dt="2021-03-01T18:41:11.086" v="3443" actId="478"/>
          <ac:spMkLst>
            <pc:docMk/>
            <pc:sldMk cId="879842702" sldId="1380"/>
            <ac:spMk id="71" creationId="{CDE6280D-F3E8-4239-BD5F-3763C680C822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72" creationId="{C34B8A2F-4398-410A-878C-92ADDEFCADAA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73" creationId="{0B4B909C-2A31-4874-BE70-7FFB8D2CEA03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74" creationId="{0BEA202B-CE67-4C68-8ACD-B064E01435B3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75" creationId="{3EFE621E-6FEB-40EE-A4EF-B5215BDCAF8C}"/>
          </ac:spMkLst>
        </pc:spChg>
        <pc:spChg chg="mod">
          <ac:chgData name="Rebecca Salles" userId="66a2db3d815e233f" providerId="LiveId" clId="{7562DA1A-1BE6-4743-8F3B-22BF3E9C12B1}" dt="2021-03-01T21:42:41.922" v="4158"/>
          <ac:spMkLst>
            <pc:docMk/>
            <pc:sldMk cId="879842702" sldId="1380"/>
            <ac:spMk id="76" creationId="{EFB0584E-10C3-4CC7-BD12-5DE3FDEFF164}"/>
          </ac:spMkLst>
        </pc:spChg>
        <pc:spChg chg="mod">
          <ac:chgData name="Rebecca Salles" userId="66a2db3d815e233f" providerId="LiveId" clId="{7562DA1A-1BE6-4743-8F3B-22BF3E9C12B1}" dt="2021-03-01T18:40:47.733" v="3442" actId="20577"/>
          <ac:spMkLst>
            <pc:docMk/>
            <pc:sldMk cId="879842702" sldId="1380"/>
            <ac:spMk id="77" creationId="{7B856F1F-3C8A-46F4-B132-3CE9C2320FEF}"/>
          </ac:spMkLst>
        </pc:spChg>
        <pc:spChg chg="del">
          <ac:chgData name="Rebecca Salles" userId="66a2db3d815e233f" providerId="LiveId" clId="{7562DA1A-1BE6-4743-8F3B-22BF3E9C12B1}" dt="2021-03-01T18:41:12.757" v="3444" actId="478"/>
          <ac:spMkLst>
            <pc:docMk/>
            <pc:sldMk cId="879842702" sldId="1380"/>
            <ac:spMk id="78" creationId="{29A19241-C9FA-4176-B13E-A248EA438DAC}"/>
          </ac:spMkLst>
        </pc:spChg>
        <pc:spChg chg="mod">
          <ac:chgData name="Rebecca Salles" userId="66a2db3d815e233f" providerId="LiveId" clId="{7562DA1A-1BE6-4743-8F3B-22BF3E9C12B1}" dt="2021-03-01T18:41:32.748" v="3467" actId="1035"/>
          <ac:spMkLst>
            <pc:docMk/>
            <pc:sldMk cId="879842702" sldId="1380"/>
            <ac:spMk id="97" creationId="{EF633302-1E20-46CF-BF8E-9A51A7174FD2}"/>
          </ac:spMkLst>
        </pc:spChg>
        <pc:spChg chg="del">
          <ac:chgData name="Rebecca Salles" userId="66a2db3d815e233f" providerId="LiveId" clId="{7562DA1A-1BE6-4743-8F3B-22BF3E9C12B1}" dt="2021-03-01T18:40:21.158" v="3437" actId="478"/>
          <ac:spMkLst>
            <pc:docMk/>
            <pc:sldMk cId="879842702" sldId="1380"/>
            <ac:spMk id="110" creationId="{6BCCFD23-F368-44DE-86E6-4599E6B41EEE}"/>
          </ac:spMkLst>
        </pc:spChg>
        <pc:spChg chg="mod">
          <ac:chgData name="Rebecca Salles" userId="66a2db3d815e233f" providerId="LiveId" clId="{7562DA1A-1BE6-4743-8F3B-22BF3E9C12B1}" dt="2021-03-01T18:40:27.223" v="3439" actId="20577"/>
          <ac:spMkLst>
            <pc:docMk/>
            <pc:sldMk cId="879842702" sldId="1380"/>
            <ac:spMk id="112" creationId="{2866D007-7C1E-44A4-9A08-670D7263EF6F}"/>
          </ac:spMkLst>
        </pc:spChg>
        <pc:grpChg chg="mod">
          <ac:chgData name="Rebecca Salles" userId="66a2db3d815e233f" providerId="LiveId" clId="{7562DA1A-1BE6-4743-8F3B-22BF3E9C12B1}" dt="2021-03-01T21:42:41.922" v="4158"/>
          <ac:grpSpMkLst>
            <pc:docMk/>
            <pc:sldMk cId="879842702" sldId="1380"/>
            <ac:grpSpMk id="2" creationId="{EF99585B-1E7D-4E29-BAF9-534E2049CFFF}"/>
          </ac:grpSpMkLst>
        </pc:grpChg>
        <pc:cxnChg chg="del">
          <ac:chgData name="Rebecca Salles" userId="66a2db3d815e233f" providerId="LiveId" clId="{7562DA1A-1BE6-4743-8F3B-22BF3E9C12B1}" dt="2021-03-01T18:40:14.535" v="3434" actId="478"/>
          <ac:cxnSpMkLst>
            <pc:docMk/>
            <pc:sldMk cId="879842702" sldId="1380"/>
            <ac:cxnSpMk id="60" creationId="{ADC7868B-AC6B-4A54-9DD8-EF8EB718622B}"/>
          </ac:cxnSpMkLst>
        </pc:cxnChg>
        <pc:cxnChg chg="del mod">
          <ac:chgData name="Rebecca Salles" userId="66a2db3d815e233f" providerId="LiveId" clId="{7562DA1A-1BE6-4743-8F3B-22BF3E9C12B1}" dt="2021-03-01T18:41:29.217" v="3463" actId="478"/>
          <ac:cxnSpMkLst>
            <pc:docMk/>
            <pc:sldMk cId="879842702" sldId="1380"/>
            <ac:cxnSpMk id="96" creationId="{E8BBB389-90FA-4393-B402-5CE848007A52}"/>
          </ac:cxnSpMkLst>
        </pc:cxnChg>
        <pc:cxnChg chg="del">
          <ac:chgData name="Rebecca Salles" userId="66a2db3d815e233f" providerId="LiveId" clId="{7562DA1A-1BE6-4743-8F3B-22BF3E9C12B1}" dt="2021-03-01T18:40:22.142" v="3438" actId="478"/>
          <ac:cxnSpMkLst>
            <pc:docMk/>
            <pc:sldMk cId="879842702" sldId="1380"/>
            <ac:cxnSpMk id="109" creationId="{EC165D7D-B7BB-4954-AF45-BBD1992E1F06}"/>
          </ac:cxnSpMkLst>
        </pc:cxnChg>
      </pc:sldChg>
      <pc:sldChg chg="add del">
        <pc:chgData name="Rebecca Salles" userId="66a2db3d815e233f" providerId="LiveId" clId="{7562DA1A-1BE6-4743-8F3B-22BF3E9C12B1}" dt="2021-03-01T18:38:28.932" v="3431" actId="47"/>
        <pc:sldMkLst>
          <pc:docMk/>
          <pc:sldMk cId="3022865636" sldId="1380"/>
        </pc:sldMkLst>
      </pc:sldChg>
      <pc:sldChg chg="addSp modSp mod">
        <pc:chgData name="Rebecca Salles" userId="66a2db3d815e233f" providerId="LiveId" clId="{7562DA1A-1BE6-4743-8F3B-22BF3E9C12B1}" dt="2021-03-01T21:30:52.476" v="4071" actId="14100"/>
        <pc:sldMkLst>
          <pc:docMk/>
          <pc:sldMk cId="674775095" sldId="1381"/>
        </pc:sldMkLst>
        <pc:spChg chg="mod">
          <ac:chgData name="Rebecca Salles" userId="66a2db3d815e233f" providerId="LiveId" clId="{7562DA1A-1BE6-4743-8F3B-22BF3E9C12B1}" dt="2021-03-01T21:21:52.732" v="4032" actId="164"/>
          <ac:spMkLst>
            <pc:docMk/>
            <pc:sldMk cId="674775095" sldId="1381"/>
            <ac:spMk id="15" creationId="{C4812EFB-05D0-44EF-8DF7-51E080578A55}"/>
          </ac:spMkLst>
        </pc:spChg>
        <pc:spChg chg="mod">
          <ac:chgData name="Rebecca Salles" userId="66a2db3d815e233f" providerId="LiveId" clId="{7562DA1A-1BE6-4743-8F3B-22BF3E9C12B1}" dt="2021-03-01T21:26:37.973" v="4057" actId="164"/>
          <ac:spMkLst>
            <pc:docMk/>
            <pc:sldMk cId="674775095" sldId="1381"/>
            <ac:spMk id="17" creationId="{CEFA0D47-9D7D-45EF-B97C-94773D0164AA}"/>
          </ac:spMkLst>
        </pc:spChg>
        <pc:spChg chg="mod">
          <ac:chgData name="Rebecca Salles" userId="66a2db3d815e233f" providerId="LiveId" clId="{7562DA1A-1BE6-4743-8F3B-22BF3E9C12B1}" dt="2021-03-01T21:21:52.732" v="4032" actId="164"/>
          <ac:spMkLst>
            <pc:docMk/>
            <pc:sldMk cId="674775095" sldId="1381"/>
            <ac:spMk id="18" creationId="{E10E88B4-24B3-4B3D-8B06-74273D4F725B}"/>
          </ac:spMkLst>
        </pc:spChg>
        <pc:spChg chg="mod">
          <ac:chgData name="Rebecca Salles" userId="66a2db3d815e233f" providerId="LiveId" clId="{7562DA1A-1BE6-4743-8F3B-22BF3E9C12B1}" dt="2021-03-01T21:26:37.973" v="4057" actId="164"/>
          <ac:spMkLst>
            <pc:docMk/>
            <pc:sldMk cId="674775095" sldId="1381"/>
            <ac:spMk id="19" creationId="{B6590DCE-2426-42C4-B5C3-330573B2F6DC}"/>
          </ac:spMkLst>
        </pc:spChg>
        <pc:spChg chg="mod">
          <ac:chgData name="Rebecca Salles" userId="66a2db3d815e233f" providerId="LiveId" clId="{7562DA1A-1BE6-4743-8F3B-22BF3E9C12B1}" dt="2021-03-01T21:21:52.732" v="4032" actId="164"/>
          <ac:spMkLst>
            <pc:docMk/>
            <pc:sldMk cId="674775095" sldId="1381"/>
            <ac:spMk id="54" creationId="{7551BD8E-1968-4A66-82BF-DCC9E3C6AB2A}"/>
          </ac:spMkLst>
        </pc:spChg>
        <pc:grpChg chg="add mod">
          <ac:chgData name="Rebecca Salles" userId="66a2db3d815e233f" providerId="LiveId" clId="{7562DA1A-1BE6-4743-8F3B-22BF3E9C12B1}" dt="2021-03-01T21:26:42.165" v="4068" actId="1036"/>
          <ac:grpSpMkLst>
            <pc:docMk/>
            <pc:sldMk cId="674775095" sldId="1381"/>
            <ac:grpSpMk id="2" creationId="{FB0FA46D-EEF0-4F69-83B8-F1B84529E312}"/>
          </ac:grpSpMkLst>
        </pc:grpChg>
        <pc:grpChg chg="add mod">
          <ac:chgData name="Rebecca Salles" userId="66a2db3d815e233f" providerId="LiveId" clId="{7562DA1A-1BE6-4743-8F3B-22BF3E9C12B1}" dt="2021-03-01T21:26:37.973" v="4057" actId="164"/>
          <ac:grpSpMkLst>
            <pc:docMk/>
            <pc:sldMk cId="674775095" sldId="1381"/>
            <ac:grpSpMk id="3" creationId="{D4DB6974-DAAF-40A2-B0BB-D75AAE06521F}"/>
          </ac:grpSpMkLst>
        </pc:grpChg>
        <pc:graphicFrameChg chg="mod modGraphic">
          <ac:chgData name="Rebecca Salles" userId="66a2db3d815e233f" providerId="LiveId" clId="{7562DA1A-1BE6-4743-8F3B-22BF3E9C12B1}" dt="2021-03-01T21:30:52.476" v="4071" actId="14100"/>
          <ac:graphicFrameMkLst>
            <pc:docMk/>
            <pc:sldMk cId="674775095" sldId="1381"/>
            <ac:graphicFrameMk id="16" creationId="{CDCE2A05-31EE-4C92-901B-8D84C957566C}"/>
          </ac:graphicFrameMkLst>
        </pc:graphicFrameChg>
      </pc:sldChg>
      <pc:sldChg chg="addSp delSp modSp add del mod">
        <pc:chgData name="Rebecca Salles" userId="66a2db3d815e233f" providerId="LiveId" clId="{7562DA1A-1BE6-4743-8F3B-22BF3E9C12B1}" dt="2021-03-01T19:02:04.630" v="3641" actId="47"/>
        <pc:sldMkLst>
          <pc:docMk/>
          <pc:sldMk cId="2815303690" sldId="1381"/>
        </pc:sldMkLst>
        <pc:grpChg chg="del mod">
          <ac:chgData name="Rebecca Salles" userId="66a2db3d815e233f" providerId="LiveId" clId="{7562DA1A-1BE6-4743-8F3B-22BF3E9C12B1}" dt="2021-03-01T19:01:46.869" v="3638" actId="478"/>
          <ac:grpSpMkLst>
            <pc:docMk/>
            <pc:sldMk cId="2815303690" sldId="1381"/>
            <ac:grpSpMk id="6" creationId="{19EB8F62-F3FE-4E48-887D-520C032F5407}"/>
          </ac:grpSpMkLst>
        </pc:grpChg>
        <pc:graphicFrameChg chg="del">
          <ac:chgData name="Rebecca Salles" userId="66a2db3d815e233f" providerId="LiveId" clId="{7562DA1A-1BE6-4743-8F3B-22BF3E9C12B1}" dt="2021-03-01T19:01:12.066" v="3608" actId="478"/>
          <ac:graphicFrameMkLst>
            <pc:docMk/>
            <pc:sldMk cId="2815303690" sldId="1381"/>
            <ac:graphicFrameMk id="4" creationId="{237AD244-6F7E-4B7D-8DF3-900AFADA85E9}"/>
          </ac:graphicFrameMkLst>
        </pc:graphicFrameChg>
        <pc:graphicFrameChg chg="del mod">
          <ac:chgData name="Rebecca Salles" userId="66a2db3d815e233f" providerId="LiveId" clId="{7562DA1A-1BE6-4743-8F3B-22BF3E9C12B1}" dt="2021-03-01T19:01:46.869" v="3638" actId="478"/>
          <ac:graphicFrameMkLst>
            <pc:docMk/>
            <pc:sldMk cId="2815303690" sldId="1381"/>
            <ac:graphicFrameMk id="45" creationId="{1F9CA338-4253-4AA4-857B-0342EFAB3C6F}"/>
          </ac:graphicFrameMkLst>
        </pc:graphicFrameChg>
        <pc:graphicFrameChg chg="add mod">
          <ac:chgData name="Rebecca Salles" userId="66a2db3d815e233f" providerId="LiveId" clId="{7562DA1A-1BE6-4743-8F3B-22BF3E9C12B1}" dt="2021-03-01T19:01:17.962" v="3609"/>
          <ac:graphicFrameMkLst>
            <pc:docMk/>
            <pc:sldMk cId="2815303690" sldId="1381"/>
            <ac:graphicFrameMk id="46" creationId="{A855999D-62C7-4D4B-B892-1877BD4B2B31}"/>
          </ac:graphicFrameMkLst>
        </pc:graphicFrameChg>
        <pc:cxnChg chg="del">
          <ac:chgData name="Rebecca Salles" userId="66a2db3d815e233f" providerId="LiveId" clId="{7562DA1A-1BE6-4743-8F3B-22BF3E9C12B1}" dt="2021-03-01T19:01:49.363" v="3639" actId="478"/>
          <ac:cxnSpMkLst>
            <pc:docMk/>
            <pc:sldMk cId="2815303690" sldId="1381"/>
            <ac:cxnSpMk id="3" creationId="{2A778F64-3630-4810-95F0-0A87B59A273C}"/>
          </ac:cxnSpMkLst>
        </pc:cxnChg>
      </pc:sldChg>
      <pc:sldChg chg="add del">
        <pc:chgData name="Rebecca Salles" userId="66a2db3d815e233f" providerId="LiveId" clId="{7562DA1A-1BE6-4743-8F3B-22BF3E9C12B1}" dt="2021-03-03T13:29:54.907" v="7665" actId="47"/>
        <pc:sldMkLst>
          <pc:docMk/>
          <pc:sldMk cId="1774337164" sldId="1382"/>
        </pc:sldMkLst>
      </pc:sldChg>
      <pc:sldChg chg="delSp modSp add del mod ord modNotesTx">
        <pc:chgData name="Rebecca Salles" userId="66a2db3d815e233f" providerId="LiveId" clId="{7562DA1A-1BE6-4743-8F3B-22BF3E9C12B1}" dt="2021-03-03T13:34:01.537" v="7792" actId="47"/>
        <pc:sldMkLst>
          <pc:docMk/>
          <pc:sldMk cId="2078131384" sldId="1382"/>
        </pc:sldMkLst>
        <pc:spChg chg="del">
          <ac:chgData name="Rebecca Salles" userId="66a2db3d815e233f" providerId="LiveId" clId="{7562DA1A-1BE6-4743-8F3B-22BF3E9C12B1}" dt="2021-03-03T13:31:35.656" v="7768" actId="478"/>
          <ac:spMkLst>
            <pc:docMk/>
            <pc:sldMk cId="2078131384" sldId="1382"/>
            <ac:spMk id="2" creationId="{520EB283-DBA7-4E0C-AA1A-CAE848F014D5}"/>
          </ac:spMkLst>
        </pc:spChg>
        <pc:spChg chg="mod">
          <ac:chgData name="Rebecca Salles" userId="66a2db3d815e233f" providerId="LiveId" clId="{7562DA1A-1BE6-4743-8F3B-22BF3E9C12B1}" dt="2021-03-03T13:31:32.684" v="7767" actId="207"/>
          <ac:spMkLst>
            <pc:docMk/>
            <pc:sldMk cId="2078131384" sldId="1382"/>
            <ac:spMk id="31" creationId="{E7910C1F-59D4-4585-AB97-205C9237B129}"/>
          </ac:spMkLst>
        </pc:spChg>
      </pc:sldChg>
      <pc:sldChg chg="add modNotesTx">
        <pc:chgData name="Rebecca Salles" userId="66a2db3d815e233f" providerId="LiveId" clId="{7562DA1A-1BE6-4743-8F3B-22BF3E9C12B1}" dt="2021-03-03T13:39:31.073" v="7958" actId="20577"/>
        <pc:sldMkLst>
          <pc:docMk/>
          <pc:sldMk cId="2253434021" sldId="1382"/>
        </pc:sldMkLst>
      </pc:sldChg>
    </pc:docChg>
  </pc:docChgLst>
  <pc:docChgLst>
    <pc:chgData name="Rebecca Salles" userId="66a2db3d815e233f" providerId="LiveId" clId="{91C4B636-6263-4D23-98F6-EEF2EEB7C9DC}"/>
    <pc:docChg chg="custSel addSld modSld">
      <pc:chgData name="Rebecca Salles" userId="66a2db3d815e233f" providerId="LiveId" clId="{91C4B636-6263-4D23-98F6-EEF2EEB7C9DC}" dt="2021-09-17T21:41:49.066" v="159" actId="1076"/>
      <pc:docMkLst>
        <pc:docMk/>
      </pc:docMkLst>
      <pc:sldChg chg="modSp mod">
        <pc:chgData name="Rebecca Salles" userId="66a2db3d815e233f" providerId="LiveId" clId="{91C4B636-6263-4D23-98F6-EEF2EEB7C9DC}" dt="2021-09-16T19:37:32.364" v="1" actId="20577"/>
        <pc:sldMkLst>
          <pc:docMk/>
          <pc:sldMk cId="2775487275" sldId="1247"/>
        </pc:sldMkLst>
        <pc:spChg chg="mod">
          <ac:chgData name="Rebecca Salles" userId="66a2db3d815e233f" providerId="LiveId" clId="{91C4B636-6263-4D23-98F6-EEF2EEB7C9DC}" dt="2021-09-16T19:37:32.364" v="1" actId="20577"/>
          <ac:spMkLst>
            <pc:docMk/>
            <pc:sldMk cId="2775487275" sldId="1247"/>
            <ac:spMk id="9" creationId="{00000000-0000-0000-0000-000000000000}"/>
          </ac:spMkLst>
        </pc:spChg>
      </pc:sldChg>
      <pc:sldChg chg="modSp mod">
        <pc:chgData name="Rebecca Salles" userId="66a2db3d815e233f" providerId="LiveId" clId="{91C4B636-6263-4D23-98F6-EEF2EEB7C9DC}" dt="2021-09-16T20:12:56.691" v="70" actId="20577"/>
        <pc:sldMkLst>
          <pc:docMk/>
          <pc:sldMk cId="1626790816" sldId="1326"/>
        </pc:sldMkLst>
        <pc:spChg chg="mod">
          <ac:chgData name="Rebecca Salles" userId="66a2db3d815e233f" providerId="LiveId" clId="{91C4B636-6263-4D23-98F6-EEF2EEB7C9DC}" dt="2021-09-16T20:12:56.691" v="70" actId="20577"/>
          <ac:spMkLst>
            <pc:docMk/>
            <pc:sldMk cId="1626790816" sldId="1326"/>
            <ac:spMk id="9" creationId="{00000000-0000-0000-0000-000000000000}"/>
          </ac:spMkLst>
        </pc:spChg>
      </pc:sldChg>
      <pc:sldChg chg="modSp mod">
        <pc:chgData name="Rebecca Salles" userId="66a2db3d815e233f" providerId="LiveId" clId="{91C4B636-6263-4D23-98F6-EEF2EEB7C9DC}" dt="2021-09-16T19:38:29.377" v="5" actId="20577"/>
        <pc:sldMkLst>
          <pc:docMk/>
          <pc:sldMk cId="1082916390" sldId="1346"/>
        </pc:sldMkLst>
        <pc:spChg chg="mod">
          <ac:chgData name="Rebecca Salles" userId="66a2db3d815e233f" providerId="LiveId" clId="{91C4B636-6263-4D23-98F6-EEF2EEB7C9DC}" dt="2021-09-16T19:38:29.377" v="5" actId="20577"/>
          <ac:spMkLst>
            <pc:docMk/>
            <pc:sldMk cId="1082916390" sldId="1346"/>
            <ac:spMk id="7" creationId="{D47777CD-3404-456C-A620-CFDF8BD49185}"/>
          </ac:spMkLst>
        </pc:spChg>
      </pc:sldChg>
      <pc:sldChg chg="addSp delSp modSp mod">
        <pc:chgData name="Rebecca Salles" userId="66a2db3d815e233f" providerId="LiveId" clId="{91C4B636-6263-4D23-98F6-EEF2EEB7C9DC}" dt="2021-09-17T21:41:49.066" v="159" actId="1076"/>
        <pc:sldMkLst>
          <pc:docMk/>
          <pc:sldMk cId="1260046612" sldId="1410"/>
        </pc:sldMkLst>
        <pc:spChg chg="add mod">
          <ac:chgData name="Rebecca Salles" userId="66a2db3d815e233f" providerId="LiveId" clId="{91C4B636-6263-4D23-98F6-EEF2EEB7C9DC}" dt="2021-09-17T21:41:46.685" v="158" actId="1076"/>
          <ac:spMkLst>
            <pc:docMk/>
            <pc:sldMk cId="1260046612" sldId="1410"/>
            <ac:spMk id="18" creationId="{ED04D89C-CDE3-4DF8-846F-78352C6D7276}"/>
          </ac:spMkLst>
        </pc:spChg>
        <pc:picChg chg="del mod modCrop">
          <ac:chgData name="Rebecca Salles" userId="66a2db3d815e233f" providerId="LiveId" clId="{91C4B636-6263-4D23-98F6-EEF2EEB7C9DC}" dt="2021-09-17T21:41:07.264" v="147" actId="478"/>
          <ac:picMkLst>
            <pc:docMk/>
            <pc:sldMk cId="1260046612" sldId="1410"/>
            <ac:picMk id="3" creationId="{6AC85C34-B6BA-489B-8342-EACB1B222E27}"/>
          </ac:picMkLst>
        </pc:picChg>
        <pc:picChg chg="add mod">
          <ac:chgData name="Rebecca Salles" userId="66a2db3d815e233f" providerId="LiveId" clId="{91C4B636-6263-4D23-98F6-EEF2EEB7C9DC}" dt="2021-09-17T21:41:49.066" v="159" actId="1076"/>
          <ac:picMkLst>
            <pc:docMk/>
            <pc:sldMk cId="1260046612" sldId="1410"/>
            <ac:picMk id="4" creationId="{88D0B4FB-31BC-49FB-90E4-489727CB1ABB}"/>
          </ac:picMkLst>
        </pc:picChg>
      </pc:sldChg>
      <pc:sldChg chg="addSp modSp add mod">
        <pc:chgData name="Rebecca Salles" userId="66a2db3d815e233f" providerId="LiveId" clId="{91C4B636-6263-4D23-98F6-EEF2EEB7C9DC}" dt="2021-09-16T21:56:26.260" v="77" actId="1037"/>
        <pc:sldMkLst>
          <pc:docMk/>
          <pc:sldMk cId="2377875221" sldId="1425"/>
        </pc:sldMkLst>
        <pc:spChg chg="add mod">
          <ac:chgData name="Rebecca Salles" userId="66a2db3d815e233f" providerId="LiveId" clId="{91C4B636-6263-4D23-98F6-EEF2EEB7C9DC}" dt="2021-09-16T21:56:26.260" v="77" actId="1037"/>
          <ac:spMkLst>
            <pc:docMk/>
            <pc:sldMk cId="2377875221" sldId="1425"/>
            <ac:spMk id="2" creationId="{8DD0A76D-7705-4055-BBE4-3E298480DFB6}"/>
          </ac:spMkLst>
        </pc:spChg>
        <pc:spChg chg="mod">
          <ac:chgData name="Rebecca Salles" userId="66a2db3d815e233f" providerId="LiveId" clId="{91C4B636-6263-4D23-98F6-EEF2EEB7C9DC}" dt="2021-09-16T19:42:34.691" v="9" actId="20577"/>
          <ac:spMkLst>
            <pc:docMk/>
            <pc:sldMk cId="2377875221" sldId="1425"/>
            <ac:spMk id="15" creationId="{A357B88A-E253-4727-9CEB-BEE883F447A5}"/>
          </ac:spMkLst>
        </pc:spChg>
      </pc:sldChg>
      <pc:sldChg chg="modSp mod">
        <pc:chgData name="Rebecca Salles" userId="66a2db3d815e233f" providerId="LiveId" clId="{91C4B636-6263-4D23-98F6-EEF2EEB7C9DC}" dt="2021-09-16T19:45:32.534" v="16" actId="6549"/>
        <pc:sldMkLst>
          <pc:docMk/>
          <pc:sldMk cId="3541428564" sldId="1426"/>
        </pc:sldMkLst>
        <pc:spChg chg="mod">
          <ac:chgData name="Rebecca Salles" userId="66a2db3d815e233f" providerId="LiveId" clId="{91C4B636-6263-4D23-98F6-EEF2EEB7C9DC}" dt="2021-09-16T19:45:32.534" v="16" actId="6549"/>
          <ac:spMkLst>
            <pc:docMk/>
            <pc:sldMk cId="3541428564" sldId="1426"/>
            <ac:spMk id="15" creationId="{A357B88A-E253-4727-9CEB-BEE883F447A5}"/>
          </ac:spMkLst>
        </pc:spChg>
      </pc:sldChg>
      <pc:sldChg chg="addSp modSp mod">
        <pc:chgData name="Rebecca Salles" userId="66a2db3d815e233f" providerId="LiveId" clId="{91C4B636-6263-4D23-98F6-EEF2EEB7C9DC}" dt="2021-09-16T19:48:18.711" v="68" actId="20577"/>
        <pc:sldMkLst>
          <pc:docMk/>
          <pc:sldMk cId="867473689" sldId="1439"/>
        </pc:sldMkLst>
        <pc:spChg chg="add mod">
          <ac:chgData name="Rebecca Salles" userId="66a2db3d815e233f" providerId="LiveId" clId="{91C4B636-6263-4D23-98F6-EEF2EEB7C9DC}" dt="2021-09-16T19:48:18.711" v="68" actId="20577"/>
          <ac:spMkLst>
            <pc:docMk/>
            <pc:sldMk cId="867473689" sldId="1439"/>
            <ac:spMk id="7" creationId="{7A24EA76-62B9-4C62-A85E-FF1ED3845914}"/>
          </ac:spMkLst>
        </pc:spChg>
        <pc:spChg chg="mod">
          <ac:chgData name="Rebecca Salles" userId="66a2db3d815e233f" providerId="LiveId" clId="{91C4B636-6263-4D23-98F6-EEF2EEB7C9DC}" dt="2021-09-16T19:45:25.759" v="15" actId="6549"/>
          <ac:spMkLst>
            <pc:docMk/>
            <pc:sldMk cId="867473689" sldId="1439"/>
            <ac:spMk id="15" creationId="{A357B88A-E253-4727-9CEB-BEE883F447A5}"/>
          </ac:spMkLst>
        </pc:spChg>
        <pc:picChg chg="mod">
          <ac:chgData name="Rebecca Salles" userId="66a2db3d815e233f" providerId="LiveId" clId="{91C4B636-6263-4D23-98F6-EEF2EEB7C9DC}" dt="2021-09-16T19:45:48.328" v="17" actId="1076"/>
          <ac:picMkLst>
            <pc:docMk/>
            <pc:sldMk cId="867473689" sldId="1439"/>
            <ac:picMk id="11" creationId="{4D900771-7DDB-4C4C-849D-7CEBDD4AF54A}"/>
          </ac:picMkLst>
        </pc:picChg>
      </pc:sldChg>
      <pc:sldChg chg="addSp modSp add mod">
        <pc:chgData name="Rebecca Salles" userId="66a2db3d815e233f" providerId="LiveId" clId="{91C4B636-6263-4D23-98F6-EEF2EEB7C9DC}" dt="2021-09-16T21:58:18.565" v="146" actId="1036"/>
        <pc:sldMkLst>
          <pc:docMk/>
          <pc:sldMk cId="1322564019" sldId="1443"/>
        </pc:sldMkLst>
        <pc:spChg chg="add mod">
          <ac:chgData name="Rebecca Salles" userId="66a2db3d815e233f" providerId="LiveId" clId="{91C4B636-6263-4D23-98F6-EEF2EEB7C9DC}" dt="2021-09-16T21:58:18.565" v="146" actId="1036"/>
          <ac:spMkLst>
            <pc:docMk/>
            <pc:sldMk cId="1322564019" sldId="1443"/>
            <ac:spMk id="14" creationId="{0DA2E3B5-CF63-45F7-97EE-F9F5AB00A4A6}"/>
          </ac:spMkLst>
        </pc:spChg>
        <pc:spChg chg="mod">
          <ac:chgData name="Rebecca Salles" userId="66a2db3d815e233f" providerId="LiveId" clId="{91C4B636-6263-4D23-98F6-EEF2EEB7C9DC}" dt="2021-09-16T19:42:37.865" v="10" actId="20577"/>
          <ac:spMkLst>
            <pc:docMk/>
            <pc:sldMk cId="1322564019" sldId="1443"/>
            <ac:spMk id="15" creationId="{A357B88A-E253-4727-9CEB-BEE883F447A5}"/>
          </ac:spMkLst>
        </pc:spChg>
      </pc:sldChg>
      <pc:sldChg chg="addSp modSp add mod">
        <pc:chgData name="Rebecca Salles" userId="66a2db3d815e233f" providerId="LiveId" clId="{91C4B636-6263-4D23-98F6-EEF2EEB7C9DC}" dt="2021-09-16T21:57:57.083" v="145" actId="14100"/>
        <pc:sldMkLst>
          <pc:docMk/>
          <pc:sldMk cId="1288232540" sldId="1444"/>
        </pc:sldMkLst>
        <pc:spChg chg="add mod">
          <ac:chgData name="Rebecca Salles" userId="66a2db3d815e233f" providerId="LiveId" clId="{91C4B636-6263-4D23-98F6-EEF2EEB7C9DC}" dt="2021-09-16T21:57:57.083" v="145" actId="14100"/>
          <ac:spMkLst>
            <pc:docMk/>
            <pc:sldMk cId="1288232540" sldId="1444"/>
            <ac:spMk id="13" creationId="{D8CB470E-4598-4F0D-A8C3-4468CB9BAA38}"/>
          </ac:spMkLst>
        </pc:spChg>
        <pc:spChg chg="mod">
          <ac:chgData name="Rebecca Salles" userId="66a2db3d815e233f" providerId="LiveId" clId="{91C4B636-6263-4D23-98F6-EEF2EEB7C9DC}" dt="2021-09-16T19:42:42.137" v="11" actId="20577"/>
          <ac:spMkLst>
            <pc:docMk/>
            <pc:sldMk cId="1288232540" sldId="1444"/>
            <ac:spMk id="15" creationId="{A357B88A-E253-4727-9CEB-BEE883F447A5}"/>
          </ac:spMkLst>
        </pc:spChg>
      </pc:sldChg>
    </pc:docChg>
  </pc:docChgLst>
  <pc:docChgLst>
    <pc:chgData name="Rebecca Salles" userId="66a2db3d815e233f" providerId="LiveId" clId="{58E0EB76-29C2-447F-BDAF-9C345A96C9DA}"/>
    <pc:docChg chg="undo custSel addSld delSld modSld sldOrd">
      <pc:chgData name="Rebecca Salles" userId="66a2db3d815e233f" providerId="LiveId" clId="{58E0EB76-29C2-447F-BDAF-9C345A96C9DA}" dt="2019-10-07T03:38:28.158" v="2123" actId="20577"/>
      <pc:docMkLst>
        <pc:docMk/>
      </pc:docMkLst>
      <pc:sldChg chg="add del">
        <pc:chgData name="Rebecca Salles" userId="66a2db3d815e233f" providerId="LiveId" clId="{58E0EB76-29C2-447F-BDAF-9C345A96C9DA}" dt="2019-10-06T23:53:59.617" v="504" actId="2696"/>
        <pc:sldMkLst>
          <pc:docMk/>
          <pc:sldMk cId="0" sldId="272"/>
        </pc:sldMkLst>
      </pc:sldChg>
      <pc:sldChg chg="modSp add del">
        <pc:chgData name="Rebecca Salles" userId="66a2db3d815e233f" providerId="LiveId" clId="{58E0EB76-29C2-447F-BDAF-9C345A96C9DA}" dt="2019-10-07T01:29:34.404" v="1528" actId="2696"/>
        <pc:sldMkLst>
          <pc:docMk/>
          <pc:sldMk cId="0" sldId="273"/>
        </pc:sldMkLst>
        <pc:spChg chg="mod">
          <ac:chgData name="Rebecca Salles" userId="66a2db3d815e233f" providerId="LiveId" clId="{58E0EB76-29C2-447F-BDAF-9C345A96C9DA}" dt="2019-10-07T01:29:31.850" v="1527" actId="27636"/>
          <ac:spMkLst>
            <pc:docMk/>
            <pc:sldMk cId="0" sldId="273"/>
            <ac:spMk id="3" creationId="{00000000-0000-0000-0000-000000000000}"/>
          </ac:spMkLst>
        </pc:spChg>
      </pc:sldChg>
      <pc:sldChg chg="modSp add del">
        <pc:chgData name="Rebecca Salles" userId="66a2db3d815e233f" providerId="LiveId" clId="{58E0EB76-29C2-447F-BDAF-9C345A96C9DA}" dt="2019-10-07T00:23:42.693" v="645" actId="2696"/>
        <pc:sldMkLst>
          <pc:docMk/>
          <pc:sldMk cId="0" sldId="274"/>
        </pc:sldMkLst>
        <pc:spChg chg="mod">
          <ac:chgData name="Rebecca Salles" userId="66a2db3d815e233f" providerId="LiveId" clId="{58E0EB76-29C2-447F-BDAF-9C345A96C9DA}" dt="2019-10-06T23:54:31.778" v="505" actId="14100"/>
          <ac:spMkLst>
            <pc:docMk/>
            <pc:sldMk cId="0" sldId="274"/>
            <ac:spMk id="2" creationId="{00000000-0000-0000-0000-000000000000}"/>
          </ac:spMkLst>
        </pc:spChg>
        <pc:spChg chg="mod">
          <ac:chgData name="Rebecca Salles" userId="66a2db3d815e233f" providerId="LiveId" clId="{58E0EB76-29C2-447F-BDAF-9C345A96C9DA}" dt="2019-10-06T23:54:52.051" v="514" actId="20577"/>
          <ac:spMkLst>
            <pc:docMk/>
            <pc:sldMk cId="0" sldId="274"/>
            <ac:spMk id="3" creationId="{00000000-0000-0000-0000-000000000000}"/>
          </ac:spMkLst>
        </pc:spChg>
      </pc:sldChg>
      <pc:sldChg chg="add del">
        <pc:chgData name="Rebecca Salles" userId="66a2db3d815e233f" providerId="LiveId" clId="{58E0EB76-29C2-447F-BDAF-9C345A96C9DA}" dt="2019-10-06T23:56:35.025" v="515" actId="2696"/>
        <pc:sldMkLst>
          <pc:docMk/>
          <pc:sldMk cId="0" sldId="275"/>
        </pc:sldMkLst>
      </pc:sldChg>
      <pc:sldChg chg="add del">
        <pc:chgData name="Rebecca Salles" userId="66a2db3d815e233f" providerId="LiveId" clId="{58E0EB76-29C2-447F-BDAF-9C345A96C9DA}" dt="2019-10-06T23:56:36.172" v="516" actId="2696"/>
        <pc:sldMkLst>
          <pc:docMk/>
          <pc:sldMk cId="0" sldId="276"/>
        </pc:sldMkLst>
      </pc:sldChg>
      <pc:sldChg chg="add del">
        <pc:chgData name="Rebecca Salles" userId="66a2db3d815e233f" providerId="LiveId" clId="{58E0EB76-29C2-447F-BDAF-9C345A96C9DA}" dt="2019-10-06T23:56:37.995" v="517" actId="2696"/>
        <pc:sldMkLst>
          <pc:docMk/>
          <pc:sldMk cId="0" sldId="277"/>
        </pc:sldMkLst>
      </pc:sldChg>
      <pc:sldChg chg="add del">
        <pc:chgData name="Rebecca Salles" userId="66a2db3d815e233f" providerId="LiveId" clId="{58E0EB76-29C2-447F-BDAF-9C345A96C9DA}" dt="2019-10-06T23:56:39.829" v="518" actId="2696"/>
        <pc:sldMkLst>
          <pc:docMk/>
          <pc:sldMk cId="0" sldId="278"/>
        </pc:sldMkLst>
      </pc:sldChg>
      <pc:sldChg chg="add del">
        <pc:chgData name="Rebecca Salles" userId="66a2db3d815e233f" providerId="LiveId" clId="{58E0EB76-29C2-447F-BDAF-9C345A96C9DA}" dt="2019-10-06T23:56:41.249" v="519" actId="2696"/>
        <pc:sldMkLst>
          <pc:docMk/>
          <pc:sldMk cId="0" sldId="279"/>
        </pc:sldMkLst>
      </pc:sldChg>
      <pc:sldChg chg="add del">
        <pc:chgData name="Rebecca Salles" userId="66a2db3d815e233f" providerId="LiveId" clId="{58E0EB76-29C2-447F-BDAF-9C345A96C9DA}" dt="2019-10-06T23:59:47.942" v="526" actId="2696"/>
        <pc:sldMkLst>
          <pc:docMk/>
          <pc:sldMk cId="0" sldId="280"/>
        </pc:sldMkLst>
      </pc:sldChg>
      <pc:sldChg chg="modSp add del">
        <pc:chgData name="Rebecca Salles" userId="66a2db3d815e233f" providerId="LiveId" clId="{58E0EB76-29C2-447F-BDAF-9C345A96C9DA}" dt="2019-10-07T00:28:46.110" v="844" actId="2696"/>
        <pc:sldMkLst>
          <pc:docMk/>
          <pc:sldMk cId="0" sldId="281"/>
        </pc:sldMkLst>
        <pc:spChg chg="mod">
          <ac:chgData name="Rebecca Salles" userId="66a2db3d815e233f" providerId="LiveId" clId="{58E0EB76-29C2-447F-BDAF-9C345A96C9DA}" dt="2019-10-07T00:24:33.669" v="658" actId="27636"/>
          <ac:spMkLst>
            <pc:docMk/>
            <pc:sldMk cId="0" sldId="281"/>
            <ac:spMk id="4" creationId="{00000000-0000-0000-0000-000000000000}"/>
          </ac:spMkLst>
        </pc:spChg>
      </pc:sldChg>
      <pc:sldChg chg="addSp delSp modSp add del">
        <pc:chgData name="Rebecca Salles" userId="66a2db3d815e233f" providerId="LiveId" clId="{58E0EB76-29C2-447F-BDAF-9C345A96C9DA}" dt="2019-10-07T00:31:54.559" v="856" actId="2696"/>
        <pc:sldMkLst>
          <pc:docMk/>
          <pc:sldMk cId="0" sldId="282"/>
        </pc:sldMkLst>
        <pc:spChg chg="del">
          <ac:chgData name="Rebecca Salles" userId="66a2db3d815e233f" providerId="LiveId" clId="{58E0EB76-29C2-447F-BDAF-9C345A96C9DA}" dt="2019-10-07T00:28:50.266" v="845" actId="478"/>
          <ac:spMkLst>
            <pc:docMk/>
            <pc:sldMk cId="0" sldId="282"/>
            <ac:spMk id="2" creationId="{00000000-0000-0000-0000-000000000000}"/>
          </ac:spMkLst>
        </pc:spChg>
        <pc:spChg chg="mod">
          <ac:chgData name="Rebecca Salles" userId="66a2db3d815e233f" providerId="LiveId" clId="{58E0EB76-29C2-447F-BDAF-9C345A96C9DA}" dt="2019-10-07T00:28:59" v="848" actId="14100"/>
          <ac:spMkLst>
            <pc:docMk/>
            <pc:sldMk cId="0" sldId="282"/>
            <ac:spMk id="4" creationId="{00000000-0000-0000-0000-000000000000}"/>
          </ac:spMkLst>
        </pc:spChg>
        <pc:spChg chg="add del mod">
          <ac:chgData name="Rebecca Salles" userId="66a2db3d815e233f" providerId="LiveId" clId="{58E0EB76-29C2-447F-BDAF-9C345A96C9DA}" dt="2019-10-07T00:28:52.214" v="846" actId="478"/>
          <ac:spMkLst>
            <pc:docMk/>
            <pc:sldMk cId="0" sldId="282"/>
            <ac:spMk id="6" creationId="{820B2F60-0E43-4BF6-BCCE-E2D343E801B0}"/>
          </ac:spMkLst>
        </pc:spChg>
      </pc:sldChg>
      <pc:sldChg chg="add del">
        <pc:chgData name="Rebecca Salles" userId="66a2db3d815e233f" providerId="LiveId" clId="{58E0EB76-29C2-447F-BDAF-9C345A96C9DA}" dt="2019-10-07T00:34:00.097" v="945" actId="2696"/>
        <pc:sldMkLst>
          <pc:docMk/>
          <pc:sldMk cId="0" sldId="283"/>
        </pc:sldMkLst>
      </pc:sldChg>
      <pc:sldChg chg="add del">
        <pc:chgData name="Rebecca Salles" userId="66a2db3d815e233f" providerId="LiveId" clId="{58E0EB76-29C2-447F-BDAF-9C345A96C9DA}" dt="2019-10-07T00:37:04.969" v="1059" actId="2696"/>
        <pc:sldMkLst>
          <pc:docMk/>
          <pc:sldMk cId="0" sldId="284"/>
        </pc:sldMkLst>
      </pc:sldChg>
      <pc:sldChg chg="addSp delSp modSp">
        <pc:chgData name="Rebecca Salles" userId="66a2db3d815e233f" providerId="LiveId" clId="{58E0EB76-29C2-447F-BDAF-9C345A96C9DA}" dt="2019-10-07T00:23:36.835" v="644" actId="1076"/>
        <pc:sldMkLst>
          <pc:docMk/>
          <pc:sldMk cId="1483654122" sldId="1050"/>
        </pc:sldMkLst>
        <pc:spChg chg="add mod">
          <ac:chgData name="Rebecca Salles" userId="66a2db3d815e233f" providerId="LiveId" clId="{58E0EB76-29C2-447F-BDAF-9C345A96C9DA}" dt="2019-10-07T00:22:18.902" v="618" actId="20577"/>
          <ac:spMkLst>
            <pc:docMk/>
            <pc:sldMk cId="1483654122" sldId="1050"/>
            <ac:spMk id="7" creationId="{29A80215-AE3A-43F7-892F-BC745416B1CF}"/>
          </ac:spMkLst>
        </pc:spChg>
        <pc:spChg chg="add mod">
          <ac:chgData name="Rebecca Salles" userId="66a2db3d815e233f" providerId="LiveId" clId="{58E0EB76-29C2-447F-BDAF-9C345A96C9DA}" dt="2019-10-07T00:23:36.835" v="644" actId="1076"/>
          <ac:spMkLst>
            <pc:docMk/>
            <pc:sldMk cId="1483654122" sldId="1050"/>
            <ac:spMk id="8" creationId="{654A1D3D-219E-495E-BCEC-AC2394A8CB07}"/>
          </ac:spMkLst>
        </pc:spChg>
        <pc:spChg chg="mod">
          <ac:chgData name="Rebecca Salles" userId="66a2db3d815e233f" providerId="LiveId" clId="{58E0EB76-29C2-447F-BDAF-9C345A96C9DA}" dt="2019-10-06T23:21:22.026" v="45" actId="20577"/>
          <ac:spMkLst>
            <pc:docMk/>
            <pc:sldMk cId="1483654122" sldId="1050"/>
            <ac:spMk id="13" creationId="{B45E6090-B17F-4C66-9698-08EF388AFCFD}"/>
          </ac:spMkLst>
        </pc:spChg>
        <pc:graphicFrameChg chg="del">
          <ac:chgData name="Rebecca Salles" userId="66a2db3d815e233f" providerId="LiveId" clId="{58E0EB76-29C2-447F-BDAF-9C345A96C9DA}" dt="2019-10-06T23:37:49.786" v="270" actId="478"/>
          <ac:graphicFrameMkLst>
            <pc:docMk/>
            <pc:sldMk cId="1483654122" sldId="1050"/>
            <ac:graphicFrameMk id="2" creationId="{E98DFEED-11A0-4DE2-9C62-A67F4F348280}"/>
          </ac:graphicFrameMkLst>
        </pc:graphicFrameChg>
        <pc:picChg chg="add mod">
          <ac:chgData name="Rebecca Salles" userId="66a2db3d815e233f" providerId="LiveId" clId="{58E0EB76-29C2-447F-BDAF-9C345A96C9DA}" dt="2019-10-07T00:20:50.485" v="540" actId="1076"/>
          <ac:picMkLst>
            <pc:docMk/>
            <pc:sldMk cId="1483654122" sldId="1050"/>
            <ac:picMk id="10" creationId="{794CBA1F-327D-4403-B0FF-EAD0F81C7B8E}"/>
          </ac:picMkLst>
        </pc:picChg>
        <pc:picChg chg="add mod">
          <ac:chgData name="Rebecca Salles" userId="66a2db3d815e233f" providerId="LiveId" clId="{58E0EB76-29C2-447F-BDAF-9C345A96C9DA}" dt="2019-10-07T00:20:47.324" v="539" actId="1076"/>
          <ac:picMkLst>
            <pc:docMk/>
            <pc:sldMk cId="1483654122" sldId="1050"/>
            <ac:picMk id="11" creationId="{7B3F639A-FD9D-4ECC-99BF-E01FA94CF1EF}"/>
          </ac:picMkLst>
        </pc:picChg>
      </pc:sldChg>
      <pc:sldChg chg="addSp delSp modSp add ord">
        <pc:chgData name="Rebecca Salles" userId="66a2db3d815e233f" providerId="LiveId" clId="{58E0EB76-29C2-447F-BDAF-9C345A96C9DA}" dt="2019-10-06T23:35:33.717" v="269" actId="1076"/>
        <pc:sldMkLst>
          <pc:docMk/>
          <pc:sldMk cId="1175268721" sldId="1052"/>
        </pc:sldMkLst>
        <pc:spChg chg="add del mod">
          <ac:chgData name="Rebecca Salles" userId="66a2db3d815e233f" providerId="LiveId" clId="{58E0EB76-29C2-447F-BDAF-9C345A96C9DA}" dt="2019-10-06T23:35:19.307" v="235"/>
          <ac:spMkLst>
            <pc:docMk/>
            <pc:sldMk cId="1175268721" sldId="1052"/>
            <ac:spMk id="3" creationId="{39B2EE72-BD99-4B7E-9E6F-FF245B93CFFD}"/>
          </ac:spMkLst>
        </pc:spChg>
        <pc:spChg chg="add del mod">
          <ac:chgData name="Rebecca Salles" userId="66a2db3d815e233f" providerId="LiveId" clId="{58E0EB76-29C2-447F-BDAF-9C345A96C9DA}" dt="2019-10-06T23:30:58.127" v="161" actId="478"/>
          <ac:spMkLst>
            <pc:docMk/>
            <pc:sldMk cId="1175268721" sldId="1052"/>
            <ac:spMk id="8" creationId="{DBE3F93D-54CA-4FB5-8303-DB48FE517230}"/>
          </ac:spMkLst>
        </pc:spChg>
        <pc:spChg chg="add del mod">
          <ac:chgData name="Rebecca Salles" userId="66a2db3d815e233f" providerId="LiveId" clId="{58E0EB76-29C2-447F-BDAF-9C345A96C9DA}" dt="2019-10-06T23:30:55.909" v="160"/>
          <ac:spMkLst>
            <pc:docMk/>
            <pc:sldMk cId="1175268721" sldId="1052"/>
            <ac:spMk id="10" creationId="{3E20E781-B2E7-4326-96B8-567B05F18238}"/>
          </ac:spMkLst>
        </pc:spChg>
        <pc:spChg chg="add mod">
          <ac:chgData name="Rebecca Salles" userId="66a2db3d815e233f" providerId="LiveId" clId="{58E0EB76-29C2-447F-BDAF-9C345A96C9DA}" dt="2019-10-06T23:35:27.315" v="267" actId="1036"/>
          <ac:spMkLst>
            <pc:docMk/>
            <pc:sldMk cId="1175268721" sldId="1052"/>
            <ac:spMk id="11" creationId="{93C2B121-C5B5-465F-BCA9-51CDF01F4B73}"/>
          </ac:spMkLst>
        </pc:spChg>
        <pc:spChg chg="mod">
          <ac:chgData name="Rebecca Salles" userId="66a2db3d815e233f" providerId="LiveId" clId="{58E0EB76-29C2-447F-BDAF-9C345A96C9DA}" dt="2019-10-06T23:26:32.869" v="58" actId="20577"/>
          <ac:spMkLst>
            <pc:docMk/>
            <pc:sldMk cId="1175268721" sldId="1052"/>
            <ac:spMk id="13" creationId="{B45E6090-B17F-4C66-9698-08EF388AFCFD}"/>
          </ac:spMkLst>
        </pc:spChg>
        <pc:spChg chg="add mod">
          <ac:chgData name="Rebecca Salles" userId="66a2db3d815e233f" providerId="LiveId" clId="{58E0EB76-29C2-447F-BDAF-9C345A96C9DA}" dt="2019-10-06T23:35:33.717" v="269" actId="1076"/>
          <ac:spMkLst>
            <pc:docMk/>
            <pc:sldMk cId="1175268721" sldId="1052"/>
            <ac:spMk id="14" creationId="{CC65AF29-C22D-40DB-AC0A-46338A9C1598}"/>
          </ac:spMkLst>
        </pc:spChg>
        <pc:grpChg chg="add del mod">
          <ac:chgData name="Rebecca Salles" userId="66a2db3d815e233f" providerId="LiveId" clId="{58E0EB76-29C2-447F-BDAF-9C345A96C9DA}" dt="2019-10-06T23:30:55.909" v="160"/>
          <ac:grpSpMkLst>
            <pc:docMk/>
            <pc:sldMk cId="1175268721" sldId="1052"/>
            <ac:grpSpMk id="7" creationId="{038074A2-230C-4518-9A43-BB6DD99E314A}"/>
          </ac:grpSpMkLst>
        </pc:grpChg>
        <pc:graphicFrameChg chg="mod modGraphic">
          <ac:chgData name="Rebecca Salles" userId="66a2db3d815e233f" providerId="LiveId" clId="{58E0EB76-29C2-447F-BDAF-9C345A96C9DA}" dt="2019-10-06T23:35:27.315" v="267" actId="1036"/>
          <ac:graphicFrameMkLst>
            <pc:docMk/>
            <pc:sldMk cId="1175268721" sldId="1052"/>
            <ac:graphicFrameMk id="2" creationId="{E98DFEED-11A0-4DE2-9C62-A67F4F348280}"/>
          </ac:graphicFrameMkLst>
        </pc:graphicFrameChg>
      </pc:sldChg>
      <pc:sldChg chg="delSp modSp add del">
        <pc:chgData name="Rebecca Salles" userId="66a2db3d815e233f" providerId="LiveId" clId="{58E0EB76-29C2-447F-BDAF-9C345A96C9DA}" dt="2019-10-07T01:29:25.643" v="1525" actId="2696"/>
        <pc:sldMkLst>
          <pc:docMk/>
          <pc:sldMk cId="3704265865" sldId="1053"/>
        </pc:sldMkLst>
        <pc:spChg chg="mod">
          <ac:chgData name="Rebecca Salles" userId="66a2db3d815e233f" providerId="LiveId" clId="{58E0EB76-29C2-447F-BDAF-9C345A96C9DA}" dt="2019-10-07T01:29:16.280" v="1523"/>
          <ac:spMkLst>
            <pc:docMk/>
            <pc:sldMk cId="3704265865" sldId="1053"/>
            <ac:spMk id="13" creationId="{B45E6090-B17F-4C66-9698-08EF388AFCFD}"/>
          </ac:spMkLst>
        </pc:spChg>
        <pc:graphicFrameChg chg="del">
          <ac:chgData name="Rebecca Salles" userId="66a2db3d815e233f" providerId="LiveId" clId="{58E0EB76-29C2-447F-BDAF-9C345A96C9DA}" dt="2019-10-07T01:24:47.349" v="1517" actId="478"/>
          <ac:graphicFrameMkLst>
            <pc:docMk/>
            <pc:sldMk cId="3704265865" sldId="1053"/>
            <ac:graphicFrameMk id="2" creationId="{E98DFEED-11A0-4DE2-9C62-A67F4F348280}"/>
          </ac:graphicFrameMkLst>
        </pc:graphicFrameChg>
      </pc:sldChg>
      <pc:sldChg chg="addSp delSp modSp add">
        <pc:chgData name="Rebecca Salles" userId="66a2db3d815e233f" providerId="LiveId" clId="{58E0EB76-29C2-447F-BDAF-9C345A96C9DA}" dt="2019-10-07T00:28:40.424" v="843" actId="14100"/>
        <pc:sldMkLst>
          <pc:docMk/>
          <pc:sldMk cId="1268758567" sldId="1054"/>
        </pc:sldMkLst>
        <pc:spChg chg="add del mod">
          <ac:chgData name="Rebecca Salles" userId="66a2db3d815e233f" providerId="LiveId" clId="{58E0EB76-29C2-447F-BDAF-9C345A96C9DA}" dt="2019-10-07T00:24:18.394" v="653" actId="478"/>
          <ac:spMkLst>
            <pc:docMk/>
            <pc:sldMk cId="1268758567" sldId="1054"/>
            <ac:spMk id="3" creationId="{EEEA5495-B961-459D-B96B-5096637B071E}"/>
          </ac:spMkLst>
        </pc:spChg>
        <pc:spChg chg="add del mod">
          <ac:chgData name="Rebecca Salles" userId="66a2db3d815e233f" providerId="LiveId" clId="{58E0EB76-29C2-447F-BDAF-9C345A96C9DA}" dt="2019-10-07T00:25:00.454" v="668" actId="478"/>
          <ac:spMkLst>
            <pc:docMk/>
            <pc:sldMk cId="1268758567" sldId="1054"/>
            <ac:spMk id="6" creationId="{284D8993-4146-4C41-9D9E-03A880EC29C0}"/>
          </ac:spMkLst>
        </pc:spChg>
        <pc:spChg chg="mod">
          <ac:chgData name="Rebecca Salles" userId="66a2db3d815e233f" providerId="LiveId" clId="{58E0EB76-29C2-447F-BDAF-9C345A96C9DA}" dt="2019-10-07T00:28:40.424" v="843" actId="14100"/>
          <ac:spMkLst>
            <pc:docMk/>
            <pc:sldMk cId="1268758567" sldId="1054"/>
            <ac:spMk id="7" creationId="{29A80215-AE3A-43F7-892F-BC745416B1CF}"/>
          </ac:spMkLst>
        </pc:spChg>
        <pc:spChg chg="del">
          <ac:chgData name="Rebecca Salles" userId="66a2db3d815e233f" providerId="LiveId" clId="{58E0EB76-29C2-447F-BDAF-9C345A96C9DA}" dt="2019-10-07T00:24:16.086" v="652" actId="478"/>
          <ac:spMkLst>
            <pc:docMk/>
            <pc:sldMk cId="1268758567" sldId="1054"/>
            <ac:spMk id="8" creationId="{654A1D3D-219E-495E-BCEC-AC2394A8CB07}"/>
          </ac:spMkLst>
        </pc:spChg>
        <pc:spChg chg="add del mod">
          <ac:chgData name="Rebecca Salles" userId="66a2db3d815e233f" providerId="LiveId" clId="{58E0EB76-29C2-447F-BDAF-9C345A96C9DA}" dt="2019-10-07T00:24:57.987" v="667" actId="478"/>
          <ac:spMkLst>
            <pc:docMk/>
            <pc:sldMk cId="1268758567" sldId="1054"/>
            <ac:spMk id="14" creationId="{426394AD-EAAF-4CE8-B019-28B708DF9C70}"/>
          </ac:spMkLst>
        </pc:spChg>
        <pc:picChg chg="del">
          <ac:chgData name="Rebecca Salles" userId="66a2db3d815e233f" providerId="LiveId" clId="{58E0EB76-29C2-447F-BDAF-9C345A96C9DA}" dt="2019-10-07T00:24:16.086" v="652" actId="478"/>
          <ac:picMkLst>
            <pc:docMk/>
            <pc:sldMk cId="1268758567" sldId="1054"/>
            <ac:picMk id="10" creationId="{794CBA1F-327D-4403-B0FF-EAD0F81C7B8E}"/>
          </ac:picMkLst>
        </pc:picChg>
        <pc:picChg chg="del">
          <ac:chgData name="Rebecca Salles" userId="66a2db3d815e233f" providerId="LiveId" clId="{58E0EB76-29C2-447F-BDAF-9C345A96C9DA}" dt="2019-10-07T00:24:16.086" v="652" actId="478"/>
          <ac:picMkLst>
            <pc:docMk/>
            <pc:sldMk cId="1268758567" sldId="1054"/>
            <ac:picMk id="11" creationId="{7B3F639A-FD9D-4ECC-99BF-E01FA94CF1EF}"/>
          </ac:picMkLst>
        </pc:picChg>
        <pc:picChg chg="add mod modCrop">
          <ac:chgData name="Rebecca Salles" userId="66a2db3d815e233f" providerId="LiveId" clId="{58E0EB76-29C2-447F-BDAF-9C345A96C9DA}" dt="2019-10-07T00:28:21.564" v="838" actId="1076"/>
          <ac:picMkLst>
            <pc:docMk/>
            <pc:sldMk cId="1268758567" sldId="1054"/>
            <ac:picMk id="15" creationId="{72BF5D07-FF6A-4721-9458-C63152A73BC7}"/>
          </ac:picMkLst>
        </pc:picChg>
      </pc:sldChg>
      <pc:sldChg chg="addSp delSp modSp add">
        <pc:chgData name="Rebecca Salles" userId="66a2db3d815e233f" providerId="LiveId" clId="{58E0EB76-29C2-447F-BDAF-9C345A96C9DA}" dt="2019-10-07T00:36:49.284" v="1058" actId="1038"/>
        <pc:sldMkLst>
          <pc:docMk/>
          <pc:sldMk cId="1648341008" sldId="1055"/>
        </pc:sldMkLst>
        <pc:spChg chg="mod">
          <ac:chgData name="Rebecca Salles" userId="66a2db3d815e233f" providerId="LiveId" clId="{58E0EB76-29C2-447F-BDAF-9C345A96C9DA}" dt="2019-10-07T00:35:22.461" v="1033" actId="20577"/>
          <ac:spMkLst>
            <pc:docMk/>
            <pc:sldMk cId="1648341008" sldId="1055"/>
            <ac:spMk id="7" creationId="{29A80215-AE3A-43F7-892F-BC745416B1CF}"/>
          </ac:spMkLst>
        </pc:spChg>
        <pc:picChg chg="add mod">
          <ac:chgData name="Rebecca Salles" userId="66a2db3d815e233f" providerId="LiveId" clId="{58E0EB76-29C2-447F-BDAF-9C345A96C9DA}" dt="2019-10-07T00:36:49.284" v="1058" actId="1038"/>
          <ac:picMkLst>
            <pc:docMk/>
            <pc:sldMk cId="1648341008" sldId="1055"/>
            <ac:picMk id="8" creationId="{FAE66EF5-9D27-4002-9BCA-0545F140627C}"/>
          </ac:picMkLst>
        </pc:picChg>
        <pc:picChg chg="add mod">
          <ac:chgData name="Rebecca Salles" userId="66a2db3d815e233f" providerId="LiveId" clId="{58E0EB76-29C2-447F-BDAF-9C345A96C9DA}" dt="2019-10-07T00:36:49.284" v="1058" actId="1038"/>
          <ac:picMkLst>
            <pc:docMk/>
            <pc:sldMk cId="1648341008" sldId="1055"/>
            <ac:picMk id="10" creationId="{3003FD4F-F35E-4BAB-9B24-8C1A5637A583}"/>
          </ac:picMkLst>
        </pc:picChg>
        <pc:picChg chg="del">
          <ac:chgData name="Rebecca Salles" userId="66a2db3d815e233f" providerId="LiveId" clId="{58E0EB76-29C2-447F-BDAF-9C345A96C9DA}" dt="2019-10-07T00:31:38.208" v="850" actId="478"/>
          <ac:picMkLst>
            <pc:docMk/>
            <pc:sldMk cId="1648341008" sldId="1055"/>
            <ac:picMk id="15" creationId="{72BF5D07-FF6A-4721-9458-C63152A73BC7}"/>
          </ac:picMkLst>
        </pc:picChg>
      </pc:sldChg>
      <pc:sldChg chg="addSp delSp modSp add">
        <pc:chgData name="Rebecca Salles" userId="66a2db3d815e233f" providerId="LiveId" clId="{58E0EB76-29C2-447F-BDAF-9C345A96C9DA}" dt="2019-10-07T01:07:58.280" v="1292" actId="20577"/>
        <pc:sldMkLst>
          <pc:docMk/>
          <pc:sldMk cId="2046960423" sldId="1056"/>
        </pc:sldMkLst>
        <pc:spChg chg="del">
          <ac:chgData name="Rebecca Salles" userId="66a2db3d815e233f" providerId="LiveId" clId="{58E0EB76-29C2-447F-BDAF-9C345A96C9DA}" dt="2019-10-07T00:38:01.487" v="1062" actId="478"/>
          <ac:spMkLst>
            <pc:docMk/>
            <pc:sldMk cId="2046960423" sldId="1056"/>
            <ac:spMk id="7" creationId="{29A80215-AE3A-43F7-892F-BC745416B1CF}"/>
          </ac:spMkLst>
        </pc:spChg>
        <pc:spChg chg="add mod">
          <ac:chgData name="Rebecca Salles" userId="66a2db3d815e233f" providerId="LiveId" clId="{58E0EB76-29C2-447F-BDAF-9C345A96C9DA}" dt="2019-10-07T01:06:28.507" v="1282" actId="1036"/>
          <ac:spMkLst>
            <pc:docMk/>
            <pc:sldMk cId="2046960423" sldId="1056"/>
            <ac:spMk id="14" creationId="{DA8C1CAD-34BE-41AD-B4C2-3C5E254DB442}"/>
          </ac:spMkLst>
        </pc:spChg>
        <pc:spChg chg="add mod">
          <ac:chgData name="Rebecca Salles" userId="66a2db3d815e233f" providerId="LiveId" clId="{58E0EB76-29C2-447F-BDAF-9C345A96C9DA}" dt="2019-10-07T01:07:58.280" v="1292" actId="20577"/>
          <ac:spMkLst>
            <pc:docMk/>
            <pc:sldMk cId="2046960423" sldId="1056"/>
            <ac:spMk id="15" creationId="{96A2A6A3-89D0-451D-B77F-C75B4F94C631}"/>
          </ac:spMkLst>
        </pc:spChg>
        <pc:graphicFrameChg chg="add mod modGraphic">
          <ac:chgData name="Rebecca Salles" userId="66a2db3d815e233f" providerId="LiveId" clId="{58E0EB76-29C2-447F-BDAF-9C345A96C9DA}" dt="2019-10-07T01:06:28.507" v="1282" actId="1036"/>
          <ac:graphicFrameMkLst>
            <pc:docMk/>
            <pc:sldMk cId="2046960423" sldId="1056"/>
            <ac:graphicFrameMk id="11" creationId="{72580B17-C6CF-4730-9A28-054A388F4328}"/>
          </ac:graphicFrameMkLst>
        </pc:graphicFrameChg>
        <pc:picChg chg="del">
          <ac:chgData name="Rebecca Salles" userId="66a2db3d815e233f" providerId="LiveId" clId="{58E0EB76-29C2-447F-BDAF-9C345A96C9DA}" dt="2019-10-07T00:37:58.833" v="1061" actId="478"/>
          <ac:picMkLst>
            <pc:docMk/>
            <pc:sldMk cId="2046960423" sldId="1056"/>
            <ac:picMk id="8" creationId="{FAE66EF5-9D27-4002-9BCA-0545F140627C}"/>
          </ac:picMkLst>
        </pc:picChg>
        <pc:picChg chg="del">
          <ac:chgData name="Rebecca Salles" userId="66a2db3d815e233f" providerId="LiveId" clId="{58E0EB76-29C2-447F-BDAF-9C345A96C9DA}" dt="2019-10-07T00:37:58.833" v="1061" actId="478"/>
          <ac:picMkLst>
            <pc:docMk/>
            <pc:sldMk cId="2046960423" sldId="1056"/>
            <ac:picMk id="10" creationId="{3003FD4F-F35E-4BAB-9B24-8C1A5637A583}"/>
          </ac:picMkLst>
        </pc:picChg>
      </pc:sldChg>
      <pc:sldChg chg="modSp add del">
        <pc:chgData name="Rebecca Salles" userId="66a2db3d815e233f" providerId="LiveId" clId="{58E0EB76-29C2-447F-BDAF-9C345A96C9DA}" dt="2019-10-07T01:08:25.046" v="1294" actId="2696"/>
        <pc:sldMkLst>
          <pc:docMk/>
          <pc:sldMk cId="2132210289" sldId="1057"/>
        </pc:sldMkLst>
        <pc:graphicFrameChg chg="modGraphic">
          <ac:chgData name="Rebecca Salles" userId="66a2db3d815e233f" providerId="LiveId" clId="{58E0EB76-29C2-447F-BDAF-9C345A96C9DA}" dt="2019-10-07T00:46:13.595" v="1132" actId="2165"/>
          <ac:graphicFrameMkLst>
            <pc:docMk/>
            <pc:sldMk cId="2132210289" sldId="1057"/>
            <ac:graphicFrameMk id="11" creationId="{72580B17-C6CF-4730-9A28-054A388F4328}"/>
          </ac:graphicFrameMkLst>
        </pc:graphicFrameChg>
      </pc:sldChg>
      <pc:sldChg chg="modSp add">
        <pc:chgData name="Rebecca Salles" userId="66a2db3d815e233f" providerId="LiveId" clId="{58E0EB76-29C2-447F-BDAF-9C345A96C9DA}" dt="2019-10-07T01:24:35.108" v="1516" actId="20577"/>
        <pc:sldMkLst>
          <pc:docMk/>
          <pc:sldMk cId="617710175" sldId="1058"/>
        </pc:sldMkLst>
        <pc:spChg chg="mod">
          <ac:chgData name="Rebecca Salles" userId="66a2db3d815e233f" providerId="LiveId" clId="{58E0EB76-29C2-447F-BDAF-9C345A96C9DA}" dt="2019-10-07T01:24:35.108" v="1516" actId="20577"/>
          <ac:spMkLst>
            <pc:docMk/>
            <pc:sldMk cId="617710175" sldId="1058"/>
            <ac:spMk id="15" creationId="{96A2A6A3-89D0-451D-B77F-C75B4F94C631}"/>
          </ac:spMkLst>
        </pc:spChg>
        <pc:graphicFrameChg chg="mod modGraphic">
          <ac:chgData name="Rebecca Salles" userId="66a2db3d815e233f" providerId="LiveId" clId="{58E0EB76-29C2-447F-BDAF-9C345A96C9DA}" dt="2019-10-07T01:08:36.756" v="1296"/>
          <ac:graphicFrameMkLst>
            <pc:docMk/>
            <pc:sldMk cId="617710175" sldId="1058"/>
            <ac:graphicFrameMk id="11" creationId="{72580B17-C6CF-4730-9A28-054A388F4328}"/>
          </ac:graphicFrameMkLst>
        </pc:graphicFrameChg>
      </pc:sldChg>
      <pc:sldChg chg="addSp delSp modSp add ord">
        <pc:chgData name="Rebecca Salles" userId="66a2db3d815e233f" providerId="LiveId" clId="{58E0EB76-29C2-447F-BDAF-9C345A96C9DA}" dt="2019-10-07T01:37:02.075" v="1753" actId="20577"/>
        <pc:sldMkLst>
          <pc:docMk/>
          <pc:sldMk cId="3278420030" sldId="1059"/>
        </pc:sldMkLst>
        <pc:spChg chg="add del mod">
          <ac:chgData name="Rebecca Salles" userId="66a2db3d815e233f" providerId="LiveId" clId="{58E0EB76-29C2-447F-BDAF-9C345A96C9DA}" dt="2019-10-07T01:29:42.906" v="1530" actId="478"/>
          <ac:spMkLst>
            <pc:docMk/>
            <pc:sldMk cId="3278420030" sldId="1059"/>
            <ac:spMk id="3" creationId="{C0D8F86C-2EEE-4594-9349-856F15FC4EFC}"/>
          </ac:spMkLst>
        </pc:spChg>
        <pc:spChg chg="add del mod">
          <ac:chgData name="Rebecca Salles" userId="66a2db3d815e233f" providerId="LiveId" clId="{58E0EB76-29C2-447F-BDAF-9C345A96C9DA}" dt="2019-10-07T01:34:15.884" v="1665"/>
          <ac:spMkLst>
            <pc:docMk/>
            <pc:sldMk cId="3278420030" sldId="1059"/>
            <ac:spMk id="4" creationId="{0B11A792-5992-4C12-8F89-76157AED348A}"/>
          </ac:spMkLst>
        </pc:spChg>
        <pc:spChg chg="mod">
          <ac:chgData name="Rebecca Salles" userId="66a2db3d815e233f" providerId="LiveId" clId="{58E0EB76-29C2-447F-BDAF-9C345A96C9DA}" dt="2019-10-07T01:33:39.718" v="1660" actId="1076"/>
          <ac:spMkLst>
            <pc:docMk/>
            <pc:sldMk cId="3278420030" sldId="1059"/>
            <ac:spMk id="7" creationId="{29A80215-AE3A-43F7-892F-BC745416B1CF}"/>
          </ac:spMkLst>
        </pc:spChg>
        <pc:spChg chg="del">
          <ac:chgData name="Rebecca Salles" userId="66a2db3d815e233f" providerId="LiveId" clId="{58E0EB76-29C2-447F-BDAF-9C345A96C9DA}" dt="2019-10-07T01:29:40.654" v="1529" actId="478"/>
          <ac:spMkLst>
            <pc:docMk/>
            <pc:sldMk cId="3278420030" sldId="1059"/>
            <ac:spMk id="8" creationId="{654A1D3D-219E-495E-BCEC-AC2394A8CB07}"/>
          </ac:spMkLst>
        </pc:spChg>
        <pc:spChg chg="mod">
          <ac:chgData name="Rebecca Salles" userId="66a2db3d815e233f" providerId="LiveId" clId="{58E0EB76-29C2-447F-BDAF-9C345A96C9DA}" dt="2019-10-07T01:32:53.114" v="1637" actId="1076"/>
          <ac:spMkLst>
            <pc:docMk/>
            <pc:sldMk cId="3278420030" sldId="1059"/>
            <ac:spMk id="9" creationId="{E226116E-204A-4AF9-BAA4-58503E930B27}"/>
          </ac:spMkLst>
        </pc:spChg>
        <pc:spChg chg="mod">
          <ac:chgData name="Rebecca Salles" userId="66a2db3d815e233f" providerId="LiveId" clId="{58E0EB76-29C2-447F-BDAF-9C345A96C9DA}" dt="2019-10-07T01:29:20.650" v="1524"/>
          <ac:spMkLst>
            <pc:docMk/>
            <pc:sldMk cId="3278420030" sldId="1059"/>
            <ac:spMk id="13" creationId="{B45E6090-B17F-4C66-9698-08EF388AFCFD}"/>
          </ac:spMkLst>
        </pc:spChg>
        <pc:spChg chg="add mod">
          <ac:chgData name="Rebecca Salles" userId="66a2db3d815e233f" providerId="LiveId" clId="{58E0EB76-29C2-447F-BDAF-9C345A96C9DA}" dt="2019-10-07T01:37:02.075" v="1753" actId="20577"/>
          <ac:spMkLst>
            <pc:docMk/>
            <pc:sldMk cId="3278420030" sldId="1059"/>
            <ac:spMk id="15" creationId="{A162AA3B-C85D-4906-987A-92A44F85B6AA}"/>
          </ac:spMkLst>
        </pc:spChg>
        <pc:picChg chg="del">
          <ac:chgData name="Rebecca Salles" userId="66a2db3d815e233f" providerId="LiveId" clId="{58E0EB76-29C2-447F-BDAF-9C345A96C9DA}" dt="2019-10-07T01:29:40.654" v="1529" actId="478"/>
          <ac:picMkLst>
            <pc:docMk/>
            <pc:sldMk cId="3278420030" sldId="1059"/>
            <ac:picMk id="10" creationId="{794CBA1F-327D-4403-B0FF-EAD0F81C7B8E}"/>
          </ac:picMkLst>
        </pc:picChg>
        <pc:picChg chg="del">
          <ac:chgData name="Rebecca Salles" userId="66a2db3d815e233f" providerId="LiveId" clId="{58E0EB76-29C2-447F-BDAF-9C345A96C9DA}" dt="2019-10-07T01:29:40.654" v="1529" actId="478"/>
          <ac:picMkLst>
            <pc:docMk/>
            <pc:sldMk cId="3278420030" sldId="1059"/>
            <ac:picMk id="11" creationId="{7B3F639A-FD9D-4ECC-99BF-E01FA94CF1EF}"/>
          </ac:picMkLst>
        </pc:picChg>
        <pc:picChg chg="add mod">
          <ac:chgData name="Rebecca Salles" userId="66a2db3d815e233f" providerId="LiveId" clId="{58E0EB76-29C2-447F-BDAF-9C345A96C9DA}" dt="2019-10-07T01:33:15.703" v="1642" actId="1076"/>
          <ac:picMkLst>
            <pc:docMk/>
            <pc:sldMk cId="3278420030" sldId="1059"/>
            <ac:picMk id="14" creationId="{13321539-C11C-4998-86AF-57E74E17F939}"/>
          </ac:picMkLst>
        </pc:picChg>
      </pc:sldChg>
      <pc:sldChg chg="add del">
        <pc:chgData name="Rebecca Salles" userId="66a2db3d815e233f" providerId="LiveId" clId="{58E0EB76-29C2-447F-BDAF-9C345A96C9DA}" dt="2019-10-07T01:37:49.274" v="1758" actId="2696"/>
        <pc:sldMkLst>
          <pc:docMk/>
          <pc:sldMk cId="1531944874" sldId="1060"/>
        </pc:sldMkLst>
      </pc:sldChg>
      <pc:sldChg chg="addSp delSp modSp add ord">
        <pc:chgData name="Rebecca Salles" userId="66a2db3d815e233f" providerId="LiveId" clId="{58E0EB76-29C2-447F-BDAF-9C345A96C9DA}" dt="2019-10-07T02:48:51.822" v="1938" actId="404"/>
        <pc:sldMkLst>
          <pc:docMk/>
          <pc:sldMk cId="3088140602" sldId="1061"/>
        </pc:sldMkLst>
        <pc:spChg chg="mod">
          <ac:chgData name="Rebecca Salles" userId="66a2db3d815e233f" providerId="LiveId" clId="{58E0EB76-29C2-447F-BDAF-9C345A96C9DA}" dt="2019-10-07T01:37:55.742" v="1759"/>
          <ac:spMkLst>
            <pc:docMk/>
            <pc:sldMk cId="3088140602" sldId="1061"/>
            <ac:spMk id="13" creationId="{B45E6090-B17F-4C66-9698-08EF388AFCFD}"/>
          </ac:spMkLst>
        </pc:spChg>
        <pc:spChg chg="mod">
          <ac:chgData name="Rebecca Salles" userId="66a2db3d815e233f" providerId="LiveId" clId="{58E0EB76-29C2-447F-BDAF-9C345A96C9DA}" dt="2019-10-07T01:39:13.594" v="1787" actId="1035"/>
          <ac:spMkLst>
            <pc:docMk/>
            <pc:sldMk cId="3088140602" sldId="1061"/>
            <ac:spMk id="14" creationId="{DA8C1CAD-34BE-41AD-B4C2-3C5E254DB442}"/>
          </ac:spMkLst>
        </pc:spChg>
        <pc:spChg chg="mod">
          <ac:chgData name="Rebecca Salles" userId="66a2db3d815e233f" providerId="LiveId" clId="{58E0EB76-29C2-447F-BDAF-9C345A96C9DA}" dt="2019-10-07T02:48:45.198" v="1937" actId="404"/>
          <ac:spMkLst>
            <pc:docMk/>
            <pc:sldMk cId="3088140602" sldId="1061"/>
            <ac:spMk id="15" creationId="{96A2A6A3-89D0-451D-B77F-C75B4F94C631}"/>
          </ac:spMkLst>
        </pc:spChg>
        <pc:spChg chg="add del mod">
          <ac:chgData name="Rebecca Salles" userId="66a2db3d815e233f" providerId="LiveId" clId="{58E0EB76-29C2-447F-BDAF-9C345A96C9DA}" dt="2019-10-07T01:39:36.302" v="1835" actId="478"/>
          <ac:spMkLst>
            <pc:docMk/>
            <pc:sldMk cId="3088140602" sldId="1061"/>
            <ac:spMk id="16" creationId="{49879457-7B9A-41EF-BEE8-567045CF1A32}"/>
          </ac:spMkLst>
        </pc:spChg>
        <pc:spChg chg="add mod">
          <ac:chgData name="Rebecca Salles" userId="66a2db3d815e233f" providerId="LiveId" clId="{58E0EB76-29C2-447F-BDAF-9C345A96C9DA}" dt="2019-10-07T02:48:51.822" v="1938" actId="404"/>
          <ac:spMkLst>
            <pc:docMk/>
            <pc:sldMk cId="3088140602" sldId="1061"/>
            <ac:spMk id="17" creationId="{D68B6381-D541-48DB-BD85-9DD00C4CC544}"/>
          </ac:spMkLst>
        </pc:spChg>
        <pc:graphicFrameChg chg="add mod">
          <ac:chgData name="Rebecca Salles" userId="66a2db3d815e233f" providerId="LiveId" clId="{58E0EB76-29C2-447F-BDAF-9C345A96C9DA}" dt="2019-10-07T01:40:49.418" v="1912" actId="1036"/>
          <ac:graphicFrameMkLst>
            <pc:docMk/>
            <pc:sldMk cId="3088140602" sldId="1061"/>
            <ac:graphicFrameMk id="10" creationId="{3B482FF2-A8AE-44D3-9EFF-A1002CED6B45}"/>
          </ac:graphicFrameMkLst>
        </pc:graphicFrameChg>
        <pc:graphicFrameChg chg="mod">
          <ac:chgData name="Rebecca Salles" userId="66a2db3d815e233f" providerId="LiveId" clId="{58E0EB76-29C2-447F-BDAF-9C345A96C9DA}" dt="2019-10-07T01:39:13.594" v="1787" actId="1035"/>
          <ac:graphicFrameMkLst>
            <pc:docMk/>
            <pc:sldMk cId="3088140602" sldId="1061"/>
            <ac:graphicFrameMk id="11" creationId="{72580B17-C6CF-4730-9A28-054A388F4328}"/>
          </ac:graphicFrameMkLst>
        </pc:graphicFrameChg>
      </pc:sldChg>
      <pc:sldChg chg="delSp modSp add">
        <pc:chgData name="Rebecca Salles" userId="66a2db3d815e233f" providerId="LiveId" clId="{58E0EB76-29C2-447F-BDAF-9C345A96C9DA}" dt="2019-10-07T03:38:28.158" v="2123" actId="20577"/>
        <pc:sldMkLst>
          <pc:docMk/>
          <pc:sldMk cId="1606279060" sldId="1062"/>
        </pc:sldMkLst>
        <pc:spChg chg="mod">
          <ac:chgData name="Rebecca Salles" userId="66a2db3d815e233f" providerId="LiveId" clId="{58E0EB76-29C2-447F-BDAF-9C345A96C9DA}" dt="2019-10-07T03:18:36.096" v="1954" actId="20577"/>
          <ac:spMkLst>
            <pc:docMk/>
            <pc:sldMk cId="1606279060" sldId="1062"/>
            <ac:spMk id="13" creationId="{B45E6090-B17F-4C66-9698-08EF388AFCFD}"/>
          </ac:spMkLst>
        </pc:spChg>
        <pc:spChg chg="mod">
          <ac:chgData name="Rebecca Salles" userId="66a2db3d815e233f" providerId="LiveId" clId="{58E0EB76-29C2-447F-BDAF-9C345A96C9DA}" dt="2019-10-07T03:38:28.158" v="2123" actId="20577"/>
          <ac:spMkLst>
            <pc:docMk/>
            <pc:sldMk cId="1606279060" sldId="1062"/>
            <ac:spMk id="14" creationId="{DA8C1CAD-34BE-41AD-B4C2-3C5E254DB442}"/>
          </ac:spMkLst>
        </pc:spChg>
        <pc:spChg chg="del">
          <ac:chgData name="Rebecca Salles" userId="66a2db3d815e233f" providerId="LiveId" clId="{58E0EB76-29C2-447F-BDAF-9C345A96C9DA}" dt="2019-10-07T03:18:44.471" v="1955" actId="478"/>
          <ac:spMkLst>
            <pc:docMk/>
            <pc:sldMk cId="1606279060" sldId="1062"/>
            <ac:spMk id="15" creationId="{96A2A6A3-89D0-451D-B77F-C75B4F94C631}"/>
          </ac:spMkLst>
        </pc:spChg>
        <pc:spChg chg="del">
          <ac:chgData name="Rebecca Salles" userId="66a2db3d815e233f" providerId="LiveId" clId="{58E0EB76-29C2-447F-BDAF-9C345A96C9DA}" dt="2019-10-07T03:18:47.787" v="1956" actId="478"/>
          <ac:spMkLst>
            <pc:docMk/>
            <pc:sldMk cId="1606279060" sldId="1062"/>
            <ac:spMk id="17" creationId="{D68B6381-D541-48DB-BD85-9DD00C4CC544}"/>
          </ac:spMkLst>
        </pc:spChg>
        <pc:graphicFrameChg chg="del">
          <ac:chgData name="Rebecca Salles" userId="66a2db3d815e233f" providerId="LiveId" clId="{58E0EB76-29C2-447F-BDAF-9C345A96C9DA}" dt="2019-10-07T03:18:44.471" v="1955" actId="478"/>
          <ac:graphicFrameMkLst>
            <pc:docMk/>
            <pc:sldMk cId="1606279060" sldId="1062"/>
            <ac:graphicFrameMk id="10" creationId="{3B482FF2-A8AE-44D3-9EFF-A1002CED6B45}"/>
          </ac:graphicFrameMkLst>
        </pc:graphicFrameChg>
        <pc:graphicFrameChg chg="del">
          <ac:chgData name="Rebecca Salles" userId="66a2db3d815e233f" providerId="LiveId" clId="{58E0EB76-29C2-447F-BDAF-9C345A96C9DA}" dt="2019-10-07T03:18:44.471" v="1955" actId="478"/>
          <ac:graphicFrameMkLst>
            <pc:docMk/>
            <pc:sldMk cId="1606279060" sldId="1062"/>
            <ac:graphicFrameMk id="11" creationId="{72580B17-C6CF-4730-9A28-054A388F4328}"/>
          </ac:graphicFrameMkLst>
        </pc:graphicFrameChg>
      </pc:sldChg>
      <pc:sldChg chg="delSp modSp add del ord">
        <pc:chgData name="Rebecca Salles" userId="66a2db3d815e233f" providerId="LiveId" clId="{58E0EB76-29C2-447F-BDAF-9C345A96C9DA}" dt="2019-10-07T01:39:46.181" v="1836" actId="2696"/>
        <pc:sldMkLst>
          <pc:docMk/>
          <pc:sldMk cId="2656205231" sldId="1062"/>
        </pc:sldMkLst>
        <pc:spChg chg="mod">
          <ac:chgData name="Rebecca Salles" userId="66a2db3d815e233f" providerId="LiveId" clId="{58E0EB76-29C2-447F-BDAF-9C345A96C9DA}" dt="2019-10-07T01:38:18.518" v="1762"/>
          <ac:spMkLst>
            <pc:docMk/>
            <pc:sldMk cId="2656205231" sldId="1062"/>
            <ac:spMk id="13" creationId="{B45E6090-B17F-4C66-9698-08EF388AFCFD}"/>
          </ac:spMkLst>
        </pc:spChg>
        <pc:spChg chg="del">
          <ac:chgData name="Rebecca Salles" userId="66a2db3d815e233f" providerId="LiveId" clId="{58E0EB76-29C2-447F-BDAF-9C345A96C9DA}" dt="2019-10-07T01:39:25.113" v="1789"/>
          <ac:spMkLst>
            <pc:docMk/>
            <pc:sldMk cId="2656205231" sldId="1062"/>
            <ac:spMk id="14" creationId="{DA8C1CAD-34BE-41AD-B4C2-3C5E254DB442}"/>
          </ac:spMkLst>
        </pc:spChg>
        <pc:spChg chg="del mod">
          <ac:chgData name="Rebecca Salles" userId="66a2db3d815e233f" providerId="LiveId" clId="{58E0EB76-29C2-447F-BDAF-9C345A96C9DA}" dt="2019-10-07T01:39:25.113" v="1789"/>
          <ac:spMkLst>
            <pc:docMk/>
            <pc:sldMk cId="2656205231" sldId="1062"/>
            <ac:spMk id="15" creationId="{96A2A6A3-89D0-451D-B77F-C75B4F94C631}"/>
          </ac:spMkLst>
        </pc:spChg>
        <pc:graphicFrameChg chg="del">
          <ac:chgData name="Rebecca Salles" userId="66a2db3d815e233f" providerId="LiveId" clId="{58E0EB76-29C2-447F-BDAF-9C345A96C9DA}" dt="2019-10-07T01:39:25.113" v="1789"/>
          <ac:graphicFrameMkLst>
            <pc:docMk/>
            <pc:sldMk cId="2656205231" sldId="1062"/>
            <ac:graphicFrameMk id="11" creationId="{72580B17-C6CF-4730-9A28-054A388F4328}"/>
          </ac:graphicFrameMkLst>
        </pc:graphicFrameChg>
      </pc:sldChg>
    </pc:docChg>
  </pc:docChgLst>
  <pc:docChgLst>
    <pc:chgData name="Rebecca Salles" userId="66a2db3d815e233f" providerId="LiveId" clId="{C1CC8698-C0F2-4B11-A386-BE30CE1E7035}"/>
    <pc:docChg chg="undo redo custSel addSld delSld modSld sldOrd">
      <pc:chgData name="Rebecca Salles" userId="66a2db3d815e233f" providerId="LiveId" clId="{C1CC8698-C0F2-4B11-A386-BE30CE1E7035}" dt="2020-02-04T04:09:26.488" v="1585" actId="14100"/>
      <pc:docMkLst>
        <pc:docMk/>
      </pc:docMkLst>
      <pc:sldChg chg="addSp modSp add del">
        <pc:chgData name="Rebecca Salles" userId="66a2db3d815e233f" providerId="LiveId" clId="{C1CC8698-C0F2-4B11-A386-BE30CE1E7035}" dt="2020-02-04T02:24:35.702" v="584" actId="14100"/>
        <pc:sldMkLst>
          <pc:docMk/>
          <pc:sldMk cId="0" sldId="260"/>
        </pc:sldMkLst>
        <pc:spChg chg="add">
          <ac:chgData name="Rebecca Salles" userId="66a2db3d815e233f" providerId="LiveId" clId="{C1CC8698-C0F2-4B11-A386-BE30CE1E7035}" dt="2020-02-04T02:01:30.209" v="423"/>
          <ac:spMkLst>
            <pc:docMk/>
            <pc:sldMk cId="0" sldId="260"/>
            <ac:spMk id="9" creationId="{60948F94-6A64-4040-A461-1C804DB09FE6}"/>
          </ac:spMkLst>
        </pc:spChg>
        <pc:spChg chg="add">
          <ac:chgData name="Rebecca Salles" userId="66a2db3d815e233f" providerId="LiveId" clId="{C1CC8698-C0F2-4B11-A386-BE30CE1E7035}" dt="2020-02-04T02:01:41.170" v="424"/>
          <ac:spMkLst>
            <pc:docMk/>
            <pc:sldMk cId="0" sldId="260"/>
            <ac:spMk id="10" creationId="{704C37CB-1098-43EA-8E42-01070C5D20B8}"/>
          </ac:spMkLst>
        </pc:spChg>
        <pc:spChg chg="mod">
          <ac:chgData name="Rebecca Salles" userId="66a2db3d815e233f" providerId="LiveId" clId="{C1CC8698-C0F2-4B11-A386-BE30CE1E7035}" dt="2020-02-04T02:24:35.702" v="584" actId="14100"/>
          <ac:spMkLst>
            <pc:docMk/>
            <pc:sldMk cId="0" sldId="260"/>
            <ac:spMk id="176" creationId="{00000000-0000-0000-0000-000000000000}"/>
          </ac:spMkLst>
        </pc:spChg>
        <pc:spChg chg="mod">
          <ac:chgData name="Rebecca Salles" userId="66a2db3d815e233f" providerId="LiveId" clId="{C1CC8698-C0F2-4B11-A386-BE30CE1E7035}" dt="2020-02-04T02:23:42.918" v="578" actId="1036"/>
          <ac:spMkLst>
            <pc:docMk/>
            <pc:sldMk cId="0" sldId="260"/>
            <ac:spMk id="177" creationId="{00000000-0000-0000-0000-000000000000}"/>
          </ac:spMkLst>
        </pc:spChg>
        <pc:spChg chg="mod">
          <ac:chgData name="Rebecca Salles" userId="66a2db3d815e233f" providerId="LiveId" clId="{C1CC8698-C0F2-4B11-A386-BE30CE1E7035}" dt="2020-02-04T02:23:42.918" v="578" actId="1036"/>
          <ac:spMkLst>
            <pc:docMk/>
            <pc:sldMk cId="0" sldId="260"/>
            <ac:spMk id="179" creationId="{00000000-0000-0000-0000-000000000000}"/>
          </ac:spMkLst>
        </pc:spChg>
        <pc:spChg chg="mod">
          <ac:chgData name="Rebecca Salles" userId="66a2db3d815e233f" providerId="LiveId" clId="{C1CC8698-C0F2-4B11-A386-BE30CE1E7035}" dt="2020-02-04T02:23:42.918" v="578" actId="1036"/>
          <ac:spMkLst>
            <pc:docMk/>
            <pc:sldMk cId="0" sldId="260"/>
            <ac:spMk id="181" creationId="{00000000-0000-0000-0000-000000000000}"/>
          </ac:spMkLst>
        </pc:spChg>
        <pc:graphicFrameChg chg="mod">
          <ac:chgData name="Rebecca Salles" userId="66a2db3d815e233f" providerId="LiveId" clId="{C1CC8698-C0F2-4B11-A386-BE30CE1E7035}" dt="2020-02-04T02:23:42.918" v="578" actId="1036"/>
          <ac:graphicFrameMkLst>
            <pc:docMk/>
            <pc:sldMk cId="0" sldId="260"/>
            <ac:graphicFrameMk id="2" creationId="{00000000-0000-0000-0000-000000000000}"/>
          </ac:graphicFrameMkLst>
        </pc:graphicFrameChg>
        <pc:picChg chg="mod">
          <ac:chgData name="Rebecca Salles" userId="66a2db3d815e233f" providerId="LiveId" clId="{C1CC8698-C0F2-4B11-A386-BE30CE1E7035}" dt="2020-02-04T02:23:42.918" v="578" actId="1036"/>
          <ac:picMkLst>
            <pc:docMk/>
            <pc:sldMk cId="0" sldId="260"/>
            <ac:picMk id="178" creationId="{00000000-0000-0000-0000-000000000000}"/>
          </ac:picMkLst>
        </pc:picChg>
        <pc:picChg chg="mod">
          <ac:chgData name="Rebecca Salles" userId="66a2db3d815e233f" providerId="LiveId" clId="{C1CC8698-C0F2-4B11-A386-BE30CE1E7035}" dt="2020-02-04T02:23:42.918" v="578" actId="1036"/>
          <ac:picMkLst>
            <pc:docMk/>
            <pc:sldMk cId="0" sldId="260"/>
            <ac:picMk id="180" creationId="{00000000-0000-0000-0000-000000000000}"/>
          </ac:picMkLst>
        </pc:picChg>
      </pc:sldChg>
      <pc:sldChg chg="delSp add del">
        <pc:chgData name="Rebecca Salles" userId="66a2db3d815e233f" providerId="LiveId" clId="{C1CC8698-C0F2-4B11-A386-BE30CE1E7035}" dt="2020-02-04T02:26:00.013" v="619" actId="47"/>
        <pc:sldMkLst>
          <pc:docMk/>
          <pc:sldMk cId="0" sldId="261"/>
        </pc:sldMkLst>
        <pc:spChg chg="del">
          <ac:chgData name="Rebecca Salles" userId="66a2db3d815e233f" providerId="LiveId" clId="{C1CC8698-C0F2-4B11-A386-BE30CE1E7035}" dt="2020-02-04T02:24:57.234" v="586" actId="21"/>
          <ac:spMkLst>
            <pc:docMk/>
            <pc:sldMk cId="0" sldId="261"/>
            <ac:spMk id="183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24:57.234" v="586" actId="21"/>
          <ac:spMkLst>
            <pc:docMk/>
            <pc:sldMk cId="0" sldId="261"/>
            <ac:spMk id="185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24:57.234" v="586" actId="21"/>
          <ac:spMkLst>
            <pc:docMk/>
            <pc:sldMk cId="0" sldId="261"/>
            <ac:spMk id="187" creationId="{00000000-0000-0000-0000-000000000000}"/>
          </ac:spMkLst>
        </pc:spChg>
        <pc:graphicFrameChg chg="del">
          <ac:chgData name="Rebecca Salles" userId="66a2db3d815e233f" providerId="LiveId" clId="{C1CC8698-C0F2-4B11-A386-BE30CE1E7035}" dt="2020-02-04T02:24:57.234" v="586" actId="21"/>
          <ac:graphicFrameMkLst>
            <pc:docMk/>
            <pc:sldMk cId="0" sldId="261"/>
            <ac:graphicFrameMk id="2" creationId="{00000000-0000-0000-0000-000000000000}"/>
          </ac:graphicFrameMkLst>
        </pc:graphicFrameChg>
        <pc:picChg chg="del">
          <ac:chgData name="Rebecca Salles" userId="66a2db3d815e233f" providerId="LiveId" clId="{C1CC8698-C0F2-4B11-A386-BE30CE1E7035}" dt="2020-02-04T02:24:57.234" v="586" actId="21"/>
          <ac:picMkLst>
            <pc:docMk/>
            <pc:sldMk cId="0" sldId="261"/>
            <ac:picMk id="184" creationId="{00000000-0000-0000-0000-000000000000}"/>
          </ac:picMkLst>
        </pc:picChg>
        <pc:picChg chg="del">
          <ac:chgData name="Rebecca Salles" userId="66a2db3d815e233f" providerId="LiveId" clId="{C1CC8698-C0F2-4B11-A386-BE30CE1E7035}" dt="2020-02-04T02:24:57.234" v="586" actId="21"/>
          <ac:picMkLst>
            <pc:docMk/>
            <pc:sldMk cId="0" sldId="261"/>
            <ac:picMk id="186" creationId="{00000000-0000-0000-0000-000000000000}"/>
          </ac:picMkLst>
        </pc:picChg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2547995556" sldId="281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473854721" sldId="282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906483833" sldId="1019"/>
        </pc:sldMkLst>
      </pc:sldChg>
      <pc:sldChg chg="modSp add del">
        <pc:chgData name="Rebecca Salles" userId="66a2db3d815e233f" providerId="LiveId" clId="{C1CC8698-C0F2-4B11-A386-BE30CE1E7035}" dt="2020-02-04T01:27:53.166" v="156" actId="47"/>
        <pc:sldMkLst>
          <pc:docMk/>
          <pc:sldMk cId="2116852540" sldId="1034"/>
        </pc:sldMkLst>
        <pc:spChg chg="mod">
          <ac:chgData name="Rebecca Salles" userId="66a2db3d815e233f" providerId="LiveId" clId="{C1CC8698-C0F2-4B11-A386-BE30CE1E7035}" dt="2020-02-03T23:21:19.386" v="152"/>
          <ac:spMkLst>
            <pc:docMk/>
            <pc:sldMk cId="2116852540" sldId="1034"/>
            <ac:spMk id="5" creationId="{E183FAD9-6FC1-48C9-8DA8-3EB6FD73C4FB}"/>
          </ac:spMkLst>
        </pc:spChg>
      </pc:sldChg>
      <pc:sldChg chg="modSp add del">
        <pc:chgData name="Rebecca Salles" userId="66a2db3d815e233f" providerId="LiveId" clId="{C1CC8698-C0F2-4B11-A386-BE30CE1E7035}" dt="2020-02-04T01:27:53.166" v="156" actId="47"/>
        <pc:sldMkLst>
          <pc:docMk/>
          <pc:sldMk cId="2624988212" sldId="1036"/>
        </pc:sldMkLst>
        <pc:spChg chg="mod">
          <ac:chgData name="Rebecca Salles" userId="66a2db3d815e233f" providerId="LiveId" clId="{C1CC8698-C0F2-4B11-A386-BE30CE1E7035}" dt="2020-02-03T23:21:19.386" v="152"/>
          <ac:spMkLst>
            <pc:docMk/>
            <pc:sldMk cId="2624988212" sldId="1036"/>
            <ac:spMk id="66" creationId="{49EEB0E5-3BE8-4AF3-9BD0-70660F35F2EA}"/>
          </ac:spMkLst>
        </pc:spChg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3921991592" sldId="1037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674062351" sldId="1038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3804670143" sldId="1039"/>
        </pc:sldMkLst>
      </pc:sldChg>
      <pc:sldChg chg="addSp delSp modSp">
        <pc:chgData name="Rebecca Salles" userId="66a2db3d815e233f" providerId="LiveId" clId="{C1CC8698-C0F2-4B11-A386-BE30CE1E7035}" dt="2020-02-04T02:31:30.476" v="631"/>
        <pc:sldMkLst>
          <pc:docMk/>
          <pc:sldMk cId="1483654122" sldId="1050"/>
        </pc:sldMkLst>
        <pc:spChg chg="mod">
          <ac:chgData name="Rebecca Salles" userId="66a2db3d815e233f" providerId="LiveId" clId="{C1CC8698-C0F2-4B11-A386-BE30CE1E7035}" dt="2020-02-04T02:22:13.280" v="531" actId="1036"/>
          <ac:spMkLst>
            <pc:docMk/>
            <pc:sldMk cId="1483654122" sldId="1050"/>
            <ac:spMk id="7" creationId="{29A80215-AE3A-43F7-892F-BC745416B1CF}"/>
          </ac:spMkLst>
        </pc:spChg>
        <pc:spChg chg="add mod topLvl">
          <ac:chgData name="Rebecca Salles" userId="66a2db3d815e233f" providerId="LiveId" clId="{C1CC8698-C0F2-4B11-A386-BE30CE1E7035}" dt="2020-02-04T02:21:45.317" v="505" actId="21"/>
          <ac:spMkLst>
            <pc:docMk/>
            <pc:sldMk cId="1483654122" sldId="1050"/>
            <ac:spMk id="11" creationId="{E1209E59-F0EC-4638-8DFD-CC378DB909D7}"/>
          </ac:spMkLst>
        </pc:spChg>
        <pc:spChg chg="add del mod topLvl">
          <ac:chgData name="Rebecca Salles" userId="66a2db3d815e233f" providerId="LiveId" clId="{C1CC8698-C0F2-4B11-A386-BE30CE1E7035}" dt="2020-02-04T02:22:50.833" v="559" actId="20577"/>
          <ac:spMkLst>
            <pc:docMk/>
            <pc:sldMk cId="1483654122" sldId="1050"/>
            <ac:spMk id="14" creationId="{435AA4BC-9530-462E-B13E-C39E1C9895E8}"/>
          </ac:spMkLst>
        </pc:spChg>
        <pc:grpChg chg="add del mod">
          <ac:chgData name="Rebecca Salles" userId="66a2db3d815e233f" providerId="LiveId" clId="{C1CC8698-C0F2-4B11-A386-BE30CE1E7035}" dt="2020-02-04T02:22:26.042" v="537" actId="1036"/>
          <ac:grpSpMkLst>
            <pc:docMk/>
            <pc:sldMk cId="1483654122" sldId="1050"/>
            <ac:grpSpMk id="8" creationId="{C528A783-A048-40C9-9D09-D3E98B9734DC}"/>
          </ac:grpSpMkLst>
        </pc:grpChg>
        <pc:graphicFrameChg chg="add del">
          <ac:chgData name="Rebecca Salles" userId="66a2db3d815e233f" providerId="LiveId" clId="{C1CC8698-C0F2-4B11-A386-BE30CE1E7035}" dt="2020-02-04T02:31:30.476" v="631"/>
          <ac:graphicFrameMkLst>
            <pc:docMk/>
            <pc:sldMk cId="1483654122" sldId="1050"/>
            <ac:graphicFrameMk id="15" creationId="{F11CD5AE-64CE-44F8-9B38-68FFAAC4D2D0}"/>
          </ac:graphicFrameMkLst>
        </pc:graphicFrameChg>
        <pc:picChg chg="del">
          <ac:chgData name="Rebecca Salles" userId="66a2db3d815e233f" providerId="LiveId" clId="{C1CC8698-C0F2-4B11-A386-BE30CE1E7035}" dt="2020-02-04T02:10:40.687" v="425" actId="478"/>
          <ac:picMkLst>
            <pc:docMk/>
            <pc:sldMk cId="1483654122" sldId="1050"/>
            <ac:picMk id="10" creationId="{794CBA1F-327D-4403-B0FF-EAD0F81C7B8E}"/>
          </ac:picMkLst>
        </pc:picChg>
      </pc:sldChg>
      <pc:sldChg chg="addSp delSp modSp">
        <pc:chgData name="Rebecca Salles" userId="66a2db3d815e233f" providerId="LiveId" clId="{C1CC8698-C0F2-4B11-A386-BE30CE1E7035}" dt="2020-02-04T02:40:15.518" v="678" actId="14100"/>
        <pc:sldMkLst>
          <pc:docMk/>
          <pc:sldMk cId="1175268721" sldId="1052"/>
        </pc:sldMkLst>
        <pc:spChg chg="add mod">
          <ac:chgData name="Rebecca Salles" userId="66a2db3d815e233f" providerId="LiveId" clId="{C1CC8698-C0F2-4B11-A386-BE30CE1E7035}" dt="2020-02-04T02:40:15.518" v="678" actId="14100"/>
          <ac:spMkLst>
            <pc:docMk/>
            <pc:sldMk cId="1175268721" sldId="1052"/>
            <ac:spMk id="10" creationId="{6D35699C-9318-4794-A976-5ED2709CA6C9}"/>
          </ac:spMkLst>
        </pc:spChg>
        <pc:spChg chg="del">
          <ac:chgData name="Rebecca Salles" userId="66a2db3d815e233f" providerId="LiveId" clId="{C1CC8698-C0F2-4B11-A386-BE30CE1E7035}" dt="2020-02-04T02:39:15.378" v="647" actId="478"/>
          <ac:spMkLst>
            <pc:docMk/>
            <pc:sldMk cId="1175268721" sldId="1052"/>
            <ac:spMk id="11" creationId="{93C2B121-C5B5-465F-BCA9-51CDF01F4B73}"/>
          </ac:spMkLst>
        </pc:spChg>
        <pc:spChg chg="add mod">
          <ac:chgData name="Rebecca Salles" userId="66a2db3d815e233f" providerId="LiveId" clId="{C1CC8698-C0F2-4B11-A386-BE30CE1E7035}" dt="2020-02-04T02:39:46.902" v="664" actId="1036"/>
          <ac:spMkLst>
            <pc:docMk/>
            <pc:sldMk cId="1175268721" sldId="1052"/>
            <ac:spMk id="20" creationId="{BD7924B4-2217-425A-9F96-26EDE88433E4}"/>
          </ac:spMkLst>
        </pc:spChg>
        <pc:grpChg chg="add mod">
          <ac:chgData name="Rebecca Salles" userId="66a2db3d815e233f" providerId="LiveId" clId="{C1CC8698-C0F2-4B11-A386-BE30CE1E7035}" dt="2020-02-04T02:39:46.902" v="664" actId="1036"/>
          <ac:grpSpMkLst>
            <pc:docMk/>
            <pc:sldMk cId="1175268721" sldId="1052"/>
            <ac:grpSpMk id="15" creationId="{A63DA1C6-8B54-47DA-858A-2A5444D44634}"/>
          </ac:grpSpMkLst>
        </pc:grpChg>
        <pc:graphicFrameChg chg="del modGraphic">
          <ac:chgData name="Rebecca Salles" userId="66a2db3d815e233f" providerId="LiveId" clId="{C1CC8698-C0F2-4B11-A386-BE30CE1E7035}" dt="2020-02-04T02:39:12.363" v="646" actId="478"/>
          <ac:graphicFrameMkLst>
            <pc:docMk/>
            <pc:sldMk cId="1175268721" sldId="1052"/>
            <ac:graphicFrameMk id="2" creationId="{E98DFEED-11A0-4DE2-9C62-A67F4F348280}"/>
          </ac:graphicFrameMkLst>
        </pc:graphicFrameChg>
      </pc:sldChg>
      <pc:sldChg chg="del">
        <pc:chgData name="Rebecca Salles" userId="66a2db3d815e233f" providerId="LiveId" clId="{C1CC8698-C0F2-4B11-A386-BE30CE1E7035}" dt="2020-02-04T01:27:10.076" v="155" actId="47"/>
        <pc:sldMkLst>
          <pc:docMk/>
          <pc:sldMk cId="2562463578" sldId="1063"/>
        </pc:sldMkLst>
      </pc:sldChg>
      <pc:sldChg chg="del">
        <pc:chgData name="Rebecca Salles" userId="66a2db3d815e233f" providerId="LiveId" clId="{C1CC8698-C0F2-4B11-A386-BE30CE1E7035}" dt="2020-02-04T01:27:04.264" v="154" actId="47"/>
        <pc:sldMkLst>
          <pc:docMk/>
          <pc:sldMk cId="3683058942" sldId="1064"/>
        </pc:sldMkLst>
      </pc:sldChg>
      <pc:sldChg chg="addSp delSp modSp">
        <pc:chgData name="Rebecca Salles" userId="66a2db3d815e233f" providerId="LiveId" clId="{C1CC8698-C0F2-4B11-A386-BE30CE1E7035}" dt="2020-02-04T04:09:26.488" v="1585" actId="14100"/>
        <pc:sldMkLst>
          <pc:docMk/>
          <pc:sldMk cId="2852551529" sldId="1065"/>
        </pc:sldMkLst>
        <pc:spChg chg="add mod">
          <ac:chgData name="Rebecca Salles" userId="66a2db3d815e233f" providerId="LiveId" clId="{C1CC8698-C0F2-4B11-A386-BE30CE1E7035}" dt="2020-02-04T03:51:39.059" v="1395" actId="1036"/>
          <ac:spMkLst>
            <pc:docMk/>
            <pc:sldMk cId="2852551529" sldId="1065"/>
            <ac:spMk id="2" creationId="{1AC3EAD9-4336-44EA-9779-F06B59BD7AAC}"/>
          </ac:spMkLst>
        </pc:spChg>
        <pc:spChg chg="mod">
          <ac:chgData name="Rebecca Salles" userId="66a2db3d815e233f" providerId="LiveId" clId="{C1CC8698-C0F2-4B11-A386-BE30CE1E7035}" dt="2020-02-04T03:17:58.643" v="755" actId="20577"/>
          <ac:spMkLst>
            <pc:docMk/>
            <pc:sldMk cId="2852551529" sldId="1065"/>
            <ac:spMk id="13" creationId="{B45E6090-B17F-4C66-9698-08EF388AFCF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3" creationId="{9CC10261-3D90-4287-817A-6C257EE77CB6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4" creationId="{AAD82EFC-58DC-4E53-A9B7-60C48A9B7E4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5" creationId="{2C32CDAD-49F5-4738-9CFE-A8F95C90E811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6" creationId="{1508AC48-8369-4706-BB1A-7FBF9EB041C8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7" creationId="{49FD30C1-94FC-407F-9985-16359C49E7E4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8" creationId="{4F281117-62AD-443B-A16D-EA059CEF8669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29" creationId="{91538A1C-2E0C-466A-BFF5-123802145A7B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0" creationId="{48FAA9CA-6608-459B-86A3-F6E33269C3E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1" creationId="{8830238B-8AE3-4EC3-911B-B726ECC25913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2" creationId="{EA1DCC7B-D589-4CE1-8F7A-7B03D3BFE8EC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3" creationId="{F9CD17E3-1448-43BA-9F41-C0C4EFE6B689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4" creationId="{3D6CFF59-6740-4534-A504-C1A31F2EC530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5" creationId="{14921AE1-CB8C-4F5F-9544-BA6D6DE35BE5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6" creationId="{6476C469-EC98-4ADE-987E-8664F632C0C5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7" creationId="{8703C793-657E-4C0A-8447-3A41A6D6F3EC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8" creationId="{C425618E-8A9B-474D-BD5E-7B1EF515D131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39" creationId="{7AE6A96F-9C62-4DFE-8577-0A1812E3A567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0" creationId="{6E06A69E-39D7-407A-8200-B32449540A5A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1" creationId="{F435D6DD-7E06-4E1B-A258-11A676B40E72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2" creationId="{7BB984E7-210E-48DA-8AD2-7D17A9E022D4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3" creationId="{DE3612F0-3BC1-405C-97FA-3D624EE7DF2F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4" creationId="{A788054E-CE89-4136-9319-CA252C99A2A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5" creationId="{FDE01C18-9A06-4F91-AC86-1340070C0715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6" creationId="{5447A556-B321-4899-A8DF-CDB01EE218E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7" creationId="{57818CDF-7022-477A-89FA-18B64EDF00A7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8" creationId="{CD7AD95C-207D-4E9F-8AA8-D2997E1B6EED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49" creationId="{01FD99D2-D300-49A1-AA4B-2A8204E84DFB}"/>
          </ac:spMkLst>
        </pc:spChg>
        <pc:spChg chg="add mod">
          <ac:chgData name="Rebecca Salles" userId="66a2db3d815e233f" providerId="LiveId" clId="{C1CC8698-C0F2-4B11-A386-BE30CE1E7035}" dt="2020-02-04T01:58:41.790" v="372" actId="164"/>
          <ac:spMkLst>
            <pc:docMk/>
            <pc:sldMk cId="2852551529" sldId="1065"/>
            <ac:spMk id="50" creationId="{CCF52831-C52C-42DF-A8E7-56B8E9D83EFA}"/>
          </ac:spMkLst>
        </pc:spChg>
        <pc:spChg chg="mod">
          <ac:chgData name="Rebecca Salles" userId="66a2db3d815e233f" providerId="LiveId" clId="{C1CC8698-C0F2-4B11-A386-BE30CE1E7035}" dt="2020-02-04T03:22:49.112" v="808" actId="108"/>
          <ac:spMkLst>
            <pc:docMk/>
            <pc:sldMk cId="2852551529" sldId="1065"/>
            <ac:spMk id="53" creationId="{010D5988-08A7-4DA3-A4D3-0752C104AD76}"/>
          </ac:spMkLst>
        </pc:spChg>
        <pc:spChg chg="mod">
          <ac:chgData name="Rebecca Salles" userId="66a2db3d815e233f" providerId="LiveId" clId="{C1CC8698-C0F2-4B11-A386-BE30CE1E7035}" dt="2020-02-04T03:23:26.337" v="815" actId="14100"/>
          <ac:spMkLst>
            <pc:docMk/>
            <pc:sldMk cId="2852551529" sldId="1065"/>
            <ac:spMk id="58" creationId="{11ECC6C2-CC90-49A9-831A-FA2AA05B0C6C}"/>
          </ac:spMkLst>
        </pc:spChg>
        <pc:spChg chg="mod">
          <ac:chgData name="Rebecca Salles" userId="66a2db3d815e233f" providerId="LiveId" clId="{C1CC8698-C0F2-4B11-A386-BE30CE1E7035}" dt="2020-02-04T03:23:04.046" v="810" actId="113"/>
          <ac:spMkLst>
            <pc:docMk/>
            <pc:sldMk cId="2852551529" sldId="1065"/>
            <ac:spMk id="87" creationId="{EF3D9242-53D1-4D44-8BF2-CF8C7D58E83F}"/>
          </ac:spMkLst>
        </pc:spChg>
        <pc:spChg chg="mod">
          <ac:chgData name="Rebecca Salles" userId="66a2db3d815e233f" providerId="LiveId" clId="{C1CC8698-C0F2-4B11-A386-BE30CE1E7035}" dt="2020-02-04T03:22:44.868" v="807" actId="207"/>
          <ac:spMkLst>
            <pc:docMk/>
            <pc:sldMk cId="2852551529" sldId="1065"/>
            <ac:spMk id="131" creationId="{E0680FB0-588C-4FA0-A8FE-EBA5C87F386A}"/>
          </ac:spMkLst>
        </pc:spChg>
        <pc:spChg chg="mod">
          <ac:chgData name="Rebecca Salles" userId="66a2db3d815e233f" providerId="LiveId" clId="{C1CC8698-C0F2-4B11-A386-BE30CE1E7035}" dt="2020-02-04T03:30:59.608" v="1124" actId="20577"/>
          <ac:spMkLst>
            <pc:docMk/>
            <pc:sldMk cId="2852551529" sldId="1065"/>
            <ac:spMk id="139" creationId="{11D7B099-FCE3-4DFF-B330-F8F330BE6407}"/>
          </ac:spMkLst>
        </pc:spChg>
        <pc:spChg chg="mod">
          <ac:chgData name="Rebecca Salles" userId="66a2db3d815e233f" providerId="LiveId" clId="{C1CC8698-C0F2-4B11-A386-BE30CE1E7035}" dt="2020-02-04T03:18:40.202" v="782" actId="20577"/>
          <ac:spMkLst>
            <pc:docMk/>
            <pc:sldMk cId="2852551529" sldId="1065"/>
            <ac:spMk id="143" creationId="{CD94370A-0255-4EB5-93ED-E43F63CE8723}"/>
          </ac:spMkLst>
        </pc:spChg>
        <pc:spChg chg="mod">
          <ac:chgData name="Rebecca Salles" userId="66a2db3d815e233f" providerId="LiveId" clId="{C1CC8698-C0F2-4B11-A386-BE30CE1E7035}" dt="2020-02-04T03:36:44.741" v="1156" actId="20577"/>
          <ac:spMkLst>
            <pc:docMk/>
            <pc:sldMk cId="2852551529" sldId="1065"/>
            <ac:spMk id="145" creationId="{8084148F-BB19-4677-9094-FE944CE68149}"/>
          </ac:spMkLst>
        </pc:spChg>
        <pc:spChg chg="add mod topLvl">
          <ac:chgData name="Rebecca Salles" userId="66a2db3d815e233f" providerId="LiveId" clId="{C1CC8698-C0F2-4B11-A386-BE30CE1E7035}" dt="2020-02-04T04:06:56.302" v="1507" actId="164"/>
          <ac:spMkLst>
            <pc:docMk/>
            <pc:sldMk cId="2852551529" sldId="1065"/>
            <ac:spMk id="165" creationId="{1F24ADC3-5597-4CD5-A744-9607BD32D126}"/>
          </ac:spMkLst>
        </pc:spChg>
        <pc:spChg chg="add mod topLvl">
          <ac:chgData name="Rebecca Salles" userId="66a2db3d815e233f" providerId="LiveId" clId="{C1CC8698-C0F2-4B11-A386-BE30CE1E7035}" dt="2020-02-04T04:07:22.817" v="1515" actId="113"/>
          <ac:spMkLst>
            <pc:docMk/>
            <pc:sldMk cId="2852551529" sldId="1065"/>
            <ac:spMk id="166" creationId="{26A9F769-5992-4348-8831-291AE947134E}"/>
          </ac:spMkLst>
        </pc:spChg>
        <pc:spChg chg="add del mod">
          <ac:chgData name="Rebecca Salles" userId="66a2db3d815e233f" providerId="LiveId" clId="{C1CC8698-C0F2-4B11-A386-BE30CE1E7035}" dt="2020-02-04T03:25:34.679" v="921" actId="478"/>
          <ac:spMkLst>
            <pc:docMk/>
            <pc:sldMk cId="2852551529" sldId="1065"/>
            <ac:spMk id="167" creationId="{32321772-BC90-4B32-8BF1-F7B6C4B0EA8B}"/>
          </ac:spMkLst>
        </pc:spChg>
        <pc:spChg chg="add del mod">
          <ac:chgData name="Rebecca Salles" userId="66a2db3d815e233f" providerId="LiveId" clId="{C1CC8698-C0F2-4B11-A386-BE30CE1E7035}" dt="2020-02-04T03:25:32.711" v="920" actId="478"/>
          <ac:spMkLst>
            <pc:docMk/>
            <pc:sldMk cId="2852551529" sldId="1065"/>
            <ac:spMk id="168" creationId="{9E194714-117B-483B-912B-905793448083}"/>
          </ac:spMkLst>
        </pc:spChg>
        <pc:spChg chg="add del mod">
          <ac:chgData name="Rebecca Salles" userId="66a2db3d815e233f" providerId="LiveId" clId="{C1CC8698-C0F2-4B11-A386-BE30CE1E7035}" dt="2020-02-04T03:26:54.211" v="946" actId="478"/>
          <ac:spMkLst>
            <pc:docMk/>
            <pc:sldMk cId="2852551529" sldId="1065"/>
            <ac:spMk id="169" creationId="{CA292114-8935-4D20-970B-3F0CA0A6126D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0" creationId="{3DEB04DA-EBE7-4674-B75D-AC84F979FFBC}"/>
          </ac:spMkLst>
        </pc:spChg>
        <pc:spChg chg="add del mod">
          <ac:chgData name="Rebecca Salles" userId="66a2db3d815e233f" providerId="LiveId" clId="{C1CC8698-C0F2-4B11-A386-BE30CE1E7035}" dt="2020-02-04T03:28:57.700" v="999" actId="478"/>
          <ac:spMkLst>
            <pc:docMk/>
            <pc:sldMk cId="2852551529" sldId="1065"/>
            <ac:spMk id="171" creationId="{9796B3C8-E44F-467D-956E-582866E1CF82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2" creationId="{4A6F19B4-289A-4C66-A569-16A81BF9AE5E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3" creationId="{780DABB9-DC19-4BB2-AF6E-1C35562B50D0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6" creationId="{8E5B56CF-D3EE-4808-9422-BD2CFD1D7B36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7" creationId="{56B64AEB-2623-4807-B122-8217D9FCDD18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8" creationId="{6DD93E51-773D-4A7F-A471-5BE9C1DBCBA0}"/>
          </ac:spMkLst>
        </pc:spChg>
        <pc:spChg chg="add mod">
          <ac:chgData name="Rebecca Salles" userId="66a2db3d815e233f" providerId="LiveId" clId="{C1CC8698-C0F2-4B11-A386-BE30CE1E7035}" dt="2020-02-04T03:30:25.797" v="1118" actId="164"/>
          <ac:spMkLst>
            <pc:docMk/>
            <pc:sldMk cId="2852551529" sldId="1065"/>
            <ac:spMk id="179" creationId="{6B29705D-B5FF-4D37-B35F-40EC0B080F16}"/>
          </ac:spMkLst>
        </pc:spChg>
        <pc:spChg chg="mod">
          <ac:chgData name="Rebecca Salles" userId="66a2db3d815e233f" providerId="LiveId" clId="{C1CC8698-C0F2-4B11-A386-BE30CE1E7035}" dt="2020-02-04T03:52:21.334" v="1411" actId="113"/>
          <ac:spMkLst>
            <pc:docMk/>
            <pc:sldMk cId="2852551529" sldId="1065"/>
            <ac:spMk id="298" creationId="{2A90FD54-4E90-41FA-BAC8-D3C1EC729604}"/>
          </ac:spMkLst>
        </pc:spChg>
        <pc:spChg chg="mod">
          <ac:chgData name="Rebecca Salles" userId="66a2db3d815e233f" providerId="LiveId" clId="{C1CC8698-C0F2-4B11-A386-BE30CE1E7035}" dt="2020-02-04T03:52:06.943" v="1408" actId="113"/>
          <ac:spMkLst>
            <pc:docMk/>
            <pc:sldMk cId="2852551529" sldId="1065"/>
            <ac:spMk id="306" creationId="{B3B13AFD-27FA-43A8-9586-FF25873968A7}"/>
          </ac:spMkLst>
        </pc:spChg>
        <pc:spChg chg="mod">
          <ac:chgData name="Rebecca Salles" userId="66a2db3d815e233f" providerId="LiveId" clId="{C1CC8698-C0F2-4B11-A386-BE30CE1E7035}" dt="2020-02-04T03:52:37.687" v="1416" actId="1037"/>
          <ac:spMkLst>
            <pc:docMk/>
            <pc:sldMk cId="2852551529" sldId="1065"/>
            <ac:spMk id="313" creationId="{60C5EA12-91D1-4604-A207-259CF1672795}"/>
          </ac:spMkLst>
        </pc:spChg>
        <pc:spChg chg="mod">
          <ac:chgData name="Rebecca Salles" userId="66a2db3d815e233f" providerId="LiveId" clId="{C1CC8698-C0F2-4B11-A386-BE30CE1E7035}" dt="2020-02-04T03:52:10.489" v="1409" actId="108"/>
          <ac:spMkLst>
            <pc:docMk/>
            <pc:sldMk cId="2852551529" sldId="1065"/>
            <ac:spMk id="326" creationId="{452781A3-5B6D-4480-948E-86129DB5FA22}"/>
          </ac:spMkLst>
        </pc:spChg>
        <pc:spChg chg="mod topLvl">
          <ac:chgData name="Rebecca Salles" userId="66a2db3d815e233f" providerId="LiveId" clId="{C1CC8698-C0F2-4B11-A386-BE30CE1E7035}" dt="2020-02-04T04:08:21.415" v="1556" actId="164"/>
          <ac:spMkLst>
            <pc:docMk/>
            <pc:sldMk cId="2852551529" sldId="1065"/>
            <ac:spMk id="358" creationId="{569870F7-D449-4DA8-8496-57F0E6F56AD4}"/>
          </ac:spMkLst>
        </pc:spChg>
        <pc:spChg chg="mod">
          <ac:chgData name="Rebecca Salles" userId="66a2db3d815e233f" providerId="LiveId" clId="{C1CC8698-C0F2-4B11-A386-BE30CE1E7035}" dt="2020-02-04T03:50:57.858" v="1359" actId="20577"/>
          <ac:spMkLst>
            <pc:docMk/>
            <pc:sldMk cId="2852551529" sldId="1065"/>
            <ac:spMk id="373" creationId="{2C1C6AB5-25CB-4E9D-93EB-2CFC3B948B1A}"/>
          </ac:spMkLst>
        </pc:spChg>
        <pc:spChg chg="del">
          <ac:chgData name="Rebecca Salles" userId="66a2db3d815e233f" providerId="LiveId" clId="{C1CC8698-C0F2-4B11-A386-BE30CE1E7035}" dt="2020-02-04T03:50:17.301" v="1333" actId="478"/>
          <ac:spMkLst>
            <pc:docMk/>
            <pc:sldMk cId="2852551529" sldId="1065"/>
            <ac:spMk id="377" creationId="{A4C0496E-57E9-4FFE-ADA0-07D35866EF6D}"/>
          </ac:spMkLst>
        </pc:spChg>
        <pc:spChg chg="del">
          <ac:chgData name="Rebecca Salles" userId="66a2db3d815e233f" providerId="LiveId" clId="{C1CC8698-C0F2-4B11-A386-BE30CE1E7035}" dt="2020-02-04T03:50:19.706" v="1334" actId="478"/>
          <ac:spMkLst>
            <pc:docMk/>
            <pc:sldMk cId="2852551529" sldId="1065"/>
            <ac:spMk id="378" creationId="{F77B03DB-DA62-48F0-B66D-DEB302FED716}"/>
          </ac:spMkLst>
        </pc:spChg>
        <pc:spChg chg="mod">
          <ac:chgData name="Rebecca Salles" userId="66a2db3d815e233f" providerId="LiveId" clId="{C1CC8698-C0F2-4B11-A386-BE30CE1E7035}" dt="2020-02-04T03:50:41.488" v="1350" actId="1036"/>
          <ac:spMkLst>
            <pc:docMk/>
            <pc:sldMk cId="2852551529" sldId="1065"/>
            <ac:spMk id="379" creationId="{65B0C129-467F-4FA9-9A51-D01C1F4853D5}"/>
          </ac:spMkLst>
        </pc:spChg>
        <pc:spChg chg="mod">
          <ac:chgData name="Rebecca Salles" userId="66a2db3d815e233f" providerId="LiveId" clId="{C1CC8698-C0F2-4B11-A386-BE30CE1E7035}" dt="2020-02-04T03:51:07.603" v="1374" actId="20577"/>
          <ac:spMkLst>
            <pc:docMk/>
            <pc:sldMk cId="2852551529" sldId="1065"/>
            <ac:spMk id="380" creationId="{C9EDAA16-E627-4610-9F9C-F71F0940A694}"/>
          </ac:spMkLst>
        </pc:spChg>
        <pc:spChg chg="mod">
          <ac:chgData name="Rebecca Salles" userId="66a2db3d815e233f" providerId="LiveId" clId="{C1CC8698-C0F2-4B11-A386-BE30CE1E7035}" dt="2020-02-04T03:50:41.488" v="1350" actId="1036"/>
          <ac:spMkLst>
            <pc:docMk/>
            <pc:sldMk cId="2852551529" sldId="1065"/>
            <ac:spMk id="381" creationId="{35723EF0-E496-4435-A98D-D9A234861AFA}"/>
          </ac:spMkLst>
        </pc:spChg>
        <pc:spChg chg="mod">
          <ac:chgData name="Rebecca Salles" userId="66a2db3d815e233f" providerId="LiveId" clId="{C1CC8698-C0F2-4B11-A386-BE30CE1E7035}" dt="2020-02-04T03:51:02.737" v="1367" actId="20577"/>
          <ac:spMkLst>
            <pc:docMk/>
            <pc:sldMk cId="2852551529" sldId="1065"/>
            <ac:spMk id="382" creationId="{52BB5F82-1FEB-4714-800E-BFE17FDA5FA7}"/>
          </ac:spMkLst>
        </pc:spChg>
        <pc:grpChg chg="add del mod">
          <ac:chgData name="Rebecca Salles" userId="66a2db3d815e233f" providerId="LiveId" clId="{C1CC8698-C0F2-4B11-A386-BE30CE1E7035}" dt="2020-02-04T04:06:35.117" v="1505" actId="165"/>
          <ac:grpSpMkLst>
            <pc:docMk/>
            <pc:sldMk cId="2852551529" sldId="1065"/>
            <ac:grpSpMk id="3" creationId="{34CE3805-3306-4EF5-860E-D9237130F676}"/>
          </ac:grpSpMkLst>
        </pc:grpChg>
        <pc:grpChg chg="add mod">
          <ac:chgData name="Rebecca Salles" userId="66a2db3d815e233f" providerId="LiveId" clId="{C1CC8698-C0F2-4B11-A386-BE30CE1E7035}" dt="2020-02-04T01:56:49.945" v="275" actId="164"/>
          <ac:grpSpMkLst>
            <pc:docMk/>
            <pc:sldMk cId="2852551529" sldId="1065"/>
            <ac:grpSpMk id="3" creationId="{599F0F9A-0249-4EA6-99B6-9FFB3C8AF771}"/>
          </ac:grpSpMkLst>
        </pc:grpChg>
        <pc:grpChg chg="add del mod">
          <ac:chgData name="Rebecca Salles" userId="66a2db3d815e233f" providerId="LiveId" clId="{C1CC8698-C0F2-4B11-A386-BE30CE1E7035}" dt="2020-02-04T03:49:08.023" v="1274" actId="478"/>
          <ac:grpSpMkLst>
            <pc:docMk/>
            <pc:sldMk cId="2852551529" sldId="1065"/>
            <ac:grpSpMk id="4" creationId="{0B4A12E3-560E-4CCF-981F-6DC8E7E7525D}"/>
          </ac:grpSpMkLst>
        </pc:grpChg>
        <pc:grpChg chg="add del mod">
          <ac:chgData name="Rebecca Salles" userId="66a2db3d815e233f" providerId="LiveId" clId="{C1CC8698-C0F2-4B11-A386-BE30CE1E7035}" dt="2020-02-04T04:04:45.326" v="1463" actId="165"/>
          <ac:grpSpMkLst>
            <pc:docMk/>
            <pc:sldMk cId="2852551529" sldId="1065"/>
            <ac:grpSpMk id="6" creationId="{6183C5B4-72D9-4A92-A989-05422C957B5F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7" creationId="{9B52E447-0CCD-4F9E-B273-8A924E53695F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51" creationId="{03D4CC26-07F2-433F-915B-3516C6C70F6F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56" creationId="{D0959E76-9E57-4DDD-B7E7-8B662E0287A0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61" creationId="{A64B4556-3102-4F81-8C33-C97F540C60E8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71" creationId="{1F1753B3-0C8C-4692-B32C-AF3AEA22916D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81" creationId="{D3E949FC-01A6-4B03-9BC6-ABDF1841E359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90" creationId="{25A9865C-00A8-404C-AF48-39B6674D5304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100" creationId="{9795348C-631F-460B-896C-30BF15D09B6A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109" creationId="{50C97337-439D-4C4D-8D54-48B7EE4038B5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119" creationId="{A53B5B46-8925-44AC-9565-8EECC45B422F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122" creationId="{53A2DC1E-AB47-4963-8C53-BF07184A632B}"/>
          </ac:grpSpMkLst>
        </pc:grpChg>
        <pc:grpChg chg="add mod">
          <ac:chgData name="Rebecca Salles" userId="66a2db3d815e233f" providerId="LiveId" clId="{C1CC8698-C0F2-4B11-A386-BE30CE1E7035}" dt="2020-02-04T01:58:41.790" v="372" actId="164"/>
          <ac:grpSpMkLst>
            <pc:docMk/>
            <pc:sldMk cId="2852551529" sldId="1065"/>
            <ac:grpSpMk id="125" creationId="{6B86E33F-5308-4978-8D9F-44BE0F55F2AD}"/>
          </ac:grpSpMkLst>
        </pc:grpChg>
        <pc:grpChg chg="add del mod">
          <ac:chgData name="Rebecca Salles" userId="66a2db3d815e233f" providerId="LiveId" clId="{C1CC8698-C0F2-4B11-A386-BE30CE1E7035}" dt="2020-02-04T03:50:04.585" v="1320" actId="478"/>
          <ac:grpSpMkLst>
            <pc:docMk/>
            <pc:sldMk cId="2852551529" sldId="1065"/>
            <ac:grpSpMk id="134" creationId="{932CF79D-41A5-4D06-9C51-F47B4570D05C}"/>
          </ac:grpSpMkLst>
        </pc:grpChg>
        <pc:grpChg chg="mod topLvl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35" creationId="{9201D422-310D-4E61-A7CB-4803A1EB25E6}"/>
          </ac:grpSpMkLst>
        </pc:grpChg>
        <pc:grpChg chg="mod topLvl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36" creationId="{2EC6EF68-FFDD-40D4-BA3C-F2B7F818A7ED}"/>
          </ac:grpSpMkLst>
        </pc:grpChg>
        <pc:grpChg chg="mod topLvl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37" creationId="{48E57615-861D-49E5-B867-BC813B1FF38E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38" creationId="{47669F07-C28F-4487-ACBC-A4DD2C54CF3F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40" creationId="{9C40EB9B-330D-4812-815A-DFB606BDA49C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41" creationId="{05D4FD8F-A444-4F50-AD2E-7DFDF6FDE8B5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46" creationId="{73D0BE7A-2178-4EEB-BC7D-5AD1E3AE63AA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48" creationId="{82C16A35-6782-44D1-96F1-4F3413C703E8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49" creationId="{0FC4C232-5CDB-449F-B815-A4F10023DBD8}"/>
          </ac:grpSpMkLst>
        </pc:grpChg>
        <pc:grpChg chg="mod">
          <ac:chgData name="Rebecca Salles" userId="66a2db3d815e233f" providerId="LiveId" clId="{C1CC8698-C0F2-4B11-A386-BE30CE1E7035}" dt="2020-02-04T01:56:48.020" v="271" actId="165"/>
          <ac:grpSpMkLst>
            <pc:docMk/>
            <pc:sldMk cId="2852551529" sldId="1065"/>
            <ac:grpSpMk id="150" creationId="{8B1B0129-BFE2-4486-9F1A-254A54DC2C17}"/>
          </ac:grpSpMkLst>
        </pc:grpChg>
        <pc:grpChg chg="add mod">
          <ac:chgData name="Rebecca Salles" userId="66a2db3d815e233f" providerId="LiveId" clId="{C1CC8698-C0F2-4B11-A386-BE30CE1E7035}" dt="2020-02-04T04:08:21.415" v="1556" actId="164"/>
          <ac:grpSpMkLst>
            <pc:docMk/>
            <pc:sldMk cId="2852551529" sldId="1065"/>
            <ac:grpSpMk id="167" creationId="{D2190544-75E0-4721-B9F7-605BA4952F7A}"/>
          </ac:grpSpMkLst>
        </pc:grpChg>
        <pc:grpChg chg="add mod">
          <ac:chgData name="Rebecca Salles" userId="66a2db3d815e233f" providerId="LiveId" clId="{C1CC8698-C0F2-4B11-A386-BE30CE1E7035}" dt="2020-02-04T04:08:30.730" v="1557" actId="164"/>
          <ac:grpSpMkLst>
            <pc:docMk/>
            <pc:sldMk cId="2852551529" sldId="1065"/>
            <ac:grpSpMk id="168" creationId="{041426C9-BC91-4A8F-8D7C-0EAAA0A84FE7}"/>
          </ac:grpSpMkLst>
        </pc:grpChg>
        <pc:grpChg chg="add mod">
          <ac:chgData name="Rebecca Salles" userId="66a2db3d815e233f" providerId="LiveId" clId="{C1CC8698-C0F2-4B11-A386-BE30CE1E7035}" dt="2020-02-04T04:09:15.283" v="1584" actId="1037"/>
          <ac:grpSpMkLst>
            <pc:docMk/>
            <pc:sldMk cId="2852551529" sldId="1065"/>
            <ac:grpSpMk id="169" creationId="{490B4045-1D12-4B0A-AA41-E043C64CC7E1}"/>
          </ac:grpSpMkLst>
        </pc:grpChg>
        <pc:grpChg chg="add mod">
          <ac:chgData name="Rebecca Salles" userId="66a2db3d815e233f" providerId="LiveId" clId="{C1CC8698-C0F2-4B11-A386-BE30CE1E7035}" dt="2020-02-04T03:51:39.059" v="1395" actId="1036"/>
          <ac:grpSpMkLst>
            <pc:docMk/>
            <pc:sldMk cId="2852551529" sldId="1065"/>
            <ac:grpSpMk id="174" creationId="{A6CD5E79-EC8F-4966-868B-A684C49098D7}"/>
          </ac:grpSpMkLst>
        </pc:grpChg>
        <pc:grpChg chg="add mod">
          <ac:chgData name="Rebecca Salles" userId="66a2db3d815e233f" providerId="LiveId" clId="{C1CC8698-C0F2-4B11-A386-BE30CE1E7035}" dt="2020-02-04T03:30:21.089" v="1117" actId="164"/>
          <ac:grpSpMkLst>
            <pc:docMk/>
            <pc:sldMk cId="2852551529" sldId="1065"/>
            <ac:grpSpMk id="180" creationId="{A6A3840E-92B7-4CA1-BB99-07F7016591A9}"/>
          </ac:grpSpMkLst>
        </pc:grpChg>
        <pc:grpChg chg="add mod topLvl">
          <ac:chgData name="Rebecca Salles" userId="66a2db3d815e233f" providerId="LiveId" clId="{C1CC8698-C0F2-4B11-A386-BE30CE1E7035}" dt="2020-02-04T04:08:30.730" v="1557" actId="164"/>
          <ac:grpSpMkLst>
            <pc:docMk/>
            <pc:sldMk cId="2852551529" sldId="1065"/>
            <ac:grpSpMk id="181" creationId="{5C0B0028-F03D-4A8F-8DEC-5365513EEEFB}"/>
          </ac:grpSpMkLst>
        </pc:grpChg>
        <pc:grpChg chg="add del mod topLvl">
          <ac:chgData name="Rebecca Salles" userId="66a2db3d815e233f" providerId="LiveId" clId="{C1CC8698-C0F2-4B11-A386-BE30CE1E7035}" dt="2020-02-04T04:04:58.130" v="1485" actId="165"/>
          <ac:grpSpMkLst>
            <pc:docMk/>
            <pc:sldMk cId="2852551529" sldId="1065"/>
            <ac:grpSpMk id="352" creationId="{A002A37E-EC07-459F-B7C4-E01980115510}"/>
          </ac:grpSpMkLst>
        </pc:grpChg>
        <pc:grpChg chg="mod topLvl">
          <ac:chgData name="Rebecca Salles" userId="66a2db3d815e233f" providerId="LiveId" clId="{C1CC8698-C0F2-4B11-A386-BE30CE1E7035}" dt="2020-02-04T04:08:30.730" v="1557" actId="164"/>
          <ac:grpSpMkLst>
            <pc:docMk/>
            <pc:sldMk cId="2852551529" sldId="1065"/>
            <ac:grpSpMk id="353" creationId="{595CA7C4-0495-43E0-ABD8-D6438D936FA5}"/>
          </ac:grpSpMkLst>
        </pc:grpChg>
        <pc:grpChg chg="mod topLvl">
          <ac:chgData name="Rebecca Salles" userId="66a2db3d815e233f" providerId="LiveId" clId="{C1CC8698-C0F2-4B11-A386-BE30CE1E7035}" dt="2020-02-04T04:08:30.730" v="1557" actId="164"/>
          <ac:grpSpMkLst>
            <pc:docMk/>
            <pc:sldMk cId="2852551529" sldId="1065"/>
            <ac:grpSpMk id="354" creationId="{CA25AC83-4533-4A31-9B96-2568CD4DE7EB}"/>
          </ac:grpSpMkLst>
        </pc:grpChg>
        <pc:grpChg chg="mod topLvl">
          <ac:chgData name="Rebecca Salles" userId="66a2db3d815e233f" providerId="LiveId" clId="{C1CC8698-C0F2-4B11-A386-BE30CE1E7035}" dt="2020-02-04T04:08:30.730" v="1557" actId="164"/>
          <ac:grpSpMkLst>
            <pc:docMk/>
            <pc:sldMk cId="2852551529" sldId="1065"/>
            <ac:grpSpMk id="355" creationId="{95574246-E9F4-4498-A45A-B3853EC1FB06}"/>
          </ac:grpSpMkLst>
        </pc:grpChg>
        <pc:grpChg chg="del mod topLvl">
          <ac:chgData name="Rebecca Salles" userId="66a2db3d815e233f" providerId="LiveId" clId="{C1CC8698-C0F2-4B11-A386-BE30CE1E7035}" dt="2020-02-04T04:05:02.186" v="1486" actId="165"/>
          <ac:grpSpMkLst>
            <pc:docMk/>
            <pc:sldMk cId="2852551529" sldId="1065"/>
            <ac:grpSpMk id="356" creationId="{1FCA2A02-AA27-42D5-A467-47B9764A6BC8}"/>
          </ac:grpSpMkLst>
        </pc:grpChg>
        <pc:grpChg chg="mod topLvl">
          <ac:chgData name="Rebecca Salles" userId="66a2db3d815e233f" providerId="LiveId" clId="{C1CC8698-C0F2-4B11-A386-BE30CE1E7035}" dt="2020-02-04T04:08:21.415" v="1556" actId="164"/>
          <ac:grpSpMkLst>
            <pc:docMk/>
            <pc:sldMk cId="2852551529" sldId="1065"/>
            <ac:grpSpMk id="357" creationId="{7339A6FD-E523-413C-96F3-CCAA1B75B305}"/>
          </ac:grpSpMkLst>
        </pc:grpChg>
        <pc:grpChg chg="del">
          <ac:chgData name="Rebecca Salles" userId="66a2db3d815e233f" providerId="LiveId" clId="{C1CC8698-C0F2-4B11-A386-BE30CE1E7035}" dt="2020-02-04T03:50:17.301" v="1333" actId="478"/>
          <ac:grpSpMkLst>
            <pc:docMk/>
            <pc:sldMk cId="2852551529" sldId="1065"/>
            <ac:grpSpMk id="376" creationId="{C5E08C22-36C7-4CE7-89FA-C6930935395B}"/>
          </ac:grpSpMkLst>
        </pc:grpChg>
        <pc:graphicFrameChg chg="del">
          <ac:chgData name="Rebecca Salles" userId="66a2db3d815e233f" providerId="LiveId" clId="{C1CC8698-C0F2-4B11-A386-BE30CE1E7035}" dt="2020-02-04T01:49:04.120" v="161" actId="478"/>
          <ac:graphicFrameMkLst>
            <pc:docMk/>
            <pc:sldMk cId="2852551529" sldId="1065"/>
            <ac:graphicFrameMk id="2" creationId="{13704885-5332-4C09-B7CE-5AAE0845C419}"/>
          </ac:graphicFrameMkLst>
        </pc:graphicFrameChg>
        <pc:cxnChg chg="add del mod">
          <ac:chgData name="Rebecca Salles" userId="66a2db3d815e233f" providerId="LiveId" clId="{C1CC8698-C0F2-4B11-A386-BE30CE1E7035}" dt="2020-02-04T03:25:51.184" v="923" actId="11529"/>
          <ac:cxnSpMkLst>
            <pc:docMk/>
            <pc:sldMk cId="2852551529" sldId="1065"/>
            <ac:cxnSpMk id="6" creationId="{CBAB95F4-8CD9-4A56-B8F2-EAC1AFAC3306}"/>
          </ac:cxnSpMkLst>
        </pc:cxnChg>
        <pc:cxnChg chg="mod">
          <ac:chgData name="Rebecca Salles" userId="66a2db3d815e233f" providerId="LiveId" clId="{C1CC8698-C0F2-4B11-A386-BE30CE1E7035}" dt="2020-02-04T01:58:18.873" v="371" actId="1035"/>
          <ac:cxnSpMkLst>
            <pc:docMk/>
            <pc:sldMk cId="2852551529" sldId="1065"/>
            <ac:cxnSpMk id="8" creationId="{B5B309D3-719D-4826-834B-919FD3769077}"/>
          </ac:cxnSpMkLst>
        </pc:cxnChg>
        <pc:cxnChg chg="add mod">
          <ac:chgData name="Rebecca Salles" userId="66a2db3d815e233f" providerId="LiveId" clId="{C1CC8698-C0F2-4B11-A386-BE30CE1E7035}" dt="2020-02-04T01:58:41.790" v="372" actId="164"/>
          <ac:cxnSpMkLst>
            <pc:docMk/>
            <pc:sldMk cId="2852551529" sldId="1065"/>
            <ac:cxnSpMk id="22" creationId="{D2FB63F3-5155-46E1-8B59-0A16FC8485F4}"/>
          </ac:cxnSpMkLst>
        </pc:cxnChg>
        <pc:cxnChg chg="mod">
          <ac:chgData name="Rebecca Salles" userId="66a2db3d815e233f" providerId="LiveId" clId="{C1CC8698-C0F2-4B11-A386-BE30CE1E7035}" dt="2020-02-04T03:34:29.891" v="1128" actId="1037"/>
          <ac:cxnSpMkLst>
            <pc:docMk/>
            <pc:sldMk cId="2852551529" sldId="1065"/>
            <ac:cxnSpMk id="59" creationId="{8E976CA2-E094-46B5-81F1-B877BF3FDE21}"/>
          </ac:cxnSpMkLst>
        </pc:cxnChg>
        <pc:cxnChg chg="add del mod">
          <ac:chgData name="Rebecca Salles" userId="66a2db3d815e233f" providerId="LiveId" clId="{C1CC8698-C0F2-4B11-A386-BE30CE1E7035}" dt="2020-02-04T03:27:29.801" v="958" actId="478"/>
          <ac:cxnSpMkLst>
            <pc:docMk/>
            <pc:sldMk cId="2852551529" sldId="1065"/>
            <ac:cxnSpMk id="175" creationId="{C3DEFFC1-2A47-40DF-9397-3CE071A88D6B}"/>
          </ac:cxnSpMkLst>
        </pc:cxnChg>
        <pc:cxnChg chg="mod">
          <ac:chgData name="Rebecca Salles" userId="66a2db3d815e233f" providerId="LiveId" clId="{C1CC8698-C0F2-4B11-A386-BE30CE1E7035}" dt="2020-02-04T04:09:26.488" v="1585" actId="14100"/>
          <ac:cxnSpMkLst>
            <pc:docMk/>
            <pc:sldMk cId="2852551529" sldId="1065"/>
            <ac:cxnSpMk id="180" creationId="{5205A4A7-6BC6-4970-8FFD-DB0BAC858EBC}"/>
          </ac:cxnSpMkLst>
        </pc:cxnChg>
        <pc:cxnChg chg="mod">
          <ac:chgData name="Rebecca Salles" userId="66a2db3d815e233f" providerId="LiveId" clId="{C1CC8698-C0F2-4B11-A386-BE30CE1E7035}" dt="2020-02-04T03:53:02.748" v="1426" actId="1037"/>
          <ac:cxnSpMkLst>
            <pc:docMk/>
            <pc:sldMk cId="2852551529" sldId="1065"/>
            <ac:cxnSpMk id="314" creationId="{36C8AABE-4EF2-4A30-90D0-8462831E5CAB}"/>
          </ac:cxnSpMkLst>
        </pc:cxnChg>
      </pc:sldChg>
      <pc:sldChg chg="addSp delSp modSp add del">
        <pc:chgData name="Rebecca Salles" userId="66a2db3d815e233f" providerId="LiveId" clId="{C1CC8698-C0F2-4B11-A386-BE30CE1E7035}" dt="2020-02-04T02:33:02.215" v="637" actId="47"/>
        <pc:sldMkLst>
          <pc:docMk/>
          <pc:sldMk cId="1203370406" sldId="1066"/>
        </pc:sldMkLst>
        <pc:spChg chg="mod">
          <ac:chgData name="Rebecca Salles" userId="66a2db3d815e233f" providerId="LiveId" clId="{C1CC8698-C0F2-4B11-A386-BE30CE1E7035}" dt="2020-02-04T02:17:28.374" v="485" actId="20577"/>
          <ac:spMkLst>
            <pc:docMk/>
            <pc:sldMk cId="1203370406" sldId="1066"/>
            <ac:spMk id="183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17:14.853" v="467" actId="478"/>
          <ac:spMkLst>
            <pc:docMk/>
            <pc:sldMk cId="1203370406" sldId="1066"/>
            <ac:spMk id="185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17:14.853" v="467" actId="478"/>
          <ac:spMkLst>
            <pc:docMk/>
            <pc:sldMk cId="1203370406" sldId="1066"/>
            <ac:spMk id="187" creationId="{00000000-0000-0000-0000-000000000000}"/>
          </ac:spMkLst>
        </pc:spChg>
        <pc:graphicFrameChg chg="del">
          <ac:chgData name="Rebecca Salles" userId="66a2db3d815e233f" providerId="LiveId" clId="{C1CC8698-C0F2-4B11-A386-BE30CE1E7035}" dt="2020-02-04T02:17:14.853" v="467" actId="478"/>
          <ac:graphicFrameMkLst>
            <pc:docMk/>
            <pc:sldMk cId="1203370406" sldId="1066"/>
            <ac:graphicFrameMk id="2" creationId="{00000000-0000-0000-0000-000000000000}"/>
          </ac:graphicFrameMkLst>
        </pc:graphicFrameChg>
        <pc:picChg chg="add mod ord">
          <ac:chgData name="Rebecca Salles" userId="66a2db3d815e233f" providerId="LiveId" clId="{C1CC8698-C0F2-4B11-A386-BE30CE1E7035}" dt="2020-02-04T02:19:20.912" v="495" actId="14100"/>
          <ac:picMkLst>
            <pc:docMk/>
            <pc:sldMk cId="1203370406" sldId="1066"/>
            <ac:picMk id="3" creationId="{2075E265-B085-46B3-A348-CEC1516530A8}"/>
          </ac:picMkLst>
        </pc:picChg>
        <pc:picChg chg="add mod">
          <ac:chgData name="Rebecca Salles" userId="66a2db3d815e233f" providerId="LiveId" clId="{C1CC8698-C0F2-4B11-A386-BE30CE1E7035}" dt="2020-02-04T02:19:23.130" v="496" actId="1076"/>
          <ac:picMkLst>
            <pc:docMk/>
            <pc:sldMk cId="1203370406" sldId="1066"/>
            <ac:picMk id="4" creationId="{A19C7C08-300C-491A-BEDB-2576AD91174F}"/>
          </ac:picMkLst>
        </pc:picChg>
        <pc:picChg chg="del">
          <ac:chgData name="Rebecca Salles" userId="66a2db3d815e233f" providerId="LiveId" clId="{C1CC8698-C0F2-4B11-A386-BE30CE1E7035}" dt="2020-02-04T02:17:14.853" v="467" actId="478"/>
          <ac:picMkLst>
            <pc:docMk/>
            <pc:sldMk cId="1203370406" sldId="1066"/>
            <ac:picMk id="184" creationId="{00000000-0000-0000-0000-000000000000}"/>
          </ac:picMkLst>
        </pc:picChg>
        <pc:picChg chg="del">
          <ac:chgData name="Rebecca Salles" userId="66a2db3d815e233f" providerId="LiveId" clId="{C1CC8698-C0F2-4B11-A386-BE30CE1E7035}" dt="2020-02-04T02:17:14.853" v="467" actId="478"/>
          <ac:picMkLst>
            <pc:docMk/>
            <pc:sldMk cId="1203370406" sldId="1066"/>
            <ac:picMk id="186" creationId="{00000000-0000-0000-0000-000000000000}"/>
          </ac:picMkLst>
        </pc:picChg>
      </pc:sldChg>
      <pc:sldChg chg="addSp delSp modSp add del ord">
        <pc:chgData name="Rebecca Salles" userId="66a2db3d815e233f" providerId="LiveId" clId="{C1CC8698-C0F2-4B11-A386-BE30CE1E7035}" dt="2020-02-04T01:59:08.350" v="373" actId="47"/>
        <pc:sldMkLst>
          <pc:docMk/>
          <pc:sldMk cId="2736776309" sldId="1066"/>
        </pc:sldMkLst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6" creationId="{E5420238-7780-4CC4-9BC3-F1EA3382F77E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7" creationId="{DEC188C0-823A-458E-9D2F-2155B4FB2AD4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8" creationId="{6B34018F-B0AD-4B88-A0C1-479672752A10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9" creationId="{3D76134E-76ED-4DEF-89FD-BBB7D7259D05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0" creationId="{6CFAF7D3-EB1B-4505-ABF5-8D87E763BBE5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1" creationId="{C721A1BB-B344-4E1F-9164-8BB01735EE96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2" creationId="{99CF960C-12B8-4BAB-8512-A5B63A2D2A42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3" creationId="{A38D2DA3-AEFD-4F99-95D3-E919BE260C57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4" creationId="{7495F6DD-9EA4-495F-B144-A5138D7B1C0F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5" creationId="{B7AECC5B-8225-4198-8261-7E8D579DA79B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6" creationId="{53D9EC83-4DF3-4C1E-BBF8-65451A9C2206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7" creationId="{0CADA96E-3B90-4839-923D-B07EA53905EB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9" creationId="{AEC714E6-F389-4A5C-B8FE-B350DD228CDD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0" creationId="{5B9EDBF5-CF1F-4826-AB5A-6DADFC8ABF45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1" creationId="{5D317323-0A00-46A1-BEB7-5F95BC5F1457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2" creationId="{889EA851-65A4-4980-A2A5-074F7185B8C8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3" creationId="{67631B98-828D-43F9-B11E-7958C61266FD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4" creationId="{B38A8C5B-7E7A-49A6-ADBC-C96276DE3B42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5" creationId="{ACA6A0DC-6010-4946-813E-A3E94EFD39D7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6" creationId="{314A6F88-2CD2-45EB-913E-D6B2E3B3A072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7" creationId="{2156DAA8-1327-4049-BF27-1CCA5CD43F3D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8" creationId="{D3F446A5-19C6-478F-BA9C-832C24E853CD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29" creationId="{ED7226F8-5CA6-481B-8D07-FE379ECDEA64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30" creationId="{F21FC0B8-BF70-465A-8942-595E32BD84C7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31" creationId="{C6F7C12F-2F61-4025-BD2B-5107CFAC8ED5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32" creationId="{1D829373-4D1D-4034-8A5E-FCEEA70B9097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02" creationId="{046E0FD6-E976-40DC-9ECB-48A2FEFD550D}"/>
          </ac:spMkLst>
        </pc:spChg>
        <pc:spChg chg="del mod topLvl">
          <ac:chgData name="Rebecca Salles" userId="66a2db3d815e233f" providerId="LiveId" clId="{C1CC8698-C0F2-4B11-A386-BE30CE1E7035}" dt="2020-02-04T01:49:26.400" v="164" actId="21"/>
          <ac:spMkLst>
            <pc:docMk/>
            <pc:sldMk cId="2736776309" sldId="1066"/>
            <ac:spMk id="103" creationId="{E0D72825-389D-4014-85D4-CD061EBFBDC1}"/>
          </ac:spMkLst>
        </pc:spChg>
        <pc:spChg chg="mod">
          <ac:chgData name="Rebecca Salles" userId="66a2db3d815e233f" providerId="LiveId" clId="{C1CC8698-C0F2-4B11-A386-BE30CE1E7035}" dt="2020-02-03T23:18:13.919" v="147" actId="1036"/>
          <ac:spMkLst>
            <pc:docMk/>
            <pc:sldMk cId="2736776309" sldId="1066"/>
            <ac:spMk id="180" creationId="{DA204578-58BA-4AB3-9ED2-68CF61B4636D}"/>
          </ac:spMkLst>
        </pc:spChg>
        <pc:spChg chg="mod">
          <ac:chgData name="Rebecca Salles" userId="66a2db3d815e233f" providerId="LiveId" clId="{C1CC8698-C0F2-4B11-A386-BE30CE1E7035}" dt="2020-02-03T23:18:13.919" v="147" actId="1036"/>
          <ac:spMkLst>
            <pc:docMk/>
            <pc:sldMk cId="2736776309" sldId="1066"/>
            <ac:spMk id="181" creationId="{AC7DE8E0-A99B-4E9D-9C18-0FCE0A16DA66}"/>
          </ac:spMkLst>
        </pc:spChg>
        <pc:spChg chg="mod">
          <ac:chgData name="Rebecca Salles" userId="66a2db3d815e233f" providerId="LiveId" clId="{C1CC8698-C0F2-4B11-A386-BE30CE1E7035}" dt="2020-02-03T23:18:13.919" v="147" actId="1036"/>
          <ac:spMkLst>
            <pc:docMk/>
            <pc:sldMk cId="2736776309" sldId="1066"/>
            <ac:spMk id="184" creationId="{870D0CDE-01AB-4260-8FCD-FEDA51E284A5}"/>
          </ac:spMkLst>
        </pc:spChg>
        <pc:spChg chg="mod">
          <ac:chgData name="Rebecca Salles" userId="66a2db3d815e233f" providerId="LiveId" clId="{C1CC8698-C0F2-4B11-A386-BE30CE1E7035}" dt="2020-02-03T23:18:13.919" v="147" actId="1036"/>
          <ac:spMkLst>
            <pc:docMk/>
            <pc:sldMk cId="2736776309" sldId="1066"/>
            <ac:spMk id="185" creationId="{D43AACF7-3518-4C85-B3C0-D8FB45A20E44}"/>
          </ac:spMkLst>
        </pc:spChg>
        <pc:spChg chg="del">
          <ac:chgData name="Rebecca Salles" userId="66a2db3d815e233f" providerId="LiveId" clId="{C1CC8698-C0F2-4B11-A386-BE30CE1E7035}" dt="2020-02-03T23:17:57.556" v="137" actId="478"/>
          <ac:spMkLst>
            <pc:docMk/>
            <pc:sldMk cId="2736776309" sldId="1066"/>
            <ac:spMk id="187" creationId="{1AE34CBF-77D8-44A3-9CBB-A446DFC78E41}"/>
          </ac:spMkLst>
        </pc:spChg>
        <pc:spChg chg="del">
          <ac:chgData name="Rebecca Salles" userId="66a2db3d815e233f" providerId="LiveId" clId="{C1CC8698-C0F2-4B11-A386-BE30CE1E7035}" dt="2020-02-03T23:17:54.131" v="136" actId="478"/>
          <ac:spMkLst>
            <pc:docMk/>
            <pc:sldMk cId="2736776309" sldId="1066"/>
            <ac:spMk id="188" creationId="{85C01095-4D68-4C1C-9132-B06101817997}"/>
          </ac:spMkLst>
        </pc:spChg>
        <pc:spChg chg="del">
          <ac:chgData name="Rebecca Salles" userId="66a2db3d815e233f" providerId="LiveId" clId="{C1CC8698-C0F2-4B11-A386-BE30CE1E7035}" dt="2020-02-04T01:49:21.430" v="163" actId="478"/>
          <ac:spMkLst>
            <pc:docMk/>
            <pc:sldMk cId="2736776309" sldId="1066"/>
            <ac:spMk id="211" creationId="{286B220E-D03D-40E8-8EB7-5D0F1A6C6FA5}"/>
          </ac:spMkLst>
        </pc:spChg>
        <pc:spChg chg="del">
          <ac:chgData name="Rebecca Salles" userId="66a2db3d815e233f" providerId="LiveId" clId="{C1CC8698-C0F2-4B11-A386-BE30CE1E7035}" dt="2020-02-04T01:49:21.430" v="163" actId="478"/>
          <ac:spMkLst>
            <pc:docMk/>
            <pc:sldMk cId="2736776309" sldId="1066"/>
            <ac:spMk id="233" creationId="{57100719-FFC4-4736-88CE-0838CCC8A59E}"/>
          </ac:spMkLst>
        </pc:spChg>
        <pc:spChg chg="del">
          <ac:chgData name="Rebecca Salles" userId="66a2db3d815e233f" providerId="LiveId" clId="{C1CC8698-C0F2-4B11-A386-BE30CE1E7035}" dt="2020-02-04T01:49:18.265" v="162" actId="478"/>
          <ac:spMkLst>
            <pc:docMk/>
            <pc:sldMk cId="2736776309" sldId="1066"/>
            <ac:spMk id="234" creationId="{B748B5BB-4ABB-49F5-BC64-7DD23EC04387}"/>
          </ac:spMkLst>
        </pc:spChg>
        <pc:spChg chg="mod">
          <ac:chgData name="Rebecca Salles" userId="66a2db3d815e233f" providerId="LiveId" clId="{C1CC8698-C0F2-4B11-A386-BE30CE1E7035}" dt="2020-02-03T23:18:13.919" v="147" actId="1036"/>
          <ac:spMkLst>
            <pc:docMk/>
            <pc:sldMk cId="2736776309" sldId="1066"/>
            <ac:spMk id="255" creationId="{82DFC824-0CC2-45A7-8044-6C3673EAFD3F}"/>
          </ac:spMkLst>
        </pc:s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41" creationId="{B46F5543-4B4C-4F35-BC09-36F5D791A091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42" creationId="{BA370C89-095A-4BFB-8525-A1F7E4CEFBE7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169" creationId="{6D0E06A1-488C-487D-8CCE-F4F4FED05DB5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170" creationId="{FF1D130C-82AC-4ABB-9859-9B0E4146FBCA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172" creationId="{C43CC912-B924-4395-A8CE-144D455AAE42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173" creationId="{6B422CAD-5D95-4005-AE22-9A7A1F028B2E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174" creationId="{940AEF67-ECF6-4BF3-97BC-A16DD8D43BD7}"/>
          </ac:grpSpMkLst>
        </pc:grpChg>
        <pc:grpChg chg="del mod topLvl">
          <ac:chgData name="Rebecca Salles" userId="66a2db3d815e233f" providerId="LiveId" clId="{C1CC8698-C0F2-4B11-A386-BE30CE1E7035}" dt="2020-02-03T23:15:46.059" v="4" actId="478"/>
          <ac:grpSpMkLst>
            <pc:docMk/>
            <pc:sldMk cId="2736776309" sldId="1066"/>
            <ac:grpSpMk id="175" creationId="{92041F93-BC5C-4B86-940B-646FB07EC97D}"/>
          </ac:grpSpMkLst>
        </pc:grpChg>
        <pc:grpChg chg="del mod topLvl">
          <ac:chgData name="Rebecca Salles" userId="66a2db3d815e233f" providerId="LiveId" clId="{C1CC8698-C0F2-4B11-A386-BE30CE1E7035}" dt="2020-02-03T23:15:46.059" v="4" actId="478"/>
          <ac:grpSpMkLst>
            <pc:docMk/>
            <pc:sldMk cId="2736776309" sldId="1066"/>
            <ac:grpSpMk id="176" creationId="{0F2DB41F-004D-43DC-971A-F93484920C9B}"/>
          </ac:grpSpMkLst>
        </pc:grpChg>
        <pc:grpChg chg="del mod topLvl">
          <ac:chgData name="Rebecca Salles" userId="66a2db3d815e233f" providerId="LiveId" clId="{C1CC8698-C0F2-4B11-A386-BE30CE1E7035}" dt="2020-02-03T23:15:46.059" v="4" actId="478"/>
          <ac:grpSpMkLst>
            <pc:docMk/>
            <pc:sldMk cId="2736776309" sldId="1066"/>
            <ac:grpSpMk id="177" creationId="{775E4499-45D7-4F99-96EB-AC1329741ABB}"/>
          </ac:grpSpMkLst>
        </pc:grpChg>
        <pc:grpChg chg="del mod topLvl">
          <ac:chgData name="Rebecca Salles" userId="66a2db3d815e233f" providerId="LiveId" clId="{C1CC8698-C0F2-4B11-A386-BE30CE1E7035}" dt="2020-02-03T23:15:46.059" v="4" actId="478"/>
          <ac:grpSpMkLst>
            <pc:docMk/>
            <pc:sldMk cId="2736776309" sldId="1066"/>
            <ac:grpSpMk id="178" creationId="{4E7EE0BF-073F-4213-8751-071FC6A52981}"/>
          </ac:grpSpMkLst>
        </pc:grpChg>
        <pc:grpChg chg="del">
          <ac:chgData name="Rebecca Salles" userId="66a2db3d815e233f" providerId="LiveId" clId="{C1CC8698-C0F2-4B11-A386-BE30CE1E7035}" dt="2020-02-03T23:17:54.131" v="136" actId="478"/>
          <ac:grpSpMkLst>
            <pc:docMk/>
            <pc:sldMk cId="2736776309" sldId="1066"/>
            <ac:grpSpMk id="186" creationId="{CE68E573-40E7-45F2-98D6-7E99213ACE2B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14" creationId="{71CEC168-9322-4DD8-BA12-A9109AE552AC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15" creationId="{05D27F82-8C48-4618-87F7-0DE98C5B1A10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19" creationId="{BFCE5764-40EC-420D-93C8-AC5C537FA654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32" creationId="{3E787EE9-D2BE-44F6-82F9-AB51C695EB92}"/>
          </ac:grpSpMkLst>
        </pc:grpChg>
        <pc:grpChg chg="del mod topLv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52" creationId="{137C8375-9055-47DE-9372-7F6D8B1032FA}"/>
          </ac:grpSpMkLst>
        </pc:grpChg>
        <pc:grpChg chg="del">
          <ac:chgData name="Rebecca Salles" userId="66a2db3d815e233f" providerId="LiveId" clId="{C1CC8698-C0F2-4B11-A386-BE30CE1E7035}" dt="2020-02-04T01:49:26.400" v="164" actId="21"/>
          <ac:grpSpMkLst>
            <pc:docMk/>
            <pc:sldMk cId="2736776309" sldId="1066"/>
            <ac:grpSpMk id="259" creationId="{4AAF8E44-7922-4955-8607-B7D0B8779D9B}"/>
          </ac:grpSpMkLst>
        </pc:grpChg>
        <pc:grpChg chg="del">
          <ac:chgData name="Rebecca Salles" userId="66a2db3d815e233f" providerId="LiveId" clId="{C1CC8698-C0F2-4B11-A386-BE30CE1E7035}" dt="2020-02-03T23:15:41.094" v="3" actId="165"/>
          <ac:grpSpMkLst>
            <pc:docMk/>
            <pc:sldMk cId="2736776309" sldId="1066"/>
            <ac:grpSpMk id="260" creationId="{CF202D3A-CFF6-4579-B4D7-0A56984A394A}"/>
          </ac:grpSpMkLst>
        </pc:grpChg>
        <pc:cxnChg chg="del mod topLvl">
          <ac:chgData name="Rebecca Salles" userId="66a2db3d815e233f" providerId="LiveId" clId="{C1CC8698-C0F2-4B11-A386-BE30CE1E7035}" dt="2020-02-04T01:49:26.400" v="164" actId="21"/>
          <ac:cxnSpMkLst>
            <pc:docMk/>
            <pc:sldMk cId="2736776309" sldId="1066"/>
            <ac:cxnSpMk id="5" creationId="{75925DC5-3EB7-4602-AEE0-BE4D08D1746B}"/>
          </ac:cxnSpMkLst>
        </pc:cxnChg>
        <pc:cxnChg chg="mod">
          <ac:chgData name="Rebecca Salles" userId="66a2db3d815e233f" providerId="LiveId" clId="{C1CC8698-C0F2-4B11-A386-BE30CE1E7035}" dt="2020-02-04T01:49:26.400" v="164" actId="21"/>
          <ac:cxnSpMkLst>
            <pc:docMk/>
            <pc:sldMk cId="2736776309" sldId="1066"/>
            <ac:cxnSpMk id="236" creationId="{CECC426D-7979-4FBC-B0EC-9F9881C9BFB8}"/>
          </ac:cxnSpMkLst>
        </pc:cxnChg>
        <pc:cxnChg chg="del">
          <ac:chgData name="Rebecca Salles" userId="66a2db3d815e233f" providerId="LiveId" clId="{C1CC8698-C0F2-4B11-A386-BE30CE1E7035}" dt="2020-02-03T23:15:51.575" v="5" actId="478"/>
          <ac:cxnSpMkLst>
            <pc:docMk/>
            <pc:sldMk cId="2736776309" sldId="1066"/>
            <ac:cxnSpMk id="247" creationId="{970852B3-20B7-4B51-AA66-BA13E34BAD81}"/>
          </ac:cxnSpMkLst>
        </pc:cxnChg>
        <pc:cxnChg chg="del mod">
          <ac:chgData name="Rebecca Salles" userId="66a2db3d815e233f" providerId="LiveId" clId="{C1CC8698-C0F2-4B11-A386-BE30CE1E7035}" dt="2020-02-03T23:17:25.196" v="132" actId="478"/>
          <ac:cxnSpMkLst>
            <pc:docMk/>
            <pc:sldMk cId="2736776309" sldId="1066"/>
            <ac:cxnSpMk id="248" creationId="{4E688B3F-7CE5-4926-8655-97B2C382B813}"/>
          </ac:cxnSpMkLst>
        </pc:cxnChg>
        <pc:cxnChg chg="del mod">
          <ac:chgData name="Rebecca Salles" userId="66a2db3d815e233f" providerId="LiveId" clId="{C1CC8698-C0F2-4B11-A386-BE30CE1E7035}" dt="2020-02-03T23:17:29.657" v="133" actId="478"/>
          <ac:cxnSpMkLst>
            <pc:docMk/>
            <pc:sldMk cId="2736776309" sldId="1066"/>
            <ac:cxnSpMk id="249" creationId="{30957BED-2D8D-4D98-B7B5-ACCABAEA03B0}"/>
          </ac:cxnSpMkLst>
        </pc:cxnChg>
        <pc:cxnChg chg="add del mod">
          <ac:chgData name="Rebecca Salles" userId="66a2db3d815e233f" providerId="LiveId" clId="{C1CC8698-C0F2-4B11-A386-BE30CE1E7035}" dt="2020-02-03T23:17:38.844" v="134" actId="478"/>
          <ac:cxnSpMkLst>
            <pc:docMk/>
            <pc:sldMk cId="2736776309" sldId="1066"/>
            <ac:cxnSpMk id="250" creationId="{6073C194-2D91-46C2-AD7C-E6AA8CD2A6AC}"/>
          </ac:cxnSpMkLst>
        </pc:cxnChg>
        <pc:cxnChg chg="del">
          <ac:chgData name="Rebecca Salles" userId="66a2db3d815e233f" providerId="LiveId" clId="{C1CC8698-C0F2-4B11-A386-BE30CE1E7035}" dt="2020-02-03T23:17:43.766" v="135" actId="478"/>
          <ac:cxnSpMkLst>
            <pc:docMk/>
            <pc:sldMk cId="2736776309" sldId="1066"/>
            <ac:cxnSpMk id="251" creationId="{F0B31F43-B381-4778-9FC7-DD39B88E7BF4}"/>
          </ac:cxnSpMkLst>
        </pc:cxnChg>
      </pc:sldChg>
      <pc:sldChg chg="addSp delSp modSp add">
        <pc:chgData name="Rebecca Salles" userId="66a2db3d815e233f" providerId="LiveId" clId="{C1CC8698-C0F2-4B11-A386-BE30CE1E7035}" dt="2020-02-04T02:25:36.907" v="617" actId="1035"/>
        <pc:sldMkLst>
          <pc:docMk/>
          <pc:sldMk cId="889286239" sldId="1067"/>
        </pc:sldMkLst>
        <pc:spChg chg="add mod">
          <ac:chgData name="Rebecca Salles" userId="66a2db3d815e233f" providerId="LiveId" clId="{C1CC8698-C0F2-4B11-A386-BE30CE1E7035}" dt="2020-02-04T02:25:36.907" v="617" actId="1035"/>
          <ac:spMkLst>
            <pc:docMk/>
            <pc:sldMk cId="889286239" sldId="1067"/>
            <ac:spMk id="11" creationId="{34868933-5739-4644-8B3C-A358ADAC50D5}"/>
          </ac:spMkLst>
        </pc:spChg>
        <pc:spChg chg="add mod">
          <ac:chgData name="Rebecca Salles" userId="66a2db3d815e233f" providerId="LiveId" clId="{C1CC8698-C0F2-4B11-A386-BE30CE1E7035}" dt="2020-02-04T02:25:36.907" v="617" actId="1035"/>
          <ac:spMkLst>
            <pc:docMk/>
            <pc:sldMk cId="889286239" sldId="1067"/>
            <ac:spMk id="14" creationId="{B9E9EC06-0D24-41E8-B337-4165712A6E0C}"/>
          </ac:spMkLst>
        </pc:spChg>
        <pc:spChg chg="add mod">
          <ac:chgData name="Rebecca Salles" userId="66a2db3d815e233f" providerId="LiveId" clId="{C1CC8698-C0F2-4B11-A386-BE30CE1E7035}" dt="2020-02-04T02:25:36.907" v="617" actId="1035"/>
          <ac:spMkLst>
            <pc:docMk/>
            <pc:sldMk cId="889286239" sldId="1067"/>
            <ac:spMk id="16" creationId="{B310AA06-3B48-4396-BD0D-DCBA9B0EE80E}"/>
          </ac:spMkLst>
        </pc:spChg>
        <pc:spChg chg="del">
          <ac:chgData name="Rebecca Salles" userId="66a2db3d815e233f" providerId="LiveId" clId="{C1CC8698-C0F2-4B11-A386-BE30CE1E7035}" dt="2020-02-04T02:25:07.497" v="587" actId="478"/>
          <ac:spMkLst>
            <pc:docMk/>
            <pc:sldMk cId="889286239" sldId="1067"/>
            <ac:spMk id="177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25:07.497" v="587" actId="478"/>
          <ac:spMkLst>
            <pc:docMk/>
            <pc:sldMk cId="889286239" sldId="1067"/>
            <ac:spMk id="179" creationId="{00000000-0000-0000-0000-000000000000}"/>
          </ac:spMkLst>
        </pc:spChg>
        <pc:spChg chg="del">
          <ac:chgData name="Rebecca Salles" userId="66a2db3d815e233f" providerId="LiveId" clId="{C1CC8698-C0F2-4B11-A386-BE30CE1E7035}" dt="2020-02-04T02:25:07.497" v="587" actId="478"/>
          <ac:spMkLst>
            <pc:docMk/>
            <pc:sldMk cId="889286239" sldId="1067"/>
            <ac:spMk id="181" creationId="{00000000-0000-0000-0000-000000000000}"/>
          </ac:spMkLst>
        </pc:spChg>
        <pc:graphicFrameChg chg="del">
          <ac:chgData name="Rebecca Salles" userId="66a2db3d815e233f" providerId="LiveId" clId="{C1CC8698-C0F2-4B11-A386-BE30CE1E7035}" dt="2020-02-04T02:25:07.497" v="587" actId="478"/>
          <ac:graphicFrameMkLst>
            <pc:docMk/>
            <pc:sldMk cId="889286239" sldId="1067"/>
            <ac:graphicFrameMk id="2" creationId="{00000000-0000-0000-0000-000000000000}"/>
          </ac:graphicFrameMkLst>
        </pc:graphicFrameChg>
        <pc:graphicFrameChg chg="add mod">
          <ac:chgData name="Rebecca Salles" userId="66a2db3d815e233f" providerId="LiveId" clId="{C1CC8698-C0F2-4B11-A386-BE30CE1E7035}" dt="2020-02-04T02:25:36.907" v="617" actId="1035"/>
          <ac:graphicFrameMkLst>
            <pc:docMk/>
            <pc:sldMk cId="889286239" sldId="1067"/>
            <ac:graphicFrameMk id="12" creationId="{B700072C-9DE6-4552-9643-24DB3ACB8A9B}"/>
          </ac:graphicFrameMkLst>
        </pc:graphicFrameChg>
        <pc:picChg chg="add mod">
          <ac:chgData name="Rebecca Salles" userId="66a2db3d815e233f" providerId="LiveId" clId="{C1CC8698-C0F2-4B11-A386-BE30CE1E7035}" dt="2020-02-04T02:25:36.907" v="617" actId="1035"/>
          <ac:picMkLst>
            <pc:docMk/>
            <pc:sldMk cId="889286239" sldId="1067"/>
            <ac:picMk id="13" creationId="{1EE798D1-9206-4C93-9C1D-40A0C8D13D52}"/>
          </ac:picMkLst>
        </pc:picChg>
        <pc:picChg chg="add mod">
          <ac:chgData name="Rebecca Salles" userId="66a2db3d815e233f" providerId="LiveId" clId="{C1CC8698-C0F2-4B11-A386-BE30CE1E7035}" dt="2020-02-04T02:25:36.907" v="617" actId="1035"/>
          <ac:picMkLst>
            <pc:docMk/>
            <pc:sldMk cId="889286239" sldId="1067"/>
            <ac:picMk id="15" creationId="{38F2FA6F-A2CC-4DB3-AF8F-3FA3AD923892}"/>
          </ac:picMkLst>
        </pc:picChg>
        <pc:picChg chg="del">
          <ac:chgData name="Rebecca Salles" userId="66a2db3d815e233f" providerId="LiveId" clId="{C1CC8698-C0F2-4B11-A386-BE30CE1E7035}" dt="2020-02-04T02:25:07.497" v="587" actId="478"/>
          <ac:picMkLst>
            <pc:docMk/>
            <pc:sldMk cId="889286239" sldId="1067"/>
            <ac:picMk id="178" creationId="{00000000-0000-0000-0000-000000000000}"/>
          </ac:picMkLst>
        </pc:picChg>
        <pc:picChg chg="del">
          <ac:chgData name="Rebecca Salles" userId="66a2db3d815e233f" providerId="LiveId" clId="{C1CC8698-C0F2-4B11-A386-BE30CE1E7035}" dt="2020-02-04T02:25:07.497" v="587" actId="478"/>
          <ac:picMkLst>
            <pc:docMk/>
            <pc:sldMk cId="889286239" sldId="1067"/>
            <ac:picMk id="180" creationId="{00000000-0000-0000-0000-000000000000}"/>
          </ac:picMkLst>
        </pc:picChg>
      </pc:sldChg>
      <pc:sldChg chg="modSp add del">
        <pc:chgData name="Rebecca Salles" userId="66a2db3d815e233f" providerId="LiveId" clId="{C1CC8698-C0F2-4B11-A386-BE30CE1E7035}" dt="2020-02-04T02:23:02.643" v="560" actId="47"/>
        <pc:sldMkLst>
          <pc:docMk/>
          <pc:sldMk cId="2932559106" sldId="1067"/>
        </pc:sldMkLst>
        <pc:graphicFrameChg chg="mod">
          <ac:chgData name="Rebecca Salles" userId="66a2db3d815e233f" providerId="LiveId" clId="{C1CC8698-C0F2-4B11-A386-BE30CE1E7035}" dt="2020-02-04T02:21:14.509" v="498" actId="478"/>
          <ac:graphicFrameMkLst>
            <pc:docMk/>
            <pc:sldMk cId="2932559106" sldId="1067"/>
            <ac:graphicFrameMk id="2" creationId="{13704885-5332-4C09-B7CE-5AAE0845C419}"/>
          </ac:graphicFrameMkLst>
        </pc:graphicFrameChg>
      </pc:sldChg>
      <pc:sldChg chg="addSp delSp modSp add">
        <pc:chgData name="Rebecca Salles" userId="66a2db3d815e233f" providerId="LiveId" clId="{C1CC8698-C0F2-4B11-A386-BE30CE1E7035}" dt="2020-02-04T02:26:39.905" v="629"/>
        <pc:sldMkLst>
          <pc:docMk/>
          <pc:sldMk cId="2451771944" sldId="1068"/>
        </pc:sldMkLst>
        <pc:spChg chg="add del">
          <ac:chgData name="Rebecca Salles" userId="66a2db3d815e233f" providerId="LiveId" clId="{C1CC8698-C0F2-4B11-A386-BE30CE1E7035}" dt="2020-02-04T02:26:29.298" v="626"/>
          <ac:spMkLst>
            <pc:docMk/>
            <pc:sldMk cId="2451771944" sldId="1068"/>
            <ac:spMk id="2" creationId="{81F6764D-9131-4CB9-BAE0-9A09BD2FF2FA}"/>
          </ac:spMkLst>
        </pc:spChg>
        <pc:spChg chg="mod">
          <ac:chgData name="Rebecca Salles" userId="66a2db3d815e233f" providerId="LiveId" clId="{C1CC8698-C0F2-4B11-A386-BE30CE1E7035}" dt="2020-02-04T02:26:09.293" v="620"/>
          <ac:spMkLst>
            <pc:docMk/>
            <pc:sldMk cId="2451771944" sldId="1068"/>
            <ac:spMk id="11" creationId="{34868933-5739-4644-8B3C-A358ADAC50D5}"/>
          </ac:spMkLst>
        </pc:spChg>
        <pc:spChg chg="del">
          <ac:chgData name="Rebecca Salles" userId="66a2db3d815e233f" providerId="LiveId" clId="{C1CC8698-C0F2-4B11-A386-BE30CE1E7035}" dt="2020-02-04T02:26:13.167" v="621" actId="478"/>
          <ac:spMkLst>
            <pc:docMk/>
            <pc:sldMk cId="2451771944" sldId="1068"/>
            <ac:spMk id="14" creationId="{B9E9EC06-0D24-41E8-B337-4165712A6E0C}"/>
          </ac:spMkLst>
        </pc:spChg>
        <pc:spChg chg="del">
          <ac:chgData name="Rebecca Salles" userId="66a2db3d815e233f" providerId="LiveId" clId="{C1CC8698-C0F2-4B11-A386-BE30CE1E7035}" dt="2020-02-04T02:26:16.557" v="622" actId="478"/>
          <ac:spMkLst>
            <pc:docMk/>
            <pc:sldMk cId="2451771944" sldId="1068"/>
            <ac:spMk id="16" creationId="{B310AA06-3B48-4396-BD0D-DCBA9B0EE80E}"/>
          </ac:spMkLst>
        </pc:spChg>
        <pc:graphicFrameChg chg="del mod">
          <ac:chgData name="Rebecca Salles" userId="66a2db3d815e233f" providerId="LiveId" clId="{C1CC8698-C0F2-4B11-A386-BE30CE1E7035}" dt="2020-02-04T02:26:23.196" v="624" actId="478"/>
          <ac:graphicFrameMkLst>
            <pc:docMk/>
            <pc:sldMk cId="2451771944" sldId="1068"/>
            <ac:graphicFrameMk id="12" creationId="{B700072C-9DE6-4552-9643-24DB3ACB8A9B}"/>
          </ac:graphicFrameMkLst>
        </pc:graphicFrameChg>
        <pc:picChg chg="del">
          <ac:chgData name="Rebecca Salles" userId="66a2db3d815e233f" providerId="LiveId" clId="{C1CC8698-C0F2-4B11-A386-BE30CE1E7035}" dt="2020-02-04T02:26:13.167" v="621" actId="478"/>
          <ac:picMkLst>
            <pc:docMk/>
            <pc:sldMk cId="2451771944" sldId="1068"/>
            <ac:picMk id="13" creationId="{1EE798D1-9206-4C93-9C1D-40A0C8D13D52}"/>
          </ac:picMkLst>
        </pc:picChg>
        <pc:picChg chg="del">
          <ac:chgData name="Rebecca Salles" userId="66a2db3d815e233f" providerId="LiveId" clId="{C1CC8698-C0F2-4B11-A386-BE30CE1E7035}" dt="2020-02-04T02:26:13.167" v="621" actId="478"/>
          <ac:picMkLst>
            <pc:docMk/>
            <pc:sldMk cId="2451771944" sldId="1068"/>
            <ac:picMk id="15" creationId="{38F2FA6F-A2CC-4DB3-AF8F-3FA3AD923892}"/>
          </ac:picMkLst>
        </pc:picChg>
        <pc:picChg chg="add del">
          <ac:chgData name="Rebecca Salles" userId="66a2db3d815e233f" providerId="LiveId" clId="{C1CC8698-C0F2-4B11-A386-BE30CE1E7035}" dt="2020-02-04T02:26:35.469" v="628"/>
          <ac:picMkLst>
            <pc:docMk/>
            <pc:sldMk cId="2451771944" sldId="1068"/>
            <ac:picMk id="17" creationId="{BB79417E-5E5E-407B-98FE-9D8909B29FD4}"/>
          </ac:picMkLst>
        </pc:picChg>
        <pc:picChg chg="add">
          <ac:chgData name="Rebecca Salles" userId="66a2db3d815e233f" providerId="LiveId" clId="{C1CC8698-C0F2-4B11-A386-BE30CE1E7035}" dt="2020-02-04T02:26:39.905" v="629"/>
          <ac:picMkLst>
            <pc:docMk/>
            <pc:sldMk cId="2451771944" sldId="1068"/>
            <ac:picMk id="18" creationId="{EB0AE6F5-3840-4A44-906C-DC1BF36DF0AB}"/>
          </ac:picMkLst>
        </pc:picChg>
        <pc:picChg chg="add">
          <ac:chgData name="Rebecca Salles" userId="66a2db3d815e233f" providerId="LiveId" clId="{C1CC8698-C0F2-4B11-A386-BE30CE1E7035}" dt="2020-02-04T02:26:39.905" v="629"/>
          <ac:picMkLst>
            <pc:docMk/>
            <pc:sldMk cId="2451771944" sldId="1068"/>
            <ac:picMk id="19" creationId="{B240B182-77E9-4546-9DA2-410F3779AF3C}"/>
          </ac:picMkLst>
        </pc:picChg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3593677743" sldId="1079"/>
        </pc:sldMkLst>
      </pc:sldChg>
      <pc:sldChg chg="add del">
        <pc:chgData name="Rebecca Salles" userId="66a2db3d815e233f" providerId="LiveId" clId="{C1CC8698-C0F2-4B11-A386-BE30CE1E7035}" dt="2020-02-04T02:40:25.870" v="679" actId="47"/>
        <pc:sldMkLst>
          <pc:docMk/>
          <pc:sldMk cId="2174289915" sldId="1147"/>
        </pc:sldMkLst>
      </pc:sldChg>
      <pc:sldChg chg="addSp delSp add">
        <pc:chgData name="Rebecca Salles" userId="66a2db3d815e233f" providerId="LiveId" clId="{C1CC8698-C0F2-4B11-A386-BE30CE1E7035}" dt="2020-02-04T02:39:07.317" v="645" actId="478"/>
        <pc:sldMkLst>
          <pc:docMk/>
          <pc:sldMk cId="3300585041" sldId="1148"/>
        </pc:sldMkLst>
        <pc:spChg chg="add del">
          <ac:chgData name="Rebecca Salles" userId="66a2db3d815e233f" providerId="LiveId" clId="{C1CC8698-C0F2-4B11-A386-BE30CE1E7035}" dt="2020-02-04T02:39:07.317" v="645" actId="478"/>
          <ac:spMkLst>
            <pc:docMk/>
            <pc:sldMk cId="3300585041" sldId="1148"/>
            <ac:spMk id="11" creationId="{93C2B121-C5B5-465F-BCA9-51CDF01F4B73}"/>
          </ac:spMkLst>
        </pc:spChg>
        <pc:graphicFrameChg chg="add del">
          <ac:chgData name="Rebecca Salles" userId="66a2db3d815e233f" providerId="LiveId" clId="{C1CC8698-C0F2-4B11-A386-BE30CE1E7035}" dt="2020-02-04T02:39:06.552" v="644" actId="478"/>
          <ac:graphicFrameMkLst>
            <pc:docMk/>
            <pc:sldMk cId="3300585041" sldId="1148"/>
            <ac:graphicFrameMk id="2" creationId="{E98DFEED-11A0-4DE2-9C62-A67F4F348280}"/>
          </ac:graphicFrameMkLst>
        </pc:graphicFrameChg>
      </pc:sldChg>
      <pc:sldChg chg="addSp delSp modSp add del">
        <pc:chgData name="Rebecca Salles" userId="66a2db3d815e233f" providerId="LiveId" clId="{C1CC8698-C0F2-4B11-A386-BE30CE1E7035}" dt="2020-02-04T03:53:30.550" v="1427" actId="47"/>
        <pc:sldMkLst>
          <pc:docMk/>
          <pc:sldMk cId="2736776309" sldId="1149"/>
        </pc:sldMkLst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6" creationId="{E5420238-7780-4CC4-9BC3-F1EA3382F77E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7" creationId="{DEC188C0-823A-458E-9D2F-2155B4FB2AD4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8" creationId="{6B34018F-B0AD-4B88-A0C1-479672752A10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9" creationId="{3D76134E-76ED-4DEF-89FD-BBB7D7259D05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0" creationId="{6CFAF7D3-EB1B-4505-ABF5-8D87E763BBE5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1" creationId="{C721A1BB-B344-4E1F-9164-8BB01735EE96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2" creationId="{99CF960C-12B8-4BAB-8512-A5B63A2D2A42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3" creationId="{A38D2DA3-AEFD-4F99-95D3-E919BE260C57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4" creationId="{7495F6DD-9EA4-495F-B144-A5138D7B1C0F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5" creationId="{B7AECC5B-8225-4198-8261-7E8D579DA79B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6" creationId="{53D9EC83-4DF3-4C1E-BBF8-65451A9C2206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7" creationId="{0CADA96E-3B90-4839-923D-B07EA53905EB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9" creationId="{AEC714E6-F389-4A5C-B8FE-B350DD228CDD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0" creationId="{5B9EDBF5-CF1F-4826-AB5A-6DADFC8ABF45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1" creationId="{5D317323-0A00-46A1-BEB7-5F95BC5F1457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2" creationId="{889EA851-65A4-4980-A2A5-074F7185B8C8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3" creationId="{67631B98-828D-43F9-B11E-7958C61266FD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4" creationId="{B38A8C5B-7E7A-49A6-ADBC-C96276DE3B42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5" creationId="{ACA6A0DC-6010-4946-813E-A3E94EFD39D7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6" creationId="{314A6F88-2CD2-45EB-913E-D6B2E3B3A072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7" creationId="{2156DAA8-1327-4049-BF27-1CCA5CD43F3D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8" creationId="{D3F446A5-19C6-478F-BA9C-832C24E853CD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29" creationId="{ED7226F8-5CA6-481B-8D07-FE379ECDEA64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30" creationId="{F21FC0B8-BF70-465A-8942-595E32BD84C7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31" creationId="{C6F7C12F-2F61-4025-BD2B-5107CFAC8ED5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32" creationId="{1D829373-4D1D-4034-8A5E-FCEEA70B9097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02" creationId="{046E0FD6-E976-40DC-9ECB-48A2FEFD550D}"/>
          </ac:spMkLst>
        </pc:spChg>
        <pc:spChg chg="mod">
          <ac:chgData name="Rebecca Salles" userId="66a2db3d815e233f" providerId="LiveId" clId="{C1CC8698-C0F2-4B11-A386-BE30CE1E7035}" dt="2020-02-04T03:49:17.079" v="1275" actId="164"/>
          <ac:spMkLst>
            <pc:docMk/>
            <pc:sldMk cId="2736776309" sldId="1149"/>
            <ac:spMk id="103" creationId="{E0D72825-389D-4014-85D4-CD061EBFBDC1}"/>
          </ac:spMkLst>
        </pc:spChg>
        <pc:spChg chg="del">
          <ac:chgData name="Rebecca Salles" userId="66a2db3d815e233f" providerId="LiveId" clId="{C1CC8698-C0F2-4B11-A386-BE30CE1E7035}" dt="2020-02-04T03:45:07.622" v="1158" actId="478"/>
          <ac:spMkLst>
            <pc:docMk/>
            <pc:sldMk cId="2736776309" sldId="1149"/>
            <ac:spMk id="211" creationId="{286B220E-D03D-40E8-8EB7-5D0F1A6C6FA5}"/>
          </ac:spMkLst>
        </pc:spChg>
        <pc:spChg chg="del">
          <ac:chgData name="Rebecca Salles" userId="66a2db3d815e233f" providerId="LiveId" clId="{C1CC8698-C0F2-4B11-A386-BE30CE1E7035}" dt="2020-02-04T03:45:07.622" v="1158" actId="478"/>
          <ac:spMkLst>
            <pc:docMk/>
            <pc:sldMk cId="2736776309" sldId="1149"/>
            <ac:spMk id="233" creationId="{57100719-FFC4-4736-88CE-0838CCC8A59E}"/>
          </ac:spMkLst>
        </pc:spChg>
        <pc:spChg chg="del">
          <ac:chgData name="Rebecca Salles" userId="66a2db3d815e233f" providerId="LiveId" clId="{C1CC8698-C0F2-4B11-A386-BE30CE1E7035}" dt="2020-02-04T03:45:07.622" v="1158" actId="478"/>
          <ac:spMkLst>
            <pc:docMk/>
            <pc:sldMk cId="2736776309" sldId="1149"/>
            <ac:spMk id="234" creationId="{B748B5BB-4ABB-49F5-BC64-7DD23EC04387}"/>
          </ac:spMkLst>
        </pc:spChg>
        <pc:spChg chg="del">
          <ac:chgData name="Rebecca Salles" userId="66a2db3d815e233f" providerId="LiveId" clId="{C1CC8698-C0F2-4B11-A386-BE30CE1E7035}" dt="2020-02-04T03:45:58.417" v="1162" actId="478"/>
          <ac:spMkLst>
            <pc:docMk/>
            <pc:sldMk cId="2736776309" sldId="1149"/>
            <ac:spMk id="333" creationId="{55342F6C-9566-44C3-BC92-75D7BB9E845A}"/>
          </ac:spMkLst>
        </pc:spChg>
        <pc:spChg chg="add del mod">
          <ac:chgData name="Rebecca Salles" userId="66a2db3d815e233f" providerId="LiveId" clId="{C1CC8698-C0F2-4B11-A386-BE30CE1E7035}" dt="2020-02-04T03:47:53.465" v="1271" actId="1038"/>
          <ac:spMkLst>
            <pc:docMk/>
            <pc:sldMk cId="2736776309" sldId="1149"/>
            <ac:spMk id="334" creationId="{E92451C3-8A64-4BE0-9F92-EB2129F27157}"/>
          </ac:spMkLst>
        </pc:spChg>
        <pc:spChg chg="add del">
          <ac:chgData name="Rebecca Salles" userId="66a2db3d815e233f" providerId="LiveId" clId="{C1CC8698-C0F2-4B11-A386-BE30CE1E7035}" dt="2020-02-04T03:48:29.054" v="1272" actId="478"/>
          <ac:spMkLst>
            <pc:docMk/>
            <pc:sldMk cId="2736776309" sldId="1149"/>
            <ac:spMk id="335" creationId="{C1A3E734-31CA-426E-B10B-AA4ED3950E0B}"/>
          </ac:spMkLst>
        </pc:spChg>
        <pc:grpChg chg="add del mod">
          <ac:chgData name="Rebecca Salles" userId="66a2db3d815e233f" providerId="LiveId" clId="{C1CC8698-C0F2-4B11-A386-BE30CE1E7035}" dt="2020-02-04T03:49:20.063" v="1276" actId="21"/>
          <ac:grpSpMkLst>
            <pc:docMk/>
            <pc:sldMk cId="2736776309" sldId="1149"/>
            <ac:grpSpMk id="2" creationId="{5EE7034E-B5A0-4B25-A73B-EF92345F239A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3" creationId="{60BC22F7-1B2F-4A4B-8852-F078CA35A8A0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5" creationId="{5B46340A-486D-46DA-9170-8863356AA81D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51" creationId="{05B29B63-88D6-4A42-9846-C6D1FB54FCA8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52" creationId="{4DE7FA02-882D-4A21-9349-FC01E5ECE27A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62" creationId="{E572D28E-F0C8-45A4-B5D9-9A62C82753BE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67" creationId="{47616A3B-D248-4EB6-9656-07B45586D3E7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72" creationId="{1C889F5A-C6DD-4AEB-A627-89570C48BF0A}"/>
          </ac:grpSpMkLst>
        </pc:grpChg>
        <pc:grpChg chg="del">
          <ac:chgData name="Rebecca Salles" userId="66a2db3d815e233f" providerId="LiveId" clId="{C1CC8698-C0F2-4B11-A386-BE30CE1E7035}" dt="2020-02-04T03:45:36.328" v="1159" actId="478"/>
          <ac:grpSpMkLst>
            <pc:docMk/>
            <pc:sldMk cId="2736776309" sldId="1149"/>
            <ac:grpSpMk id="235" creationId="{3EA1A995-80B3-4B35-B715-6395B93A89AA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52" creationId="{137C8375-9055-47DE-9372-7F6D8B1032FA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63" creationId="{44D16020-F4D6-4187-AC99-A7EF69CF97E1}"/>
          </ac:grpSpMkLst>
        </pc:grpChg>
        <pc:grpChg chg="del">
          <ac:chgData name="Rebecca Salles" userId="66a2db3d815e233f" providerId="LiveId" clId="{C1CC8698-C0F2-4B11-A386-BE30CE1E7035}" dt="2020-02-04T03:45:36.328" v="1159" actId="478"/>
          <ac:grpSpMkLst>
            <pc:docMk/>
            <pc:sldMk cId="2736776309" sldId="1149"/>
            <ac:grpSpMk id="278" creationId="{FE78EB8E-364E-4ED7-9CA2-4B598DD87B1D}"/>
          </ac:grpSpMkLst>
        </pc:grpChg>
        <pc:grpChg chg="del">
          <ac:chgData name="Rebecca Salles" userId="66a2db3d815e233f" providerId="LiveId" clId="{C1CC8698-C0F2-4B11-A386-BE30CE1E7035}" dt="2020-02-04T03:45:36.328" v="1159" actId="478"/>
          <ac:grpSpMkLst>
            <pc:docMk/>
            <pc:sldMk cId="2736776309" sldId="1149"/>
            <ac:grpSpMk id="279" creationId="{B2406B8B-A31D-4BFB-ABC7-44A7873FF8E3}"/>
          </ac:grpSpMkLst>
        </pc:grpChg>
        <pc:grpChg chg="del">
          <ac:chgData name="Rebecca Salles" userId="66a2db3d815e233f" providerId="LiveId" clId="{C1CC8698-C0F2-4B11-A386-BE30CE1E7035}" dt="2020-02-04T03:45:36.328" v="1159" actId="478"/>
          <ac:grpSpMkLst>
            <pc:docMk/>
            <pc:sldMk cId="2736776309" sldId="1149"/>
            <ac:grpSpMk id="280" creationId="{1CDEBD5B-0898-44D3-9205-863FB7AFAA6F}"/>
          </ac:grpSpMkLst>
        </pc:grpChg>
        <pc:grpChg chg="del">
          <ac:chgData name="Rebecca Salles" userId="66a2db3d815e233f" providerId="LiveId" clId="{C1CC8698-C0F2-4B11-A386-BE30CE1E7035}" dt="2020-02-04T03:45:36.328" v="1159" actId="478"/>
          <ac:grpSpMkLst>
            <pc:docMk/>
            <pc:sldMk cId="2736776309" sldId="1149"/>
            <ac:grpSpMk id="281" creationId="{291A77D3-2226-4FF9-8975-3396C88B783D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82" creationId="{2EFD69AE-D2E8-4234-9F33-F2C6FCAA67BD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83" creationId="{736CD7CC-42B2-4BB6-9AAA-C75C7ED9D0EF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84" creationId="{214FD545-0A4D-43C2-BBFE-E1D98D3E229C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85" creationId="{0F54D249-9543-4E38-8B41-BD010350D1E9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86" creationId="{F6EFC8BB-D66F-4972-AB3D-3634891B942B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295" creationId="{BA0E36B1-081B-42C8-8A81-89079C020EF1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07" creationId="{27953055-42E9-46F1-82AF-FF821576E263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50" creationId="{7EB458F0-0E87-4839-8DC4-5003CB2B16F6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56" creationId="{C0C866B3-E322-4D63-A772-7B6E2C53B7AD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62" creationId="{CEB64506-3572-44AC-98CA-999F9C5484E8}"/>
          </ac:grpSpMkLst>
        </pc:grpChg>
        <pc:grpChg chg="mod">
          <ac:chgData name="Rebecca Salles" userId="66a2db3d815e233f" providerId="LiveId" clId="{C1CC8698-C0F2-4B11-A386-BE30CE1E7035}" dt="2020-02-04T03:49:17.079" v="1275" actId="164"/>
          <ac:grpSpMkLst>
            <pc:docMk/>
            <pc:sldMk cId="2736776309" sldId="1149"/>
            <ac:grpSpMk id="368" creationId="{49BEB5EC-1FFF-4776-8A6A-F1EE9F66B0CC}"/>
          </ac:grpSpMkLst>
        </pc:grpChg>
        <pc:picChg chg="mod">
          <ac:chgData name="Rebecca Salles" userId="66a2db3d815e233f" providerId="LiveId" clId="{C1CC8698-C0F2-4B11-A386-BE30CE1E7035}" dt="2020-02-04T03:49:17.079" v="1275" actId="164"/>
          <ac:picMkLst>
            <pc:docMk/>
            <pc:sldMk cId="2736776309" sldId="1149"/>
            <ac:picMk id="267" creationId="{6CC01938-DDD8-4903-92E5-6AE3905A389F}"/>
          </ac:picMkLst>
        </pc:picChg>
        <pc:picChg chg="mod">
          <ac:chgData name="Rebecca Salles" userId="66a2db3d815e233f" providerId="LiveId" clId="{C1CC8698-C0F2-4B11-A386-BE30CE1E7035}" dt="2020-02-04T03:49:17.079" v="1275" actId="164"/>
          <ac:picMkLst>
            <pc:docMk/>
            <pc:sldMk cId="2736776309" sldId="1149"/>
            <ac:picMk id="268" creationId="{6061884F-F68D-4360-B9E1-628D990D3F6D}"/>
          </ac:picMkLst>
        </pc:picChg>
        <pc:picChg chg="mod">
          <ac:chgData name="Rebecca Salles" userId="66a2db3d815e233f" providerId="LiveId" clId="{C1CC8698-C0F2-4B11-A386-BE30CE1E7035}" dt="2020-02-04T03:49:17.079" v="1275" actId="164"/>
          <ac:picMkLst>
            <pc:docMk/>
            <pc:sldMk cId="2736776309" sldId="1149"/>
            <ac:picMk id="271" creationId="{4F28CE87-9850-4C16-BA57-BE136A5F9304}"/>
          </ac:picMkLst>
        </pc:picChg>
        <pc:picChg chg="mod">
          <ac:chgData name="Rebecca Salles" userId="66a2db3d815e233f" providerId="LiveId" clId="{C1CC8698-C0F2-4B11-A386-BE30CE1E7035}" dt="2020-02-04T03:49:17.079" v="1275" actId="164"/>
          <ac:picMkLst>
            <pc:docMk/>
            <pc:sldMk cId="2736776309" sldId="1149"/>
            <ac:picMk id="273" creationId="{BDE3CEFE-F5FF-475E-94DC-28E41875D139}"/>
          </ac:picMkLst>
        </pc:picChg>
        <pc:cxnChg chg="mod">
          <ac:chgData name="Rebecca Salles" userId="66a2db3d815e233f" providerId="LiveId" clId="{C1CC8698-C0F2-4B11-A386-BE30CE1E7035}" dt="2020-02-04T03:49:17.079" v="1275" actId="164"/>
          <ac:cxnSpMkLst>
            <pc:docMk/>
            <pc:sldMk cId="2736776309" sldId="1149"/>
            <ac:cxnSpMk id="5" creationId="{75925DC5-3EB7-4602-AEE0-BE4D08D1746B}"/>
          </ac:cxnSpMkLst>
        </pc:cxnChg>
        <pc:cxnChg chg="mod">
          <ac:chgData name="Rebecca Salles" userId="66a2db3d815e233f" providerId="LiveId" clId="{C1CC8698-C0F2-4B11-A386-BE30CE1E7035}" dt="2020-02-04T03:49:20.063" v="1276" actId="21"/>
          <ac:cxnSpMkLst>
            <pc:docMk/>
            <pc:sldMk cId="2736776309" sldId="1149"/>
            <ac:cxnSpMk id="236" creationId="{CECC426D-7979-4FBC-B0EC-9F9881C9BFB8}"/>
          </ac:cxnSpMkLst>
        </pc:cxnChg>
        <pc:cxnChg chg="add del mod">
          <ac:chgData name="Rebecca Salles" userId="66a2db3d815e233f" providerId="LiveId" clId="{C1CC8698-C0F2-4B11-A386-BE30CE1E7035}" dt="2020-02-04T03:46:38.673" v="1221" actId="1036"/>
          <ac:cxnSpMkLst>
            <pc:docMk/>
            <pc:sldMk cId="2736776309" sldId="1149"/>
            <ac:cxnSpMk id="241" creationId="{B7C5285C-0B02-4EC7-A257-47D48CB03059}"/>
          </ac:cxnSpMkLst>
        </pc:cxnChg>
        <pc:cxnChg chg="del">
          <ac:chgData name="Rebecca Salles" userId="66a2db3d815e233f" providerId="LiveId" clId="{C1CC8698-C0F2-4B11-A386-BE30CE1E7035}" dt="2020-02-04T03:45:48.232" v="1160" actId="478"/>
          <ac:cxnSpMkLst>
            <pc:docMk/>
            <pc:sldMk cId="2736776309" sldId="1149"/>
            <ac:cxnSpMk id="247" creationId="{970852B3-20B7-4B51-AA66-BA13E34BAD81}"/>
          </ac:cxnSpMkLst>
        </pc:cxnChg>
        <pc:cxnChg chg="del">
          <ac:chgData name="Rebecca Salles" userId="66a2db3d815e233f" providerId="LiveId" clId="{C1CC8698-C0F2-4B11-A386-BE30CE1E7035}" dt="2020-02-04T03:45:53.809" v="1161" actId="478"/>
          <ac:cxnSpMkLst>
            <pc:docMk/>
            <pc:sldMk cId="2736776309" sldId="1149"/>
            <ac:cxnSpMk id="248" creationId="{4E688B3F-7CE5-4926-8655-97B2C382B813}"/>
          </ac:cxnSpMkLst>
        </pc:cxnChg>
        <pc:cxnChg chg="del">
          <ac:chgData name="Rebecca Salles" userId="66a2db3d815e233f" providerId="LiveId" clId="{C1CC8698-C0F2-4B11-A386-BE30CE1E7035}" dt="2020-02-04T03:46:03.604" v="1163" actId="478"/>
          <ac:cxnSpMkLst>
            <pc:docMk/>
            <pc:sldMk cId="2736776309" sldId="1149"/>
            <ac:cxnSpMk id="249" creationId="{30957BED-2D8D-4D98-B7B5-ACCABAEA03B0}"/>
          </ac:cxnSpMkLst>
        </pc:cxnChg>
        <pc:cxnChg chg="del">
          <ac:chgData name="Rebecca Salles" userId="66a2db3d815e233f" providerId="LiveId" clId="{C1CC8698-C0F2-4B11-A386-BE30CE1E7035}" dt="2020-02-04T03:46:07.243" v="1164" actId="478"/>
          <ac:cxnSpMkLst>
            <pc:docMk/>
            <pc:sldMk cId="2736776309" sldId="1149"/>
            <ac:cxnSpMk id="250" creationId="{6073C194-2D91-46C2-AD7C-E6AA8CD2A6AC}"/>
          </ac:cxnSpMkLst>
        </pc:cxnChg>
        <pc:cxnChg chg="del">
          <ac:chgData name="Rebecca Salles" userId="66a2db3d815e233f" providerId="LiveId" clId="{C1CC8698-C0F2-4B11-A386-BE30CE1E7035}" dt="2020-02-04T03:46:11.086" v="1165" actId="478"/>
          <ac:cxnSpMkLst>
            <pc:docMk/>
            <pc:sldMk cId="2736776309" sldId="1149"/>
            <ac:cxnSpMk id="251" creationId="{F0B31F43-B381-4778-9FC7-DD39B88E7BF4}"/>
          </ac:cxnSpMkLst>
        </pc:cxnChg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2620412416" sldId="1161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641762833" sldId="1162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2856603811" sldId="1163"/>
        </pc:sldMkLst>
      </pc:sldChg>
      <pc:sldChg chg="add del">
        <pc:chgData name="Rebecca Salles" userId="66a2db3d815e233f" providerId="LiveId" clId="{C1CC8698-C0F2-4B11-A386-BE30CE1E7035}" dt="2020-02-04T01:27:53.166" v="156" actId="47"/>
        <pc:sldMkLst>
          <pc:docMk/>
          <pc:sldMk cId="2542523651" sldId="1164"/>
        </pc:sldMkLst>
      </pc:sldChg>
      <pc:sldChg chg="add del">
        <pc:chgData name="Rebecca Salles" userId="66a2db3d815e233f" providerId="LiveId" clId="{C1CC8698-C0F2-4B11-A386-BE30CE1E7035}" dt="2020-02-04T01:27:57.356" v="157" actId="47"/>
        <pc:sldMkLst>
          <pc:docMk/>
          <pc:sldMk cId="1975279388" sldId="1165"/>
        </pc:sldMkLst>
      </pc:sldChg>
      <pc:sldMasterChg chg="delSldLayout">
        <pc:chgData name="Rebecca Salles" userId="66a2db3d815e233f" providerId="LiveId" clId="{C1CC8698-C0F2-4B11-A386-BE30CE1E7035}" dt="2020-02-04T01:27:53.166" v="156" actId="47"/>
        <pc:sldMasterMkLst>
          <pc:docMk/>
          <pc:sldMasterMk cId="2581412177" sldId="2147483679"/>
        </pc:sldMasterMkLst>
        <pc:sldLayoutChg chg="del">
          <pc:chgData name="Rebecca Salles" userId="66a2db3d815e233f" providerId="LiveId" clId="{C1CC8698-C0F2-4B11-A386-BE30CE1E7035}" dt="2020-02-04T01:27:53.166" v="156" actId="47"/>
          <pc:sldLayoutMkLst>
            <pc:docMk/>
            <pc:sldMasterMk cId="2581412177" sldId="2147483679"/>
            <pc:sldLayoutMk cId="152542672" sldId="2147483686"/>
          </pc:sldLayoutMkLst>
        </pc:sldLayoutChg>
      </pc:sldMasterChg>
    </pc:docChg>
  </pc:docChgLst>
  <pc:docChgLst>
    <pc:chgData name="Rebecca Salles" userId="66a2db3d815e233f" providerId="LiveId" clId="{1C3B2707-65B5-4B64-B923-557E4B9C3EF1}"/>
    <pc:docChg chg="undo custSel addSld delSld modSld">
      <pc:chgData name="Rebecca Salles" userId="66a2db3d815e233f" providerId="LiveId" clId="{1C3B2707-65B5-4B64-B923-557E4B9C3EF1}" dt="2019-12-13T02:47:10.698" v="993" actId="20577"/>
      <pc:docMkLst>
        <pc:docMk/>
      </pc:docMkLst>
      <pc:sldChg chg="modSp">
        <pc:chgData name="Rebecca Salles" userId="66a2db3d815e233f" providerId="LiveId" clId="{1C3B2707-65B5-4B64-B923-557E4B9C3EF1}" dt="2019-12-13T01:37:41.649" v="991" actId="20577"/>
        <pc:sldMkLst>
          <pc:docMk/>
          <pc:sldMk cId="364109873" sldId="256"/>
        </pc:sldMkLst>
        <pc:spChg chg="mod">
          <ac:chgData name="Rebecca Salles" userId="66a2db3d815e233f" providerId="LiveId" clId="{1C3B2707-65B5-4B64-B923-557E4B9C3EF1}" dt="2019-12-13T01:37:41.649" v="991" actId="20577"/>
          <ac:spMkLst>
            <pc:docMk/>
            <pc:sldMk cId="364109873" sldId="256"/>
            <ac:spMk id="9" creationId="{00000000-0000-0000-0000-000000000000}"/>
          </ac:spMkLst>
        </pc:spChg>
      </pc:sldChg>
      <pc:sldChg chg="modSp">
        <pc:chgData name="Rebecca Salles" userId="66a2db3d815e233f" providerId="LiveId" clId="{1C3B2707-65B5-4B64-B923-557E4B9C3EF1}" dt="2019-12-13T00:52:33.874" v="365"/>
        <pc:sldMkLst>
          <pc:docMk/>
          <pc:sldMk cId="992841617" sldId="1045"/>
        </pc:sldMkLst>
        <pc:graphicFrameChg chg="mod">
          <ac:chgData name="Rebecca Salles" userId="66a2db3d815e233f" providerId="LiveId" clId="{1C3B2707-65B5-4B64-B923-557E4B9C3EF1}" dt="2019-12-13T00:52:33.874" v="365"/>
          <ac:graphicFrameMkLst>
            <pc:docMk/>
            <pc:sldMk cId="992841617" sldId="1045"/>
            <ac:graphicFrameMk id="2" creationId="{376C91C3-ACE6-4946-AA4F-827F0271BEF7}"/>
          </ac:graphicFrameMkLst>
        </pc:graphicFrameChg>
      </pc:sldChg>
      <pc:sldChg chg="addSp delSp modSp">
        <pc:chgData name="Rebecca Salles" userId="66a2db3d815e233f" providerId="LiveId" clId="{1C3B2707-65B5-4B64-B923-557E4B9C3EF1}" dt="2019-12-13T00:30:00.573" v="289" actId="14100"/>
        <pc:sldMkLst>
          <pc:docMk/>
          <pc:sldMk cId="1483654122" sldId="1050"/>
        </pc:sldMkLst>
        <pc:spChg chg="add del mod">
          <ac:chgData name="Rebecca Salles" userId="66a2db3d815e233f" providerId="LiveId" clId="{1C3B2707-65B5-4B64-B923-557E4B9C3EF1}" dt="2019-12-13T00:28:17.231" v="174" actId="478"/>
          <ac:spMkLst>
            <pc:docMk/>
            <pc:sldMk cId="1483654122" sldId="1050"/>
            <ac:spMk id="3" creationId="{D5D52719-EFA4-465D-97C1-CA2E01E377DA}"/>
          </ac:spMkLst>
        </pc:spChg>
        <pc:spChg chg="mod">
          <ac:chgData name="Rebecca Salles" userId="66a2db3d815e233f" providerId="LiveId" clId="{1C3B2707-65B5-4B64-B923-557E4B9C3EF1}" dt="2019-12-13T00:29:52.021" v="287" actId="20577"/>
          <ac:spMkLst>
            <pc:docMk/>
            <pc:sldMk cId="1483654122" sldId="1050"/>
            <ac:spMk id="7" creationId="{29A80215-AE3A-43F7-892F-BC745416B1CF}"/>
          </ac:spMkLst>
        </pc:spChg>
        <pc:spChg chg="del mod">
          <ac:chgData name="Rebecca Salles" userId="66a2db3d815e233f" providerId="LiveId" clId="{1C3B2707-65B5-4B64-B923-557E4B9C3EF1}" dt="2019-12-13T00:28:14.452" v="173" actId="478"/>
          <ac:spMkLst>
            <pc:docMk/>
            <pc:sldMk cId="1483654122" sldId="1050"/>
            <ac:spMk id="8" creationId="{654A1D3D-219E-495E-BCEC-AC2394A8CB07}"/>
          </ac:spMkLst>
        </pc:spChg>
        <pc:picChg chg="mod">
          <ac:chgData name="Rebecca Salles" userId="66a2db3d815e233f" providerId="LiveId" clId="{1C3B2707-65B5-4B64-B923-557E4B9C3EF1}" dt="2019-12-13T00:30:00.573" v="289" actId="14100"/>
          <ac:picMkLst>
            <pc:docMk/>
            <pc:sldMk cId="1483654122" sldId="1050"/>
            <ac:picMk id="10" creationId="{794CBA1F-327D-4403-B0FF-EAD0F81C7B8E}"/>
          </ac:picMkLst>
        </pc:picChg>
        <pc:picChg chg="del">
          <ac:chgData name="Rebecca Salles" userId="66a2db3d815e233f" providerId="LiveId" clId="{1C3B2707-65B5-4B64-B923-557E4B9C3EF1}" dt="2019-12-13T00:25:48.546" v="119" actId="478"/>
          <ac:picMkLst>
            <pc:docMk/>
            <pc:sldMk cId="1483654122" sldId="1050"/>
            <ac:picMk id="11" creationId="{7B3F639A-FD9D-4ECC-99BF-E01FA94CF1EF}"/>
          </ac:picMkLst>
        </pc:picChg>
      </pc:sldChg>
      <pc:sldChg chg="modSp">
        <pc:chgData name="Rebecca Salles" userId="66a2db3d815e233f" providerId="LiveId" clId="{1C3B2707-65B5-4B64-B923-557E4B9C3EF1}" dt="2019-12-13T01:06:16.982" v="495" actId="20577"/>
        <pc:sldMkLst>
          <pc:docMk/>
          <pc:sldMk cId="1175268721" sldId="1052"/>
        </pc:sldMkLst>
        <pc:spChg chg="mod">
          <ac:chgData name="Rebecca Salles" userId="66a2db3d815e233f" providerId="LiveId" clId="{1C3B2707-65B5-4B64-B923-557E4B9C3EF1}" dt="2019-12-13T00:55:16.322" v="405" actId="1035"/>
          <ac:spMkLst>
            <pc:docMk/>
            <pc:sldMk cId="1175268721" sldId="1052"/>
            <ac:spMk id="11" creationId="{93C2B121-C5B5-465F-BCA9-51CDF01F4B73}"/>
          </ac:spMkLst>
        </pc:spChg>
        <pc:spChg chg="mod">
          <ac:chgData name="Rebecca Salles" userId="66a2db3d815e233f" providerId="LiveId" clId="{1C3B2707-65B5-4B64-B923-557E4B9C3EF1}" dt="2019-12-13T00:55:08.406" v="392" actId="1035"/>
          <ac:spMkLst>
            <pc:docMk/>
            <pc:sldMk cId="1175268721" sldId="1052"/>
            <ac:spMk id="14" creationId="{CC65AF29-C22D-40DB-AC0A-46338A9C1598}"/>
          </ac:spMkLst>
        </pc:spChg>
        <pc:graphicFrameChg chg="mod modGraphic">
          <ac:chgData name="Rebecca Salles" userId="66a2db3d815e233f" providerId="LiveId" clId="{1C3B2707-65B5-4B64-B923-557E4B9C3EF1}" dt="2019-12-13T01:06:16.982" v="495" actId="20577"/>
          <ac:graphicFrameMkLst>
            <pc:docMk/>
            <pc:sldMk cId="1175268721" sldId="1052"/>
            <ac:graphicFrameMk id="2" creationId="{E98DFEED-11A0-4DE2-9C62-A67F4F348280}"/>
          </ac:graphicFrameMkLst>
        </pc:graphicFrameChg>
      </pc:sldChg>
      <pc:sldChg chg="addSp delSp modSp del">
        <pc:chgData name="Rebecca Salles" userId="66a2db3d815e233f" providerId="LiveId" clId="{1C3B2707-65B5-4B64-B923-557E4B9C3EF1}" dt="2019-12-13T01:36:40.376" v="981" actId="47"/>
        <pc:sldMkLst>
          <pc:docMk/>
          <pc:sldMk cId="3278420030" sldId="1059"/>
        </pc:sldMkLst>
        <pc:spChg chg="mod">
          <ac:chgData name="Rebecca Salles" userId="66a2db3d815e233f" providerId="LiveId" clId="{1C3B2707-65B5-4B64-B923-557E4B9C3EF1}" dt="2019-12-13T01:09:46.950" v="578" actId="1036"/>
          <ac:spMkLst>
            <pc:docMk/>
            <pc:sldMk cId="3278420030" sldId="1059"/>
            <ac:spMk id="7" creationId="{29A80215-AE3A-43F7-892F-BC745416B1CF}"/>
          </ac:spMkLst>
        </pc:spChg>
        <pc:spChg chg="add del">
          <ac:chgData name="Rebecca Salles" userId="66a2db3d815e233f" providerId="LiveId" clId="{1C3B2707-65B5-4B64-B923-557E4B9C3EF1}" dt="2019-12-13T01:01:33.863" v="415"/>
          <ac:spMkLst>
            <pc:docMk/>
            <pc:sldMk cId="3278420030" sldId="1059"/>
            <ac:spMk id="10" creationId="{54F7C1D1-3E57-4A51-9C93-CBA36DB3CF7A}"/>
          </ac:spMkLst>
        </pc:spChg>
        <pc:spChg chg="add del mod">
          <ac:chgData name="Rebecca Salles" userId="66a2db3d815e233f" providerId="LiveId" clId="{1C3B2707-65B5-4B64-B923-557E4B9C3EF1}" dt="2019-12-13T01:01:59.188" v="421" actId="478"/>
          <ac:spMkLst>
            <pc:docMk/>
            <pc:sldMk cId="3278420030" sldId="1059"/>
            <ac:spMk id="11" creationId="{76A8B1AE-660D-42D1-B20B-EAB1DE1826F1}"/>
          </ac:spMkLst>
        </pc:spChg>
        <pc:picChg chg="add del">
          <ac:chgData name="Rebecca Salles" userId="66a2db3d815e233f" providerId="LiveId" clId="{1C3B2707-65B5-4B64-B923-557E4B9C3EF1}" dt="2019-12-13T01:01:20.248" v="413"/>
          <ac:picMkLst>
            <pc:docMk/>
            <pc:sldMk cId="3278420030" sldId="1059"/>
            <ac:picMk id="2" creationId="{EF9F0673-42B8-462A-938C-B673FD3434D7}"/>
          </ac:picMkLst>
        </pc:picChg>
        <pc:picChg chg="del">
          <ac:chgData name="Rebecca Salles" userId="66a2db3d815e233f" providerId="LiveId" clId="{1C3B2707-65B5-4B64-B923-557E4B9C3EF1}" dt="2019-12-13T00:50:18.458" v="315" actId="478"/>
          <ac:picMkLst>
            <pc:docMk/>
            <pc:sldMk cId="3278420030" sldId="1059"/>
            <ac:picMk id="14" creationId="{13321539-C11C-4998-86AF-57E74E17F939}"/>
          </ac:picMkLst>
        </pc:picChg>
      </pc:sldChg>
      <pc:sldChg chg="delSp del">
        <pc:chgData name="Rebecca Salles" userId="66a2db3d815e233f" providerId="LiveId" clId="{1C3B2707-65B5-4B64-B923-557E4B9C3EF1}" dt="2019-12-13T00:55:43.032" v="410" actId="47"/>
        <pc:sldMkLst>
          <pc:docMk/>
          <pc:sldMk cId="3088140602" sldId="1061"/>
        </pc:sldMkLst>
        <pc:spChg chg="del">
          <ac:chgData name="Rebecca Salles" userId="66a2db3d815e233f" providerId="LiveId" clId="{1C3B2707-65B5-4B64-B923-557E4B9C3EF1}" dt="2019-12-13T00:51:14.587" v="318" actId="478"/>
          <ac:spMkLst>
            <pc:docMk/>
            <pc:sldMk cId="3088140602" sldId="1061"/>
            <ac:spMk id="14" creationId="{DA8C1CAD-34BE-41AD-B4C2-3C5E254DB442}"/>
          </ac:spMkLst>
        </pc:spChg>
        <pc:spChg chg="del">
          <ac:chgData name="Rebecca Salles" userId="66a2db3d815e233f" providerId="LiveId" clId="{1C3B2707-65B5-4B64-B923-557E4B9C3EF1}" dt="2019-12-13T00:51:14.587" v="318" actId="478"/>
          <ac:spMkLst>
            <pc:docMk/>
            <pc:sldMk cId="3088140602" sldId="1061"/>
            <ac:spMk id="15" creationId="{96A2A6A3-89D0-451D-B77F-C75B4F94C631}"/>
          </ac:spMkLst>
        </pc:spChg>
        <pc:spChg chg="del">
          <ac:chgData name="Rebecca Salles" userId="66a2db3d815e233f" providerId="LiveId" clId="{1C3B2707-65B5-4B64-B923-557E4B9C3EF1}" dt="2019-12-13T00:50:56.222" v="317" actId="478"/>
          <ac:spMkLst>
            <pc:docMk/>
            <pc:sldMk cId="3088140602" sldId="1061"/>
            <ac:spMk id="17" creationId="{D68B6381-D541-48DB-BD85-9DD00C4CC544}"/>
          </ac:spMkLst>
        </pc:spChg>
        <pc:graphicFrameChg chg="del">
          <ac:chgData name="Rebecca Salles" userId="66a2db3d815e233f" providerId="LiveId" clId="{1C3B2707-65B5-4B64-B923-557E4B9C3EF1}" dt="2019-12-13T00:50:56.222" v="317" actId="478"/>
          <ac:graphicFrameMkLst>
            <pc:docMk/>
            <pc:sldMk cId="3088140602" sldId="1061"/>
            <ac:graphicFrameMk id="10" creationId="{3B482FF2-A8AE-44D3-9EFF-A1002CED6B45}"/>
          </ac:graphicFrameMkLst>
        </pc:graphicFrameChg>
        <pc:graphicFrameChg chg="del">
          <ac:chgData name="Rebecca Salles" userId="66a2db3d815e233f" providerId="LiveId" clId="{1C3B2707-65B5-4B64-B923-557E4B9C3EF1}" dt="2019-12-13T00:51:14.587" v="318" actId="478"/>
          <ac:graphicFrameMkLst>
            <pc:docMk/>
            <pc:sldMk cId="3088140602" sldId="1061"/>
            <ac:graphicFrameMk id="11" creationId="{72580B17-C6CF-4730-9A28-054A388F4328}"/>
          </ac:graphicFrameMkLst>
        </pc:graphicFrameChg>
      </pc:sldChg>
      <pc:sldChg chg="del">
        <pc:chgData name="Rebecca Salles" userId="66a2db3d815e233f" providerId="LiveId" clId="{1C3B2707-65B5-4B64-B923-557E4B9C3EF1}" dt="2019-12-13T00:55:45.976" v="411" actId="47"/>
        <pc:sldMkLst>
          <pc:docMk/>
          <pc:sldMk cId="1606279060" sldId="1062"/>
        </pc:sldMkLst>
      </pc:sldChg>
      <pc:sldChg chg="addSp delSp modSp">
        <pc:chgData name="Rebecca Salles" userId="66a2db3d815e233f" providerId="LiveId" clId="{1C3B2707-65B5-4B64-B923-557E4B9C3EF1}" dt="2019-12-13T00:26:46.148" v="139" actId="1035"/>
        <pc:sldMkLst>
          <pc:docMk/>
          <pc:sldMk cId="2562463578" sldId="1063"/>
        </pc:sldMkLst>
        <pc:spChg chg="add del mod">
          <ac:chgData name="Rebecca Salles" userId="66a2db3d815e233f" providerId="LiveId" clId="{1C3B2707-65B5-4B64-B923-557E4B9C3EF1}" dt="2019-12-13T00:26:41.415" v="128" actId="478"/>
          <ac:spMkLst>
            <pc:docMk/>
            <pc:sldMk cId="2562463578" sldId="1063"/>
            <ac:spMk id="3" creationId="{EA8FCD74-9CCB-44B5-9BB2-17D4F398AD2D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0" creationId="{3253C645-CEC1-44C9-ABD2-44AEFE92AB59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1" creationId="{56633EF8-166E-40DA-91CD-C22050A5E9FE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2" creationId="{2E5C86FF-E57A-429D-ABC6-19C13AA78674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7" creationId="{D6E5BC66-0B2F-41E5-8046-0EAAB289CFAF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8" creationId="{B4148B36-92DF-4E52-B388-6DAE6AFC8F6C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69" creationId="{3FB9FD10-C8DE-4B84-A9B8-3B3623D45E02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70" creationId="{9472567D-2610-418C-A80D-3289780CFD3D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71" creationId="{A2296514-C3C0-4BA2-8A0D-1310EA3DF4E6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72" creationId="{FA77516C-09FB-4BB1-B40F-8132349AE335}"/>
          </ac:spMkLst>
        </pc:spChg>
        <pc:spChg chg="del">
          <ac:chgData name="Rebecca Salles" userId="66a2db3d815e233f" providerId="LiveId" clId="{1C3B2707-65B5-4B64-B923-557E4B9C3EF1}" dt="2019-12-13T00:26:38.914" v="127" actId="478"/>
          <ac:spMkLst>
            <pc:docMk/>
            <pc:sldMk cId="2562463578" sldId="1063"/>
            <ac:spMk id="73" creationId="{6A3D1427-3620-4257-8243-564D30FF1312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75" creationId="{2C86A52B-151E-4C8E-ACBC-B9B5E05A6F93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76" creationId="{E43F7B7A-90EA-4B68-8748-82CC5FD9814F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77" creationId="{986C05CC-6BC2-43B3-97E0-773283D9AF09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78" creationId="{6FE2492B-CE56-4AD6-87BE-17024865CF61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79" creationId="{5DF45FC2-B873-43E5-BBEC-8BD01E15D2BF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80" creationId="{7FA34E39-E2F8-48F0-A0A0-04E4EB9AB769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81" creationId="{500031FB-89D2-4430-81F3-BC98DEB711DA}"/>
          </ac:spMkLst>
        </pc:spChg>
        <pc:spChg chg="add mod">
          <ac:chgData name="Rebecca Salles" userId="66a2db3d815e233f" providerId="LiveId" clId="{1C3B2707-65B5-4B64-B923-557E4B9C3EF1}" dt="2019-12-13T00:26:46.148" v="139" actId="1035"/>
          <ac:spMkLst>
            <pc:docMk/>
            <pc:sldMk cId="2562463578" sldId="1063"/>
            <ac:spMk id="82" creationId="{BCB3A44D-B17B-4A55-962C-2DFD4CEAE0F7}"/>
          </ac:spMkLst>
        </pc:spChg>
        <pc:grpChg chg="del">
          <ac:chgData name="Rebecca Salles" userId="66a2db3d815e233f" providerId="LiveId" clId="{1C3B2707-65B5-4B64-B923-557E4B9C3EF1}" dt="2019-12-13T00:26:38.914" v="127" actId="478"/>
          <ac:grpSpMkLst>
            <pc:docMk/>
            <pc:sldMk cId="2562463578" sldId="1063"/>
            <ac:grpSpMk id="11" creationId="{341413D0-0CEE-45AC-A7DE-AE24DAB7A830}"/>
          </ac:grpSpMkLst>
        </pc:grpChg>
        <pc:grpChg chg="del">
          <ac:chgData name="Rebecca Salles" userId="66a2db3d815e233f" providerId="LiveId" clId="{1C3B2707-65B5-4B64-B923-557E4B9C3EF1}" dt="2019-12-13T00:26:38.914" v="127" actId="478"/>
          <ac:grpSpMkLst>
            <pc:docMk/>
            <pc:sldMk cId="2562463578" sldId="1063"/>
            <ac:grpSpMk id="57" creationId="{4188DBEC-7E14-410B-AA9E-492D02560035}"/>
          </ac:grpSpMkLst>
        </pc:grpChg>
        <pc:graphicFrameChg chg="add mod">
          <ac:chgData name="Rebecca Salles" userId="66a2db3d815e233f" providerId="LiveId" clId="{1C3B2707-65B5-4B64-B923-557E4B9C3EF1}" dt="2019-12-13T00:26:46.148" v="139" actId="1035"/>
          <ac:graphicFrameMkLst>
            <pc:docMk/>
            <pc:sldMk cId="2562463578" sldId="1063"/>
            <ac:graphicFrameMk id="74" creationId="{C1BA73E8-459E-45FC-BD1A-F41C803B28D2}"/>
          </ac:graphicFrameMkLst>
        </pc:graphicFrameChg>
        <pc:cxnChg chg="del">
          <ac:chgData name="Rebecca Salles" userId="66a2db3d815e233f" providerId="LiveId" clId="{1C3B2707-65B5-4B64-B923-557E4B9C3EF1}" dt="2019-12-13T00:26:38.914" v="127" actId="478"/>
          <ac:cxnSpMkLst>
            <pc:docMk/>
            <pc:sldMk cId="2562463578" sldId="1063"/>
            <ac:cxnSpMk id="63" creationId="{E8E961DC-EF47-42F0-82E2-93EDF4EDC834}"/>
          </ac:cxnSpMkLst>
        </pc:cxnChg>
        <pc:cxnChg chg="del">
          <ac:chgData name="Rebecca Salles" userId="66a2db3d815e233f" providerId="LiveId" clId="{1C3B2707-65B5-4B64-B923-557E4B9C3EF1}" dt="2019-12-13T00:26:38.914" v="127" actId="478"/>
          <ac:cxnSpMkLst>
            <pc:docMk/>
            <pc:sldMk cId="2562463578" sldId="1063"/>
            <ac:cxnSpMk id="64" creationId="{1FBC471B-C0CE-4C98-A411-578129163FF9}"/>
          </ac:cxnSpMkLst>
        </pc:cxnChg>
        <pc:cxnChg chg="del">
          <ac:chgData name="Rebecca Salles" userId="66a2db3d815e233f" providerId="LiveId" clId="{1C3B2707-65B5-4B64-B923-557E4B9C3EF1}" dt="2019-12-13T00:26:38.914" v="127" actId="478"/>
          <ac:cxnSpMkLst>
            <pc:docMk/>
            <pc:sldMk cId="2562463578" sldId="1063"/>
            <ac:cxnSpMk id="65" creationId="{61C038C1-0A1C-4B77-9000-89C56D74BED2}"/>
          </ac:cxnSpMkLst>
        </pc:cxnChg>
        <pc:cxnChg chg="del">
          <ac:chgData name="Rebecca Salles" userId="66a2db3d815e233f" providerId="LiveId" clId="{1C3B2707-65B5-4B64-B923-557E4B9C3EF1}" dt="2019-12-13T00:26:38.914" v="127" actId="478"/>
          <ac:cxnSpMkLst>
            <pc:docMk/>
            <pc:sldMk cId="2562463578" sldId="1063"/>
            <ac:cxnSpMk id="66" creationId="{620C2A4B-7339-4AA4-8BC0-C57979BB4023}"/>
          </ac:cxnSpMkLst>
        </pc:cxnChg>
      </pc:sldChg>
      <pc:sldChg chg="addSp delSp modSp add">
        <pc:chgData name="Rebecca Salles" userId="66a2db3d815e233f" providerId="LiveId" clId="{1C3B2707-65B5-4B64-B923-557E4B9C3EF1}" dt="2019-12-13T00:49:08.855" v="314" actId="1076"/>
        <pc:sldMkLst>
          <pc:docMk/>
          <pc:sldMk cId="3683058942" sldId="1064"/>
        </pc:sldMkLst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75" creationId="{2C86A52B-151E-4C8E-ACBC-B9B5E05A6F93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76" creationId="{E43F7B7A-90EA-4B68-8748-82CC5FD9814F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77" creationId="{986C05CC-6BC2-43B3-97E0-773283D9AF09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78" creationId="{6FE2492B-CE56-4AD6-87BE-17024865CF61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79" creationId="{5DF45FC2-B873-43E5-BBEC-8BD01E15D2BF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80" creationId="{7FA34E39-E2F8-48F0-A0A0-04E4EB9AB769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81" creationId="{500031FB-89D2-4430-81F3-BC98DEB711DA}"/>
          </ac:spMkLst>
        </pc:spChg>
        <pc:spChg chg="del">
          <ac:chgData name="Rebecca Salles" userId="66a2db3d815e233f" providerId="LiveId" clId="{1C3B2707-65B5-4B64-B923-557E4B9C3EF1}" dt="2019-12-13T00:46:11.034" v="291" actId="478"/>
          <ac:spMkLst>
            <pc:docMk/>
            <pc:sldMk cId="3683058942" sldId="1064"/>
            <ac:spMk id="82" creationId="{BCB3A44D-B17B-4A55-962C-2DFD4CEAE0F7}"/>
          </ac:spMkLst>
        </pc:spChg>
        <pc:graphicFrameChg chg="del">
          <ac:chgData name="Rebecca Salles" userId="66a2db3d815e233f" providerId="LiveId" clId="{1C3B2707-65B5-4B64-B923-557E4B9C3EF1}" dt="2019-12-13T00:46:11.034" v="291" actId="478"/>
          <ac:graphicFrameMkLst>
            <pc:docMk/>
            <pc:sldMk cId="3683058942" sldId="1064"/>
            <ac:graphicFrameMk id="74" creationId="{C1BA73E8-459E-45FC-BD1A-F41C803B28D2}"/>
          </ac:graphicFrameMkLst>
        </pc:graphicFrameChg>
        <pc:picChg chg="add del mod modCrop">
          <ac:chgData name="Rebecca Salles" userId="66a2db3d815e233f" providerId="LiveId" clId="{1C3B2707-65B5-4B64-B923-557E4B9C3EF1}" dt="2019-12-13T00:47:39.181" v="305" actId="478"/>
          <ac:picMkLst>
            <pc:docMk/>
            <pc:sldMk cId="3683058942" sldId="1064"/>
            <ac:picMk id="3" creationId="{2A32D793-A692-49CC-983B-C80BC3AE8F12}"/>
          </ac:picMkLst>
        </pc:picChg>
        <pc:picChg chg="add mod modCrop">
          <ac:chgData name="Rebecca Salles" userId="66a2db3d815e233f" providerId="LiveId" clId="{1C3B2707-65B5-4B64-B923-557E4B9C3EF1}" dt="2019-12-13T00:49:08.855" v="314" actId="1076"/>
          <ac:picMkLst>
            <pc:docMk/>
            <pc:sldMk cId="3683058942" sldId="1064"/>
            <ac:picMk id="6" creationId="{458B0E51-5A6C-4C12-BBD3-1124E86600AB}"/>
          </ac:picMkLst>
        </pc:picChg>
      </pc:sldChg>
      <pc:sldChg chg="addSp delSp modSp add">
        <pc:chgData name="Rebecca Salles" userId="66a2db3d815e233f" providerId="LiveId" clId="{1C3B2707-65B5-4B64-B923-557E4B9C3EF1}" dt="2019-12-13T02:47:10.698" v="993" actId="20577"/>
        <pc:sldMkLst>
          <pc:docMk/>
          <pc:sldMk cId="2852551529" sldId="1065"/>
        </pc:sldMkLst>
        <pc:spChg chg="del mod">
          <ac:chgData name="Rebecca Salles" userId="66a2db3d815e233f" providerId="LiveId" clId="{1C3B2707-65B5-4B64-B923-557E4B9C3EF1}" dt="2019-12-13T01:12:05.579" v="583"/>
          <ac:spMkLst>
            <pc:docMk/>
            <pc:sldMk cId="2852551529" sldId="1065"/>
            <ac:spMk id="7" creationId="{29A80215-AE3A-43F7-892F-BC745416B1CF}"/>
          </ac:spMkLst>
        </pc:spChg>
        <pc:spChg chg="mod">
          <ac:chgData name="Rebecca Salles" userId="66a2db3d815e233f" providerId="LiveId" clId="{1C3B2707-65B5-4B64-B923-557E4B9C3EF1}" dt="2019-12-13T01:32:55.847" v="934" actId="1076"/>
          <ac:spMkLst>
            <pc:docMk/>
            <pc:sldMk cId="2852551529" sldId="1065"/>
            <ac:spMk id="13" creationId="{B45E6090-B17F-4C66-9698-08EF388AFCFD}"/>
          </ac:spMkLst>
        </pc:spChg>
        <pc:graphicFrameChg chg="add mod">
          <ac:chgData name="Rebecca Salles" userId="66a2db3d815e233f" providerId="LiveId" clId="{1C3B2707-65B5-4B64-B923-557E4B9C3EF1}" dt="2019-12-13T02:47:10.698" v="993" actId="20577"/>
          <ac:graphicFrameMkLst>
            <pc:docMk/>
            <pc:sldMk cId="2852551529" sldId="1065"/>
            <ac:graphicFrameMk id="2" creationId="{13704885-5332-4C09-B7CE-5AAE0845C419}"/>
          </ac:graphicFrameMkLst>
        </pc:graphicFrameChg>
      </pc:sldChg>
    </pc:docChg>
  </pc:docChgLst>
  <pc:docChgLst>
    <pc:chgData name="Rebecca Salles" userId="66a2db3d815e233f" providerId="LiveId" clId="{29213C9C-5117-4D80-BDBB-30F8315EB549}"/>
    <pc:docChg chg="undo custSel modSld">
      <pc:chgData name="Rebecca Salles" userId="66a2db3d815e233f" providerId="LiveId" clId="{29213C9C-5117-4D80-BDBB-30F8315EB549}" dt="2020-07-08T23:29:11.753" v="128" actId="20577"/>
      <pc:docMkLst>
        <pc:docMk/>
      </pc:docMkLst>
      <pc:sldChg chg="modSp mod">
        <pc:chgData name="Rebecca Salles" userId="66a2db3d815e233f" providerId="LiveId" clId="{29213C9C-5117-4D80-BDBB-30F8315EB549}" dt="2020-07-08T23:26:53.699" v="123"/>
        <pc:sldMkLst>
          <pc:docMk/>
          <pc:sldMk cId="1483654122" sldId="1050"/>
        </pc:sldMkLst>
        <pc:spChg chg="mod">
          <ac:chgData name="Rebecca Salles" userId="66a2db3d815e233f" providerId="LiveId" clId="{29213C9C-5117-4D80-BDBB-30F8315EB549}" dt="2020-07-08T23:26:53.699" v="123"/>
          <ac:spMkLst>
            <pc:docMk/>
            <pc:sldMk cId="1483654122" sldId="1050"/>
            <ac:spMk id="14" creationId="{435AA4BC-9530-462E-B13E-C39E1C9895E8}"/>
          </ac:spMkLst>
        </pc:spChg>
      </pc:sldChg>
      <pc:sldChg chg="modSp mod">
        <pc:chgData name="Rebecca Salles" userId="66a2db3d815e233f" providerId="LiveId" clId="{29213C9C-5117-4D80-BDBB-30F8315EB549}" dt="2020-07-08T22:47:46.834" v="111" actId="113"/>
        <pc:sldMkLst>
          <pc:docMk/>
          <pc:sldMk cId="2852551529" sldId="1065"/>
        </pc:sldMkLst>
        <pc:spChg chg="mod">
          <ac:chgData name="Rebecca Salles" userId="66a2db3d815e233f" providerId="LiveId" clId="{29213C9C-5117-4D80-BDBB-30F8315EB549}" dt="2020-07-08T22:47:11.022" v="106" actId="1038"/>
          <ac:spMkLst>
            <pc:docMk/>
            <pc:sldMk cId="2852551529" sldId="1065"/>
            <ac:spMk id="2" creationId="{1AC3EAD9-4336-44EA-9779-F06B59BD7AAC}"/>
          </ac:spMkLst>
        </pc:spChg>
        <pc:spChg chg="mod">
          <ac:chgData name="Rebecca Salles" userId="66a2db3d815e233f" providerId="LiveId" clId="{29213C9C-5117-4D80-BDBB-30F8315EB549}" dt="2020-07-08T22:47:46.834" v="111" actId="113"/>
          <ac:spMkLst>
            <pc:docMk/>
            <pc:sldMk cId="2852551529" sldId="1065"/>
            <ac:spMk id="290" creationId="{99FBD266-B0A9-42A1-A801-80462CB4976B}"/>
          </ac:spMkLst>
        </pc:spChg>
        <pc:spChg chg="mod">
          <ac:chgData name="Rebecca Salles" userId="66a2db3d815e233f" providerId="LiveId" clId="{29213C9C-5117-4D80-BDBB-30F8315EB549}" dt="2020-07-08T22:47:34.251" v="109" actId="207"/>
          <ac:spMkLst>
            <pc:docMk/>
            <pc:sldMk cId="2852551529" sldId="1065"/>
            <ac:spMk id="334" creationId="{34035332-EA7C-4B17-A473-9E22A801E9FA}"/>
          </ac:spMkLst>
        </pc:spChg>
      </pc:sldChg>
      <pc:sldChg chg="modSp mod">
        <pc:chgData name="Rebecca Salles" userId="66a2db3d815e233f" providerId="LiveId" clId="{29213C9C-5117-4D80-BDBB-30F8315EB549}" dt="2020-07-08T23:29:11.753" v="128" actId="20577"/>
        <pc:sldMkLst>
          <pc:docMk/>
          <pc:sldMk cId="3191525564" sldId="1149"/>
        </pc:sldMkLst>
        <pc:spChg chg="mod">
          <ac:chgData name="Rebecca Salles" userId="66a2db3d815e233f" providerId="LiveId" clId="{29213C9C-5117-4D80-BDBB-30F8315EB549}" dt="2020-07-08T23:29:11.753" v="128" actId="20577"/>
          <ac:spMkLst>
            <pc:docMk/>
            <pc:sldMk cId="3191525564" sldId="1149"/>
            <ac:spMk id="10" creationId="{9F6F8780-F65C-4CC2-901C-1EB59B343F1E}"/>
          </ac:spMkLst>
        </pc:spChg>
      </pc:sldChg>
    </pc:docChg>
  </pc:docChgLst>
  <pc:docChgLst>
    <pc:chgData name="Rebecca Salles" userId="66a2db3d815e233f" providerId="LiveId" clId="{E3815C89-F4B2-4623-A941-363D79B05A64}"/>
    <pc:docChg chg="undo redo custSel addSld delSld modSld sldOrd">
      <pc:chgData name="Rebecca Salles" userId="66a2db3d815e233f" providerId="LiveId" clId="{E3815C89-F4B2-4623-A941-363D79B05A64}" dt="2020-09-10T02:32:52.550" v="6408" actId="1035"/>
      <pc:docMkLst>
        <pc:docMk/>
      </pc:docMkLst>
      <pc:sldChg chg="delSp modSp mod modTransition delAnim modAnim">
        <pc:chgData name="Rebecca Salles" userId="66a2db3d815e233f" providerId="LiveId" clId="{E3815C89-F4B2-4623-A941-363D79B05A64}" dt="2020-09-10T00:07:37.776" v="4645" actId="207"/>
        <pc:sldMkLst>
          <pc:docMk/>
          <pc:sldMk cId="364109873" sldId="256"/>
        </pc:sldMkLst>
        <pc:spChg chg="mod">
          <ac:chgData name="Rebecca Salles" userId="66a2db3d815e233f" providerId="LiveId" clId="{E3815C89-F4B2-4623-A941-363D79B05A64}" dt="2020-09-09T18:00:55.523" v="35" actId="20577"/>
          <ac:spMkLst>
            <pc:docMk/>
            <pc:sldMk cId="364109873" sldId="256"/>
            <ac:spMk id="2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7:37.776" v="4645" actId="207"/>
          <ac:spMkLst>
            <pc:docMk/>
            <pc:sldMk cId="364109873" sldId="256"/>
            <ac:spMk id="5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6:09.216" v="4634" actId="207"/>
          <ac:spMkLst>
            <pc:docMk/>
            <pc:sldMk cId="364109873" sldId="256"/>
            <ac:spMk id="10" creationId="{6B6E4811-2FD3-4691-AD46-4F435BC4FD7D}"/>
          </ac:spMkLst>
        </pc:spChg>
        <pc:picChg chg="del">
          <ac:chgData name="Rebecca Salles" userId="66a2db3d815e233f" providerId="LiveId" clId="{E3815C89-F4B2-4623-A941-363D79B05A64}" dt="2020-09-09T18:09:56.323" v="39" actId="478"/>
          <ac:picMkLst>
            <pc:docMk/>
            <pc:sldMk cId="364109873" sldId="256"/>
            <ac:picMk id="8" creationId="{00000000-0000-0000-0000-000000000000}"/>
          </ac:picMkLst>
        </pc:picChg>
      </pc:sldChg>
      <pc:sldChg chg="modSp add del mod">
        <pc:chgData name="Rebecca Salles" userId="66a2db3d815e233f" providerId="LiveId" clId="{E3815C89-F4B2-4623-A941-363D79B05A64}" dt="2020-09-09T19:13:14.408" v="1142" actId="47"/>
        <pc:sldMkLst>
          <pc:docMk/>
          <pc:sldMk cId="0" sldId="257"/>
        </pc:sldMkLst>
        <pc:picChg chg="mod">
          <ac:chgData name="Rebecca Salles" userId="66a2db3d815e233f" providerId="LiveId" clId="{E3815C89-F4B2-4623-A941-363D79B05A64}" dt="2020-09-09T19:07:46.507" v="1121" actId="1076"/>
          <ac:picMkLst>
            <pc:docMk/>
            <pc:sldMk cId="0" sldId="257"/>
            <ac:picMk id="1026" creationId="{00000000-0000-0000-0000-000000000000}"/>
          </ac:picMkLst>
        </pc:picChg>
      </pc:sldChg>
      <pc:sldChg chg="modSp add del mod">
        <pc:chgData name="Rebecca Salles" userId="66a2db3d815e233f" providerId="LiveId" clId="{E3815C89-F4B2-4623-A941-363D79B05A64}" dt="2020-09-09T19:13:44.713" v="1146" actId="47"/>
        <pc:sldMkLst>
          <pc:docMk/>
          <pc:sldMk cId="0" sldId="258"/>
        </pc:sldMkLst>
        <pc:spChg chg="mod">
          <ac:chgData name="Rebecca Salles" userId="66a2db3d815e233f" providerId="LiveId" clId="{E3815C89-F4B2-4623-A941-363D79B05A64}" dt="2020-09-09T19:13:36.406" v="1145" actId="1076"/>
          <ac:spMkLst>
            <pc:docMk/>
            <pc:sldMk cId="0" sldId="258"/>
            <ac:spMk id="3" creationId="{00000000-0000-0000-0000-000000000000}"/>
          </ac:spMkLst>
        </pc:spChg>
        <pc:cxnChg chg="mod">
          <ac:chgData name="Rebecca Salles" userId="66a2db3d815e233f" providerId="LiveId" clId="{E3815C89-F4B2-4623-A941-363D79B05A64}" dt="2020-09-09T19:13:32.322" v="1144" actId="1076"/>
          <ac:cxnSpMkLst>
            <pc:docMk/>
            <pc:sldMk cId="0" sldId="258"/>
            <ac:cxnSpMk id="16" creationId="{00000000-0000-0000-0000-000000000000}"/>
          </ac:cxnSpMkLst>
        </pc:cxnChg>
      </pc:sldChg>
      <pc:sldChg chg="modSp add del mod">
        <pc:chgData name="Rebecca Salles" userId="66a2db3d815e233f" providerId="LiveId" clId="{E3815C89-F4B2-4623-A941-363D79B05A64}" dt="2020-09-09T19:14:04.956" v="1148" actId="47"/>
        <pc:sldMkLst>
          <pc:docMk/>
          <pc:sldMk cId="0" sldId="259"/>
        </pc:sldMkLst>
        <pc:spChg chg="mod">
          <ac:chgData name="Rebecca Salles" userId="66a2db3d815e233f" providerId="LiveId" clId="{E3815C89-F4B2-4623-A941-363D79B05A64}" dt="2020-09-09T17:49:19.053" v="3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add del mod">
        <pc:chgData name="Rebecca Salles" userId="66a2db3d815e233f" providerId="LiveId" clId="{E3815C89-F4B2-4623-A941-363D79B05A64}" dt="2020-09-09T22:04:35.849" v="3191" actId="47"/>
        <pc:sldMkLst>
          <pc:docMk/>
          <pc:sldMk cId="0" sldId="260"/>
        </pc:sldMkLst>
        <pc:spChg chg="mod">
          <ac:chgData name="Rebecca Salles" userId="66a2db3d815e233f" providerId="LiveId" clId="{E3815C89-F4B2-4623-A941-363D79B05A64}" dt="2020-09-09T21:49:29.320" v="3028" actId="14100"/>
          <ac:spMkLst>
            <pc:docMk/>
            <pc:sldMk cId="0" sldId="260"/>
            <ac:spMk id="8" creationId="{2E4F02A8-8852-4B21-8D69-F5DBC84DCFC9}"/>
          </ac:spMkLst>
        </pc:spChg>
        <pc:picChg chg="mod">
          <ac:chgData name="Rebecca Salles" userId="66a2db3d815e233f" providerId="LiveId" clId="{E3815C89-F4B2-4623-A941-363D79B05A64}" dt="2020-09-09T19:17:59.156" v="1170" actId="1076"/>
          <ac:picMkLst>
            <pc:docMk/>
            <pc:sldMk cId="0" sldId="260"/>
            <ac:picMk id="6148" creationId="{00000000-0000-0000-0000-000000000000}"/>
          </ac:picMkLst>
        </pc:picChg>
      </pc:sldChg>
      <pc:sldChg chg="addSp delSp modSp add del mod ord">
        <pc:chgData name="Rebecca Salles" userId="66a2db3d815e233f" providerId="LiveId" clId="{E3815C89-F4B2-4623-A941-363D79B05A64}" dt="2020-09-09T19:48:58.821" v="1366" actId="47"/>
        <pc:sldMkLst>
          <pc:docMk/>
          <pc:sldMk cId="0" sldId="261"/>
        </pc:sldMkLst>
        <pc:spChg chg="del">
          <ac:chgData name="Rebecca Salles" userId="66a2db3d815e233f" providerId="LiveId" clId="{E3815C89-F4B2-4623-A941-363D79B05A64}" dt="2020-09-09T19:46:08" v="1339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ebecca Salles" userId="66a2db3d815e233f" providerId="LiveId" clId="{E3815C89-F4B2-4623-A941-363D79B05A64}" dt="2020-09-09T19:46:12.104" v="1340" actId="478"/>
          <ac:spMkLst>
            <pc:docMk/>
            <pc:sldMk cId="0" sldId="261"/>
            <ac:spMk id="5" creationId="{1A299FBE-A53C-4E66-8042-7503458B9065}"/>
          </ac:spMkLst>
        </pc:spChg>
        <pc:picChg chg="mod">
          <ac:chgData name="Rebecca Salles" userId="66a2db3d815e233f" providerId="LiveId" clId="{E3815C89-F4B2-4623-A941-363D79B05A64}" dt="2020-09-09T19:46:04.154" v="1338" actId="1076"/>
          <ac:picMkLst>
            <pc:docMk/>
            <pc:sldMk cId="0" sldId="261"/>
            <ac:picMk id="12290" creationId="{00000000-0000-0000-0000-000000000000}"/>
          </ac:picMkLst>
        </pc:picChg>
      </pc:sldChg>
      <pc:sldChg chg="add del">
        <pc:chgData name="Rebecca Salles" userId="66a2db3d815e233f" providerId="LiveId" clId="{E3815C89-F4B2-4623-A941-363D79B05A64}" dt="2020-09-09T22:04:38.859" v="3192" actId="47"/>
        <pc:sldMkLst>
          <pc:docMk/>
          <pc:sldMk cId="3655295832" sldId="261"/>
        </pc:sldMkLst>
      </pc:sldChg>
      <pc:sldChg chg="delSp modSp add del mod">
        <pc:chgData name="Rebecca Salles" userId="66a2db3d815e233f" providerId="LiveId" clId="{E3815C89-F4B2-4623-A941-363D79B05A64}" dt="2020-09-09T20:05:14.297" v="1608" actId="47"/>
        <pc:sldMkLst>
          <pc:docMk/>
          <pc:sldMk cId="0" sldId="262"/>
        </pc:sldMkLst>
        <pc:spChg chg="mod">
          <ac:chgData name="Rebecca Salles" userId="66a2db3d815e233f" providerId="LiveId" clId="{E3815C89-F4B2-4623-A941-363D79B05A64}" dt="2020-09-09T20:04:57.573" v="1595" actId="21"/>
          <ac:spMkLst>
            <pc:docMk/>
            <pc:sldMk cId="0" sldId="262"/>
            <ac:spMk id="3" creationId="{00000000-0000-0000-0000-000000000000}"/>
          </ac:spMkLst>
        </pc:spChg>
        <pc:picChg chg="del mod">
          <ac:chgData name="Rebecca Salles" userId="66a2db3d815e233f" providerId="LiveId" clId="{E3815C89-F4B2-4623-A941-363D79B05A64}" dt="2020-09-09T20:04:52.871" v="1593" actId="478"/>
          <ac:picMkLst>
            <pc:docMk/>
            <pc:sldMk cId="0" sldId="262"/>
            <ac:picMk id="7" creationId="{00000000-0000-0000-0000-000000000000}"/>
          </ac:picMkLst>
        </pc:picChg>
        <pc:picChg chg="del">
          <ac:chgData name="Rebecca Salles" userId="66a2db3d815e233f" providerId="LiveId" clId="{E3815C89-F4B2-4623-A941-363D79B05A64}" dt="2020-09-09T20:04:54.367" v="1594" actId="478"/>
          <ac:picMkLst>
            <pc:docMk/>
            <pc:sldMk cId="0" sldId="262"/>
            <ac:picMk id="8" creationId="{00000000-0000-0000-0000-000000000000}"/>
          </ac:picMkLst>
        </pc:picChg>
      </pc:sldChg>
      <pc:sldChg chg="add del">
        <pc:chgData name="Rebecca Salles" userId="66a2db3d815e233f" providerId="LiveId" clId="{E3815C89-F4B2-4623-A941-363D79B05A64}" dt="2020-09-09T22:06:53.680" v="3197" actId="47"/>
        <pc:sldMkLst>
          <pc:docMk/>
          <pc:sldMk cId="2679567781" sldId="262"/>
        </pc:sldMkLst>
      </pc:sldChg>
      <pc:sldChg chg="add del">
        <pc:chgData name="Rebecca Salles" userId="66a2db3d815e233f" providerId="LiveId" clId="{E3815C89-F4B2-4623-A941-363D79B05A64}" dt="2020-09-09T19:14:17.679" v="1150" actId="47"/>
        <pc:sldMkLst>
          <pc:docMk/>
          <pc:sldMk cId="0" sldId="263"/>
        </pc:sldMkLst>
      </pc:sldChg>
      <pc:sldChg chg="modSp add del mod">
        <pc:chgData name="Rebecca Salles" userId="66a2db3d815e233f" providerId="LiveId" clId="{E3815C89-F4B2-4623-A941-363D79B05A64}" dt="2020-09-09T19:13:24.541" v="1143" actId="47"/>
        <pc:sldMkLst>
          <pc:docMk/>
          <pc:sldMk cId="0" sldId="267"/>
        </pc:sldMkLst>
        <pc:spChg chg="mod">
          <ac:chgData name="Rebecca Salles" userId="66a2db3d815e233f" providerId="LiveId" clId="{E3815C89-F4B2-4623-A941-363D79B05A64}" dt="2020-09-09T17:49:19.015" v="2" actId="27636"/>
          <ac:spMkLst>
            <pc:docMk/>
            <pc:sldMk cId="0" sldId="267"/>
            <ac:spMk id="3" creationId="{00000000-0000-0000-0000-000000000000}"/>
          </ac:spMkLst>
        </pc:spChg>
        <pc:picChg chg="mod">
          <ac:chgData name="Rebecca Salles" userId="66a2db3d815e233f" providerId="LiveId" clId="{E3815C89-F4B2-4623-A941-363D79B05A64}" dt="2020-09-09T19:08:04.871" v="1122" actId="1076"/>
          <ac:picMkLst>
            <pc:docMk/>
            <pc:sldMk cId="0" sldId="267"/>
            <ac:picMk id="4099" creationId="{00000000-0000-0000-0000-000000000000}"/>
          </ac:picMkLst>
        </pc:picChg>
      </pc:sldChg>
      <pc:sldChg chg="add del">
        <pc:chgData name="Rebecca Salles" userId="66a2db3d815e233f" providerId="LiveId" clId="{E3815C89-F4B2-4623-A941-363D79B05A64}" dt="2020-09-09T19:13:55.170" v="1147" actId="47"/>
        <pc:sldMkLst>
          <pc:docMk/>
          <pc:sldMk cId="0" sldId="268"/>
        </pc:sldMkLst>
      </pc:sldChg>
      <pc:sldChg chg="modSp add del mod">
        <pc:chgData name="Rebecca Salles" userId="66a2db3d815e233f" providerId="LiveId" clId="{E3815C89-F4B2-4623-A941-363D79B05A64}" dt="2020-09-09T20:06:17.151" v="1613" actId="47"/>
        <pc:sldMkLst>
          <pc:docMk/>
          <pc:sldMk cId="0" sldId="269"/>
        </pc:sldMkLst>
        <pc:spChg chg="mod">
          <ac:chgData name="Rebecca Salles" userId="66a2db3d815e233f" providerId="LiveId" clId="{E3815C89-F4B2-4623-A941-363D79B05A64}" dt="2020-09-09T20:05:48.436" v="1612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 add del mod ord">
        <pc:chgData name="Rebecca Salles" userId="66a2db3d815e233f" providerId="LiveId" clId="{E3815C89-F4B2-4623-A941-363D79B05A64}" dt="2020-09-09T21:45:47.166" v="2980" actId="47"/>
        <pc:sldMkLst>
          <pc:docMk/>
          <pc:sldMk cId="0" sldId="278"/>
        </pc:sldMkLst>
        <pc:picChg chg="mod">
          <ac:chgData name="Rebecca Salles" userId="66a2db3d815e233f" providerId="LiveId" clId="{E3815C89-F4B2-4623-A941-363D79B05A64}" dt="2020-09-09T19:28:52.933" v="1212" actId="1076"/>
          <ac:picMkLst>
            <pc:docMk/>
            <pc:sldMk cId="0" sldId="278"/>
            <ac:picMk id="368" creationId="{00000000-0000-0000-0000-000000000000}"/>
          </ac:picMkLst>
        </pc:picChg>
        <pc:picChg chg="mod">
          <ac:chgData name="Rebecca Salles" userId="66a2db3d815e233f" providerId="LiveId" clId="{E3815C89-F4B2-4623-A941-363D79B05A64}" dt="2020-09-09T19:28:52.933" v="1212" actId="1076"/>
          <ac:picMkLst>
            <pc:docMk/>
            <pc:sldMk cId="0" sldId="278"/>
            <ac:picMk id="369" creationId="{00000000-0000-0000-0000-000000000000}"/>
          </ac:picMkLst>
        </pc:picChg>
      </pc:sldChg>
      <pc:sldChg chg="add del ord">
        <pc:chgData name="Rebecca Salles" userId="66a2db3d815e233f" providerId="LiveId" clId="{E3815C89-F4B2-4623-A941-363D79B05A64}" dt="2020-09-09T21:30:59.639" v="2721" actId="47"/>
        <pc:sldMkLst>
          <pc:docMk/>
          <pc:sldMk cId="2547995556" sldId="281"/>
        </pc:sldMkLst>
      </pc:sldChg>
      <pc:sldChg chg="addSp delSp modSp add del mod ord">
        <pc:chgData name="Rebecca Salles" userId="66a2db3d815e233f" providerId="LiveId" clId="{E3815C89-F4B2-4623-A941-363D79B05A64}" dt="2020-09-09T21:31:33.211" v="2726" actId="47"/>
        <pc:sldMkLst>
          <pc:docMk/>
          <pc:sldMk cId="473854721" sldId="282"/>
        </pc:sldMkLst>
        <pc:spChg chg="del">
          <ac:chgData name="Rebecca Salles" userId="66a2db3d815e233f" providerId="LiveId" clId="{E3815C89-F4B2-4623-A941-363D79B05A64}" dt="2020-09-09T21:30:37.599" v="2718" actId="478"/>
          <ac:spMkLst>
            <pc:docMk/>
            <pc:sldMk cId="473854721" sldId="282"/>
            <ac:spMk id="2" creationId="{00000000-0000-0000-0000-000000000000}"/>
          </ac:spMkLst>
        </pc:spChg>
        <pc:spChg chg="del">
          <ac:chgData name="Rebecca Salles" userId="66a2db3d815e233f" providerId="LiveId" clId="{E3815C89-F4B2-4623-A941-363D79B05A64}" dt="2020-09-09T21:30:46.268" v="2720" actId="478"/>
          <ac:spMkLst>
            <pc:docMk/>
            <pc:sldMk cId="473854721" sldId="282"/>
            <ac:spMk id="4" creationId="{00000000-0000-0000-0000-000000000000}"/>
          </ac:spMkLst>
        </pc:spChg>
        <pc:spChg chg="add del mod">
          <ac:chgData name="Rebecca Salles" userId="66a2db3d815e233f" providerId="LiveId" clId="{E3815C89-F4B2-4623-A941-363D79B05A64}" dt="2020-09-09T21:30:39.552" v="2719" actId="478"/>
          <ac:spMkLst>
            <pc:docMk/>
            <pc:sldMk cId="473854721" sldId="282"/>
            <ac:spMk id="5" creationId="{1EE634A2-808D-4C2A-8848-BF54A7D1584C}"/>
          </ac:spMkLst>
        </pc:spChg>
        <pc:spChg chg="add mod">
          <ac:chgData name="Rebecca Salles" userId="66a2db3d815e233f" providerId="LiveId" clId="{E3815C89-F4B2-4623-A941-363D79B05A64}" dt="2020-09-09T21:30:31.950" v="2717" actId="1076"/>
          <ac:spMkLst>
            <pc:docMk/>
            <pc:sldMk cId="473854721" sldId="282"/>
            <ac:spMk id="8" creationId="{C20B0F86-F994-4276-80CA-DC42A45F63A8}"/>
          </ac:spMkLst>
        </pc:spChg>
        <pc:spChg chg="add del mod">
          <ac:chgData name="Rebecca Salles" userId="66a2db3d815e233f" providerId="LiveId" clId="{E3815C89-F4B2-4623-A941-363D79B05A64}" dt="2020-09-09T21:31:29.480" v="2724" actId="21"/>
          <ac:spMkLst>
            <pc:docMk/>
            <pc:sldMk cId="473854721" sldId="282"/>
            <ac:spMk id="9" creationId="{0CE791F2-F3EF-4CC6-9697-CE299B31E7F8}"/>
          </ac:spMkLst>
        </pc:spChg>
        <pc:spChg chg="add del mod">
          <ac:chgData name="Rebecca Salles" userId="66a2db3d815e233f" providerId="LiveId" clId="{E3815C89-F4B2-4623-A941-363D79B05A64}" dt="2020-09-09T21:31:04.586" v="2722" actId="478"/>
          <ac:spMkLst>
            <pc:docMk/>
            <pc:sldMk cId="473854721" sldId="282"/>
            <ac:spMk id="11" creationId="{C54B7A3D-C78E-45DD-BA07-3A8E360641E4}"/>
          </ac:spMkLst>
        </pc:spChg>
        <pc:picChg chg="del">
          <ac:chgData name="Rebecca Salles" userId="66a2db3d815e233f" providerId="LiveId" clId="{E3815C89-F4B2-4623-A941-363D79B05A64}" dt="2020-09-09T21:31:29.480" v="2724" actId="21"/>
          <ac:picMkLst>
            <pc:docMk/>
            <pc:sldMk cId="473854721" sldId="282"/>
            <ac:picMk id="6" creationId="{2900D6F3-3A17-47B2-841C-8434B988BC8C}"/>
          </ac:picMkLst>
        </pc:picChg>
        <pc:picChg chg="del">
          <ac:chgData name="Rebecca Salles" userId="66a2db3d815e233f" providerId="LiveId" clId="{E3815C89-F4B2-4623-A941-363D79B05A64}" dt="2020-09-09T21:31:29.480" v="2724" actId="21"/>
          <ac:picMkLst>
            <pc:docMk/>
            <pc:sldMk cId="473854721" sldId="282"/>
            <ac:picMk id="32770" creationId="{00000000-0000-0000-0000-000000000000}"/>
          </ac:picMkLst>
        </pc:picChg>
      </pc:sldChg>
      <pc:sldChg chg="add del">
        <pc:chgData name="Rebecca Salles" userId="66a2db3d815e233f" providerId="LiveId" clId="{E3815C89-F4B2-4623-A941-363D79B05A64}" dt="2020-09-09T19:15:36.164" v="1159" actId="47"/>
        <pc:sldMkLst>
          <pc:docMk/>
          <pc:sldMk cId="955457442" sldId="284"/>
        </pc:sldMkLst>
      </pc:sldChg>
      <pc:sldChg chg="add del ord">
        <pc:chgData name="Rebecca Salles" userId="66a2db3d815e233f" providerId="LiveId" clId="{E3815C89-F4B2-4623-A941-363D79B05A64}" dt="2020-09-09T21:45:29.603" v="2979" actId="47"/>
        <pc:sldMkLst>
          <pc:docMk/>
          <pc:sldMk cId="0" sldId="286"/>
        </pc:sldMkLst>
      </pc:sldChg>
      <pc:sldChg chg="modSp add del mod ord">
        <pc:chgData name="Rebecca Salles" userId="66a2db3d815e233f" providerId="LiveId" clId="{E3815C89-F4B2-4623-A941-363D79B05A64}" dt="2020-09-09T19:34:40.775" v="1262" actId="47"/>
        <pc:sldMkLst>
          <pc:docMk/>
          <pc:sldMk cId="906483833" sldId="1019"/>
        </pc:sldMkLst>
        <pc:spChg chg="mod">
          <ac:chgData name="Rebecca Salles" userId="66a2db3d815e233f" providerId="LiveId" clId="{E3815C89-F4B2-4623-A941-363D79B05A64}" dt="2020-09-09T17:54:23.223" v="11" actId="27636"/>
          <ac:spMkLst>
            <pc:docMk/>
            <pc:sldMk cId="906483833" sldId="1019"/>
            <ac:spMk id="3" creationId="{94C07FEC-B034-4EBB-A740-B989005045E4}"/>
          </ac:spMkLst>
        </pc:spChg>
      </pc:sldChg>
      <pc:sldChg chg="modSp add del mod ord modShow">
        <pc:chgData name="Rebecca Salles" userId="66a2db3d815e233f" providerId="LiveId" clId="{E3815C89-F4B2-4623-A941-363D79B05A64}" dt="2020-09-09T20:28:31.495" v="1975" actId="47"/>
        <pc:sldMkLst>
          <pc:docMk/>
          <pc:sldMk cId="3805208937" sldId="1021"/>
        </pc:sldMkLst>
        <pc:spChg chg="mod">
          <ac:chgData name="Rebecca Salles" userId="66a2db3d815e233f" providerId="LiveId" clId="{E3815C89-F4B2-4623-A941-363D79B05A64}" dt="2020-09-09T17:54:23.456" v="13" actId="27636"/>
          <ac:spMkLst>
            <pc:docMk/>
            <pc:sldMk cId="3805208937" sldId="1021"/>
            <ac:spMk id="3" creationId="{94C07FEC-B034-4EBB-A740-B989005045E4}"/>
          </ac:spMkLst>
        </pc:spChg>
      </pc:sldChg>
      <pc:sldChg chg="addSp delSp modSp mod modNotesTx">
        <pc:chgData name="Rebecca Salles" userId="66a2db3d815e233f" providerId="LiveId" clId="{E3815C89-F4B2-4623-A941-363D79B05A64}" dt="2020-09-10T00:09:33.583" v="4674" actId="108"/>
        <pc:sldMkLst>
          <pc:docMk/>
          <pc:sldMk cId="2165316815" sldId="1022"/>
        </pc:sldMkLst>
        <pc:spChg chg="add del mod">
          <ac:chgData name="Rebecca Salles" userId="66a2db3d815e233f" providerId="LiveId" clId="{E3815C89-F4B2-4623-A941-363D79B05A64}" dt="2020-09-09T19:04:31.615" v="1098" actId="478"/>
          <ac:spMkLst>
            <pc:docMk/>
            <pc:sldMk cId="2165316815" sldId="1022"/>
            <ac:spMk id="2" creationId="{70744151-AB1D-41C3-A052-1BD72903F8B2}"/>
          </ac:spMkLst>
        </pc:spChg>
        <pc:spChg chg="mod">
          <ac:chgData name="Rebecca Salles" userId="66a2db3d815e233f" providerId="LiveId" clId="{E3815C89-F4B2-4623-A941-363D79B05A64}" dt="2020-09-10T00:09:33.583" v="4674" actId="108"/>
          <ac:spMkLst>
            <pc:docMk/>
            <pc:sldMk cId="2165316815" sldId="1022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7:55.932" v="4648" actId="108"/>
          <ac:spMkLst>
            <pc:docMk/>
            <pc:sldMk cId="2165316815" sldId="1022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18:59:20.132" v="1063" actId="27636"/>
          <ac:spMkLst>
            <pc:docMk/>
            <pc:sldMk cId="2165316815" sldId="1022"/>
            <ac:spMk id="11" creationId="{E4919AD2-0C09-4175-85CB-E5EA485074BD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2" creationId="{F3191F8D-CB5F-4D07-BB99-5303F824965B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3" creationId="{1DF64863-F2CE-4B7D-A557-DC11CAD62EF7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4" creationId="{FD162AF1-62AA-47FE-912A-1E22121FEB41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5" creationId="{AEB65C8B-6E6A-4E1F-952C-9132441F55AF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6" creationId="{730C4A50-7B53-42C4-8AD5-F568FA23ECC8}"/>
          </ac:spMkLst>
        </pc:spChg>
        <pc:spChg chg="del">
          <ac:chgData name="Rebecca Salles" userId="66a2db3d815e233f" providerId="LiveId" clId="{E3815C89-F4B2-4623-A941-363D79B05A64}" dt="2020-09-09T18:47:00.466" v="761" actId="478"/>
          <ac:spMkLst>
            <pc:docMk/>
            <pc:sldMk cId="2165316815" sldId="1022"/>
            <ac:spMk id="18" creationId="{A5746BFC-A69A-4BCD-A1B1-04610F372B1E}"/>
          </ac:spMkLst>
        </pc:spChg>
        <pc:spChg chg="add mod">
          <ac:chgData name="Rebecca Salles" userId="66a2db3d815e233f" providerId="LiveId" clId="{E3815C89-F4B2-4623-A941-363D79B05A64}" dt="2020-09-09T19:40:24.447" v="1304" actId="113"/>
          <ac:spMkLst>
            <pc:docMk/>
            <pc:sldMk cId="2165316815" sldId="1022"/>
            <ac:spMk id="20" creationId="{222D937D-825C-4BFE-ABED-1BE455FDF72A}"/>
          </ac:spMkLst>
        </pc:spChg>
        <pc:spChg chg="mod">
          <ac:chgData name="Rebecca Salles" userId="66a2db3d815e233f" providerId="LiveId" clId="{E3815C89-F4B2-4623-A941-363D79B05A64}" dt="2020-09-09T19:01:14.495" v="1073"/>
          <ac:spMkLst>
            <pc:docMk/>
            <pc:sldMk cId="2165316815" sldId="1022"/>
            <ac:spMk id="24" creationId="{16274006-6255-4D92-A794-ECDA9D98E444}"/>
          </ac:spMkLst>
        </pc:spChg>
        <pc:spChg chg="mod">
          <ac:chgData name="Rebecca Salles" userId="66a2db3d815e233f" providerId="LiveId" clId="{E3815C89-F4B2-4623-A941-363D79B05A64}" dt="2020-09-09T19:31:53.537" v="1229" actId="20577"/>
          <ac:spMkLst>
            <pc:docMk/>
            <pc:sldMk cId="2165316815" sldId="1022"/>
            <ac:spMk id="25" creationId="{5EB9296C-2BA5-4BDF-AC0E-DE52BA31A07D}"/>
          </ac:spMkLst>
        </pc:spChg>
        <pc:spChg chg="add del mod">
          <ac:chgData name="Rebecca Salles" userId="66a2db3d815e233f" providerId="LiveId" clId="{E3815C89-F4B2-4623-A941-363D79B05A64}" dt="2020-09-09T19:07:16.631" v="1112" actId="478"/>
          <ac:spMkLst>
            <pc:docMk/>
            <pc:sldMk cId="2165316815" sldId="1022"/>
            <ac:spMk id="26" creationId="{F201CFE5-17CB-41E4-A251-7850B5F44EC4}"/>
          </ac:spMkLst>
        </pc:spChg>
        <pc:spChg chg="add del mod">
          <ac:chgData name="Rebecca Salles" userId="66a2db3d815e233f" providerId="LiveId" clId="{E3815C89-F4B2-4623-A941-363D79B05A64}" dt="2020-09-09T19:05:54.163" v="1104" actId="478"/>
          <ac:spMkLst>
            <pc:docMk/>
            <pc:sldMk cId="2165316815" sldId="1022"/>
            <ac:spMk id="27" creationId="{EA63FCDE-3CFD-4D21-A87C-AC771D0C342B}"/>
          </ac:spMkLst>
        </pc:spChg>
        <pc:grpChg chg="add mod">
          <ac:chgData name="Rebecca Salles" userId="66a2db3d815e233f" providerId="LiveId" clId="{E3815C89-F4B2-4623-A941-363D79B05A64}" dt="2020-09-09T19:40:19.468" v="1303" actId="1035"/>
          <ac:grpSpMkLst>
            <pc:docMk/>
            <pc:sldMk cId="2165316815" sldId="1022"/>
            <ac:grpSpMk id="21" creationId="{CF5BE5FA-826D-44AF-BFD6-85D7CF45E093}"/>
          </ac:grpSpMkLst>
        </pc:grpChg>
        <pc:picChg chg="del">
          <ac:chgData name="Rebecca Salles" userId="66a2db3d815e233f" providerId="LiveId" clId="{E3815C89-F4B2-4623-A941-363D79B05A64}" dt="2020-09-09T18:47:00.466" v="761" actId="478"/>
          <ac:picMkLst>
            <pc:docMk/>
            <pc:sldMk cId="2165316815" sldId="1022"/>
            <ac:picMk id="7" creationId="{14B2F84D-6AB7-4514-98D0-DB51511675DE}"/>
          </ac:picMkLst>
        </pc:picChg>
        <pc:picChg chg="del">
          <ac:chgData name="Rebecca Salles" userId="66a2db3d815e233f" providerId="LiveId" clId="{E3815C89-F4B2-4623-A941-363D79B05A64}" dt="2020-09-09T18:47:00.466" v="761" actId="478"/>
          <ac:picMkLst>
            <pc:docMk/>
            <pc:sldMk cId="2165316815" sldId="1022"/>
            <ac:picMk id="17" creationId="{F74FB749-24E9-4DE3-BD85-300F36C80480}"/>
          </ac:picMkLst>
        </pc:picChg>
        <pc:picChg chg="mod">
          <ac:chgData name="Rebecca Salles" userId="66a2db3d815e233f" providerId="LiveId" clId="{E3815C89-F4B2-4623-A941-363D79B05A64}" dt="2020-09-09T19:01:14.495" v="1073"/>
          <ac:picMkLst>
            <pc:docMk/>
            <pc:sldMk cId="2165316815" sldId="1022"/>
            <ac:picMk id="22" creationId="{6E5CB196-50BE-44EC-945A-CEC197F8DA24}"/>
          </ac:picMkLst>
        </pc:picChg>
        <pc:picChg chg="add del mod">
          <ac:chgData name="Rebecca Salles" userId="66a2db3d815e233f" providerId="LiveId" clId="{E3815C89-F4B2-4623-A941-363D79B05A64}" dt="2020-09-09T19:00:47.515" v="1072" actId="478"/>
          <ac:picMkLst>
            <pc:docMk/>
            <pc:sldMk cId="2165316815" sldId="1022"/>
            <ac:picMk id="1026" creationId="{54CBD049-B4A9-48D3-AB00-D8921601D277}"/>
          </ac:picMkLst>
        </pc:picChg>
        <pc:cxnChg chg="mod">
          <ac:chgData name="Rebecca Salles" userId="66a2db3d815e233f" providerId="LiveId" clId="{E3815C89-F4B2-4623-A941-363D79B05A64}" dt="2020-09-09T19:01:14.495" v="1073"/>
          <ac:cxnSpMkLst>
            <pc:docMk/>
            <pc:sldMk cId="2165316815" sldId="1022"/>
            <ac:cxnSpMk id="23" creationId="{743223F1-4D33-4368-93B4-CEA4006D3A71}"/>
          </ac:cxnSpMkLst>
        </pc:cxnChg>
      </pc:sldChg>
      <pc:sldChg chg="modSp add del mod ord">
        <pc:chgData name="Rebecca Salles" userId="66a2db3d815e233f" providerId="LiveId" clId="{E3815C89-F4B2-4623-A941-363D79B05A64}" dt="2020-09-09T19:56:21.895" v="1434" actId="47"/>
        <pc:sldMkLst>
          <pc:docMk/>
          <pc:sldMk cId="2730036050" sldId="1023"/>
        </pc:sldMkLst>
        <pc:spChg chg="mod">
          <ac:chgData name="Rebecca Salles" userId="66a2db3d815e233f" providerId="LiveId" clId="{E3815C89-F4B2-4623-A941-363D79B05A64}" dt="2020-09-09T17:54:23.418" v="12" actId="27636"/>
          <ac:spMkLst>
            <pc:docMk/>
            <pc:sldMk cId="2730036050" sldId="1023"/>
            <ac:spMk id="3" creationId="{94C07FEC-B034-4EBB-A740-B989005045E4}"/>
          </ac:spMkLst>
        </pc:spChg>
      </pc:sldChg>
      <pc:sldChg chg="add del ord">
        <pc:chgData name="Rebecca Salles" userId="66a2db3d815e233f" providerId="LiveId" clId="{E3815C89-F4B2-4623-A941-363D79B05A64}" dt="2020-09-09T19:56:25.049" v="1435" actId="47"/>
        <pc:sldMkLst>
          <pc:docMk/>
          <pc:sldMk cId="773055657" sldId="1027"/>
        </pc:sldMkLst>
      </pc:sldChg>
      <pc:sldChg chg="modSp add del mod ord">
        <pc:chgData name="Rebecca Salles" userId="66a2db3d815e233f" providerId="LiveId" clId="{E3815C89-F4B2-4623-A941-363D79B05A64}" dt="2020-09-09T20:02:22.211" v="1542" actId="47"/>
        <pc:sldMkLst>
          <pc:docMk/>
          <pc:sldMk cId="2116852540" sldId="1034"/>
        </pc:sldMkLst>
        <pc:spChg chg="mod">
          <ac:chgData name="Rebecca Salles" userId="66a2db3d815e233f" providerId="LiveId" clId="{E3815C89-F4B2-4623-A941-363D79B05A64}" dt="2020-09-09T17:49:44.156" v="6" actId="27636"/>
          <ac:spMkLst>
            <pc:docMk/>
            <pc:sldMk cId="2116852540" sldId="1034"/>
            <ac:spMk id="5" creationId="{E183FAD9-6FC1-48C9-8DA8-3EB6FD73C4FB}"/>
          </ac:spMkLst>
        </pc:spChg>
      </pc:sldChg>
      <pc:sldChg chg="addSp delSp modSp add del mod">
        <pc:chgData name="Rebecca Salles" userId="66a2db3d815e233f" providerId="LiveId" clId="{E3815C89-F4B2-4623-A941-363D79B05A64}" dt="2020-09-09T21:28:32.589" v="2701" actId="47"/>
        <pc:sldMkLst>
          <pc:docMk/>
          <pc:sldMk cId="2624988212" sldId="1036"/>
        </pc:sldMkLst>
        <pc:spChg chg="add">
          <ac:chgData name="Rebecca Salles" userId="66a2db3d815e233f" providerId="LiveId" clId="{E3815C89-F4B2-4623-A941-363D79B05A64}" dt="2020-09-09T19:24:39.480" v="1193" actId="22"/>
          <ac:spMkLst>
            <pc:docMk/>
            <pc:sldMk cId="2624988212" sldId="1036"/>
            <ac:spMk id="2" creationId="{99856F5C-E239-4265-9BA8-147AA3E8BB19}"/>
          </ac:spMkLst>
        </pc:spChg>
        <pc:spChg chg="del mod">
          <ac:chgData name="Rebecca Salles" userId="66a2db3d815e233f" providerId="LiveId" clId="{E3815C89-F4B2-4623-A941-363D79B05A64}" dt="2020-09-09T21:26:35.023" v="2659" actId="478"/>
          <ac:spMkLst>
            <pc:docMk/>
            <pc:sldMk cId="2624988212" sldId="1036"/>
            <ac:spMk id="3" creationId="{00000000-0000-0000-0000-000000000000}"/>
          </ac:spMkLst>
        </pc:spChg>
        <pc:spChg chg="add del mod">
          <ac:chgData name="Rebecca Salles" userId="66a2db3d815e233f" providerId="LiveId" clId="{E3815C89-F4B2-4623-A941-363D79B05A64}" dt="2020-09-09T21:26:37.246" v="2660" actId="478"/>
          <ac:spMkLst>
            <pc:docMk/>
            <pc:sldMk cId="2624988212" sldId="1036"/>
            <ac:spMk id="6" creationId="{CC186BAA-7EDD-4E2A-9262-9F075F9D9D17}"/>
          </ac:spMkLst>
        </pc:spChg>
        <pc:spChg chg="mod">
          <ac:chgData name="Rebecca Salles" userId="66a2db3d815e233f" providerId="LiveId" clId="{E3815C89-F4B2-4623-A941-363D79B05A64}" dt="2020-09-09T17:49:44.295" v="7" actId="27636"/>
          <ac:spMkLst>
            <pc:docMk/>
            <pc:sldMk cId="2624988212" sldId="1036"/>
            <ac:spMk id="66" creationId="{49EEB0E5-3BE8-4AF3-9BD0-70660F35F2EA}"/>
          </ac:spMkLst>
        </pc:spChg>
      </pc:sldChg>
      <pc:sldChg chg="add del">
        <pc:chgData name="Rebecca Salles" userId="66a2db3d815e233f" providerId="LiveId" clId="{E3815C89-F4B2-4623-A941-363D79B05A64}" dt="2020-09-09T19:15:28.417" v="1157" actId="47"/>
        <pc:sldMkLst>
          <pc:docMk/>
          <pc:sldMk cId="3921991592" sldId="1037"/>
        </pc:sldMkLst>
      </pc:sldChg>
      <pc:sldChg chg="add del">
        <pc:chgData name="Rebecca Salles" userId="66a2db3d815e233f" providerId="LiveId" clId="{E3815C89-F4B2-4623-A941-363D79B05A64}" dt="2020-09-09T19:15:29.374" v="1158" actId="47"/>
        <pc:sldMkLst>
          <pc:docMk/>
          <pc:sldMk cId="674062351" sldId="1038"/>
        </pc:sldMkLst>
      </pc:sldChg>
      <pc:sldChg chg="modSp add del mod">
        <pc:chgData name="Rebecca Salles" userId="66a2db3d815e233f" providerId="LiveId" clId="{E3815C89-F4B2-4623-A941-363D79B05A64}" dt="2020-09-09T21:42:04.473" v="2956" actId="47"/>
        <pc:sldMkLst>
          <pc:docMk/>
          <pc:sldMk cId="3804670143" sldId="1039"/>
        </pc:sldMkLst>
        <pc:spChg chg="mod">
          <ac:chgData name="Rebecca Salles" userId="66a2db3d815e233f" providerId="LiveId" clId="{E3815C89-F4B2-4623-A941-363D79B05A64}" dt="2020-09-09T21:41:14.736" v="2931" actId="1076"/>
          <ac:spMkLst>
            <pc:docMk/>
            <pc:sldMk cId="3804670143" sldId="1039"/>
            <ac:spMk id="3" creationId="{00000000-0000-0000-0000-000000000000}"/>
          </ac:spMkLst>
        </pc:spChg>
      </pc:sldChg>
      <pc:sldChg chg="addSp delSp modSp mod modNotesTx">
        <pc:chgData name="Rebecca Salles" userId="66a2db3d815e233f" providerId="LiveId" clId="{E3815C89-F4B2-4623-A941-363D79B05A64}" dt="2020-09-10T00:11:01.187" v="4694" actId="108"/>
        <pc:sldMkLst>
          <pc:docMk/>
          <pc:sldMk cId="992841617" sldId="1045"/>
        </pc:sldMkLst>
        <pc:spChg chg="mod">
          <ac:chgData name="Rebecca Salles" userId="66a2db3d815e233f" providerId="LiveId" clId="{E3815C89-F4B2-4623-A941-363D79B05A64}" dt="2020-09-09T21:27:45.420" v="2682" actId="1035"/>
          <ac:spMkLst>
            <pc:docMk/>
            <pc:sldMk cId="992841617" sldId="1045"/>
            <ac:spMk id="5" creationId="{00000000-0000-0000-0000-000000000000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8" creationId="{26338857-F666-44AA-B93F-680F05F9B4B1}"/>
          </ac:spMkLst>
        </pc:spChg>
        <pc:spChg chg="mod">
          <ac:chgData name="Rebecca Salles" userId="66a2db3d815e233f" providerId="LiveId" clId="{E3815C89-F4B2-4623-A941-363D79B05A64}" dt="2020-09-10T00:08:34.290" v="4661" actId="108"/>
          <ac:spMkLst>
            <pc:docMk/>
            <pc:sldMk cId="992841617" sldId="1045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0" creationId="{C1B913FE-50AB-432A-810C-F48E151F56C3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1" creationId="{BBEC344F-C185-469E-9655-F0A8CEE540A3}"/>
          </ac:spMkLst>
        </pc:spChg>
        <pc:spChg chg="mod">
          <ac:chgData name="Rebecca Salles" userId="66a2db3d815e233f" providerId="LiveId" clId="{E3815C89-F4B2-4623-A941-363D79B05A64}" dt="2020-09-10T00:11:01.187" v="4694" actId="108"/>
          <ac:spMkLst>
            <pc:docMk/>
            <pc:sldMk cId="992841617" sldId="1045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0:05:08.742" v="4630" actId="108"/>
          <ac:spMkLst>
            <pc:docMk/>
            <pc:sldMk cId="992841617" sldId="1045"/>
            <ac:spMk id="13" creationId="{B45E6090-B17F-4C66-9698-08EF388AFCFD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4" creationId="{6F7AF650-A275-4712-BC63-294AFF0FD53B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5" creationId="{2C75E99F-EC87-4817-8494-82DB8A6335D6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6" creationId="{54D83E91-9DCC-4D39-93C3-A6FD3978D37B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7" creationId="{383E8ECD-4F47-4D1C-9695-1E50DBD6A7CF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8" creationId="{356DAC47-3F68-4FAC-B34F-6DF65A2288B5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19" creationId="{7FB8ED35-5173-41B5-B85C-551797DB54AF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0" creationId="{8E621BB1-F1C6-40C2-A983-4F9FA9F6CB79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1" creationId="{DFC4E7F5-44F9-45A2-901E-03EAE9A8BB68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2" creationId="{B605E150-92F7-4D75-8147-F1482C587B30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3" creationId="{D0086229-52FA-4F96-AC7D-DD6F782373AC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4" creationId="{DEE975D1-FF66-423A-8032-B5450B1A1668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5" creationId="{EF20904E-1B68-42C7-B7E3-A3CCAF7CE5A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6" creationId="{0B40FD8C-8547-47C0-ADA0-7C01E0360056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7" creationId="{FD8EE3D3-B6A4-4D54-92FE-C6F5CFE8428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8" creationId="{2968B208-6325-4068-9765-34D82E7FD072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29" creationId="{1BAECA92-49B2-4937-9FFF-8C98F4ED37EB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0" creationId="{0D0D8301-BBC7-4317-9F1E-8D0D04B3AFD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1" creationId="{C090454F-C6DE-4501-A307-FF3137F00D6C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2" creationId="{6CAF5A3D-C6D1-40CD-9EA0-934CCD4FC808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3" creationId="{BB5CCCF1-329E-41DA-8D0E-77F892CFF2C0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4" creationId="{0AFD9C69-2863-4DE6-BDB8-282B7AEF637D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5" creationId="{753B3F2D-916F-4D24-8512-771C8F1ADF06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6" creationId="{A91CBD0D-D112-4FFF-AC85-29F26E593983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7" creationId="{3FF73819-2A46-4CCD-9890-A439AE43242D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8" creationId="{578FDDB3-3555-42B9-AC20-9CE1EBADF75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39" creationId="{85696D3E-A5E5-4BA1-8E6E-12B6201D74AB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0" creationId="{9FFD29BD-A7BA-4F4C-A783-829C487259E2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1" creationId="{93049EFE-9CB0-4F6A-82F3-E7367E3F89DB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2" creationId="{49B507BD-3A91-46B2-9BAE-2E9022138996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3" creationId="{4C9312A8-5104-4697-B707-330B054D7062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4" creationId="{FC6BA3DE-6D7C-49B5-9DE4-6C11F608D66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5" creationId="{2AB043CC-F900-4BB3-9998-28E157E0D9A2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6" creationId="{912F4E18-B1D6-4B5A-A194-F75E3222578C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7" creationId="{B95DAF51-7DC4-4732-8991-F4BA8D0F29AE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8" creationId="{A38ED155-1948-4B8B-BBD1-B5E63134CF08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49" creationId="{0170CD8A-DD0A-481F-93D9-915E381AE05A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50" creationId="{C67DB8D2-A192-4D6F-9AC4-D8F6371030EF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51" creationId="{663187A3-169F-4F70-BE10-3892A264F515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52" creationId="{4AE4C026-C01C-4363-9A0E-F71374FDCCC7}"/>
          </ac:spMkLst>
        </pc:spChg>
        <pc:spChg chg="mod">
          <ac:chgData name="Rebecca Salles" userId="66a2db3d815e233f" providerId="LiveId" clId="{E3815C89-F4B2-4623-A941-363D79B05A64}" dt="2020-09-09T21:26:48.596" v="2661"/>
          <ac:spMkLst>
            <pc:docMk/>
            <pc:sldMk cId="992841617" sldId="1045"/>
            <ac:spMk id="53" creationId="{AE86EEBD-A107-4716-A471-7863B81DC845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57" creationId="{58F9991B-B922-4AF8-B631-3AFBD2769691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58" creationId="{E36D9329-4AB3-4F59-B89A-0088C44A8539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59" creationId="{91D3707F-4177-4B79-8745-248650D2782C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4" creationId="{AA108AB3-ECD1-43F1-BB94-0B637F0076CF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5" creationId="{D016BB33-0422-4473-AE27-094FA649DD46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6" creationId="{A5DBEFB2-5A27-452C-8F8B-A244465D4EB4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7" creationId="{3C3B1703-0FDE-48D3-A302-49B5C707CF22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8" creationId="{DBC892D6-96F3-43B7-95C8-F65B71766343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69" creationId="{47FEE3D6-2E2B-4B64-ADAF-87DE5D4E03A0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70" creationId="{89740B0F-4160-41F9-A78E-2613617B97B1}"/>
          </ac:spMkLst>
        </pc:spChg>
        <pc:spChg chg="add mod">
          <ac:chgData name="Rebecca Salles" userId="66a2db3d815e233f" providerId="LiveId" clId="{E3815C89-F4B2-4623-A941-363D79B05A64}" dt="2020-09-09T21:27:52.413" v="2696" actId="1035"/>
          <ac:spMkLst>
            <pc:docMk/>
            <pc:sldMk cId="992841617" sldId="1045"/>
            <ac:spMk id="71" creationId="{A7DB2034-911D-4CFD-817E-F65BF04E3633}"/>
          </ac:spMkLst>
        </pc:spChg>
        <pc:spChg chg="add mod">
          <ac:chgData name="Rebecca Salles" userId="66a2db3d815e233f" providerId="LiveId" clId="{E3815C89-F4B2-4623-A941-363D79B05A64}" dt="2020-09-09T21:28:02.717" v="2697" actId="1076"/>
          <ac:spMkLst>
            <pc:docMk/>
            <pc:sldMk cId="992841617" sldId="1045"/>
            <ac:spMk id="72" creationId="{2464F79B-E3C7-4A43-8042-1EB5D893156A}"/>
          </ac:spMkLst>
        </pc:spChg>
        <pc:spChg chg="add del mod">
          <ac:chgData name="Rebecca Salles" userId="66a2db3d815e233f" providerId="LiveId" clId="{E3815C89-F4B2-4623-A941-363D79B05A64}" dt="2020-09-09T21:39:37.700" v="2881"/>
          <ac:spMkLst>
            <pc:docMk/>
            <pc:sldMk cId="992841617" sldId="1045"/>
            <ac:spMk id="73" creationId="{DAA91F9A-190B-448D-B56A-381862E72C02}"/>
          </ac:spMkLst>
        </pc:spChg>
        <pc:grpChg chg="add mod">
          <ac:chgData name="Rebecca Salles" userId="66a2db3d815e233f" providerId="LiveId" clId="{E3815C89-F4B2-4623-A941-363D79B05A64}" dt="2020-09-09T21:27:52.413" v="2696" actId="1035"/>
          <ac:grpSpMkLst>
            <pc:docMk/>
            <pc:sldMk cId="992841617" sldId="1045"/>
            <ac:grpSpMk id="7" creationId="{527F48B1-0AD1-4DC1-8355-F7F2A7733CD9}"/>
          </ac:grpSpMkLst>
        </pc:grpChg>
        <pc:grpChg chg="add mod">
          <ac:chgData name="Rebecca Salles" userId="66a2db3d815e233f" providerId="LiveId" clId="{E3815C89-F4B2-4623-A941-363D79B05A64}" dt="2020-09-09T21:27:52.413" v="2696" actId="1035"/>
          <ac:grpSpMkLst>
            <pc:docMk/>
            <pc:sldMk cId="992841617" sldId="1045"/>
            <ac:grpSpMk id="54" creationId="{C80202EC-5763-499C-9BC3-F3F255543FC4}"/>
          </ac:grpSpMkLst>
        </pc:grpChg>
        <pc:graphicFrameChg chg="del">
          <ac:chgData name="Rebecca Salles" userId="66a2db3d815e233f" providerId="LiveId" clId="{E3815C89-F4B2-4623-A941-363D79B05A64}" dt="2020-09-09T21:24:12.771" v="2626" actId="478"/>
          <ac:graphicFrameMkLst>
            <pc:docMk/>
            <pc:sldMk cId="992841617" sldId="1045"/>
            <ac:graphicFrameMk id="2" creationId="{376C91C3-ACE6-4946-AA4F-827F0271BEF7}"/>
          </ac:graphicFrameMkLst>
        </pc:graphicFrameChg>
        <pc:cxnChg chg="mod">
          <ac:chgData name="Rebecca Salles" userId="66a2db3d815e233f" providerId="LiveId" clId="{E3815C89-F4B2-4623-A941-363D79B05A64}" dt="2020-09-09T21:26:48.596" v="2661"/>
          <ac:cxnSpMkLst>
            <pc:docMk/>
            <pc:sldMk cId="992841617" sldId="1045"/>
            <ac:cxnSpMk id="55" creationId="{A0BAF886-1820-4E98-8015-82F01C13AF5D}"/>
          </ac:cxnSpMkLst>
        </pc:cxnChg>
        <pc:cxnChg chg="mod">
          <ac:chgData name="Rebecca Salles" userId="66a2db3d815e233f" providerId="LiveId" clId="{E3815C89-F4B2-4623-A941-363D79B05A64}" dt="2020-09-09T21:26:48.596" v="2661"/>
          <ac:cxnSpMkLst>
            <pc:docMk/>
            <pc:sldMk cId="992841617" sldId="1045"/>
            <ac:cxnSpMk id="56" creationId="{2D6DF6B0-DF0A-41D7-8D5D-D21E5F1038A7}"/>
          </ac:cxnSpMkLst>
        </pc:cxnChg>
        <pc:cxnChg chg="add mod">
          <ac:chgData name="Rebecca Salles" userId="66a2db3d815e233f" providerId="LiveId" clId="{E3815C89-F4B2-4623-A941-363D79B05A64}" dt="2020-09-09T21:27:52.413" v="2696" actId="1035"/>
          <ac:cxnSpMkLst>
            <pc:docMk/>
            <pc:sldMk cId="992841617" sldId="1045"/>
            <ac:cxnSpMk id="60" creationId="{347D1BCF-E4B6-4FBC-AC63-091B521147C9}"/>
          </ac:cxnSpMkLst>
        </pc:cxnChg>
        <pc:cxnChg chg="add mod">
          <ac:chgData name="Rebecca Salles" userId="66a2db3d815e233f" providerId="LiveId" clId="{E3815C89-F4B2-4623-A941-363D79B05A64}" dt="2020-09-09T21:27:52.413" v="2696" actId="1035"/>
          <ac:cxnSpMkLst>
            <pc:docMk/>
            <pc:sldMk cId="992841617" sldId="1045"/>
            <ac:cxnSpMk id="61" creationId="{8105C9C3-7A76-4ED6-8245-1A1A22370D4A}"/>
          </ac:cxnSpMkLst>
        </pc:cxnChg>
        <pc:cxnChg chg="add mod">
          <ac:chgData name="Rebecca Salles" userId="66a2db3d815e233f" providerId="LiveId" clId="{E3815C89-F4B2-4623-A941-363D79B05A64}" dt="2020-09-09T21:27:52.413" v="2696" actId="1035"/>
          <ac:cxnSpMkLst>
            <pc:docMk/>
            <pc:sldMk cId="992841617" sldId="1045"/>
            <ac:cxnSpMk id="62" creationId="{E57450DC-E9D2-49F8-911F-340A53CA4577}"/>
          </ac:cxnSpMkLst>
        </pc:cxnChg>
        <pc:cxnChg chg="add mod">
          <ac:chgData name="Rebecca Salles" userId="66a2db3d815e233f" providerId="LiveId" clId="{E3815C89-F4B2-4623-A941-363D79B05A64}" dt="2020-09-09T21:27:52.413" v="2696" actId="1035"/>
          <ac:cxnSpMkLst>
            <pc:docMk/>
            <pc:sldMk cId="992841617" sldId="1045"/>
            <ac:cxnSpMk id="63" creationId="{2CEF555E-ACE1-4A35-964E-D77FA3D36A1A}"/>
          </ac:cxnSpMkLst>
        </pc:cxnChg>
      </pc:sldChg>
      <pc:sldChg chg="del">
        <pc:chgData name="Rebecca Salles" userId="66a2db3d815e233f" providerId="LiveId" clId="{E3815C89-F4B2-4623-A941-363D79B05A64}" dt="2020-09-09T21:17:11.975" v="2601" actId="47"/>
        <pc:sldMkLst>
          <pc:docMk/>
          <pc:sldMk cId="2475580870" sldId="1049"/>
        </pc:sldMkLst>
      </pc:sldChg>
      <pc:sldChg chg="delSp modSp mod">
        <pc:chgData name="Rebecca Salles" userId="66a2db3d815e233f" providerId="LiveId" clId="{E3815C89-F4B2-4623-A941-363D79B05A64}" dt="2020-09-10T02:11:49.095" v="6298" actId="404"/>
        <pc:sldMkLst>
          <pc:docMk/>
          <pc:sldMk cId="1483654122" sldId="1050"/>
        </pc:sldMkLst>
        <pc:spChg chg="del mod">
          <ac:chgData name="Rebecca Salles" userId="66a2db3d815e233f" providerId="LiveId" clId="{E3815C89-F4B2-4623-A941-363D79B05A64}" dt="2020-09-10T00:51:22.227" v="5069" actId="478"/>
          <ac:spMkLst>
            <pc:docMk/>
            <pc:sldMk cId="1483654122" sldId="1050"/>
            <ac:spMk id="7" creationId="{29A80215-AE3A-43F7-892F-BC745416B1CF}"/>
          </ac:spMkLst>
        </pc:spChg>
        <pc:spChg chg="mod">
          <ac:chgData name="Rebecca Salles" userId="66a2db3d815e233f" providerId="LiveId" clId="{E3815C89-F4B2-4623-A941-363D79B05A64}" dt="2020-09-10T00:08:51.638" v="4667" actId="108"/>
          <ac:spMkLst>
            <pc:docMk/>
            <pc:sldMk cId="1483654122" sldId="1050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20.710" v="4700" actId="108"/>
          <ac:spMkLst>
            <pc:docMk/>
            <pc:sldMk cId="1483654122" sldId="1050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2:11:49.095" v="6298" actId="404"/>
          <ac:spMkLst>
            <pc:docMk/>
            <pc:sldMk cId="1483654122" sldId="1050"/>
            <ac:spMk id="14" creationId="{435AA4BC-9530-462E-B13E-C39E1C9895E8}"/>
          </ac:spMkLst>
        </pc:spChg>
        <pc:picChg chg="del mod">
          <ac:chgData name="Rebecca Salles" userId="66a2db3d815e233f" providerId="LiveId" clId="{E3815C89-F4B2-4623-A941-363D79B05A64}" dt="2020-09-10T01:44:19.523" v="5886" actId="478"/>
          <ac:picMkLst>
            <pc:docMk/>
            <pc:sldMk cId="1483654122" sldId="1050"/>
            <ac:picMk id="3" creationId="{ADF6E836-298C-4511-AAC2-ACD572ABAA57}"/>
          </ac:picMkLst>
        </pc:picChg>
      </pc:sldChg>
      <pc:sldChg chg="addSp del mod">
        <pc:chgData name="Rebecca Salles" userId="66a2db3d815e233f" providerId="LiveId" clId="{E3815C89-F4B2-4623-A941-363D79B05A64}" dt="2020-09-09T19:12:58.569" v="1141" actId="47"/>
        <pc:sldMkLst>
          <pc:docMk/>
          <pc:sldMk cId="1175268721" sldId="1052"/>
        </pc:sldMkLst>
        <pc:spChg chg="add">
          <ac:chgData name="Rebecca Salles" userId="66a2db3d815e233f" providerId="LiveId" clId="{E3815C89-F4B2-4623-A941-363D79B05A64}" dt="2020-09-09T17:29:38.104" v="0" actId="22"/>
          <ac:spMkLst>
            <pc:docMk/>
            <pc:sldMk cId="1175268721" sldId="1052"/>
            <ac:spMk id="2" creationId="{284F27E9-61A2-431C-90E1-A53F52E0B490}"/>
          </ac:spMkLst>
        </pc:spChg>
      </pc:sldChg>
      <pc:sldChg chg="modSp mod">
        <pc:chgData name="Rebecca Salles" userId="66a2db3d815e233f" providerId="LiveId" clId="{E3815C89-F4B2-4623-A941-363D79B05A64}" dt="2020-09-10T00:33:25.191" v="4848" actId="20577"/>
        <pc:sldMkLst>
          <pc:docMk/>
          <pc:sldMk cId="2852551529" sldId="1065"/>
        </pc:sldMkLst>
        <pc:spChg chg="mod">
          <ac:chgData name="Rebecca Salles" userId="66a2db3d815e233f" providerId="LiveId" clId="{E3815C89-F4B2-4623-A941-363D79B05A64}" dt="2020-09-09T22:10:06.134" v="3266" actId="1037"/>
          <ac:spMkLst>
            <pc:docMk/>
            <pc:sldMk cId="2852551529" sldId="1065"/>
            <ac:spMk id="2" creationId="{1AC3EAD9-4336-44EA-9779-F06B59BD7AAC}"/>
          </ac:spMkLst>
        </pc:spChg>
        <pc:spChg chg="mod">
          <ac:chgData name="Rebecca Salles" userId="66a2db3d815e233f" providerId="LiveId" clId="{E3815C89-F4B2-4623-A941-363D79B05A64}" dt="2020-09-10T00:08:57.871" v="4669" actId="108"/>
          <ac:spMkLst>
            <pc:docMk/>
            <pc:sldMk cId="2852551529" sldId="1065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27.604" v="4702" actId="108"/>
          <ac:spMkLst>
            <pc:docMk/>
            <pc:sldMk cId="2852551529" sldId="1065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0:33:25.191" v="4848" actId="20577"/>
          <ac:spMkLst>
            <pc:docMk/>
            <pc:sldMk cId="2852551529" sldId="1065"/>
            <ac:spMk id="330" creationId="{0D5C72E4-7CE4-418D-959F-1721E4ED587F}"/>
          </ac:spMkLst>
        </pc:spChg>
      </pc:sldChg>
      <pc:sldChg chg="modSp add del mod">
        <pc:chgData name="Rebecca Salles" userId="66a2db3d815e233f" providerId="LiveId" clId="{E3815C89-F4B2-4623-A941-363D79B05A64}" dt="2020-09-09T19:22:12.263" v="1191" actId="47"/>
        <pc:sldMkLst>
          <pc:docMk/>
          <pc:sldMk cId="1029536115" sldId="1077"/>
        </pc:sldMkLst>
        <pc:picChg chg="mod">
          <ac:chgData name="Rebecca Salles" userId="66a2db3d815e233f" providerId="LiveId" clId="{E3815C89-F4B2-4623-A941-363D79B05A64}" dt="2020-09-09T19:21:52.712" v="1190" actId="1076"/>
          <ac:picMkLst>
            <pc:docMk/>
            <pc:sldMk cId="1029536115" sldId="1077"/>
            <ac:picMk id="4" creationId="{53EDCAB6-1E5E-4C8E-97DA-88C115509485}"/>
          </ac:picMkLst>
        </pc:picChg>
      </pc:sldChg>
      <pc:sldChg chg="modSp add del mod ord">
        <pc:chgData name="Rebecca Salles" userId="66a2db3d815e233f" providerId="LiveId" clId="{E3815C89-F4B2-4623-A941-363D79B05A64}" dt="2020-09-09T20:03:11.568" v="1571" actId="47"/>
        <pc:sldMkLst>
          <pc:docMk/>
          <pc:sldMk cId="3593677743" sldId="1079"/>
        </pc:sldMkLst>
        <pc:spChg chg="mod">
          <ac:chgData name="Rebecca Salles" userId="66a2db3d815e233f" providerId="LiveId" clId="{E3815C89-F4B2-4623-A941-363D79B05A64}" dt="2020-09-09T20:01:28.889" v="1539" actId="20577"/>
          <ac:spMkLst>
            <pc:docMk/>
            <pc:sldMk cId="3593677743" sldId="1079"/>
            <ac:spMk id="3" creationId="{00000000-0000-0000-0000-000000000000}"/>
          </ac:spMkLst>
        </pc:spChg>
        <pc:picChg chg="mod">
          <ac:chgData name="Rebecca Salles" userId="66a2db3d815e233f" providerId="LiveId" clId="{E3815C89-F4B2-4623-A941-363D79B05A64}" dt="2020-09-09T20:01:33.544" v="1540" actId="1076"/>
          <ac:picMkLst>
            <pc:docMk/>
            <pc:sldMk cId="3593677743" sldId="1079"/>
            <ac:picMk id="6148" creationId="{00000000-0000-0000-0000-000000000000}"/>
          </ac:picMkLst>
        </pc:picChg>
      </pc:sldChg>
      <pc:sldChg chg="modSp add del mod ord">
        <pc:chgData name="Rebecca Salles" userId="66a2db3d815e233f" providerId="LiveId" clId="{E3815C89-F4B2-4623-A941-363D79B05A64}" dt="2020-09-09T20:04:51.009" v="1592" actId="47"/>
        <pc:sldMkLst>
          <pc:docMk/>
          <pc:sldMk cId="1146471502" sldId="1081"/>
        </pc:sldMkLst>
        <pc:picChg chg="mod">
          <ac:chgData name="Rebecca Salles" userId="66a2db3d815e233f" providerId="LiveId" clId="{E3815C89-F4B2-4623-A941-363D79B05A64}" dt="2020-09-09T20:03:18.451" v="1572" actId="1076"/>
          <ac:picMkLst>
            <pc:docMk/>
            <pc:sldMk cId="1146471502" sldId="1081"/>
            <ac:picMk id="7" creationId="{00000000-0000-0000-0000-000000000000}"/>
          </ac:picMkLst>
        </pc:picChg>
      </pc:sldChg>
      <pc:sldChg chg="modSp add del mod ord">
        <pc:chgData name="Rebecca Salles" userId="66a2db3d815e233f" providerId="LiveId" clId="{E3815C89-F4B2-4623-A941-363D79B05A64}" dt="2020-09-09T22:08:49.029" v="3207" actId="47"/>
        <pc:sldMkLst>
          <pc:docMk/>
          <pc:sldMk cId="0" sldId="1091"/>
        </pc:sldMkLst>
        <pc:spChg chg="mod">
          <ac:chgData name="Rebecca Salles" userId="66a2db3d815e233f" providerId="LiveId" clId="{E3815C89-F4B2-4623-A941-363D79B05A64}" dt="2020-09-09T17:54:23.499" v="16" actId="27636"/>
          <ac:spMkLst>
            <pc:docMk/>
            <pc:sldMk cId="0" sldId="1091"/>
            <ac:spMk id="4" creationId="{00000000-0000-0000-0000-000000000000}"/>
          </ac:spMkLst>
        </pc:spChg>
      </pc:sldChg>
      <pc:sldChg chg="modSp add del mod">
        <pc:chgData name="Rebecca Salles" userId="66a2db3d815e233f" providerId="LiveId" clId="{E3815C89-F4B2-4623-A941-363D79B05A64}" dt="2020-09-09T19:23:12.819" v="1192" actId="47"/>
        <pc:sldMkLst>
          <pc:docMk/>
          <pc:sldMk cId="567936435" sldId="1139"/>
        </pc:sldMkLst>
        <pc:spChg chg="mod">
          <ac:chgData name="Rebecca Salles" userId="66a2db3d815e233f" providerId="LiveId" clId="{E3815C89-F4B2-4623-A941-363D79B05A64}" dt="2020-09-09T17:54:23.463" v="14" actId="27636"/>
          <ac:spMkLst>
            <pc:docMk/>
            <pc:sldMk cId="567936435" sldId="1139"/>
            <ac:spMk id="11" creationId="{8D43E237-9979-46E5-9EFE-7490552936A3}"/>
          </ac:spMkLst>
        </pc:spChg>
      </pc:sldChg>
      <pc:sldChg chg="add del">
        <pc:chgData name="Rebecca Salles" userId="66a2db3d815e233f" providerId="LiveId" clId="{E3815C89-F4B2-4623-A941-363D79B05A64}" dt="2020-09-09T19:17:15.995" v="1165" actId="47"/>
        <pc:sldMkLst>
          <pc:docMk/>
          <pc:sldMk cId="2174289915" sldId="1147"/>
        </pc:sldMkLst>
      </pc:sldChg>
      <pc:sldChg chg="addSp delSp modSp mod ord">
        <pc:chgData name="Rebecca Salles" userId="66a2db3d815e233f" providerId="LiveId" clId="{E3815C89-F4B2-4623-A941-363D79B05A64}" dt="2020-09-10T02:12:40.388" v="6303" actId="20577"/>
        <pc:sldMkLst>
          <pc:docMk/>
          <pc:sldMk cId="3191525564" sldId="1149"/>
        </pc:sldMkLst>
        <pc:spChg chg="add mod">
          <ac:chgData name="Rebecca Salles" userId="66a2db3d815e233f" providerId="LiveId" clId="{E3815C89-F4B2-4623-A941-363D79B05A64}" dt="2020-09-10T02:11:13.396" v="6294" actId="1076"/>
          <ac:spMkLst>
            <pc:docMk/>
            <pc:sldMk cId="3191525564" sldId="1149"/>
            <ac:spMk id="2" creationId="{C9CA83F3-4CAA-42B1-8200-9A8FBFB73215}"/>
          </ac:spMkLst>
        </pc:spChg>
        <pc:spChg chg="add del">
          <ac:chgData name="Rebecca Salles" userId="66a2db3d815e233f" providerId="LiveId" clId="{E3815C89-F4B2-4623-A941-363D79B05A64}" dt="2020-09-10T02:12:29.021" v="6300" actId="22"/>
          <ac:spMkLst>
            <pc:docMk/>
            <pc:sldMk cId="3191525564" sldId="1149"/>
            <ac:spMk id="3" creationId="{CF065FB8-1FF8-48B5-84AA-D53A27BFA5AC}"/>
          </ac:spMkLst>
        </pc:spChg>
        <pc:spChg chg="del">
          <ac:chgData name="Rebecca Salles" userId="66a2db3d815e233f" providerId="LiveId" clId="{E3815C89-F4B2-4623-A941-363D79B05A64}" dt="2020-09-10T01:44:40.280" v="5889" actId="478"/>
          <ac:spMkLst>
            <pc:docMk/>
            <pc:sldMk cId="3191525564" sldId="1149"/>
            <ac:spMk id="7" creationId="{29A80215-AE3A-43F7-892F-BC745416B1CF}"/>
          </ac:spMkLst>
        </pc:spChg>
        <pc:spChg chg="mod">
          <ac:chgData name="Rebecca Salles" userId="66a2db3d815e233f" providerId="LiveId" clId="{E3815C89-F4B2-4623-A941-363D79B05A64}" dt="2020-09-10T00:08:54.189" v="4668" actId="108"/>
          <ac:spMkLst>
            <pc:docMk/>
            <pc:sldMk cId="3191525564" sldId="1149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2:12:40.388" v="6303" actId="20577"/>
          <ac:spMkLst>
            <pc:docMk/>
            <pc:sldMk cId="3191525564" sldId="1149"/>
            <ac:spMk id="10" creationId="{9F6F8780-F65C-4CC2-901C-1EB59B343F1E}"/>
          </ac:spMkLst>
        </pc:spChg>
        <pc:spChg chg="mod">
          <ac:chgData name="Rebecca Salles" userId="66a2db3d815e233f" providerId="LiveId" clId="{E3815C89-F4B2-4623-A941-363D79B05A64}" dt="2020-09-10T00:11:23.902" v="4701" actId="108"/>
          <ac:spMkLst>
            <pc:docMk/>
            <pc:sldMk cId="3191525564" sldId="1149"/>
            <ac:spMk id="12" creationId="{C894212A-4CB2-48BD-B738-D7F054844C5F}"/>
          </ac:spMkLst>
        </pc:spChg>
      </pc:sldChg>
      <pc:sldChg chg="add del">
        <pc:chgData name="Rebecca Salles" userId="66a2db3d815e233f" providerId="LiveId" clId="{E3815C89-F4B2-4623-A941-363D79B05A64}" dt="2020-09-09T22:06:35.385" v="3195" actId="47"/>
        <pc:sldMkLst>
          <pc:docMk/>
          <pc:sldMk cId="0" sldId="1150"/>
        </pc:sldMkLst>
      </pc:sldChg>
      <pc:sldChg chg="add del">
        <pc:chgData name="Rebecca Salles" userId="66a2db3d815e233f" providerId="LiveId" clId="{E3815C89-F4B2-4623-A941-363D79B05A64}" dt="2020-09-09T22:06:41.643" v="3196" actId="47"/>
        <pc:sldMkLst>
          <pc:docMk/>
          <pc:sldMk cId="0" sldId="1151"/>
        </pc:sldMkLst>
      </pc:sldChg>
      <pc:sldChg chg="add del">
        <pc:chgData name="Rebecca Salles" userId="66a2db3d815e233f" providerId="LiveId" clId="{E3815C89-F4B2-4623-A941-363D79B05A64}" dt="2020-09-09T22:04:33.200" v="3190" actId="47"/>
        <pc:sldMkLst>
          <pc:docMk/>
          <pc:sldMk cId="0" sldId="1152"/>
        </pc:sldMkLst>
      </pc:sldChg>
      <pc:sldChg chg="add del">
        <pc:chgData name="Rebecca Salles" userId="66a2db3d815e233f" providerId="LiveId" clId="{E3815C89-F4B2-4623-A941-363D79B05A64}" dt="2020-09-09T21:21:12.531" v="2602" actId="47"/>
        <pc:sldMkLst>
          <pc:docMk/>
          <pc:sldMk cId="0" sldId="1153"/>
        </pc:sldMkLst>
      </pc:sldChg>
      <pc:sldChg chg="add del">
        <pc:chgData name="Rebecca Salles" userId="66a2db3d815e233f" providerId="LiveId" clId="{E3815C89-F4B2-4623-A941-363D79B05A64}" dt="2020-09-09T21:21:16.705" v="2603" actId="47"/>
        <pc:sldMkLst>
          <pc:docMk/>
          <pc:sldMk cId="3655295832" sldId="1154"/>
        </pc:sldMkLst>
      </pc:sldChg>
      <pc:sldChg chg="modSp add del mod ord">
        <pc:chgData name="Rebecca Salles" userId="66a2db3d815e233f" providerId="LiveId" clId="{E3815C89-F4B2-4623-A941-363D79B05A64}" dt="2020-09-09T21:17:08.759" v="2600" actId="47"/>
        <pc:sldMkLst>
          <pc:docMk/>
          <pc:sldMk cId="224656644" sldId="1155"/>
        </pc:sldMkLst>
        <pc:spChg chg="mod">
          <ac:chgData name="Rebecca Salles" userId="66a2db3d815e233f" providerId="LiveId" clId="{E3815C89-F4B2-4623-A941-363D79B05A64}" dt="2020-09-09T17:54:23.541" v="18" actId="27636"/>
          <ac:spMkLst>
            <pc:docMk/>
            <pc:sldMk cId="224656644" sldId="1155"/>
            <ac:spMk id="3" creationId="{7D2CB0E9-0BDF-4F9F-9059-0F29FFBF75B2}"/>
          </ac:spMkLst>
        </pc:spChg>
      </pc:sldChg>
      <pc:sldChg chg="modSp add del mod ord">
        <pc:chgData name="Rebecca Salles" userId="66a2db3d815e233f" providerId="LiveId" clId="{E3815C89-F4B2-4623-A941-363D79B05A64}" dt="2020-09-09T21:16:29.443" v="2591" actId="47"/>
        <pc:sldMkLst>
          <pc:docMk/>
          <pc:sldMk cId="1022764302" sldId="1156"/>
        </pc:sldMkLst>
        <pc:spChg chg="mod">
          <ac:chgData name="Rebecca Salles" userId="66a2db3d815e233f" providerId="LiveId" clId="{E3815C89-F4B2-4623-A941-363D79B05A64}" dt="2020-09-09T20:11:41.748" v="1634" actId="20577"/>
          <ac:spMkLst>
            <pc:docMk/>
            <pc:sldMk cId="1022764302" sldId="1156"/>
            <ac:spMk id="3" creationId="{7D2CB0E9-0BDF-4F9F-9059-0F29FFBF75B2}"/>
          </ac:spMkLst>
        </pc:spChg>
      </pc:sldChg>
      <pc:sldChg chg="add del ord">
        <pc:chgData name="Rebecca Salles" userId="66a2db3d815e233f" providerId="LiveId" clId="{E3815C89-F4B2-4623-A941-363D79B05A64}" dt="2020-09-09T21:41:10.215" v="2930" actId="47"/>
        <pc:sldMkLst>
          <pc:docMk/>
          <pc:sldMk cId="1475609096" sldId="1157"/>
        </pc:sldMkLst>
      </pc:sldChg>
      <pc:sldChg chg="modSp add del mod">
        <pc:chgData name="Rebecca Salles" userId="66a2db3d815e233f" providerId="LiveId" clId="{E3815C89-F4B2-4623-A941-363D79B05A64}" dt="2020-09-09T19:31:00.405" v="1221" actId="47"/>
        <pc:sldMkLst>
          <pc:docMk/>
          <pc:sldMk cId="282367389" sldId="1158"/>
        </pc:sldMkLst>
        <pc:spChg chg="mod">
          <ac:chgData name="Rebecca Salles" userId="66a2db3d815e233f" providerId="LiveId" clId="{E3815C89-F4B2-4623-A941-363D79B05A64}" dt="2020-09-09T17:54:23.562" v="19" actId="27636"/>
          <ac:spMkLst>
            <pc:docMk/>
            <pc:sldMk cId="282367389" sldId="1158"/>
            <ac:spMk id="3" creationId="{7D2CB0E9-0BDF-4F9F-9059-0F29FFBF75B2}"/>
          </ac:spMkLst>
        </pc:spChg>
      </pc:sldChg>
      <pc:sldChg chg="add del">
        <pc:chgData name="Rebecca Salles" userId="66a2db3d815e233f" providerId="LiveId" clId="{E3815C89-F4B2-4623-A941-363D79B05A64}" dt="2020-09-09T19:17:05.224" v="1162" actId="47"/>
        <pc:sldMkLst>
          <pc:docMk/>
          <pc:sldMk cId="3433856146" sldId="1159"/>
        </pc:sldMkLst>
      </pc:sldChg>
      <pc:sldChg chg="add del">
        <pc:chgData name="Rebecca Salles" userId="66a2db3d815e233f" providerId="LiveId" clId="{E3815C89-F4B2-4623-A941-363D79B05A64}" dt="2020-09-09T19:17:10.264" v="1164" actId="47"/>
        <pc:sldMkLst>
          <pc:docMk/>
          <pc:sldMk cId="2566518558" sldId="1160"/>
        </pc:sldMkLst>
      </pc:sldChg>
      <pc:sldChg chg="add del">
        <pc:chgData name="Rebecca Salles" userId="66a2db3d815e233f" providerId="LiveId" clId="{E3815C89-F4B2-4623-A941-363D79B05A64}" dt="2020-09-09T19:25:52.873" v="1200" actId="47"/>
        <pc:sldMkLst>
          <pc:docMk/>
          <pc:sldMk cId="2620412416" sldId="1161"/>
        </pc:sldMkLst>
      </pc:sldChg>
      <pc:sldChg chg="add del">
        <pc:chgData name="Rebecca Salles" userId="66a2db3d815e233f" providerId="LiveId" clId="{E3815C89-F4B2-4623-A941-363D79B05A64}" dt="2020-09-09T19:31:03.297" v="1223" actId="47"/>
        <pc:sldMkLst>
          <pc:docMk/>
          <pc:sldMk cId="3537402928" sldId="1162"/>
        </pc:sldMkLst>
      </pc:sldChg>
      <pc:sldChg chg="add del">
        <pc:chgData name="Rebecca Salles" userId="66a2db3d815e233f" providerId="LiveId" clId="{E3815C89-F4B2-4623-A941-363D79B05A64}" dt="2020-09-09T19:16:56.667" v="1160" actId="47"/>
        <pc:sldMkLst>
          <pc:docMk/>
          <pc:sldMk cId="2747152975" sldId="1169"/>
        </pc:sldMkLst>
      </pc:sldChg>
      <pc:sldChg chg="add del">
        <pc:chgData name="Rebecca Salles" userId="66a2db3d815e233f" providerId="LiveId" clId="{E3815C89-F4B2-4623-A941-363D79B05A64}" dt="2020-09-09T19:17:02.896" v="1161" actId="47"/>
        <pc:sldMkLst>
          <pc:docMk/>
          <pc:sldMk cId="2271060266" sldId="1170"/>
        </pc:sldMkLst>
      </pc:sldChg>
      <pc:sldChg chg="modSp add del mod">
        <pc:chgData name="Rebecca Salles" userId="66a2db3d815e233f" providerId="LiveId" clId="{E3815C89-F4B2-4623-A941-363D79B05A64}" dt="2020-09-09T19:17:08.776" v="1163" actId="47"/>
        <pc:sldMkLst>
          <pc:docMk/>
          <pc:sldMk cId="773561836" sldId="1171"/>
        </pc:sldMkLst>
        <pc:spChg chg="mod">
          <ac:chgData name="Rebecca Salles" userId="66a2db3d815e233f" providerId="LiveId" clId="{E3815C89-F4B2-4623-A941-363D79B05A64}" dt="2020-09-09T17:54:23.201" v="10" actId="27636"/>
          <ac:spMkLst>
            <pc:docMk/>
            <pc:sldMk cId="773561836" sldId="1171"/>
            <ac:spMk id="3" creationId="{6DDBA3CA-EF07-4872-A59D-BCB4F030EC67}"/>
          </ac:spMkLst>
        </pc:spChg>
      </pc:sldChg>
      <pc:sldChg chg="delSp modSp add del mod ord">
        <pc:chgData name="Rebecca Salles" userId="66a2db3d815e233f" providerId="LiveId" clId="{E3815C89-F4B2-4623-A941-363D79B05A64}" dt="2020-09-09T20:13:41.872" v="1645" actId="47"/>
        <pc:sldMkLst>
          <pc:docMk/>
          <pc:sldMk cId="1717049472" sldId="1172"/>
        </pc:sldMkLst>
        <pc:spChg chg="mod">
          <ac:chgData name="Rebecca Salles" userId="66a2db3d815e233f" providerId="LiveId" clId="{E3815C89-F4B2-4623-A941-363D79B05A64}" dt="2020-09-09T20:03:01.777" v="1566" actId="20577"/>
          <ac:spMkLst>
            <pc:docMk/>
            <pc:sldMk cId="1717049472" sldId="1172"/>
            <ac:spMk id="2" creationId="{9F211284-AFBE-4E2D-8357-8C60D8BAB4EF}"/>
          </ac:spMkLst>
        </pc:spChg>
        <pc:spChg chg="mod">
          <ac:chgData name="Rebecca Salles" userId="66a2db3d815e233f" providerId="LiveId" clId="{E3815C89-F4B2-4623-A941-363D79B05A64}" dt="2020-09-09T20:05:10.266" v="1607"/>
          <ac:spMkLst>
            <pc:docMk/>
            <pc:sldMk cId="1717049472" sldId="1172"/>
            <ac:spMk id="3" creationId="{94C07FEC-B034-4EBB-A740-B989005045E4}"/>
          </ac:spMkLst>
        </pc:spChg>
        <pc:picChg chg="del mod">
          <ac:chgData name="Rebecca Salles" userId="66a2db3d815e233f" providerId="LiveId" clId="{E3815C89-F4B2-4623-A941-363D79B05A64}" dt="2020-09-09T19:49:09.610" v="1369" actId="478"/>
          <ac:picMkLst>
            <pc:docMk/>
            <pc:sldMk cId="1717049472" sldId="1172"/>
            <ac:picMk id="10" creationId="{0958824F-4CBB-4D51-AD0E-44B5BEE232BF}"/>
          </ac:picMkLst>
        </pc:picChg>
      </pc:sldChg>
      <pc:sldChg chg="modSp add del mod ord">
        <pc:chgData name="Rebecca Salles" userId="66a2db3d815e233f" providerId="LiveId" clId="{E3815C89-F4B2-4623-A941-363D79B05A64}" dt="2020-09-09T19:55:13.740" v="1432" actId="47"/>
        <pc:sldMkLst>
          <pc:docMk/>
          <pc:sldMk cId="3778097619" sldId="1173"/>
        </pc:sldMkLst>
        <pc:picChg chg="mod">
          <ac:chgData name="Rebecca Salles" userId="66a2db3d815e233f" providerId="LiveId" clId="{E3815C89-F4B2-4623-A941-363D79B05A64}" dt="2020-09-09T19:49:18.488" v="1370" actId="1076"/>
          <ac:picMkLst>
            <pc:docMk/>
            <pc:sldMk cId="3778097619" sldId="1173"/>
            <ac:picMk id="4" creationId="{D8DD075D-9C0F-4865-B41F-71AF339ECB4A}"/>
          </ac:picMkLst>
        </pc:picChg>
      </pc:sldChg>
      <pc:sldChg chg="add del">
        <pc:chgData name="Rebecca Salles" userId="66a2db3d815e233f" providerId="LiveId" clId="{E3815C89-F4B2-4623-A941-363D79B05A64}" dt="2020-09-09T19:24:43.525" v="1194" actId="47"/>
        <pc:sldMkLst>
          <pc:docMk/>
          <pc:sldMk cId="2613943002" sldId="1174"/>
        </pc:sldMkLst>
      </pc:sldChg>
      <pc:sldChg chg="modSp add del mod">
        <pc:chgData name="Rebecca Salles" userId="66a2db3d815e233f" providerId="LiveId" clId="{E3815C89-F4B2-4623-A941-363D79B05A64}" dt="2020-09-09T19:25:03.944" v="1198" actId="47"/>
        <pc:sldMkLst>
          <pc:docMk/>
          <pc:sldMk cId="4015250303" sldId="1175"/>
        </pc:sldMkLst>
        <pc:spChg chg="mod">
          <ac:chgData name="Rebecca Salles" userId="66a2db3d815e233f" providerId="LiveId" clId="{E3815C89-F4B2-4623-A941-363D79B05A64}" dt="2020-09-09T17:54:23.472" v="15" actId="27636"/>
          <ac:spMkLst>
            <pc:docMk/>
            <pc:sldMk cId="4015250303" sldId="1175"/>
            <ac:spMk id="2" creationId="{00000000-0000-0000-0000-000000000000}"/>
          </ac:spMkLst>
        </pc:spChg>
        <pc:spChg chg="mod">
          <ac:chgData name="Rebecca Salles" userId="66a2db3d815e233f" providerId="LiveId" clId="{E3815C89-F4B2-4623-A941-363D79B05A64}" dt="2020-09-09T19:24:48.482" v="1195" actId="1076"/>
          <ac:spMkLst>
            <pc:docMk/>
            <pc:sldMk cId="4015250303" sldId="1175"/>
            <ac:spMk id="4" creationId="{00000000-0000-0000-0000-000000000000}"/>
          </ac:spMkLst>
        </pc:spChg>
      </pc:sldChg>
      <pc:sldChg chg="delSp modSp add del mod ord">
        <pc:chgData name="Rebecca Salles" userId="66a2db3d815e233f" providerId="LiveId" clId="{E3815C89-F4B2-4623-A941-363D79B05A64}" dt="2020-09-09T21:29:18.219" v="2704" actId="47"/>
        <pc:sldMkLst>
          <pc:docMk/>
          <pc:sldMk cId="2584890352" sldId="1176"/>
        </pc:sldMkLst>
        <pc:spChg chg="mod">
          <ac:chgData name="Rebecca Salles" userId="66a2db3d815e233f" providerId="LiveId" clId="{E3815C89-F4B2-4623-A941-363D79B05A64}" dt="2020-09-09T19:25:12.608" v="1199" actId="1076"/>
          <ac:spMkLst>
            <pc:docMk/>
            <pc:sldMk cId="2584890352" sldId="1176"/>
            <ac:spMk id="4" creationId="{00000000-0000-0000-0000-000000000000}"/>
          </ac:spMkLst>
        </pc:spChg>
        <pc:picChg chg="del mod">
          <ac:chgData name="Rebecca Salles" userId="66a2db3d815e233f" providerId="LiveId" clId="{E3815C89-F4B2-4623-A941-363D79B05A64}" dt="2020-09-09T21:29:16.264" v="2703" actId="478"/>
          <ac:picMkLst>
            <pc:docMk/>
            <pc:sldMk cId="2584890352" sldId="1176"/>
            <ac:picMk id="34818" creationId="{00000000-0000-0000-0000-000000000000}"/>
          </ac:picMkLst>
        </pc:picChg>
      </pc:sldChg>
      <pc:sldChg chg="modSp add del mod ord">
        <pc:chgData name="Rebecca Salles" userId="66a2db3d815e233f" providerId="LiveId" clId="{E3815C89-F4B2-4623-A941-363D79B05A64}" dt="2020-09-09T21:45:21.070" v="2978" actId="47"/>
        <pc:sldMkLst>
          <pc:docMk/>
          <pc:sldMk cId="0" sldId="1177"/>
        </pc:sldMkLst>
        <pc:picChg chg="mod">
          <ac:chgData name="Rebecca Salles" userId="66a2db3d815e233f" providerId="LiveId" clId="{E3815C89-F4B2-4623-A941-363D79B05A64}" dt="2020-09-09T19:28:23.834" v="1207" actId="1076"/>
          <ac:picMkLst>
            <pc:docMk/>
            <pc:sldMk cId="0" sldId="1177"/>
            <ac:picMk id="248" creationId="{00000000-0000-0000-0000-000000000000}"/>
          </ac:picMkLst>
        </pc:picChg>
      </pc:sldChg>
      <pc:sldChg chg="modSp add del mod">
        <pc:chgData name="Rebecca Salles" userId="66a2db3d815e233f" providerId="LiveId" clId="{E3815C89-F4B2-4623-A941-363D79B05A64}" dt="2020-09-09T19:29:26.643" v="1214" actId="47"/>
        <pc:sldMkLst>
          <pc:docMk/>
          <pc:sldMk cId="486305423" sldId="1178"/>
        </pc:sldMkLst>
        <pc:picChg chg="mod">
          <ac:chgData name="Rebecca Salles" userId="66a2db3d815e233f" providerId="LiveId" clId="{E3815C89-F4B2-4623-A941-363D79B05A64}" dt="2020-09-09T19:29:07.434" v="1213" actId="1076"/>
          <ac:picMkLst>
            <pc:docMk/>
            <pc:sldMk cId="486305423" sldId="1178"/>
            <ac:picMk id="5" creationId="{28790AA4-12DF-40E3-AD04-88228CDA68CE}"/>
          </ac:picMkLst>
        </pc:picChg>
      </pc:sldChg>
      <pc:sldChg chg="add del">
        <pc:chgData name="Rebecca Salles" userId="66a2db3d815e233f" providerId="LiveId" clId="{E3815C89-F4B2-4623-A941-363D79B05A64}" dt="2020-09-09T19:31:01.310" v="1222" actId="47"/>
        <pc:sldMkLst>
          <pc:docMk/>
          <pc:sldMk cId="3402952513" sldId="1179"/>
        </pc:sldMkLst>
      </pc:sldChg>
      <pc:sldChg chg="delSp add del mod ord delAnim">
        <pc:chgData name="Rebecca Salles" userId="66a2db3d815e233f" providerId="LiveId" clId="{E3815C89-F4B2-4623-A941-363D79B05A64}" dt="2020-09-09T18:39:08.191" v="695" actId="47"/>
        <pc:sldMkLst>
          <pc:docMk/>
          <pc:sldMk cId="1410861752" sldId="1180"/>
        </pc:sldMkLst>
        <pc:picChg chg="del">
          <ac:chgData name="Rebecca Salles" userId="66a2db3d815e233f" providerId="LiveId" clId="{E3815C89-F4B2-4623-A941-363D79B05A64}" dt="2020-09-09T18:10:02.937" v="40" actId="478"/>
          <ac:picMkLst>
            <pc:docMk/>
            <pc:sldMk cId="1410861752" sldId="1180"/>
            <ac:picMk id="8" creationId="{00000000-0000-0000-0000-000000000000}"/>
          </ac:picMkLst>
        </pc:picChg>
      </pc:sldChg>
      <pc:sldChg chg="delSp modSp new mod ord modShow">
        <pc:chgData name="Rebecca Salles" userId="66a2db3d815e233f" providerId="LiveId" clId="{E3815C89-F4B2-4623-A941-363D79B05A64}" dt="2020-09-10T02:14:37.786" v="6309" actId="400"/>
        <pc:sldMkLst>
          <pc:docMk/>
          <pc:sldMk cId="2329513527" sldId="1181"/>
        </pc:sldMkLst>
        <pc:spChg chg="del">
          <ac:chgData name="Rebecca Salles" userId="66a2db3d815e233f" providerId="LiveId" clId="{E3815C89-F4B2-4623-A941-363D79B05A64}" dt="2020-09-09T18:13:59.911" v="42" actId="478"/>
          <ac:spMkLst>
            <pc:docMk/>
            <pc:sldMk cId="2329513527" sldId="1181"/>
            <ac:spMk id="2" creationId="{14FC8A78-6EA0-4824-95A2-F08246569731}"/>
          </ac:spMkLst>
        </pc:spChg>
        <pc:spChg chg="mod">
          <ac:chgData name="Rebecca Salles" userId="66a2db3d815e233f" providerId="LiveId" clId="{E3815C89-F4B2-4623-A941-363D79B05A64}" dt="2020-09-10T02:14:37.786" v="6309" actId="400"/>
          <ac:spMkLst>
            <pc:docMk/>
            <pc:sldMk cId="2329513527" sldId="1181"/>
            <ac:spMk id="3" creationId="{32A94D19-EA8F-4088-A3D1-EE80C15ECFDC}"/>
          </ac:spMkLst>
        </pc:spChg>
      </pc:sldChg>
      <pc:sldChg chg="modSp add mod ord">
        <pc:chgData name="Rebecca Salles" userId="66a2db3d815e233f" providerId="LiveId" clId="{E3815C89-F4B2-4623-A941-363D79B05A64}" dt="2020-09-10T00:09:12.939" v="4671" actId="108"/>
        <pc:sldMkLst>
          <pc:docMk/>
          <pc:sldMk cId="4087873302" sldId="1182"/>
        </pc:sldMkLst>
        <pc:spChg chg="mod">
          <ac:chgData name="Rebecca Salles" userId="66a2db3d815e233f" providerId="LiveId" clId="{E3815C89-F4B2-4623-A941-363D79B05A64}" dt="2020-09-10T00:09:01.861" v="4670" actId="108"/>
          <ac:spMkLst>
            <pc:docMk/>
            <pc:sldMk cId="4087873302" sldId="1182"/>
            <ac:spMk id="5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9:12.939" v="4671" actId="108"/>
          <ac:spMkLst>
            <pc:docMk/>
            <pc:sldMk cId="4087873302" sldId="1182"/>
            <ac:spMk id="10" creationId="{6B6E4811-2FD3-4691-AD46-4F435BC4FD7D}"/>
          </ac:spMkLst>
        </pc:spChg>
      </pc:sldChg>
      <pc:sldChg chg="addSp modSp add mod modNotesTx">
        <pc:chgData name="Rebecca Salles" userId="66a2db3d815e233f" providerId="LiveId" clId="{E3815C89-F4B2-4623-A941-363D79B05A64}" dt="2020-09-10T00:09:41.122" v="4675" actId="108"/>
        <pc:sldMkLst>
          <pc:docMk/>
          <pc:sldMk cId="1831457236" sldId="1183"/>
        </pc:sldMkLst>
        <pc:spChg chg="mod">
          <ac:chgData name="Rebecca Salles" userId="66a2db3d815e233f" providerId="LiveId" clId="{E3815C89-F4B2-4623-A941-363D79B05A64}" dt="2020-09-10T00:09:26.918" v="4673" actId="108"/>
          <ac:spMkLst>
            <pc:docMk/>
            <pc:sldMk cId="1831457236" sldId="1183"/>
            <ac:spMk id="5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9:41.122" v="4675" actId="108"/>
          <ac:spMkLst>
            <pc:docMk/>
            <pc:sldMk cId="1831457236" sldId="1183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7:58.629" v="4649" actId="108"/>
          <ac:spMkLst>
            <pc:docMk/>
            <pc:sldMk cId="1831457236" sldId="1183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19:34:26.674" v="1261"/>
          <ac:spMkLst>
            <pc:docMk/>
            <pc:sldMk cId="1831457236" sldId="1183"/>
            <ac:spMk id="11" creationId="{E4919AD2-0C09-4175-85CB-E5EA485074BD}"/>
          </ac:spMkLst>
        </pc:spChg>
        <pc:spChg chg="add mod">
          <ac:chgData name="Rebecca Salles" userId="66a2db3d815e233f" providerId="LiveId" clId="{E3815C89-F4B2-4623-A941-363D79B05A64}" dt="2020-09-09T19:38:36.021" v="1269" actId="21"/>
          <ac:spMkLst>
            <pc:docMk/>
            <pc:sldMk cId="1831457236" sldId="1183"/>
            <ac:spMk id="19" creationId="{212C5768-1E6A-4A44-B375-8B0D94EBDBF5}"/>
          </ac:spMkLst>
        </pc:spChg>
      </pc:sldChg>
      <pc:sldChg chg="delSp modSp add mod ord">
        <pc:chgData name="Rebecca Salles" userId="66a2db3d815e233f" providerId="LiveId" clId="{E3815C89-F4B2-4623-A941-363D79B05A64}" dt="2020-09-10T02:32:52.550" v="6408" actId="1035"/>
        <pc:sldMkLst>
          <pc:docMk/>
          <pc:sldMk cId="3805089870" sldId="1184"/>
        </pc:sldMkLst>
        <pc:spChg chg="del mod">
          <ac:chgData name="Rebecca Salles" userId="66a2db3d815e233f" providerId="LiveId" clId="{E3815C89-F4B2-4623-A941-363D79B05A64}" dt="2020-09-10T00:21:47.763" v="4753" actId="478"/>
          <ac:spMkLst>
            <pc:docMk/>
            <pc:sldMk cId="3805089870" sldId="1184"/>
            <ac:spMk id="2" creationId="{70744151-AB1D-41C3-A052-1BD72903F8B2}"/>
          </ac:spMkLst>
        </pc:spChg>
        <pc:spChg chg="mod">
          <ac:chgData name="Rebecca Salles" userId="66a2db3d815e233f" providerId="LiveId" clId="{E3815C89-F4B2-4623-A941-363D79B05A64}" dt="2020-09-10T00:07:48.858" v="4647" actId="207"/>
          <ac:spMkLst>
            <pc:docMk/>
            <pc:sldMk cId="3805089870" sldId="1184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2:32:52.550" v="6408" actId="1035"/>
          <ac:spMkLst>
            <pc:docMk/>
            <pc:sldMk cId="3805089870" sldId="1184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10T02:32:52.550" v="6408" actId="1035"/>
          <ac:spMkLst>
            <pc:docMk/>
            <pc:sldMk cId="3805089870" sldId="1184"/>
            <ac:spMk id="11" creationId="{E4919AD2-0C09-4175-85CB-E5EA485074BD}"/>
          </ac:spMkLst>
        </pc:spChg>
        <pc:picChg chg="del">
          <ac:chgData name="Rebecca Salles" userId="66a2db3d815e233f" providerId="LiveId" clId="{E3815C89-F4B2-4623-A941-363D79B05A64}" dt="2020-09-10T00:21:49.524" v="4754" actId="478"/>
          <ac:picMkLst>
            <pc:docMk/>
            <pc:sldMk cId="3805089870" sldId="1184"/>
            <ac:picMk id="1026" creationId="{54CBD049-B4A9-48D3-AB00-D8921601D277}"/>
          </ac:picMkLst>
        </pc:picChg>
      </pc:sldChg>
      <pc:sldChg chg="addSp delSp modSp add mod ord modNotesTx">
        <pc:chgData name="Rebecca Salles" userId="66a2db3d815e233f" providerId="LiveId" clId="{E3815C89-F4B2-4623-A941-363D79B05A64}" dt="2020-09-10T00:09:44.129" v="4676" actId="108"/>
        <pc:sldMkLst>
          <pc:docMk/>
          <pc:sldMk cId="1368971602" sldId="1185"/>
        </pc:sldMkLst>
        <pc:spChg chg="mod">
          <ac:chgData name="Rebecca Salles" userId="66a2db3d815e233f" providerId="LiveId" clId="{E3815C89-F4B2-4623-A941-363D79B05A64}" dt="2020-09-10T00:09:44.129" v="4676" actId="108"/>
          <ac:spMkLst>
            <pc:docMk/>
            <pc:sldMk cId="1368971602" sldId="1185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01.645" v="4650" actId="108"/>
          <ac:spMkLst>
            <pc:docMk/>
            <pc:sldMk cId="1368971602" sldId="1185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19:56:42.359" v="1447" actId="20577"/>
          <ac:spMkLst>
            <pc:docMk/>
            <pc:sldMk cId="1368971602" sldId="1185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0:21:03.097" v="1878" actId="20577"/>
          <ac:spMkLst>
            <pc:docMk/>
            <pc:sldMk cId="1368971602" sldId="1185"/>
            <ac:spMk id="20" creationId="{222D937D-825C-4BFE-ABED-1BE455FDF72A}"/>
          </ac:spMkLst>
        </pc:spChg>
        <pc:grpChg chg="del">
          <ac:chgData name="Rebecca Salles" userId="66a2db3d815e233f" providerId="LiveId" clId="{E3815C89-F4B2-4623-A941-363D79B05A64}" dt="2020-09-09T19:40:47.138" v="1310" actId="478"/>
          <ac:grpSpMkLst>
            <pc:docMk/>
            <pc:sldMk cId="1368971602" sldId="1185"/>
            <ac:grpSpMk id="21" creationId="{CF5BE5FA-826D-44AF-BFD6-85D7CF45E093}"/>
          </ac:grpSpMkLst>
        </pc:grpChg>
        <pc:picChg chg="add mod">
          <ac:chgData name="Rebecca Salles" userId="66a2db3d815e233f" providerId="LiveId" clId="{E3815C89-F4B2-4623-A941-363D79B05A64}" dt="2020-09-09T19:59:16.512" v="1516" actId="1076"/>
          <ac:picMkLst>
            <pc:docMk/>
            <pc:sldMk cId="1368971602" sldId="1185"/>
            <ac:picMk id="2" creationId="{E96704B1-4703-4626-BC28-C8A6C2D02823}"/>
          </ac:picMkLst>
        </pc:picChg>
        <pc:picChg chg="add del mod">
          <ac:chgData name="Rebecca Salles" userId="66a2db3d815e233f" providerId="LiveId" clId="{E3815C89-F4B2-4623-A941-363D79B05A64}" dt="2020-09-09T19:54:45.132" v="1421" actId="478"/>
          <ac:picMkLst>
            <pc:docMk/>
            <pc:sldMk cId="1368971602" sldId="1185"/>
            <ac:picMk id="3" creationId="{B988870F-06FB-4E79-BFC5-0127C82334D7}"/>
          </ac:picMkLst>
        </pc:picChg>
      </pc:sldChg>
      <pc:sldChg chg="delSp modSp add del mod">
        <pc:chgData name="Rebecca Salles" userId="66a2db3d815e233f" providerId="LiveId" clId="{E3815C89-F4B2-4623-A941-363D79B05A64}" dt="2020-09-09T19:38:30.061" v="1268" actId="47"/>
        <pc:sldMkLst>
          <pc:docMk/>
          <pc:sldMk cId="1674909260" sldId="1185"/>
        </pc:sldMkLst>
        <pc:spChg chg="mod">
          <ac:chgData name="Rebecca Salles" userId="66a2db3d815e233f" providerId="LiveId" clId="{E3815C89-F4B2-4623-A941-363D79B05A64}" dt="2020-09-09T19:33:00.614" v="1240" actId="20577"/>
          <ac:spMkLst>
            <pc:docMk/>
            <pc:sldMk cId="1674909260" sldId="1185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19:34:05.111" v="1260"/>
          <ac:spMkLst>
            <pc:docMk/>
            <pc:sldMk cId="1674909260" sldId="1185"/>
            <ac:spMk id="20" creationId="{222D937D-825C-4BFE-ABED-1BE455FDF72A}"/>
          </ac:spMkLst>
        </pc:spChg>
        <pc:grpChg chg="del">
          <ac:chgData name="Rebecca Salles" userId="66a2db3d815e233f" providerId="LiveId" clId="{E3815C89-F4B2-4623-A941-363D79B05A64}" dt="2020-09-09T19:33:07.192" v="1241" actId="478"/>
          <ac:grpSpMkLst>
            <pc:docMk/>
            <pc:sldMk cId="1674909260" sldId="1185"/>
            <ac:grpSpMk id="21" creationId="{CF5BE5FA-826D-44AF-BFD6-85D7CF45E093}"/>
          </ac:grpSpMkLst>
        </pc:grpChg>
      </pc:sldChg>
      <pc:sldChg chg="addSp delSp modSp add mod">
        <pc:chgData name="Rebecca Salles" userId="66a2db3d815e233f" providerId="LiveId" clId="{E3815C89-F4B2-4623-A941-363D79B05A64}" dt="2020-09-10T00:09:48.287" v="4677" actId="108"/>
        <pc:sldMkLst>
          <pc:docMk/>
          <pc:sldMk cId="2571450126" sldId="1186"/>
        </pc:sldMkLst>
        <pc:spChg chg="mod">
          <ac:chgData name="Rebecca Salles" userId="66a2db3d815e233f" providerId="LiveId" clId="{E3815C89-F4B2-4623-A941-363D79B05A64}" dt="2020-09-10T00:09:48.287" v="4677" actId="108"/>
          <ac:spMkLst>
            <pc:docMk/>
            <pc:sldMk cId="2571450126" sldId="1186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04.482" v="4651" actId="108"/>
          <ac:spMkLst>
            <pc:docMk/>
            <pc:sldMk cId="2571450126" sldId="1186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19:56:53.536" v="1465" actId="20577"/>
          <ac:spMkLst>
            <pc:docMk/>
            <pc:sldMk cId="2571450126" sldId="1186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0:21:23.364" v="1880"/>
          <ac:spMkLst>
            <pc:docMk/>
            <pc:sldMk cId="2571450126" sldId="1186"/>
            <ac:spMk id="20" creationId="{222D937D-825C-4BFE-ABED-1BE455FDF72A}"/>
          </ac:spMkLst>
        </pc:spChg>
        <pc:picChg chg="del">
          <ac:chgData name="Rebecca Salles" userId="66a2db3d815e233f" providerId="LiveId" clId="{E3815C89-F4B2-4623-A941-363D79B05A64}" dt="2020-09-09T19:57:16.011" v="1479" actId="478"/>
          <ac:picMkLst>
            <pc:docMk/>
            <pc:sldMk cId="2571450126" sldId="1186"/>
            <ac:picMk id="2" creationId="{E96704B1-4703-4626-BC28-C8A6C2D02823}"/>
          </ac:picMkLst>
        </pc:picChg>
        <pc:picChg chg="add mod">
          <ac:chgData name="Rebecca Salles" userId="66a2db3d815e233f" providerId="LiveId" clId="{E3815C89-F4B2-4623-A941-363D79B05A64}" dt="2020-09-09T20:00:41.487" v="1538" actId="1076"/>
          <ac:picMkLst>
            <pc:docMk/>
            <pc:sldMk cId="2571450126" sldId="1186"/>
            <ac:picMk id="3" creationId="{3973921C-21BB-49C3-A0FC-E6467D9CCF94}"/>
          </ac:picMkLst>
        </pc:picChg>
      </pc:sldChg>
      <pc:sldChg chg="addSp delSp modSp add mod modNotesTx">
        <pc:chgData name="Rebecca Salles" userId="66a2db3d815e233f" providerId="LiveId" clId="{E3815C89-F4B2-4623-A941-363D79B05A64}" dt="2020-09-10T00:09:51.051" v="4678" actId="108"/>
        <pc:sldMkLst>
          <pc:docMk/>
          <pc:sldMk cId="1689856552" sldId="1187"/>
        </pc:sldMkLst>
        <pc:spChg chg="mod">
          <ac:chgData name="Rebecca Salles" userId="66a2db3d815e233f" providerId="LiveId" clId="{E3815C89-F4B2-4623-A941-363D79B05A64}" dt="2020-09-10T00:09:51.051" v="4678" actId="108"/>
          <ac:spMkLst>
            <pc:docMk/>
            <pc:sldMk cId="1689856552" sldId="1187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07.507" v="4652" actId="108"/>
          <ac:spMkLst>
            <pc:docMk/>
            <pc:sldMk cId="1689856552" sldId="1187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0:02:35.677" v="1550" actId="20577"/>
          <ac:spMkLst>
            <pc:docMk/>
            <pc:sldMk cId="1689856552" sldId="1187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0:21:19.894" v="1879"/>
          <ac:spMkLst>
            <pc:docMk/>
            <pc:sldMk cId="1689856552" sldId="1187"/>
            <ac:spMk id="20" creationId="{222D937D-825C-4BFE-ABED-1BE455FDF72A}"/>
          </ac:spMkLst>
        </pc:spChg>
        <pc:picChg chg="add mod">
          <ac:chgData name="Rebecca Salles" userId="66a2db3d815e233f" providerId="LiveId" clId="{E3815C89-F4B2-4623-A941-363D79B05A64}" dt="2020-09-09T20:04:20.679" v="1582" actId="1076"/>
          <ac:picMkLst>
            <pc:docMk/>
            <pc:sldMk cId="1689856552" sldId="1187"/>
            <ac:picMk id="2" creationId="{B6D0FBA2-470C-4EF6-9F12-117A10DB0405}"/>
          </ac:picMkLst>
        </pc:picChg>
        <pc:picChg chg="del">
          <ac:chgData name="Rebecca Salles" userId="66a2db3d815e233f" providerId="LiveId" clId="{E3815C89-F4B2-4623-A941-363D79B05A64}" dt="2020-09-09T20:04:00.405" v="1576" actId="478"/>
          <ac:picMkLst>
            <pc:docMk/>
            <pc:sldMk cId="1689856552" sldId="1187"/>
            <ac:picMk id="3" creationId="{3973921C-21BB-49C3-A0FC-E6467D9CCF94}"/>
          </ac:picMkLst>
        </pc:picChg>
        <pc:picChg chg="add mod">
          <ac:chgData name="Rebecca Salles" userId="66a2db3d815e233f" providerId="LiveId" clId="{E3815C89-F4B2-4623-A941-363D79B05A64}" dt="2020-09-09T20:04:23.601" v="1590" actId="1035"/>
          <ac:picMkLst>
            <pc:docMk/>
            <pc:sldMk cId="1689856552" sldId="1187"/>
            <ac:picMk id="4" creationId="{28F30F58-583F-4F4E-BA2A-3DFD26D129F8}"/>
          </ac:picMkLst>
        </pc:picChg>
      </pc:sldChg>
      <pc:sldChg chg="delSp modSp add mod setBg">
        <pc:chgData name="Rebecca Salles" userId="66a2db3d815e233f" providerId="LiveId" clId="{E3815C89-F4B2-4623-A941-363D79B05A64}" dt="2020-09-10T00:10:05.555" v="4680" actId="108"/>
        <pc:sldMkLst>
          <pc:docMk/>
          <pc:sldMk cId="1988990806" sldId="1188"/>
        </pc:sldMkLst>
        <pc:spChg chg="mod">
          <ac:chgData name="Rebecca Salles" userId="66a2db3d815e233f" providerId="LiveId" clId="{E3815C89-F4B2-4623-A941-363D79B05A64}" dt="2020-09-10T00:10:05.555" v="4680" actId="108"/>
          <ac:spMkLst>
            <pc:docMk/>
            <pc:sldMk cId="1988990806" sldId="1188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10.157" v="4653" actId="108"/>
          <ac:spMkLst>
            <pc:docMk/>
            <pc:sldMk cId="1988990806" sldId="1188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0:25:49.610" v="1947" actId="27636"/>
          <ac:spMkLst>
            <pc:docMk/>
            <pc:sldMk cId="1988990806" sldId="1188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2:28:27.239" v="3575" actId="6549"/>
          <ac:spMkLst>
            <pc:docMk/>
            <pc:sldMk cId="1988990806" sldId="1188"/>
            <ac:spMk id="20" creationId="{222D937D-825C-4BFE-ABED-1BE455FDF72A}"/>
          </ac:spMkLst>
        </pc:spChg>
        <pc:picChg chg="del">
          <ac:chgData name="Rebecca Salles" userId="66a2db3d815e233f" providerId="LiveId" clId="{E3815C89-F4B2-4623-A941-363D79B05A64}" dt="2020-09-09T20:13:08.046" v="1637" actId="478"/>
          <ac:picMkLst>
            <pc:docMk/>
            <pc:sldMk cId="1988990806" sldId="1188"/>
            <ac:picMk id="2" creationId="{B6D0FBA2-470C-4EF6-9F12-117A10DB0405}"/>
          </ac:picMkLst>
        </pc:picChg>
        <pc:picChg chg="del">
          <ac:chgData name="Rebecca Salles" userId="66a2db3d815e233f" providerId="LiveId" clId="{E3815C89-F4B2-4623-A941-363D79B05A64}" dt="2020-09-09T20:13:08.647" v="1638" actId="478"/>
          <ac:picMkLst>
            <pc:docMk/>
            <pc:sldMk cId="1988990806" sldId="1188"/>
            <ac:picMk id="4" creationId="{28F30F58-583F-4F4E-BA2A-3DFD26D129F8}"/>
          </ac:picMkLst>
        </pc:picChg>
      </pc:sldChg>
      <pc:sldChg chg="addSp delSp modSp add mod modNotesTx">
        <pc:chgData name="Rebecca Salles" userId="66a2db3d815e233f" providerId="LiveId" clId="{E3815C89-F4B2-4623-A941-363D79B05A64}" dt="2020-09-10T00:10:11.357" v="4682" actId="108"/>
        <pc:sldMkLst>
          <pc:docMk/>
          <pc:sldMk cId="1600058279" sldId="1189"/>
        </pc:sldMkLst>
        <pc:spChg chg="mod">
          <ac:chgData name="Rebecca Salles" userId="66a2db3d815e233f" providerId="LiveId" clId="{E3815C89-F4B2-4623-A941-363D79B05A64}" dt="2020-09-10T00:10:11.357" v="4682" actId="108"/>
          <ac:spMkLst>
            <pc:docMk/>
            <pc:sldMk cId="1600058279" sldId="1189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16.925" v="4655" actId="108"/>
          <ac:spMkLst>
            <pc:docMk/>
            <pc:sldMk cId="1600058279" sldId="1189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0:26:44.748" v="1956" actId="20577"/>
          <ac:spMkLst>
            <pc:docMk/>
            <pc:sldMk cId="1600058279" sldId="1189"/>
            <ac:spMk id="11" creationId="{E4919AD2-0C09-4175-85CB-E5EA485074BD}"/>
          </ac:spMkLst>
        </pc:spChg>
        <pc:spChg chg="add del mod">
          <ac:chgData name="Rebecca Salles" userId="66a2db3d815e233f" providerId="LiveId" clId="{E3815C89-F4B2-4623-A941-363D79B05A64}" dt="2020-09-09T20:57:54.533" v="2381" actId="478"/>
          <ac:spMkLst>
            <pc:docMk/>
            <pc:sldMk cId="1600058279" sldId="1189"/>
            <ac:spMk id="12" creationId="{3ACCF2D0-EEF4-47AB-A570-1A00A11DA8CE}"/>
          </ac:spMkLst>
        </pc:spChg>
        <pc:spChg chg="mod">
          <ac:chgData name="Rebecca Salles" userId="66a2db3d815e233f" providerId="LiveId" clId="{E3815C89-F4B2-4623-A941-363D79B05A64}" dt="2020-09-09T23:57:31.658" v="4536" actId="6549"/>
          <ac:spMkLst>
            <pc:docMk/>
            <pc:sldMk cId="1600058279" sldId="1189"/>
            <ac:spMk id="20" creationId="{222D937D-825C-4BFE-ABED-1BE455FDF72A}"/>
          </ac:spMkLst>
        </pc:spChg>
        <pc:graphicFrameChg chg="add mod">
          <ac:chgData name="Rebecca Salles" userId="66a2db3d815e233f" providerId="LiveId" clId="{E3815C89-F4B2-4623-A941-363D79B05A64}" dt="2020-09-09T23:54:45.074" v="4526" actId="404"/>
          <ac:graphicFrameMkLst>
            <pc:docMk/>
            <pc:sldMk cId="1600058279" sldId="1189"/>
            <ac:graphicFrameMk id="2" creationId="{3E493EC0-1628-45D4-922B-7956DFCA6A97}"/>
          </ac:graphicFrameMkLst>
        </pc:graphicFrameChg>
        <pc:graphicFrameChg chg="add mod">
          <ac:chgData name="Rebecca Salles" userId="66a2db3d815e233f" providerId="LiveId" clId="{E3815C89-F4B2-4623-A941-363D79B05A64}" dt="2020-09-09T23:27:25.972" v="4168" actId="20577"/>
          <ac:graphicFrameMkLst>
            <pc:docMk/>
            <pc:sldMk cId="1600058279" sldId="1189"/>
            <ac:graphicFrameMk id="3" creationId="{2614329E-65B3-4D6F-BD46-67164588B6E2}"/>
          </ac:graphicFrameMkLst>
        </pc:graphicFrameChg>
        <pc:graphicFrameChg chg="add mod">
          <ac:chgData name="Rebecca Salles" userId="66a2db3d815e233f" providerId="LiveId" clId="{E3815C89-F4B2-4623-A941-363D79B05A64}" dt="2020-09-09T23:27:45.114" v="4169" actId="20577"/>
          <ac:graphicFrameMkLst>
            <pc:docMk/>
            <pc:sldMk cId="1600058279" sldId="1189"/>
            <ac:graphicFrameMk id="4" creationId="{5626E698-B8A7-4E31-8D33-617CDA02C038}"/>
          </ac:graphicFrameMkLst>
        </pc:graphicFrameChg>
      </pc:sldChg>
      <pc:sldChg chg="modSp add mod modNotesTx">
        <pc:chgData name="Rebecca Salles" userId="66a2db3d815e233f" providerId="LiveId" clId="{E3815C89-F4B2-4623-A941-363D79B05A64}" dt="2020-09-10T00:10:08.369" v="4681" actId="108"/>
        <pc:sldMkLst>
          <pc:docMk/>
          <pc:sldMk cId="258061236" sldId="1190"/>
        </pc:sldMkLst>
        <pc:spChg chg="mod">
          <ac:chgData name="Rebecca Salles" userId="66a2db3d815e233f" providerId="LiveId" clId="{E3815C89-F4B2-4623-A941-363D79B05A64}" dt="2020-09-10T00:10:08.369" v="4681" actId="108"/>
          <ac:spMkLst>
            <pc:docMk/>
            <pc:sldMk cId="258061236" sldId="1190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14.102" v="4654" actId="108"/>
          <ac:spMkLst>
            <pc:docMk/>
            <pc:sldMk cId="258061236" sldId="1190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0:27:37.246" v="1966" actId="20577"/>
          <ac:spMkLst>
            <pc:docMk/>
            <pc:sldMk cId="258061236" sldId="1190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1:13:07.711" v="2513" actId="20577"/>
          <ac:spMkLst>
            <pc:docMk/>
            <pc:sldMk cId="258061236" sldId="1190"/>
            <ac:spMk id="20" creationId="{222D937D-825C-4BFE-ABED-1BE455FDF72A}"/>
          </ac:spMkLst>
        </pc:spChg>
      </pc:sldChg>
      <pc:sldChg chg="modSp add mod setBg modNotesTx">
        <pc:chgData name="Rebecca Salles" userId="66a2db3d815e233f" providerId="LiveId" clId="{E3815C89-F4B2-4623-A941-363D79B05A64}" dt="2020-09-10T00:10:20.048" v="4684" actId="108"/>
        <pc:sldMkLst>
          <pc:docMk/>
          <pc:sldMk cId="2797535891" sldId="1191"/>
        </pc:sldMkLst>
        <pc:spChg chg="mod">
          <ac:chgData name="Rebecca Salles" userId="66a2db3d815e233f" providerId="LiveId" clId="{E3815C89-F4B2-4623-A941-363D79B05A64}" dt="2020-09-10T00:10:20.048" v="4684" actId="108"/>
          <ac:spMkLst>
            <pc:docMk/>
            <pc:sldMk cId="2797535891" sldId="1191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19.939" v="4656" actId="108"/>
          <ac:spMkLst>
            <pc:docMk/>
            <pc:sldMk cId="2797535891" sldId="1191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2:40:04.876" v="3688"/>
          <ac:spMkLst>
            <pc:docMk/>
            <pc:sldMk cId="2797535891" sldId="1191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3:55:25.095" v="4531" actId="6549"/>
          <ac:spMkLst>
            <pc:docMk/>
            <pc:sldMk cId="2797535891" sldId="1191"/>
            <ac:spMk id="20" creationId="{222D937D-825C-4BFE-ABED-1BE455FDF72A}"/>
          </ac:spMkLst>
        </pc:spChg>
      </pc:sldChg>
      <pc:sldChg chg="modSp add mod modShow modNotesTx">
        <pc:chgData name="Rebecca Salles" userId="66a2db3d815e233f" providerId="LiveId" clId="{E3815C89-F4B2-4623-A941-363D79B05A64}" dt="2020-09-10T02:29:22.710" v="6313" actId="20577"/>
        <pc:sldMkLst>
          <pc:docMk/>
          <pc:sldMk cId="3254491488" sldId="1192"/>
        </pc:sldMkLst>
        <pc:spChg chg="mod">
          <ac:chgData name="Rebecca Salles" userId="66a2db3d815e233f" providerId="LiveId" clId="{E3815C89-F4B2-4623-A941-363D79B05A64}" dt="2020-09-10T00:10:45.473" v="4690" actId="108"/>
          <ac:spMkLst>
            <pc:docMk/>
            <pc:sldMk cId="3254491488" sldId="1192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22.957" v="4657" actId="108"/>
          <ac:spMkLst>
            <pc:docMk/>
            <pc:sldMk cId="3254491488" sldId="1192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09T22:55:57.221" v="3878" actId="27636"/>
          <ac:spMkLst>
            <pc:docMk/>
            <pc:sldMk cId="3254491488" sldId="1192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10T02:29:22.710" v="6313" actId="20577"/>
          <ac:spMkLst>
            <pc:docMk/>
            <pc:sldMk cId="3254491488" sldId="1192"/>
            <ac:spMk id="20" creationId="{222D937D-825C-4BFE-ABED-1BE455FDF72A}"/>
          </ac:spMkLst>
        </pc:spChg>
      </pc:sldChg>
      <pc:sldChg chg="modSp add mod ord modShow">
        <pc:chgData name="Rebecca Salles" userId="66a2db3d815e233f" providerId="LiveId" clId="{E3815C89-F4B2-4623-A941-363D79B05A64}" dt="2020-09-10T00:19:49.252" v="4741"/>
        <pc:sldMkLst>
          <pc:docMk/>
          <pc:sldMk cId="2962544612" sldId="1193"/>
        </pc:sldMkLst>
        <pc:spChg chg="mod">
          <ac:chgData name="Rebecca Salles" userId="66a2db3d815e233f" providerId="LiveId" clId="{E3815C89-F4B2-4623-A941-363D79B05A64}" dt="2020-09-10T00:08:28.737" v="4659" actId="108"/>
          <ac:spMkLst>
            <pc:docMk/>
            <pc:sldMk cId="2962544612" sldId="1193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0:52.930" v="4692" actId="108"/>
          <ac:spMkLst>
            <pc:docMk/>
            <pc:sldMk cId="2962544612" sldId="1193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09T23:49:13.015" v="4494" actId="20577"/>
          <ac:spMkLst>
            <pc:docMk/>
            <pc:sldMk cId="2962544612" sldId="1193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0:19:49.252" v="4741"/>
          <ac:graphicFrameMkLst>
            <pc:docMk/>
            <pc:sldMk cId="2962544612" sldId="1193"/>
            <ac:graphicFrameMk id="2" creationId="{376C91C3-ACE6-4946-AA4F-827F0271BEF7}"/>
          </ac:graphicFrameMkLst>
        </pc:graphicFrameChg>
      </pc:sldChg>
      <pc:sldChg chg="addSp delSp modSp add del mod">
        <pc:chgData name="Rebecca Salles" userId="66a2db3d815e233f" providerId="LiveId" clId="{E3815C89-F4B2-4623-A941-363D79B05A64}" dt="2020-09-09T21:59:24.456" v="3160" actId="47"/>
        <pc:sldMkLst>
          <pc:docMk/>
          <pc:sldMk cId="3647380350" sldId="1194"/>
        </pc:sldMkLst>
        <pc:spChg chg="add del mod">
          <ac:chgData name="Rebecca Salles" userId="66a2db3d815e233f" providerId="LiveId" clId="{E3815C89-F4B2-4623-A941-363D79B05A64}" dt="2020-09-09T21:43:56.813" v="2964" actId="478"/>
          <ac:spMkLst>
            <pc:docMk/>
            <pc:sldMk cId="3647380350" sldId="1194"/>
            <ac:spMk id="3" creationId="{0ADCAF1F-0E0D-47EF-8718-A1FE17658E61}"/>
          </ac:spMkLst>
        </pc:spChg>
        <pc:spChg chg="add del">
          <ac:chgData name="Rebecca Salles" userId="66a2db3d815e233f" providerId="LiveId" clId="{E3815C89-F4B2-4623-A941-363D79B05A64}" dt="2020-09-09T21:44:10.039" v="2966" actId="478"/>
          <ac:spMkLst>
            <pc:docMk/>
            <pc:sldMk cId="3647380350" sldId="1194"/>
            <ac:spMk id="4" creationId="{0797AF02-A9AF-4924-992F-74148B058043}"/>
          </ac:spMkLst>
        </pc:spChg>
        <pc:spChg chg="mod">
          <ac:chgData name="Rebecca Salles" userId="66a2db3d815e233f" providerId="LiveId" clId="{E3815C89-F4B2-4623-A941-363D79B05A64}" dt="2020-09-09T21:36:07.149" v="2841"/>
          <ac:spMkLst>
            <pc:docMk/>
            <pc:sldMk cId="3647380350" sldId="1194"/>
            <ac:spMk id="13" creationId="{B45E6090-B17F-4C66-9698-08EF388AFCFD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57" creationId="{58F9991B-B922-4AF8-B631-3AFBD2769691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58" creationId="{E36D9329-4AB3-4F59-B89A-0088C44A8539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59" creationId="{91D3707F-4177-4B79-8745-248650D2782C}"/>
          </ac:spMkLst>
        </pc:spChg>
        <pc:spChg chg="del">
          <ac:chgData name="Rebecca Salles" userId="66a2db3d815e233f" providerId="LiveId" clId="{E3815C89-F4B2-4623-A941-363D79B05A64}" dt="2020-09-09T21:28:27.149" v="2700" actId="478"/>
          <ac:spMkLst>
            <pc:docMk/>
            <pc:sldMk cId="3647380350" sldId="1194"/>
            <ac:spMk id="64" creationId="{AA108AB3-ECD1-43F1-BB94-0B637F0076CF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65" creationId="{D016BB33-0422-4473-AE27-094FA649DD46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66" creationId="{A5DBEFB2-5A27-452C-8F8B-A244465D4EB4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67" creationId="{3C3B1703-0FDE-48D3-A302-49B5C707CF22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68" creationId="{DBC892D6-96F3-43B7-95C8-F65B71766343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69" creationId="{47FEE3D6-2E2B-4B64-ADAF-87DE5D4E03A0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70" creationId="{89740B0F-4160-41F9-A78E-2613617B97B1}"/>
          </ac:spMkLst>
        </pc:spChg>
        <pc:spChg chg="del">
          <ac:chgData name="Rebecca Salles" userId="66a2db3d815e233f" providerId="LiveId" clId="{E3815C89-F4B2-4623-A941-363D79B05A64}" dt="2020-09-09T21:28:27.149" v="2700" actId="478"/>
          <ac:spMkLst>
            <pc:docMk/>
            <pc:sldMk cId="3647380350" sldId="1194"/>
            <ac:spMk id="71" creationId="{A7DB2034-911D-4CFD-817E-F65BF04E3633}"/>
          </ac:spMkLst>
        </pc:spChg>
        <pc:spChg chg="del">
          <ac:chgData name="Rebecca Salles" userId="66a2db3d815e233f" providerId="LiveId" clId="{E3815C89-F4B2-4623-A941-363D79B05A64}" dt="2020-09-09T21:28:23.362" v="2699" actId="478"/>
          <ac:spMkLst>
            <pc:docMk/>
            <pc:sldMk cId="3647380350" sldId="1194"/>
            <ac:spMk id="72" creationId="{2464F79B-E3C7-4A43-8042-1EB5D893156A}"/>
          </ac:spMkLst>
        </pc:spChg>
        <pc:spChg chg="add mod">
          <ac:chgData name="Rebecca Salles" userId="66a2db3d815e233f" providerId="LiveId" clId="{E3815C89-F4B2-4623-A941-363D79B05A64}" dt="2020-09-09T21:44:53.193" v="2975" actId="15"/>
          <ac:spMkLst>
            <pc:docMk/>
            <pc:sldMk cId="3647380350" sldId="1194"/>
            <ac:spMk id="74" creationId="{2BBE421D-D7C9-40B7-B2B4-3F788BBAFC25}"/>
          </ac:spMkLst>
        </pc:spChg>
        <pc:grpChg chg="del">
          <ac:chgData name="Rebecca Salles" userId="66a2db3d815e233f" providerId="LiveId" clId="{E3815C89-F4B2-4623-A941-363D79B05A64}" dt="2020-09-09T21:28:23.362" v="2699" actId="478"/>
          <ac:grpSpMkLst>
            <pc:docMk/>
            <pc:sldMk cId="3647380350" sldId="1194"/>
            <ac:grpSpMk id="7" creationId="{527F48B1-0AD1-4DC1-8355-F7F2A7733CD9}"/>
          </ac:grpSpMkLst>
        </pc:grpChg>
        <pc:grpChg chg="del">
          <ac:chgData name="Rebecca Salles" userId="66a2db3d815e233f" providerId="LiveId" clId="{E3815C89-F4B2-4623-A941-363D79B05A64}" dt="2020-09-09T21:28:23.362" v="2699" actId="478"/>
          <ac:grpSpMkLst>
            <pc:docMk/>
            <pc:sldMk cId="3647380350" sldId="1194"/>
            <ac:grpSpMk id="54" creationId="{C80202EC-5763-499C-9BC3-F3F255543FC4}"/>
          </ac:grpSpMkLst>
        </pc:grpChg>
        <pc:picChg chg="add">
          <ac:chgData name="Rebecca Salles" userId="66a2db3d815e233f" providerId="LiveId" clId="{E3815C89-F4B2-4623-A941-363D79B05A64}" dt="2020-09-09T21:45:06.379" v="2976" actId="22"/>
          <ac:picMkLst>
            <pc:docMk/>
            <pc:sldMk cId="3647380350" sldId="1194"/>
            <ac:picMk id="6" creationId="{E01EDA9D-4EA6-41F2-8018-BF0B790E7538}"/>
          </ac:picMkLst>
        </pc:picChg>
        <pc:cxnChg chg="del">
          <ac:chgData name="Rebecca Salles" userId="66a2db3d815e233f" providerId="LiveId" clId="{E3815C89-F4B2-4623-A941-363D79B05A64}" dt="2020-09-09T21:28:23.362" v="2699" actId="478"/>
          <ac:cxnSpMkLst>
            <pc:docMk/>
            <pc:sldMk cId="3647380350" sldId="1194"/>
            <ac:cxnSpMk id="60" creationId="{347D1BCF-E4B6-4FBC-AC63-091B521147C9}"/>
          </ac:cxnSpMkLst>
        </pc:cxnChg>
        <pc:cxnChg chg="del">
          <ac:chgData name="Rebecca Salles" userId="66a2db3d815e233f" providerId="LiveId" clId="{E3815C89-F4B2-4623-A941-363D79B05A64}" dt="2020-09-09T21:28:23.362" v="2699" actId="478"/>
          <ac:cxnSpMkLst>
            <pc:docMk/>
            <pc:sldMk cId="3647380350" sldId="1194"/>
            <ac:cxnSpMk id="61" creationId="{8105C9C3-7A76-4ED6-8245-1A1A22370D4A}"/>
          </ac:cxnSpMkLst>
        </pc:cxnChg>
        <pc:cxnChg chg="del">
          <ac:chgData name="Rebecca Salles" userId="66a2db3d815e233f" providerId="LiveId" clId="{E3815C89-F4B2-4623-A941-363D79B05A64}" dt="2020-09-09T21:28:23.362" v="2699" actId="478"/>
          <ac:cxnSpMkLst>
            <pc:docMk/>
            <pc:sldMk cId="3647380350" sldId="1194"/>
            <ac:cxnSpMk id="62" creationId="{E57450DC-E9D2-49F8-911F-340A53CA4577}"/>
          </ac:cxnSpMkLst>
        </pc:cxnChg>
        <pc:cxnChg chg="del">
          <ac:chgData name="Rebecca Salles" userId="66a2db3d815e233f" providerId="LiveId" clId="{E3815C89-F4B2-4623-A941-363D79B05A64}" dt="2020-09-09T21:28:23.362" v="2699" actId="478"/>
          <ac:cxnSpMkLst>
            <pc:docMk/>
            <pc:sldMk cId="3647380350" sldId="1194"/>
            <ac:cxnSpMk id="63" creationId="{2CEF555E-ACE1-4A35-964E-D77FA3D36A1A}"/>
          </ac:cxnSpMkLst>
        </pc:cxnChg>
      </pc:sldChg>
      <pc:sldChg chg="addSp delSp modSp add del mod">
        <pc:chgData name="Rebecca Salles" userId="66a2db3d815e233f" providerId="LiveId" clId="{E3815C89-F4B2-4623-A941-363D79B05A64}" dt="2020-09-09T21:57:01.297" v="3104" actId="47"/>
        <pc:sldMkLst>
          <pc:docMk/>
          <pc:sldMk cId="2477011263" sldId="1195"/>
        </pc:sldMkLst>
        <pc:spChg chg="add del mod">
          <ac:chgData name="Rebecca Salles" userId="66a2db3d815e233f" providerId="LiveId" clId="{E3815C89-F4B2-4623-A941-363D79B05A64}" dt="2020-09-09T21:30:12.778" v="2712" actId="478"/>
          <ac:spMkLst>
            <pc:docMk/>
            <pc:sldMk cId="2477011263" sldId="1195"/>
            <ac:spMk id="3" creationId="{FA5E9E3E-4981-4FAB-B08D-1BB1F0AB32E9}"/>
          </ac:spMkLst>
        </pc:spChg>
        <pc:spChg chg="mod">
          <ac:chgData name="Rebecca Salles" userId="66a2db3d815e233f" providerId="LiveId" clId="{E3815C89-F4B2-4623-A941-363D79B05A64}" dt="2020-09-09T21:40:28.725" v="2926" actId="14100"/>
          <ac:spMkLst>
            <pc:docMk/>
            <pc:sldMk cId="2477011263" sldId="1195"/>
            <ac:spMk id="13" creationId="{B45E6090-B17F-4C66-9698-08EF388AFCFD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57" creationId="{58F9991B-B922-4AF8-B631-3AFBD2769691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58" creationId="{E36D9329-4AB3-4F59-B89A-0088C44A8539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59" creationId="{91D3707F-4177-4B79-8745-248650D2782C}"/>
          </ac:spMkLst>
        </pc:spChg>
        <pc:spChg chg="del">
          <ac:chgData name="Rebecca Salles" userId="66a2db3d815e233f" providerId="LiveId" clId="{E3815C89-F4B2-4623-A941-363D79B05A64}" dt="2020-09-09T21:30:10.020" v="2711" actId="478"/>
          <ac:spMkLst>
            <pc:docMk/>
            <pc:sldMk cId="2477011263" sldId="1195"/>
            <ac:spMk id="64" creationId="{AA108AB3-ECD1-43F1-BB94-0B637F0076CF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65" creationId="{D016BB33-0422-4473-AE27-094FA649DD46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66" creationId="{A5DBEFB2-5A27-452C-8F8B-A244465D4EB4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67" creationId="{3C3B1703-0FDE-48D3-A302-49B5C707CF22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68" creationId="{DBC892D6-96F3-43B7-95C8-F65B71766343}"/>
          </ac:spMkLst>
        </pc:spChg>
        <pc:spChg chg="del">
          <ac:chgData name="Rebecca Salles" userId="66a2db3d815e233f" providerId="LiveId" clId="{E3815C89-F4B2-4623-A941-363D79B05A64}" dt="2020-09-09T21:30:15.377" v="2713" actId="478"/>
          <ac:spMkLst>
            <pc:docMk/>
            <pc:sldMk cId="2477011263" sldId="1195"/>
            <ac:spMk id="69" creationId="{47FEE3D6-2E2B-4B64-ADAF-87DE5D4E03A0}"/>
          </ac:spMkLst>
        </pc:spChg>
        <pc:spChg chg="del">
          <ac:chgData name="Rebecca Salles" userId="66a2db3d815e233f" providerId="LiveId" clId="{E3815C89-F4B2-4623-A941-363D79B05A64}" dt="2020-09-09T21:30:03.174" v="2710" actId="478"/>
          <ac:spMkLst>
            <pc:docMk/>
            <pc:sldMk cId="2477011263" sldId="1195"/>
            <ac:spMk id="70" creationId="{89740B0F-4160-41F9-A78E-2613617B97B1}"/>
          </ac:spMkLst>
        </pc:spChg>
        <pc:spChg chg="del">
          <ac:chgData name="Rebecca Salles" userId="66a2db3d815e233f" providerId="LiveId" clId="{E3815C89-F4B2-4623-A941-363D79B05A64}" dt="2020-09-09T21:30:10.020" v="2711" actId="478"/>
          <ac:spMkLst>
            <pc:docMk/>
            <pc:sldMk cId="2477011263" sldId="1195"/>
            <ac:spMk id="71" creationId="{A7DB2034-911D-4CFD-817E-F65BF04E3633}"/>
          </ac:spMkLst>
        </pc:spChg>
        <pc:spChg chg="add del mod">
          <ac:chgData name="Rebecca Salles" userId="66a2db3d815e233f" providerId="LiveId" clId="{E3815C89-F4B2-4623-A941-363D79B05A64}" dt="2020-09-09T21:33:03.546" v="2785" actId="478"/>
          <ac:spMkLst>
            <pc:docMk/>
            <pc:sldMk cId="2477011263" sldId="1195"/>
            <ac:spMk id="78" creationId="{C79C0B49-C52B-4DAD-A163-14370077DACF}"/>
          </ac:spMkLst>
        </pc:spChg>
        <pc:spChg chg="add del mod">
          <ac:chgData name="Rebecca Salles" userId="66a2db3d815e233f" providerId="LiveId" clId="{E3815C89-F4B2-4623-A941-363D79B05A64}" dt="2020-09-09T21:32:50.440" v="2781"/>
          <ac:spMkLst>
            <pc:docMk/>
            <pc:sldMk cId="2477011263" sldId="1195"/>
            <ac:spMk id="79" creationId="{C224776E-A90D-4C16-8745-B540BD489025}"/>
          </ac:spMkLst>
        </pc:spChg>
        <pc:spChg chg="add mod">
          <ac:chgData name="Rebecca Salles" userId="66a2db3d815e233f" providerId="LiveId" clId="{E3815C89-F4B2-4623-A941-363D79B05A64}" dt="2020-09-09T21:33:27.674" v="2827" actId="1036"/>
          <ac:spMkLst>
            <pc:docMk/>
            <pc:sldMk cId="2477011263" sldId="1195"/>
            <ac:spMk id="80" creationId="{7E51ECED-4E94-4BFC-8CFE-6CB3AB30AABE}"/>
          </ac:spMkLst>
        </pc:spChg>
        <pc:grpChg chg="del">
          <ac:chgData name="Rebecca Salles" userId="66a2db3d815e233f" providerId="LiveId" clId="{E3815C89-F4B2-4623-A941-363D79B05A64}" dt="2020-09-09T21:30:03.174" v="2710" actId="478"/>
          <ac:grpSpMkLst>
            <pc:docMk/>
            <pc:sldMk cId="2477011263" sldId="1195"/>
            <ac:grpSpMk id="7" creationId="{527F48B1-0AD1-4DC1-8355-F7F2A7733CD9}"/>
          </ac:grpSpMkLst>
        </pc:grpChg>
        <pc:grpChg chg="del">
          <ac:chgData name="Rebecca Salles" userId="66a2db3d815e233f" providerId="LiveId" clId="{E3815C89-F4B2-4623-A941-363D79B05A64}" dt="2020-09-09T21:30:03.174" v="2710" actId="478"/>
          <ac:grpSpMkLst>
            <pc:docMk/>
            <pc:sldMk cId="2477011263" sldId="1195"/>
            <ac:grpSpMk id="54" creationId="{C80202EC-5763-499C-9BC3-F3F255543FC4}"/>
          </ac:grpSpMkLst>
        </pc:grpChg>
        <pc:picChg chg="add mod">
          <ac:chgData name="Rebecca Salles" userId="66a2db3d815e233f" providerId="LiveId" clId="{E3815C89-F4B2-4623-A941-363D79B05A64}" dt="2020-09-09T21:32:23.326" v="2758" actId="1076"/>
          <ac:picMkLst>
            <pc:docMk/>
            <pc:sldMk cId="2477011263" sldId="1195"/>
            <ac:picMk id="4" creationId="{FABC8EFB-9341-4D26-924F-2D829E637E55}"/>
          </ac:picMkLst>
        </pc:picChg>
        <pc:picChg chg="add mod">
          <ac:chgData name="Rebecca Salles" userId="66a2db3d815e233f" providerId="LiveId" clId="{E3815C89-F4B2-4623-A941-363D79B05A64}" dt="2020-09-09T21:32:33.187" v="2768" actId="1036"/>
          <ac:picMkLst>
            <pc:docMk/>
            <pc:sldMk cId="2477011263" sldId="1195"/>
            <ac:picMk id="6" creationId="{4A373B4E-D5FA-41D1-8435-82A53E211E8D}"/>
          </ac:picMkLst>
        </pc:picChg>
        <pc:picChg chg="add mod">
          <ac:chgData name="Rebecca Salles" userId="66a2db3d815e233f" providerId="LiveId" clId="{E3815C89-F4B2-4623-A941-363D79B05A64}" dt="2020-09-09T21:32:33.187" v="2768" actId="1036"/>
          <ac:picMkLst>
            <pc:docMk/>
            <pc:sldMk cId="2477011263" sldId="1195"/>
            <ac:picMk id="76" creationId="{01EDF065-4F1F-4938-B564-712992C2080C}"/>
          </ac:picMkLst>
        </pc:picChg>
        <pc:cxnChg chg="del">
          <ac:chgData name="Rebecca Salles" userId="66a2db3d815e233f" providerId="LiveId" clId="{E3815C89-F4B2-4623-A941-363D79B05A64}" dt="2020-09-09T21:30:03.174" v="2710" actId="478"/>
          <ac:cxnSpMkLst>
            <pc:docMk/>
            <pc:sldMk cId="2477011263" sldId="1195"/>
            <ac:cxnSpMk id="60" creationId="{347D1BCF-E4B6-4FBC-AC63-091B521147C9}"/>
          </ac:cxnSpMkLst>
        </pc:cxnChg>
        <pc:cxnChg chg="del">
          <ac:chgData name="Rebecca Salles" userId="66a2db3d815e233f" providerId="LiveId" clId="{E3815C89-F4B2-4623-A941-363D79B05A64}" dt="2020-09-09T21:30:03.174" v="2710" actId="478"/>
          <ac:cxnSpMkLst>
            <pc:docMk/>
            <pc:sldMk cId="2477011263" sldId="1195"/>
            <ac:cxnSpMk id="61" creationId="{8105C9C3-7A76-4ED6-8245-1A1A22370D4A}"/>
          </ac:cxnSpMkLst>
        </pc:cxnChg>
        <pc:cxnChg chg="del">
          <ac:chgData name="Rebecca Salles" userId="66a2db3d815e233f" providerId="LiveId" clId="{E3815C89-F4B2-4623-A941-363D79B05A64}" dt="2020-09-09T21:30:03.174" v="2710" actId="478"/>
          <ac:cxnSpMkLst>
            <pc:docMk/>
            <pc:sldMk cId="2477011263" sldId="1195"/>
            <ac:cxnSpMk id="62" creationId="{E57450DC-E9D2-49F8-911F-340A53CA4577}"/>
          </ac:cxnSpMkLst>
        </pc:cxnChg>
        <pc:cxnChg chg="del">
          <ac:chgData name="Rebecca Salles" userId="66a2db3d815e233f" providerId="LiveId" clId="{E3815C89-F4B2-4623-A941-363D79B05A64}" dt="2020-09-09T21:30:03.174" v="2710" actId="478"/>
          <ac:cxnSpMkLst>
            <pc:docMk/>
            <pc:sldMk cId="2477011263" sldId="1195"/>
            <ac:cxnSpMk id="63" creationId="{2CEF555E-ACE1-4A35-964E-D77FA3D36A1A}"/>
          </ac:cxnSpMkLst>
        </pc:cxnChg>
      </pc:sldChg>
      <pc:sldChg chg="add del ord">
        <pc:chgData name="Rebecca Salles" userId="66a2db3d815e233f" providerId="LiveId" clId="{E3815C89-F4B2-4623-A941-363D79B05A64}" dt="2020-09-09T21:38:07.245" v="2845" actId="47"/>
        <pc:sldMkLst>
          <pc:docMk/>
          <pc:sldMk cId="1798802495" sldId="1196"/>
        </pc:sldMkLst>
      </pc:sldChg>
      <pc:sldChg chg="addSp modSp add mod ord">
        <pc:chgData name="Rebecca Salles" userId="66a2db3d815e233f" providerId="LiveId" clId="{E3815C89-F4B2-4623-A941-363D79B05A64}" dt="2020-09-10T00:10:56.027" v="4693" actId="108"/>
        <pc:sldMkLst>
          <pc:docMk/>
          <pc:sldMk cId="2443918185" sldId="1196"/>
        </pc:sldMkLst>
        <pc:spChg chg="mod">
          <ac:chgData name="Rebecca Salles" userId="66a2db3d815e233f" providerId="LiveId" clId="{E3815C89-F4B2-4623-A941-363D79B05A64}" dt="2020-09-10T00:10:56.027" v="4693" actId="108"/>
          <ac:spMkLst>
            <pc:docMk/>
            <pc:sldMk cId="2443918185" sldId="1196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31.126" v="4660" actId="108"/>
          <ac:spMkLst>
            <pc:docMk/>
            <pc:sldMk cId="2443918185" sldId="1196"/>
            <ac:spMk id="9" creationId="{AB3E7968-B622-4C30-AECF-6F770A5BB698}"/>
          </ac:spMkLst>
        </pc:spChg>
        <pc:spChg chg="mod">
          <ac:chgData name="Rebecca Salles" userId="66a2db3d815e233f" providerId="LiveId" clId="{E3815C89-F4B2-4623-A941-363D79B05A64}" dt="2020-09-10T00:05:03.225" v="4629"/>
          <ac:spMkLst>
            <pc:docMk/>
            <pc:sldMk cId="2443918185" sldId="1196"/>
            <ac:spMk id="11" creationId="{E4919AD2-0C09-4175-85CB-E5EA485074BD}"/>
          </ac:spMkLst>
        </pc:spChg>
        <pc:spChg chg="mod">
          <ac:chgData name="Rebecca Salles" userId="66a2db3d815e233f" providerId="LiveId" clId="{E3815C89-F4B2-4623-A941-363D79B05A64}" dt="2020-09-09T21:58:09.831" v="3132"/>
          <ac:spMkLst>
            <pc:docMk/>
            <pc:sldMk cId="2443918185" sldId="1196"/>
            <ac:spMk id="20" creationId="{222D937D-825C-4BFE-ABED-1BE455FDF72A}"/>
          </ac:spMkLst>
        </pc:spChg>
        <pc:picChg chg="add mod">
          <ac:chgData name="Rebecca Salles" userId="66a2db3d815e233f" providerId="LiveId" clId="{E3815C89-F4B2-4623-A941-363D79B05A64}" dt="2020-09-09T21:58:38.382" v="3140" actId="1036"/>
          <ac:picMkLst>
            <pc:docMk/>
            <pc:sldMk cId="2443918185" sldId="1196"/>
            <ac:picMk id="2" creationId="{44076533-3873-4684-916C-3F40A75210AC}"/>
          </ac:picMkLst>
        </pc:picChg>
      </pc:sldChg>
      <pc:sldChg chg="addSp delSp modSp add mod">
        <pc:chgData name="Rebecca Salles" userId="66a2db3d815e233f" providerId="LiveId" clId="{E3815C89-F4B2-4623-A941-363D79B05A64}" dt="2020-09-10T00:11:04.888" v="4695" actId="108"/>
        <pc:sldMkLst>
          <pc:docMk/>
          <pc:sldMk cId="1708480964" sldId="1197"/>
        </pc:sldMkLst>
        <pc:spChg chg="add del mod">
          <ac:chgData name="Rebecca Salles" userId="66a2db3d815e233f" providerId="LiveId" clId="{E3815C89-F4B2-4623-A941-363D79B05A64}" dt="2020-09-09T21:41:04.819" v="2929" actId="478"/>
          <ac:spMkLst>
            <pc:docMk/>
            <pc:sldMk cId="1708480964" sldId="1197"/>
            <ac:spMk id="3" creationId="{26D6283A-3B6B-4DD7-95E6-C2224C884D79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8" creationId="{863F1351-DA0F-4B80-BD09-F9F8329C2337}"/>
          </ac:spMkLst>
        </pc:spChg>
        <pc:spChg chg="mod">
          <ac:chgData name="Rebecca Salles" userId="66a2db3d815e233f" providerId="LiveId" clId="{E3815C89-F4B2-4623-A941-363D79B05A64}" dt="2020-09-10T00:08:37.284" v="4662" actId="108"/>
          <ac:spMkLst>
            <pc:docMk/>
            <pc:sldMk cId="1708480964" sldId="1197"/>
            <ac:spMk id="9" creationId="{E226116E-204A-4AF9-BAA4-58503E930B27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10" creationId="{74F1F0FD-EC46-44EF-A806-029A9494C524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11" creationId="{E7238F04-9497-42AD-A644-D6A10BB9E2A9}"/>
          </ac:spMkLst>
        </pc:spChg>
        <pc:spChg chg="mod">
          <ac:chgData name="Rebecca Salles" userId="66a2db3d815e233f" providerId="LiveId" clId="{E3815C89-F4B2-4623-A941-363D79B05A64}" dt="2020-09-10T00:11:04.888" v="4695" actId="108"/>
          <ac:spMkLst>
            <pc:docMk/>
            <pc:sldMk cId="1708480964" sldId="1197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0:05:34.314" v="4631" actId="108"/>
          <ac:spMkLst>
            <pc:docMk/>
            <pc:sldMk cId="1708480964" sldId="1197"/>
            <ac:spMk id="13" creationId="{B45E6090-B17F-4C66-9698-08EF388AFCFD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16" creationId="{6508A8D6-F337-4055-ACE4-6F1116C9A7F3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18" creationId="{B0572CCF-B031-4EB3-B8FE-08B3AF7A2847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20" creationId="{0D346304-457D-4F94-8B1D-430BFC1D8B63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22" creationId="{BAA529EC-50A2-4F7A-A18E-D1B125376419}"/>
          </ac:spMkLst>
        </pc:spChg>
        <pc:spChg chg="add mod">
          <ac:chgData name="Rebecca Salles" userId="66a2db3d815e233f" providerId="LiveId" clId="{E3815C89-F4B2-4623-A941-363D79B05A64}" dt="2020-09-09T21:41:35.779" v="2953" actId="1035"/>
          <ac:spMkLst>
            <pc:docMk/>
            <pc:sldMk cId="1708480964" sldId="1197"/>
            <ac:spMk id="24" creationId="{066EB6E5-9377-4220-9A62-7FEA598DE0D6}"/>
          </ac:spMkLst>
        </pc:spChg>
        <pc:spChg chg="add del mod">
          <ac:chgData name="Rebecca Salles" userId="66a2db3d815e233f" providerId="LiveId" clId="{E3815C89-F4B2-4623-A941-363D79B05A64}" dt="2020-09-10T00:00:04.883" v="4579" actId="478"/>
          <ac:spMkLst>
            <pc:docMk/>
            <pc:sldMk cId="1708480964" sldId="1197"/>
            <ac:spMk id="32" creationId="{D10C1BCD-30CC-4A78-855E-0D18958C4D66}"/>
          </ac:spMkLst>
        </pc:spChg>
        <pc:spChg chg="mod">
          <ac:chgData name="Rebecca Salles" userId="66a2db3d815e233f" providerId="LiveId" clId="{E3815C89-F4B2-4623-A941-363D79B05A64}" dt="2020-09-09T21:41:49.546" v="2955" actId="20577"/>
          <ac:spMkLst>
            <pc:docMk/>
            <pc:sldMk cId="1708480964" sldId="1197"/>
            <ac:spMk id="72" creationId="{2464F79B-E3C7-4A43-8042-1EB5D893156A}"/>
          </ac:spMkLst>
        </pc:spChg>
        <pc:spChg chg="del">
          <ac:chgData name="Rebecca Salles" userId="66a2db3d815e233f" providerId="LiveId" clId="{E3815C89-F4B2-4623-A941-363D79B05A64}" dt="2020-09-09T21:41:02.625" v="2928" actId="478"/>
          <ac:spMkLst>
            <pc:docMk/>
            <pc:sldMk cId="1708480964" sldId="1197"/>
            <ac:spMk id="80" creationId="{7E51ECED-4E94-4BFC-8CFE-6CB3AB30AABE}"/>
          </ac:spMkLst>
        </pc:spChg>
        <pc:graphicFrameChg chg="add mod">
          <ac:chgData name="Rebecca Salles" userId="66a2db3d815e233f" providerId="LiveId" clId="{E3815C89-F4B2-4623-A941-363D79B05A64}" dt="2020-09-09T21:41:35.779" v="2953" actId="1035"/>
          <ac:graphicFrameMkLst>
            <pc:docMk/>
            <pc:sldMk cId="1708480964" sldId="1197"/>
            <ac:graphicFrameMk id="7" creationId="{B9C12987-B0D8-4E0F-9EA2-DCD11FA49F8B}"/>
          </ac:graphicFrameMkLst>
        </pc:graphicFrameChg>
        <pc:picChg chg="del">
          <ac:chgData name="Rebecca Salles" userId="66a2db3d815e233f" providerId="LiveId" clId="{E3815C89-F4B2-4623-A941-363D79B05A64}" dt="2020-09-09T21:41:02.625" v="2928" actId="478"/>
          <ac:picMkLst>
            <pc:docMk/>
            <pc:sldMk cId="1708480964" sldId="1197"/>
            <ac:picMk id="4" creationId="{FABC8EFB-9341-4D26-924F-2D829E637E55}"/>
          </ac:picMkLst>
        </pc:picChg>
        <pc:picChg chg="del">
          <ac:chgData name="Rebecca Salles" userId="66a2db3d815e233f" providerId="LiveId" clId="{E3815C89-F4B2-4623-A941-363D79B05A64}" dt="2020-09-09T21:41:02.625" v="2928" actId="478"/>
          <ac:picMkLst>
            <pc:docMk/>
            <pc:sldMk cId="1708480964" sldId="1197"/>
            <ac:picMk id="6" creationId="{4A373B4E-D5FA-41D1-8435-82A53E211E8D}"/>
          </ac:picMkLst>
        </pc:picChg>
        <pc:picChg chg="del">
          <ac:chgData name="Rebecca Salles" userId="66a2db3d815e233f" providerId="LiveId" clId="{E3815C89-F4B2-4623-A941-363D79B05A64}" dt="2020-09-09T21:41:02.625" v="2928" actId="478"/>
          <ac:picMkLst>
            <pc:docMk/>
            <pc:sldMk cId="1708480964" sldId="1197"/>
            <ac:picMk id="76" creationId="{01EDF065-4F1F-4938-B564-712992C2080C}"/>
          </ac:picMkLst>
        </pc:picChg>
      </pc:sldChg>
      <pc:sldChg chg="addSp delSp modSp add mod">
        <pc:chgData name="Rebecca Salles" userId="66a2db3d815e233f" providerId="LiveId" clId="{E3815C89-F4B2-4623-A941-363D79B05A64}" dt="2020-09-10T00:12:01.717" v="4703" actId="108"/>
        <pc:sldMkLst>
          <pc:docMk/>
          <pc:sldMk cId="2376624337" sldId="1198"/>
        </pc:sldMkLst>
        <pc:spChg chg="mod">
          <ac:chgData name="Rebecca Salles" userId="66a2db3d815e233f" providerId="LiveId" clId="{E3815C89-F4B2-4623-A941-363D79B05A64}" dt="2020-09-10T00:08:40.791" v="4663" actId="108"/>
          <ac:spMkLst>
            <pc:docMk/>
            <pc:sldMk cId="2376624337" sldId="1198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08.173" v="4696" actId="108"/>
          <ac:spMkLst>
            <pc:docMk/>
            <pc:sldMk cId="2376624337" sldId="1198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0:12:01.717" v="4703" actId="108"/>
          <ac:spMkLst>
            <pc:docMk/>
            <pc:sldMk cId="2376624337" sldId="1198"/>
            <ac:spMk id="13" creationId="{B45E6090-B17F-4C66-9698-08EF388AFCFD}"/>
          </ac:spMkLst>
        </pc:spChg>
        <pc:spChg chg="mod">
          <ac:chgData name="Rebecca Salles" userId="66a2db3d815e233f" providerId="LiveId" clId="{E3815C89-F4B2-4623-A941-363D79B05A64}" dt="2020-09-09T21:51:00.668" v="3039" actId="255"/>
          <ac:spMkLst>
            <pc:docMk/>
            <pc:sldMk cId="2376624337" sldId="1198"/>
            <ac:spMk id="74" creationId="{2BBE421D-D7C9-40B7-B2B4-3F788BBAFC25}"/>
          </ac:spMkLst>
        </pc:spChg>
        <pc:picChg chg="add mod">
          <ac:chgData name="Rebecca Salles" userId="66a2db3d815e233f" providerId="LiveId" clId="{E3815C89-F4B2-4623-A941-363D79B05A64}" dt="2020-09-09T21:52:01.006" v="3042" actId="1076"/>
          <ac:picMkLst>
            <pc:docMk/>
            <pc:sldMk cId="2376624337" sldId="1198"/>
            <ac:picMk id="2" creationId="{300A891F-2290-4F94-ADE6-E4823C3A4E0B}"/>
          </ac:picMkLst>
        </pc:picChg>
        <pc:picChg chg="del">
          <ac:chgData name="Rebecca Salles" userId="66a2db3d815e233f" providerId="LiveId" clId="{E3815C89-F4B2-4623-A941-363D79B05A64}" dt="2020-09-09T21:48:51.599" v="3026" actId="478"/>
          <ac:picMkLst>
            <pc:docMk/>
            <pc:sldMk cId="2376624337" sldId="1198"/>
            <ac:picMk id="6" creationId="{E01EDA9D-4EA6-41F2-8018-BF0B790E7538}"/>
          </ac:picMkLst>
        </pc:picChg>
      </pc:sldChg>
      <pc:sldChg chg="addSp delSp modSp add mod modNotesTx">
        <pc:chgData name="Rebecca Salles" userId="66a2db3d815e233f" providerId="LiveId" clId="{E3815C89-F4B2-4623-A941-363D79B05A64}" dt="2020-09-10T00:12:19.236" v="4706" actId="207"/>
        <pc:sldMkLst>
          <pc:docMk/>
          <pc:sldMk cId="3640946106" sldId="1199"/>
        </pc:sldMkLst>
        <pc:spChg chg="mod">
          <ac:chgData name="Rebecca Salles" userId="66a2db3d815e233f" providerId="LiveId" clId="{E3815C89-F4B2-4623-A941-363D79B05A64}" dt="2020-09-10T00:08:43.664" v="4664" actId="108"/>
          <ac:spMkLst>
            <pc:docMk/>
            <pc:sldMk cId="3640946106" sldId="1199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11.475" v="4697" actId="108"/>
          <ac:spMkLst>
            <pc:docMk/>
            <pc:sldMk cId="3640946106" sldId="1199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0:12:19.236" v="4706" actId="207"/>
          <ac:spMkLst>
            <pc:docMk/>
            <pc:sldMk cId="3640946106" sldId="1199"/>
            <ac:spMk id="13" creationId="{B45E6090-B17F-4C66-9698-08EF388AFCFD}"/>
          </ac:spMkLst>
        </pc:spChg>
        <pc:spChg chg="mod">
          <ac:chgData name="Rebecca Salles" userId="66a2db3d815e233f" providerId="LiveId" clId="{E3815C89-F4B2-4623-A941-363D79B05A64}" dt="2020-09-09T21:56:32.480" v="3103" actId="403"/>
          <ac:spMkLst>
            <pc:docMk/>
            <pc:sldMk cId="3640946106" sldId="1199"/>
            <ac:spMk id="74" creationId="{2BBE421D-D7C9-40B7-B2B4-3F788BBAFC25}"/>
          </ac:spMkLst>
        </pc:spChg>
        <pc:picChg chg="del">
          <ac:chgData name="Rebecca Salles" userId="66a2db3d815e233f" providerId="LiveId" clId="{E3815C89-F4B2-4623-A941-363D79B05A64}" dt="2020-09-09T21:52:19.712" v="3053" actId="478"/>
          <ac:picMkLst>
            <pc:docMk/>
            <pc:sldMk cId="3640946106" sldId="1199"/>
            <ac:picMk id="2" creationId="{300A891F-2290-4F94-ADE6-E4823C3A4E0B}"/>
          </ac:picMkLst>
        </pc:picChg>
        <pc:picChg chg="add mod">
          <ac:chgData name="Rebecca Salles" userId="66a2db3d815e233f" providerId="LiveId" clId="{E3815C89-F4B2-4623-A941-363D79B05A64}" dt="2020-09-09T21:52:55.562" v="3057" actId="1076"/>
          <ac:picMkLst>
            <pc:docMk/>
            <pc:sldMk cId="3640946106" sldId="1199"/>
            <ac:picMk id="3" creationId="{A26AA262-9068-42AE-91D4-682FEF316B96}"/>
          </ac:picMkLst>
        </pc:picChg>
      </pc:sldChg>
      <pc:sldChg chg="addSp delSp modSp add del mod ord modNotesTx">
        <pc:chgData name="Rebecca Salles" userId="66a2db3d815e233f" providerId="LiveId" clId="{E3815C89-F4B2-4623-A941-363D79B05A64}" dt="2020-09-09T23:46:47.890" v="4454" actId="2696"/>
        <pc:sldMkLst>
          <pc:docMk/>
          <pc:sldMk cId="1573012124" sldId="1200"/>
        </pc:sldMkLst>
        <pc:spChg chg="add del">
          <ac:chgData name="Rebecca Salles" userId="66a2db3d815e233f" providerId="LiveId" clId="{E3815C89-F4B2-4623-A941-363D79B05A64}" dt="2020-09-09T22:24:58.538" v="3569" actId="478"/>
          <ac:spMkLst>
            <pc:docMk/>
            <pc:sldMk cId="1573012124" sldId="1200"/>
            <ac:spMk id="2" creationId="{DE7BE90C-81DB-4E47-9470-D9E51A17D1BF}"/>
          </ac:spMkLst>
        </pc:spChg>
        <pc:spChg chg="mod">
          <ac:chgData name="Rebecca Salles" userId="66a2db3d815e233f" providerId="LiveId" clId="{E3815C89-F4B2-4623-A941-363D79B05A64}" dt="2020-09-09T22:03:53.696" v="3186"/>
          <ac:spMkLst>
            <pc:docMk/>
            <pc:sldMk cId="1573012124" sldId="1200"/>
            <ac:spMk id="13" creationId="{B45E6090-B17F-4C66-9698-08EF388AFCFD}"/>
          </ac:spMkLst>
        </pc:spChg>
        <pc:spChg chg="mod">
          <ac:chgData name="Rebecca Salles" userId="66a2db3d815e233f" providerId="LiveId" clId="{E3815C89-F4B2-4623-A941-363D79B05A64}" dt="2020-09-09T22:24:53.819" v="3568" actId="20577"/>
          <ac:spMkLst>
            <pc:docMk/>
            <pc:sldMk cId="1573012124" sldId="1200"/>
            <ac:spMk id="74" creationId="{2BBE421D-D7C9-40B7-B2B4-3F788BBAFC25}"/>
          </ac:spMkLst>
        </pc:spChg>
        <pc:picChg chg="del">
          <ac:chgData name="Rebecca Salles" userId="66a2db3d815e233f" providerId="LiveId" clId="{E3815C89-F4B2-4623-A941-363D79B05A64}" dt="2020-09-09T22:03:55.896" v="3187" actId="478"/>
          <ac:picMkLst>
            <pc:docMk/>
            <pc:sldMk cId="1573012124" sldId="1200"/>
            <ac:picMk id="3" creationId="{A26AA262-9068-42AE-91D4-682FEF316B96}"/>
          </ac:picMkLst>
        </pc:picChg>
      </pc:sldChg>
      <pc:sldChg chg="addSp delSp modSp add mod ord modShow addCm delCm modNotesTx">
        <pc:chgData name="Rebecca Salles" userId="66a2db3d815e233f" providerId="LiveId" clId="{E3815C89-F4B2-4623-A941-363D79B05A64}" dt="2020-09-10T02:03:06.615" v="6178" actId="27636"/>
        <pc:sldMkLst>
          <pc:docMk/>
          <pc:sldMk cId="803165485" sldId="1201"/>
        </pc:sldMkLst>
        <pc:spChg chg="mod">
          <ac:chgData name="Rebecca Salles" userId="66a2db3d815e233f" providerId="LiveId" clId="{E3815C89-F4B2-4623-A941-363D79B05A64}" dt="2020-09-10T00:10:48.641" v="4691" actId="108"/>
          <ac:spMkLst>
            <pc:docMk/>
            <pc:sldMk cId="803165485" sldId="1201"/>
            <ac:spMk id="8" creationId="{00000000-0000-0000-0000-000000000000}"/>
          </ac:spMkLst>
        </pc:spChg>
        <pc:spChg chg="mod">
          <ac:chgData name="Rebecca Salles" userId="66a2db3d815e233f" providerId="LiveId" clId="{E3815C89-F4B2-4623-A941-363D79B05A64}" dt="2020-09-10T00:08:26.152" v="4658" actId="108"/>
          <ac:spMkLst>
            <pc:docMk/>
            <pc:sldMk cId="803165485" sldId="1201"/>
            <ac:spMk id="9" creationId="{AB3E7968-B622-4C30-AECF-6F770A5BB698}"/>
          </ac:spMkLst>
        </pc:spChg>
        <pc:spChg chg="add del">
          <ac:chgData name="Rebecca Salles" userId="66a2db3d815e233f" providerId="LiveId" clId="{E3815C89-F4B2-4623-A941-363D79B05A64}" dt="2020-09-09T23:13:13.582" v="3973" actId="22"/>
          <ac:spMkLst>
            <pc:docMk/>
            <pc:sldMk cId="803165485" sldId="1201"/>
            <ac:spMk id="10" creationId="{F4AF7F96-038B-4C62-8F8B-F58F72FDAC3C}"/>
          </ac:spMkLst>
        </pc:spChg>
        <pc:spChg chg="mod">
          <ac:chgData name="Rebecca Salles" userId="66a2db3d815e233f" providerId="LiveId" clId="{E3815C89-F4B2-4623-A941-363D79B05A64}" dt="2020-09-10T02:03:06.615" v="6178" actId="27636"/>
          <ac:spMkLst>
            <pc:docMk/>
            <pc:sldMk cId="803165485" sldId="1201"/>
            <ac:spMk id="11" creationId="{E4919AD2-0C09-4175-85CB-E5EA485074BD}"/>
          </ac:spMkLst>
        </pc:spChg>
        <pc:spChg chg="add mod">
          <ac:chgData name="Rebecca Salles" userId="66a2db3d815e233f" providerId="LiveId" clId="{E3815C89-F4B2-4623-A941-363D79B05A64}" dt="2020-09-09T23:30:25.781" v="4226" actId="1036"/>
          <ac:spMkLst>
            <pc:docMk/>
            <pc:sldMk cId="803165485" sldId="1201"/>
            <ac:spMk id="12" creationId="{653C2EFB-1494-4451-B693-3FD2158CB615}"/>
          </ac:spMkLst>
        </pc:spChg>
        <pc:spChg chg="mod">
          <ac:chgData name="Rebecca Salles" userId="66a2db3d815e233f" providerId="LiveId" clId="{E3815C89-F4B2-4623-A941-363D79B05A64}" dt="2020-09-09T23:37:31.436" v="4266" actId="20577"/>
          <ac:spMkLst>
            <pc:docMk/>
            <pc:sldMk cId="803165485" sldId="1201"/>
            <ac:spMk id="20" creationId="{222D937D-825C-4BFE-ABED-1BE455FDF72A}"/>
          </ac:spMkLst>
        </pc:spChg>
        <pc:picChg chg="add mod">
          <ac:chgData name="Rebecca Salles" userId="66a2db3d815e233f" providerId="LiveId" clId="{E3815C89-F4B2-4623-A941-363D79B05A64}" dt="2020-09-09T23:33:12.992" v="4239" actId="1035"/>
          <ac:picMkLst>
            <pc:docMk/>
            <pc:sldMk cId="803165485" sldId="1201"/>
            <ac:picMk id="2" creationId="{0BF26264-E12F-48A7-981B-DBDAE825D01F}"/>
          </ac:picMkLst>
        </pc:picChg>
      </pc:sldChg>
      <pc:sldChg chg="modSp add del mod ord">
        <pc:chgData name="Rebecca Salles" userId="66a2db3d815e233f" providerId="LiveId" clId="{E3815C89-F4B2-4623-A941-363D79B05A64}" dt="2020-09-10T01:55:38.742" v="6024" actId="47"/>
        <pc:sldMkLst>
          <pc:docMk/>
          <pc:sldMk cId="1020310190" sldId="1202"/>
        </pc:sldMkLst>
        <pc:spChg chg="mod">
          <ac:chgData name="Rebecca Salles" userId="66a2db3d815e233f" providerId="LiveId" clId="{E3815C89-F4B2-4623-A941-363D79B05A64}" dt="2020-09-10T00:08:49.035" v="4666" actId="108"/>
          <ac:spMkLst>
            <pc:docMk/>
            <pc:sldMk cId="1020310190" sldId="1202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17.601" v="4699" actId="108"/>
          <ac:spMkLst>
            <pc:docMk/>
            <pc:sldMk cId="1020310190" sldId="1202"/>
            <ac:spMk id="12" creationId="{C894212A-4CB2-48BD-B738-D7F054844C5F}"/>
          </ac:spMkLst>
        </pc:spChg>
        <pc:spChg chg="mod">
          <ac:chgData name="Rebecca Salles" userId="66a2db3d815e233f" providerId="LiveId" clId="{E3815C89-F4B2-4623-A941-363D79B05A64}" dt="2020-09-10T01:51:35.901" v="5965" actId="21"/>
          <ac:spMkLst>
            <pc:docMk/>
            <pc:sldMk cId="1020310190" sldId="1202"/>
            <ac:spMk id="74" creationId="{2BBE421D-D7C9-40B7-B2B4-3F788BBAFC25}"/>
          </ac:spMkLst>
        </pc:spChg>
      </pc:sldChg>
      <pc:sldChg chg="modSp add del mod modShow">
        <pc:chgData name="Rebecca Salles" userId="66a2db3d815e233f" providerId="LiveId" clId="{E3815C89-F4B2-4623-A941-363D79B05A64}" dt="2020-09-09T23:01:44.765" v="3881" actId="47"/>
        <pc:sldMkLst>
          <pc:docMk/>
          <pc:sldMk cId="2221269139" sldId="1202"/>
        </pc:sldMkLst>
        <pc:spChg chg="mod">
          <ac:chgData name="Rebecca Salles" userId="66a2db3d815e233f" providerId="LiveId" clId="{E3815C89-F4B2-4623-A941-363D79B05A64}" dt="2020-09-09T22:42:31.080" v="3701" actId="6549"/>
          <ac:spMkLst>
            <pc:docMk/>
            <pc:sldMk cId="2221269139" sldId="1202"/>
            <ac:spMk id="20" creationId="{222D937D-825C-4BFE-ABED-1BE455FDF72A}"/>
          </ac:spMkLst>
        </pc:spChg>
      </pc:sldChg>
      <pc:sldChg chg="addSp delSp modSp add mod ord modShow modNotesTx">
        <pc:chgData name="Rebecca Salles" userId="66a2db3d815e233f" providerId="LiveId" clId="{E3815C89-F4B2-4623-A941-363D79B05A64}" dt="2020-09-10T01:55:04.983" v="6023" actId="255"/>
        <pc:sldMkLst>
          <pc:docMk/>
          <pc:sldMk cId="2227833077" sldId="1203"/>
        </pc:sldMkLst>
        <pc:spChg chg="add del mod">
          <ac:chgData name="Rebecca Salles" userId="66a2db3d815e233f" providerId="LiveId" clId="{E3815C89-F4B2-4623-A941-363D79B05A64}" dt="2020-09-10T00:30:16.732" v="4844" actId="478"/>
          <ac:spMkLst>
            <pc:docMk/>
            <pc:sldMk cId="2227833077" sldId="1203"/>
            <ac:spMk id="3" creationId="{E8405961-93DA-4DAC-AFFC-6B2C51DF5852}"/>
          </ac:spMkLst>
        </pc:spChg>
        <pc:spChg chg="add del mod">
          <ac:chgData name="Rebecca Salles" userId="66a2db3d815e233f" providerId="LiveId" clId="{E3815C89-F4B2-4623-A941-363D79B05A64}" dt="2020-09-10T00:38:59.287" v="4951" actId="478"/>
          <ac:spMkLst>
            <pc:docMk/>
            <pc:sldMk cId="2227833077" sldId="1203"/>
            <ac:spMk id="4" creationId="{54D9C453-2358-4625-AC48-091FE88547C3}"/>
          </ac:spMkLst>
        </pc:spChg>
        <pc:spChg chg="add mod">
          <ac:chgData name="Rebecca Salles" userId="66a2db3d815e233f" providerId="LiveId" clId="{E3815C89-F4B2-4623-A941-363D79B05A64}" dt="2020-09-10T01:55:04.983" v="6023" actId="255"/>
          <ac:spMkLst>
            <pc:docMk/>
            <pc:sldMk cId="2227833077" sldId="1203"/>
            <ac:spMk id="6" creationId="{77916EE3-4F46-49DF-A4E8-1ACCAEB687D7}"/>
          </ac:spMkLst>
        </pc:spChg>
        <pc:spChg chg="mod">
          <ac:chgData name="Rebecca Salles" userId="66a2db3d815e233f" providerId="LiveId" clId="{E3815C89-F4B2-4623-A941-363D79B05A64}" dt="2020-09-10T00:12:52.276" v="4711"/>
          <ac:spMkLst>
            <pc:docMk/>
            <pc:sldMk cId="2227833077" sldId="1203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1:27:00.588" v="5575" actId="1036"/>
          <ac:graphicFrameMkLst>
            <pc:docMk/>
            <pc:sldMk cId="2227833077" sldId="1203"/>
            <ac:graphicFrameMk id="2" creationId="{376C91C3-ACE6-4946-AA4F-827F0271BEF7}"/>
          </ac:graphicFrameMkLst>
        </pc:graphicFrameChg>
      </pc:sldChg>
      <pc:sldChg chg="add del">
        <pc:chgData name="Rebecca Salles" userId="66a2db3d815e233f" providerId="LiveId" clId="{E3815C89-F4B2-4623-A941-363D79B05A64}" dt="2020-09-09T23:32:37.315" v="4233" actId="47"/>
        <pc:sldMkLst>
          <pc:docMk/>
          <pc:sldMk cId="3486541462" sldId="1203"/>
        </pc:sldMkLst>
      </pc:sldChg>
      <pc:sldChg chg="modSp add del mod ord">
        <pc:chgData name="Rebecca Salles" userId="66a2db3d815e233f" providerId="LiveId" clId="{E3815C89-F4B2-4623-A941-363D79B05A64}" dt="2020-09-10T00:12:26.572" v="4707" actId="47"/>
        <pc:sldMkLst>
          <pc:docMk/>
          <pc:sldMk cId="4110450301" sldId="1203"/>
        </pc:sldMkLst>
        <pc:spChg chg="mod">
          <ac:chgData name="Rebecca Salles" userId="66a2db3d815e233f" providerId="LiveId" clId="{E3815C89-F4B2-4623-A941-363D79B05A64}" dt="2020-09-10T00:08:46.270" v="4665" actId="108"/>
          <ac:spMkLst>
            <pc:docMk/>
            <pc:sldMk cId="4110450301" sldId="1203"/>
            <ac:spMk id="9" creationId="{E226116E-204A-4AF9-BAA4-58503E930B27}"/>
          </ac:spMkLst>
        </pc:spChg>
        <pc:spChg chg="mod">
          <ac:chgData name="Rebecca Salles" userId="66a2db3d815e233f" providerId="LiveId" clId="{E3815C89-F4B2-4623-A941-363D79B05A64}" dt="2020-09-10T00:11:14.356" v="4698" actId="108"/>
          <ac:spMkLst>
            <pc:docMk/>
            <pc:sldMk cId="4110450301" sldId="1203"/>
            <ac:spMk id="12" creationId="{C894212A-4CB2-48BD-B738-D7F054844C5F}"/>
          </ac:spMkLst>
        </pc:spChg>
      </pc:sldChg>
      <pc:sldChg chg="modSp add mod">
        <pc:chgData name="Rebecca Salles" userId="66a2db3d815e233f" providerId="LiveId" clId="{E3815C89-F4B2-4623-A941-363D79B05A64}" dt="2020-09-10T00:19:52.316" v="4743"/>
        <pc:sldMkLst>
          <pc:docMk/>
          <pc:sldMk cId="680895826" sldId="1204"/>
        </pc:sldMkLst>
        <pc:spChg chg="mod">
          <ac:chgData name="Rebecca Salles" userId="66a2db3d815e233f" providerId="LiveId" clId="{E3815C89-F4B2-4623-A941-363D79B05A64}" dt="2020-09-10T00:16:51.397" v="4728" actId="6549"/>
          <ac:spMkLst>
            <pc:docMk/>
            <pc:sldMk cId="680895826" sldId="1204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0:19:52.316" v="4743"/>
          <ac:graphicFrameMkLst>
            <pc:docMk/>
            <pc:sldMk cId="680895826" sldId="1204"/>
            <ac:graphicFrameMk id="2" creationId="{376C91C3-ACE6-4946-AA4F-827F0271BEF7}"/>
          </ac:graphicFrameMkLst>
        </pc:graphicFrameChg>
      </pc:sldChg>
      <pc:sldChg chg="modSp add mod ord">
        <pc:chgData name="Rebecca Salles" userId="66a2db3d815e233f" providerId="LiveId" clId="{E3815C89-F4B2-4623-A941-363D79B05A64}" dt="2020-09-10T00:20:45.773" v="4751"/>
        <pc:sldMkLst>
          <pc:docMk/>
          <pc:sldMk cId="1982810119" sldId="1205"/>
        </pc:sldMkLst>
        <pc:spChg chg="mod">
          <ac:chgData name="Rebecca Salles" userId="66a2db3d815e233f" providerId="LiveId" clId="{E3815C89-F4B2-4623-A941-363D79B05A64}" dt="2020-09-10T00:20:45.773" v="4751"/>
          <ac:spMkLst>
            <pc:docMk/>
            <pc:sldMk cId="1982810119" sldId="1205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0:20:32.667" v="4750" actId="14861"/>
          <ac:graphicFrameMkLst>
            <pc:docMk/>
            <pc:sldMk cId="1982810119" sldId="1205"/>
            <ac:graphicFrameMk id="2" creationId="{376C91C3-ACE6-4946-AA4F-827F0271BEF7}"/>
          </ac:graphicFrameMkLst>
        </pc:graphicFrameChg>
      </pc:sldChg>
      <pc:sldChg chg="add">
        <pc:chgData name="Rebecca Salles" userId="66a2db3d815e233f" providerId="LiveId" clId="{E3815C89-F4B2-4623-A941-363D79B05A64}" dt="2020-09-10T00:21:43.583" v="4752" actId="2890"/>
        <pc:sldMkLst>
          <pc:docMk/>
          <pc:sldMk cId="489580070" sldId="1206"/>
        </pc:sldMkLst>
      </pc:sldChg>
      <pc:sldChg chg="modSp add mod ord">
        <pc:chgData name="Rebecca Salles" userId="66a2db3d815e233f" providerId="LiveId" clId="{E3815C89-F4B2-4623-A941-363D79B05A64}" dt="2020-09-10T00:22:31.159" v="4831"/>
        <pc:sldMkLst>
          <pc:docMk/>
          <pc:sldMk cId="4010164469" sldId="1207"/>
        </pc:sldMkLst>
        <pc:spChg chg="mod">
          <ac:chgData name="Rebecca Salles" userId="66a2db3d815e233f" providerId="LiveId" clId="{E3815C89-F4B2-4623-A941-363D79B05A64}" dt="2020-09-10T00:22:31.159" v="4831"/>
          <ac:spMkLst>
            <pc:docMk/>
            <pc:sldMk cId="4010164469" sldId="1207"/>
            <ac:spMk id="11" creationId="{E4919AD2-0C09-4175-85CB-E5EA485074BD}"/>
          </ac:spMkLst>
        </pc:spChg>
      </pc:sldChg>
      <pc:sldChg chg="addSp delSp modSp add mod ord">
        <pc:chgData name="Rebecca Salles" userId="66a2db3d815e233f" providerId="LiveId" clId="{E3815C89-F4B2-4623-A941-363D79B05A64}" dt="2020-09-10T00:43:57.053" v="5001" actId="21"/>
        <pc:sldMkLst>
          <pc:docMk/>
          <pc:sldMk cId="4012706245" sldId="1208"/>
        </pc:sldMkLst>
        <pc:spChg chg="add del">
          <ac:chgData name="Rebecca Salles" userId="66a2db3d815e233f" providerId="LiveId" clId="{E3815C89-F4B2-4623-A941-363D79B05A64}" dt="2020-09-10T00:43:57.053" v="5001" actId="21"/>
          <ac:spMkLst>
            <pc:docMk/>
            <pc:sldMk cId="4012706245" sldId="1208"/>
            <ac:spMk id="2" creationId="{ACD981AE-6780-49F8-BAC9-A84D8C2A58A6}"/>
          </ac:spMkLst>
        </pc:spChg>
        <pc:spChg chg="mod">
          <ac:chgData name="Rebecca Salles" userId="66a2db3d815e233f" providerId="LiveId" clId="{E3815C89-F4B2-4623-A941-363D79B05A64}" dt="2020-09-10T00:22:58.840" v="4835"/>
          <ac:spMkLst>
            <pc:docMk/>
            <pc:sldMk cId="4012706245" sldId="1208"/>
            <ac:spMk id="11" creationId="{E4919AD2-0C09-4175-85CB-E5EA485074BD}"/>
          </ac:spMkLst>
        </pc:spChg>
      </pc:sldChg>
      <pc:sldChg chg="addSp delSp modSp add mod ord">
        <pc:chgData name="Rebecca Salles" userId="66a2db3d815e233f" providerId="LiveId" clId="{E3815C89-F4B2-4623-A941-363D79B05A64}" dt="2020-09-10T01:37:52.923" v="5720" actId="14"/>
        <pc:sldMkLst>
          <pc:docMk/>
          <pc:sldMk cId="2331883664" sldId="1209"/>
        </pc:sldMkLst>
        <pc:spChg chg="add mod">
          <ac:chgData name="Rebecca Salles" userId="66a2db3d815e233f" providerId="LiveId" clId="{E3815C89-F4B2-4623-A941-363D79B05A64}" dt="2020-09-10T01:37:52.923" v="5720" actId="14"/>
          <ac:spMkLst>
            <pc:docMk/>
            <pc:sldMk cId="2331883664" sldId="1209"/>
            <ac:spMk id="3" creationId="{696EE832-61F3-4235-AD0B-A9D4237ED158}"/>
          </ac:spMkLst>
        </pc:spChg>
        <pc:spChg chg="del mod">
          <ac:chgData name="Rebecca Salles" userId="66a2db3d815e233f" providerId="LiveId" clId="{E3815C89-F4B2-4623-A941-363D79B05A64}" dt="2020-09-10T00:40:39.965" v="4965" actId="21"/>
          <ac:spMkLst>
            <pc:docMk/>
            <pc:sldMk cId="2331883664" sldId="1209"/>
            <ac:spMk id="4" creationId="{54D9C453-2358-4625-AC48-091FE88547C3}"/>
          </ac:spMkLst>
        </pc:spChg>
        <pc:graphicFrameChg chg="mod">
          <ac:chgData name="Rebecca Salles" userId="66a2db3d815e233f" providerId="LiveId" clId="{E3815C89-F4B2-4623-A941-363D79B05A64}" dt="2020-09-10T01:26:44.792" v="5574" actId="1036"/>
          <ac:graphicFrameMkLst>
            <pc:docMk/>
            <pc:sldMk cId="2331883664" sldId="1209"/>
            <ac:graphicFrameMk id="2" creationId="{376C91C3-ACE6-4946-AA4F-827F0271BEF7}"/>
          </ac:graphicFrameMkLst>
        </pc:graphicFrameChg>
      </pc:sldChg>
      <pc:sldChg chg="addSp delSp modSp add mod">
        <pc:chgData name="Rebecca Salles" userId="66a2db3d815e233f" providerId="LiveId" clId="{E3815C89-F4B2-4623-A941-363D79B05A64}" dt="2020-09-10T01:54:23.150" v="6016" actId="20577"/>
        <pc:sldMkLst>
          <pc:docMk/>
          <pc:sldMk cId="1488882229" sldId="1210"/>
        </pc:sldMkLst>
        <pc:spChg chg="add mod">
          <ac:chgData name="Rebecca Salles" userId="66a2db3d815e233f" providerId="LiveId" clId="{E3815C89-F4B2-4623-A941-363D79B05A64}" dt="2020-09-10T01:54:23.150" v="6016" actId="20577"/>
          <ac:spMkLst>
            <pc:docMk/>
            <pc:sldMk cId="1488882229" sldId="1210"/>
            <ac:spMk id="3" creationId="{0C10BF24-F677-4977-911F-54A627DAC132}"/>
          </ac:spMkLst>
        </pc:spChg>
        <pc:spChg chg="del mod">
          <ac:chgData name="Rebecca Salles" userId="66a2db3d815e233f" providerId="LiveId" clId="{E3815C89-F4B2-4623-A941-363D79B05A64}" dt="2020-09-10T00:41:17.862" v="4971" actId="21"/>
          <ac:spMkLst>
            <pc:docMk/>
            <pc:sldMk cId="1488882229" sldId="1210"/>
            <ac:spMk id="4" creationId="{54D9C453-2358-4625-AC48-091FE88547C3}"/>
          </ac:spMkLst>
        </pc:spChg>
        <pc:graphicFrameChg chg="mod">
          <ac:chgData name="Rebecca Salles" userId="66a2db3d815e233f" providerId="LiveId" clId="{E3815C89-F4B2-4623-A941-363D79B05A64}" dt="2020-09-10T01:06:16.947" v="5308" actId="1035"/>
          <ac:graphicFrameMkLst>
            <pc:docMk/>
            <pc:sldMk cId="1488882229" sldId="1210"/>
            <ac:graphicFrameMk id="2" creationId="{376C91C3-ACE6-4946-AA4F-827F0271BEF7}"/>
          </ac:graphicFrameMkLst>
        </pc:graphicFrameChg>
        <pc:picChg chg="add mod">
          <ac:chgData name="Rebecca Salles" userId="66a2db3d815e233f" providerId="LiveId" clId="{E3815C89-F4B2-4623-A941-363D79B05A64}" dt="2020-09-10T01:50:20.765" v="5949" actId="1035"/>
          <ac:picMkLst>
            <pc:docMk/>
            <pc:sldMk cId="1488882229" sldId="1210"/>
            <ac:picMk id="6" creationId="{109BA63C-6644-4FB1-8216-8D0D0A85A8D2}"/>
          </ac:picMkLst>
        </pc:picChg>
      </pc:sldChg>
      <pc:sldChg chg="addSp delSp modSp add del mod">
        <pc:chgData name="Rebecca Salles" userId="66a2db3d815e233f" providerId="LiveId" clId="{E3815C89-F4B2-4623-A941-363D79B05A64}" dt="2020-09-10T00:46:12.555" v="5021" actId="47"/>
        <pc:sldMkLst>
          <pc:docMk/>
          <pc:sldMk cId="875228018" sldId="1211"/>
        </pc:sldMkLst>
        <pc:spChg chg="add">
          <ac:chgData name="Rebecca Salles" userId="66a2db3d815e233f" providerId="LiveId" clId="{E3815C89-F4B2-4623-A941-363D79B05A64}" dt="2020-09-10T00:44:03.057" v="5005" actId="22"/>
          <ac:spMkLst>
            <pc:docMk/>
            <pc:sldMk cId="875228018" sldId="1211"/>
            <ac:spMk id="3" creationId="{D3CE763F-6900-403B-9E1A-2E52258AA839}"/>
          </ac:spMkLst>
        </pc:spChg>
        <pc:spChg chg="del">
          <ac:chgData name="Rebecca Salles" userId="66a2db3d815e233f" providerId="LiveId" clId="{E3815C89-F4B2-4623-A941-363D79B05A64}" dt="2020-09-10T00:43:18.999" v="4990" actId="478"/>
          <ac:spMkLst>
            <pc:docMk/>
            <pc:sldMk cId="875228018" sldId="1211"/>
            <ac:spMk id="4" creationId="{54D9C453-2358-4625-AC48-091FE88547C3}"/>
          </ac:spMkLst>
        </pc:spChg>
        <pc:graphicFrameChg chg="mod">
          <ac:chgData name="Rebecca Salles" userId="66a2db3d815e233f" providerId="LiveId" clId="{E3815C89-F4B2-4623-A941-363D79B05A64}" dt="2020-09-10T00:43:50.909" v="5000" actId="207"/>
          <ac:graphicFrameMkLst>
            <pc:docMk/>
            <pc:sldMk cId="875228018" sldId="1211"/>
            <ac:graphicFrameMk id="2" creationId="{376C91C3-ACE6-4946-AA4F-827F0271BEF7}"/>
          </ac:graphicFrameMkLst>
        </pc:graphicFrameChg>
      </pc:sldChg>
      <pc:sldChg chg="modSp add mod ord">
        <pc:chgData name="Rebecca Salles" userId="66a2db3d815e233f" providerId="LiveId" clId="{E3815C89-F4B2-4623-A941-363D79B05A64}" dt="2020-09-10T00:45:23.174" v="5009"/>
        <pc:sldMkLst>
          <pc:docMk/>
          <pc:sldMk cId="2950460366" sldId="1212"/>
        </pc:sldMkLst>
        <pc:spChg chg="mod">
          <ac:chgData name="Rebecca Salles" userId="66a2db3d815e233f" providerId="LiveId" clId="{E3815C89-F4B2-4623-A941-363D79B05A64}" dt="2020-09-10T00:45:23.174" v="5009"/>
          <ac:spMkLst>
            <pc:docMk/>
            <pc:sldMk cId="2950460366" sldId="1212"/>
            <ac:spMk id="11" creationId="{E4919AD2-0C09-4175-85CB-E5EA485074BD}"/>
          </ac:spMkLst>
        </pc:spChg>
      </pc:sldChg>
      <pc:sldChg chg="modSp add del mod ord replId">
        <pc:chgData name="Rebecca Salles" userId="66a2db3d815e233f" providerId="LiveId" clId="{E3815C89-F4B2-4623-A941-363D79B05A64}" dt="2020-09-10T01:07:08.915" v="5339" actId="47"/>
        <pc:sldMkLst>
          <pc:docMk/>
          <pc:sldMk cId="3936644869" sldId="1213"/>
        </pc:sldMkLst>
        <pc:spChg chg="mod">
          <ac:chgData name="Rebecca Salles" userId="66a2db3d815e233f" providerId="LiveId" clId="{E3815C89-F4B2-4623-A941-363D79B05A64}" dt="2020-09-10T00:45:25.886" v="5010"/>
          <ac:spMkLst>
            <pc:docMk/>
            <pc:sldMk cId="3936644869" sldId="1213"/>
            <ac:spMk id="13" creationId="{B45E6090-B17F-4C66-9698-08EF388AFCFD}"/>
          </ac:spMkLst>
        </pc:spChg>
      </pc:sldChg>
      <pc:sldChg chg="modSp add del mod ord replId">
        <pc:chgData name="Rebecca Salles" userId="66a2db3d815e233f" providerId="LiveId" clId="{E3815C89-F4B2-4623-A941-363D79B05A64}" dt="2020-09-10T01:07:08.915" v="5339" actId="47"/>
        <pc:sldMkLst>
          <pc:docMk/>
          <pc:sldMk cId="675535597" sldId="1214"/>
        </pc:sldMkLst>
        <pc:spChg chg="mod">
          <ac:chgData name="Rebecca Salles" userId="66a2db3d815e233f" providerId="LiveId" clId="{E3815C89-F4B2-4623-A941-363D79B05A64}" dt="2020-09-10T00:45:28.828" v="5011"/>
          <ac:spMkLst>
            <pc:docMk/>
            <pc:sldMk cId="675535597" sldId="1214"/>
            <ac:spMk id="13" creationId="{B45E6090-B17F-4C66-9698-08EF388AFCFD}"/>
          </ac:spMkLst>
        </pc:spChg>
      </pc:sldChg>
      <pc:sldChg chg="modSp add del mod ord replId">
        <pc:chgData name="Rebecca Salles" userId="66a2db3d815e233f" providerId="LiveId" clId="{E3815C89-F4B2-4623-A941-363D79B05A64}" dt="2020-09-10T01:07:08.915" v="5339" actId="47"/>
        <pc:sldMkLst>
          <pc:docMk/>
          <pc:sldMk cId="2143368067" sldId="1215"/>
        </pc:sldMkLst>
        <pc:spChg chg="mod">
          <ac:chgData name="Rebecca Salles" userId="66a2db3d815e233f" providerId="LiveId" clId="{E3815C89-F4B2-4623-A941-363D79B05A64}" dt="2020-09-10T00:45:31.874" v="5012"/>
          <ac:spMkLst>
            <pc:docMk/>
            <pc:sldMk cId="2143368067" sldId="1215"/>
            <ac:spMk id="13" creationId="{B45E6090-B17F-4C66-9698-08EF388AFCFD}"/>
          </ac:spMkLst>
        </pc:spChg>
      </pc:sldChg>
      <pc:sldChg chg="modSp add del mod ord replId">
        <pc:chgData name="Rebecca Salles" userId="66a2db3d815e233f" providerId="LiveId" clId="{E3815C89-F4B2-4623-A941-363D79B05A64}" dt="2020-09-10T01:07:08.915" v="5339" actId="47"/>
        <pc:sldMkLst>
          <pc:docMk/>
          <pc:sldMk cId="2903838941" sldId="1216"/>
        </pc:sldMkLst>
        <pc:spChg chg="mod">
          <ac:chgData name="Rebecca Salles" userId="66a2db3d815e233f" providerId="LiveId" clId="{E3815C89-F4B2-4623-A941-363D79B05A64}" dt="2020-09-10T00:45:39.302" v="5013"/>
          <ac:spMkLst>
            <pc:docMk/>
            <pc:sldMk cId="2903838941" sldId="1216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0:45:53.245" v="5016" actId="208"/>
          <ac:graphicFrameMkLst>
            <pc:docMk/>
            <pc:sldMk cId="2903838941" sldId="1216"/>
            <ac:graphicFrameMk id="2" creationId="{376C91C3-ACE6-4946-AA4F-827F0271BEF7}"/>
          </ac:graphicFrameMkLst>
        </pc:graphicFrameChg>
      </pc:sldChg>
      <pc:sldChg chg="modSp add mod ord">
        <pc:chgData name="Rebecca Salles" userId="66a2db3d815e233f" providerId="LiveId" clId="{E3815C89-F4B2-4623-A941-363D79B05A64}" dt="2020-09-10T01:38:53.437" v="5737" actId="20577"/>
        <pc:sldMkLst>
          <pc:docMk/>
          <pc:sldMk cId="2505068061" sldId="1217"/>
        </pc:sldMkLst>
        <pc:spChg chg="mod">
          <ac:chgData name="Rebecca Salles" userId="66a2db3d815e233f" providerId="LiveId" clId="{E3815C89-F4B2-4623-A941-363D79B05A64}" dt="2020-09-10T01:38:53.437" v="5737" actId="20577"/>
          <ac:spMkLst>
            <pc:docMk/>
            <pc:sldMk cId="2505068061" sldId="1217"/>
            <ac:spMk id="3" creationId="{D3CE763F-6900-403B-9E1A-2E52258AA839}"/>
          </ac:spMkLst>
        </pc:spChg>
        <pc:spChg chg="mod">
          <ac:chgData name="Rebecca Salles" userId="66a2db3d815e233f" providerId="LiveId" clId="{E3815C89-F4B2-4623-A941-363D79B05A64}" dt="2020-09-10T00:46:10.631" v="5020"/>
          <ac:spMkLst>
            <pc:docMk/>
            <pc:sldMk cId="2505068061" sldId="1217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1:06:32.986" v="5335" actId="1035"/>
          <ac:graphicFrameMkLst>
            <pc:docMk/>
            <pc:sldMk cId="2505068061" sldId="1217"/>
            <ac:graphicFrameMk id="2" creationId="{376C91C3-ACE6-4946-AA4F-827F0271BEF7}"/>
          </ac:graphicFrameMkLst>
        </pc:graphicFrameChg>
      </pc:sldChg>
      <pc:sldChg chg="modSp add mod ord">
        <pc:chgData name="Rebecca Salles" userId="66a2db3d815e233f" providerId="LiveId" clId="{E3815C89-F4B2-4623-A941-363D79B05A64}" dt="2020-09-10T00:48:44.785" v="5025"/>
        <pc:sldMkLst>
          <pc:docMk/>
          <pc:sldMk cId="4009399862" sldId="1218"/>
        </pc:sldMkLst>
        <pc:spChg chg="mod">
          <ac:chgData name="Rebecca Salles" userId="66a2db3d815e233f" providerId="LiveId" clId="{E3815C89-F4B2-4623-A941-363D79B05A64}" dt="2020-09-10T00:48:44.785" v="5025"/>
          <ac:spMkLst>
            <pc:docMk/>
            <pc:sldMk cId="4009399862" sldId="1218"/>
            <ac:spMk id="11" creationId="{E4919AD2-0C09-4175-85CB-E5EA485074BD}"/>
          </ac:spMkLst>
        </pc:spChg>
      </pc:sldChg>
      <pc:sldChg chg="modSp add mod ord">
        <pc:chgData name="Rebecca Salles" userId="66a2db3d815e233f" providerId="LiveId" clId="{E3815C89-F4B2-4623-A941-363D79B05A64}" dt="2020-09-10T00:49:19.209" v="5033"/>
        <pc:sldMkLst>
          <pc:docMk/>
          <pc:sldMk cId="3543050269" sldId="1219"/>
        </pc:sldMkLst>
        <pc:spChg chg="mod">
          <ac:chgData name="Rebecca Salles" userId="66a2db3d815e233f" providerId="LiveId" clId="{E3815C89-F4B2-4623-A941-363D79B05A64}" dt="2020-09-10T00:49:19.209" v="5033"/>
          <ac:spMkLst>
            <pc:docMk/>
            <pc:sldMk cId="3543050269" sldId="1219"/>
            <ac:spMk id="11" creationId="{E4919AD2-0C09-4175-85CB-E5EA485074BD}"/>
          </ac:spMkLst>
        </pc:spChg>
      </pc:sldChg>
      <pc:sldChg chg="modSp add del mod ord">
        <pc:chgData name="Rebecca Salles" userId="66a2db3d815e233f" providerId="LiveId" clId="{E3815C89-F4B2-4623-A941-363D79B05A64}" dt="2020-09-10T01:55:53.928" v="6025" actId="47"/>
        <pc:sldMkLst>
          <pc:docMk/>
          <pc:sldMk cId="839570272" sldId="1220"/>
        </pc:sldMkLst>
        <pc:spChg chg="mod">
          <ac:chgData name="Rebecca Salles" userId="66a2db3d815e233f" providerId="LiveId" clId="{E3815C89-F4B2-4623-A941-363D79B05A64}" dt="2020-09-10T01:52:17.452" v="5985" actId="207"/>
          <ac:spMkLst>
            <pc:docMk/>
            <pc:sldMk cId="839570272" sldId="1220"/>
            <ac:spMk id="3" creationId="{696EE832-61F3-4235-AD0B-A9D4237ED158}"/>
          </ac:spMkLst>
        </pc:spChg>
        <pc:spChg chg="mod">
          <ac:chgData name="Rebecca Salles" userId="66a2db3d815e233f" providerId="LiveId" clId="{E3815C89-F4B2-4623-A941-363D79B05A64}" dt="2020-09-10T01:08:14.738" v="5344"/>
          <ac:spMkLst>
            <pc:docMk/>
            <pc:sldMk cId="839570272" sldId="1220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1:29:04.403" v="5586" actId="1036"/>
          <ac:graphicFrameMkLst>
            <pc:docMk/>
            <pc:sldMk cId="839570272" sldId="1220"/>
            <ac:graphicFrameMk id="2" creationId="{376C91C3-ACE6-4946-AA4F-827F0271BEF7}"/>
          </ac:graphicFrameMkLst>
        </pc:graphicFrameChg>
      </pc:sldChg>
      <pc:sldChg chg="modSp add del mod ord replId">
        <pc:chgData name="Rebecca Salles" userId="66a2db3d815e233f" providerId="LiveId" clId="{E3815C89-F4B2-4623-A941-363D79B05A64}" dt="2020-09-10T01:55:53.928" v="6025" actId="47"/>
        <pc:sldMkLst>
          <pc:docMk/>
          <pc:sldMk cId="1114337498" sldId="1221"/>
        </pc:sldMkLst>
        <pc:spChg chg="mod">
          <ac:chgData name="Rebecca Salles" userId="66a2db3d815e233f" providerId="LiveId" clId="{E3815C89-F4B2-4623-A941-363D79B05A64}" dt="2020-09-10T01:29:35.951" v="5591" actId="14100"/>
          <ac:spMkLst>
            <pc:docMk/>
            <pc:sldMk cId="1114337498" sldId="1221"/>
            <ac:spMk id="6" creationId="{77916EE3-4F46-49DF-A4E8-1ACCAEB687D7}"/>
          </ac:spMkLst>
        </pc:spChg>
        <pc:spChg chg="mod">
          <ac:chgData name="Rebecca Salles" userId="66a2db3d815e233f" providerId="LiveId" clId="{E3815C89-F4B2-4623-A941-363D79B05A64}" dt="2020-09-10T01:08:04.246" v="5343"/>
          <ac:spMkLst>
            <pc:docMk/>
            <pc:sldMk cId="1114337498" sldId="1221"/>
            <ac:spMk id="13" creationId="{B45E6090-B17F-4C66-9698-08EF388AFCFD}"/>
          </ac:spMkLst>
        </pc:spChg>
        <pc:graphicFrameChg chg="mod">
          <ac:chgData name="Rebecca Salles" userId="66a2db3d815e233f" providerId="LiveId" clId="{E3815C89-F4B2-4623-A941-363D79B05A64}" dt="2020-09-10T01:29:07.950" v="5587" actId="1036"/>
          <ac:graphicFrameMkLst>
            <pc:docMk/>
            <pc:sldMk cId="1114337498" sldId="1221"/>
            <ac:graphicFrameMk id="2" creationId="{376C91C3-ACE6-4946-AA4F-827F0271BEF7}"/>
          </ac:graphicFrameMkLst>
        </pc:graphicFrameChg>
      </pc:sldChg>
      <pc:sldChg chg="modSp add del mod ord replId">
        <pc:chgData name="Rebecca Salles" userId="66a2db3d815e233f" providerId="LiveId" clId="{E3815C89-F4B2-4623-A941-363D79B05A64}" dt="2020-09-10T01:55:53.928" v="6025" actId="47"/>
        <pc:sldMkLst>
          <pc:docMk/>
          <pc:sldMk cId="3104570955" sldId="1222"/>
        </pc:sldMkLst>
        <pc:spChg chg="mod">
          <ac:chgData name="Rebecca Salles" userId="66a2db3d815e233f" providerId="LiveId" clId="{E3815C89-F4B2-4623-A941-363D79B05A64}" dt="2020-09-10T01:29:41.369" v="5592" actId="14100"/>
          <ac:spMkLst>
            <pc:docMk/>
            <pc:sldMk cId="3104570955" sldId="1222"/>
            <ac:spMk id="3" creationId="{0C10BF24-F677-4977-911F-54A627DAC132}"/>
          </ac:spMkLst>
        </pc:spChg>
        <pc:spChg chg="mod">
          <ac:chgData name="Rebecca Salles" userId="66a2db3d815e233f" providerId="LiveId" clId="{E3815C89-F4B2-4623-A941-363D79B05A64}" dt="2020-09-10T01:07:54.973" v="5342"/>
          <ac:spMkLst>
            <pc:docMk/>
            <pc:sldMk cId="3104570955" sldId="1222"/>
            <ac:spMk id="13" creationId="{B45E6090-B17F-4C66-9698-08EF388AFCFD}"/>
          </ac:spMkLst>
        </pc:spChg>
      </pc:sldChg>
      <pc:sldChg chg="modSp add del mod ord replId">
        <pc:chgData name="Rebecca Salles" userId="66a2db3d815e233f" providerId="LiveId" clId="{E3815C89-F4B2-4623-A941-363D79B05A64}" dt="2020-09-10T01:55:53.928" v="6025" actId="47"/>
        <pc:sldMkLst>
          <pc:docMk/>
          <pc:sldMk cId="1589921317" sldId="1223"/>
        </pc:sldMkLst>
        <pc:spChg chg="mod">
          <ac:chgData name="Rebecca Salles" userId="66a2db3d815e233f" providerId="LiveId" clId="{E3815C89-F4B2-4623-A941-363D79B05A64}" dt="2020-09-10T01:29:46.340" v="5593" actId="14100"/>
          <ac:spMkLst>
            <pc:docMk/>
            <pc:sldMk cId="1589921317" sldId="1223"/>
            <ac:spMk id="3" creationId="{D3CE763F-6900-403B-9E1A-2E52258AA839}"/>
          </ac:spMkLst>
        </pc:spChg>
        <pc:spChg chg="mod">
          <ac:chgData name="Rebecca Salles" userId="66a2db3d815e233f" providerId="LiveId" clId="{E3815C89-F4B2-4623-A941-363D79B05A64}" dt="2020-09-10T01:07:31.110" v="5341" actId="20577"/>
          <ac:spMkLst>
            <pc:docMk/>
            <pc:sldMk cId="1589921317" sldId="1223"/>
            <ac:spMk id="13" creationId="{B45E6090-B17F-4C66-9698-08EF388AFCFD}"/>
          </ac:spMkLst>
        </pc:spChg>
      </pc:sldChg>
      <pc:sldChg chg="addSp delSp modSp add mod">
        <pc:chgData name="Rebecca Salles" userId="66a2db3d815e233f" providerId="LiveId" clId="{E3815C89-F4B2-4623-A941-363D79B05A64}" dt="2020-09-10T01:25:30.251" v="5571" actId="1037"/>
        <pc:sldMkLst>
          <pc:docMk/>
          <pc:sldMk cId="2673800847" sldId="1224"/>
        </pc:sldMkLst>
        <pc:spChg chg="mod">
          <ac:chgData name="Rebecca Salles" userId="66a2db3d815e233f" providerId="LiveId" clId="{E3815C89-F4B2-4623-A941-363D79B05A64}" dt="2020-09-10T01:25:30.251" v="5571" actId="1037"/>
          <ac:spMkLst>
            <pc:docMk/>
            <pc:sldMk cId="2673800847" sldId="1224"/>
            <ac:spMk id="3" creationId="{0C10BF24-F677-4977-911F-54A627DAC132}"/>
          </ac:spMkLst>
        </pc:spChg>
        <pc:picChg chg="add mod">
          <ac:chgData name="Rebecca Salles" userId="66a2db3d815e233f" providerId="LiveId" clId="{E3815C89-F4B2-4623-A941-363D79B05A64}" dt="2020-09-10T01:20:16.727" v="5519" actId="1035"/>
          <ac:picMkLst>
            <pc:docMk/>
            <pc:sldMk cId="2673800847" sldId="1224"/>
            <ac:picMk id="4" creationId="{442BB6D4-6B02-4EA0-8C9E-C4B51B92565C}"/>
          </ac:picMkLst>
        </pc:picChg>
        <pc:picChg chg="del">
          <ac:chgData name="Rebecca Salles" userId="66a2db3d815e233f" providerId="LiveId" clId="{E3815C89-F4B2-4623-A941-363D79B05A64}" dt="2020-09-10T01:11:04.579" v="5350" actId="478"/>
          <ac:picMkLst>
            <pc:docMk/>
            <pc:sldMk cId="2673800847" sldId="1224"/>
            <ac:picMk id="6" creationId="{109BA63C-6644-4FB1-8216-8D0D0A85A8D2}"/>
          </ac:picMkLst>
        </pc:picChg>
      </pc:sldChg>
      <pc:sldChg chg="addSp delSp modSp add mod">
        <pc:chgData name="Rebecca Salles" userId="66a2db3d815e233f" providerId="LiveId" clId="{E3815C89-F4B2-4623-A941-363D79B05A64}" dt="2020-09-10T01:28:00.009" v="5579" actId="14100"/>
        <pc:sldMkLst>
          <pc:docMk/>
          <pc:sldMk cId="3294427763" sldId="1225"/>
        </pc:sldMkLst>
        <pc:spChg chg="mod">
          <ac:chgData name="Rebecca Salles" userId="66a2db3d815e233f" providerId="LiveId" clId="{E3815C89-F4B2-4623-A941-363D79B05A64}" dt="2020-09-10T01:28:00.009" v="5579" actId="14100"/>
          <ac:spMkLst>
            <pc:docMk/>
            <pc:sldMk cId="3294427763" sldId="1225"/>
            <ac:spMk id="3" creationId="{0C10BF24-F677-4977-911F-54A627DAC132}"/>
          </ac:spMkLst>
        </pc:spChg>
        <pc:picChg chg="del">
          <ac:chgData name="Rebecca Salles" userId="66a2db3d815e233f" providerId="LiveId" clId="{E3815C89-F4B2-4623-A941-363D79B05A64}" dt="2020-09-10T01:15:18.608" v="5426" actId="478"/>
          <ac:picMkLst>
            <pc:docMk/>
            <pc:sldMk cId="3294427763" sldId="1225"/>
            <ac:picMk id="4" creationId="{442BB6D4-6B02-4EA0-8C9E-C4B51B92565C}"/>
          </ac:picMkLst>
        </pc:picChg>
        <pc:picChg chg="add mod">
          <ac:chgData name="Rebecca Salles" userId="66a2db3d815e233f" providerId="LiveId" clId="{E3815C89-F4B2-4623-A941-363D79B05A64}" dt="2020-09-10T01:20:24.595" v="5523" actId="1035"/>
          <ac:picMkLst>
            <pc:docMk/>
            <pc:sldMk cId="3294427763" sldId="1225"/>
            <ac:picMk id="6" creationId="{2884DDF1-39C1-4555-B3D2-F98484806826}"/>
          </ac:picMkLst>
        </pc:picChg>
      </pc:sldChg>
      <pc:sldChg chg="addSp delSp modSp add mod">
        <pc:chgData name="Rebecca Salles" userId="66a2db3d815e233f" providerId="LiveId" clId="{E3815C89-F4B2-4623-A941-363D79B05A64}" dt="2020-09-10T01:28:06.230" v="5580" actId="14100"/>
        <pc:sldMkLst>
          <pc:docMk/>
          <pc:sldMk cId="2396691794" sldId="1226"/>
        </pc:sldMkLst>
        <pc:spChg chg="mod">
          <ac:chgData name="Rebecca Salles" userId="66a2db3d815e233f" providerId="LiveId" clId="{E3815C89-F4B2-4623-A941-363D79B05A64}" dt="2020-09-10T01:28:06.230" v="5580" actId="14100"/>
          <ac:spMkLst>
            <pc:docMk/>
            <pc:sldMk cId="2396691794" sldId="1226"/>
            <ac:spMk id="3" creationId="{0C10BF24-F677-4977-911F-54A627DAC132}"/>
          </ac:spMkLst>
        </pc:spChg>
        <pc:picChg chg="add mod modCrop">
          <ac:chgData name="Rebecca Salles" userId="66a2db3d815e233f" providerId="LiveId" clId="{E3815C89-F4B2-4623-A941-363D79B05A64}" dt="2020-09-10T01:22:50.344" v="5555" actId="1036"/>
          <ac:picMkLst>
            <pc:docMk/>
            <pc:sldMk cId="2396691794" sldId="1226"/>
            <ac:picMk id="4" creationId="{DBBABAA0-C02A-4E00-B4DF-A85F61E24C0F}"/>
          </ac:picMkLst>
        </pc:picChg>
        <pc:picChg chg="del">
          <ac:chgData name="Rebecca Salles" userId="66a2db3d815e233f" providerId="LiveId" clId="{E3815C89-F4B2-4623-A941-363D79B05A64}" dt="2020-09-10T01:16:42.500" v="5475" actId="478"/>
          <ac:picMkLst>
            <pc:docMk/>
            <pc:sldMk cId="2396691794" sldId="1226"/>
            <ac:picMk id="6" creationId="{2884DDF1-39C1-4555-B3D2-F98484806826}"/>
          </ac:picMkLst>
        </pc:picChg>
      </pc:sldChg>
      <pc:sldChg chg="addSp modSp add mod">
        <pc:chgData name="Rebecca Salles" userId="66a2db3d815e233f" providerId="LiveId" clId="{E3815C89-F4B2-4623-A941-363D79B05A64}" dt="2020-09-10T01:28:14.274" v="5581" actId="14100"/>
        <pc:sldMkLst>
          <pc:docMk/>
          <pc:sldMk cId="2576469928" sldId="1227"/>
        </pc:sldMkLst>
        <pc:spChg chg="mod">
          <ac:chgData name="Rebecca Salles" userId="66a2db3d815e233f" providerId="LiveId" clId="{E3815C89-F4B2-4623-A941-363D79B05A64}" dt="2020-09-10T01:28:14.274" v="5581" actId="14100"/>
          <ac:spMkLst>
            <pc:docMk/>
            <pc:sldMk cId="2576469928" sldId="1227"/>
            <ac:spMk id="3" creationId="{0C10BF24-F677-4977-911F-54A627DAC132}"/>
          </ac:spMkLst>
        </pc:spChg>
        <pc:picChg chg="add mod modCrop">
          <ac:chgData name="Rebecca Salles" userId="66a2db3d815e233f" providerId="LiveId" clId="{E3815C89-F4B2-4623-A941-363D79B05A64}" dt="2020-09-10T01:23:06.145" v="5558" actId="1076"/>
          <ac:picMkLst>
            <pc:docMk/>
            <pc:sldMk cId="2576469928" sldId="1227"/>
            <ac:picMk id="4" creationId="{8ACB686E-91E6-4AB7-AD1C-8498E9394EA9}"/>
          </ac:picMkLst>
        </pc:picChg>
      </pc:sldChg>
      <pc:sldChg chg="add">
        <pc:chgData name="Rebecca Salles" userId="66a2db3d815e233f" providerId="LiveId" clId="{E3815C89-F4B2-4623-A941-363D79B05A64}" dt="2020-09-10T02:30:03.279" v="6314" actId="2890"/>
        <pc:sldMkLst>
          <pc:docMk/>
          <pc:sldMk cId="3146438787" sldId="1228"/>
        </pc:sldMkLst>
      </pc:sldChg>
      <pc:sldMasterChg chg="delSldLayout">
        <pc:chgData name="Rebecca Salles" userId="66a2db3d815e233f" providerId="LiveId" clId="{E3815C89-F4B2-4623-A941-363D79B05A64}" dt="2020-09-09T21:45:47.166" v="2980" actId="47"/>
        <pc:sldMasterMkLst>
          <pc:docMk/>
          <pc:sldMasterMk cId="4178037789" sldId="2147483660"/>
        </pc:sldMasterMkLst>
        <pc:sldLayoutChg chg="del">
          <pc:chgData name="Rebecca Salles" userId="66a2db3d815e233f" providerId="LiveId" clId="{E3815C89-F4B2-4623-A941-363D79B05A64}" dt="2020-09-09T19:31:01.310" v="1222" actId="47"/>
          <pc:sldLayoutMkLst>
            <pc:docMk/>
            <pc:sldMasterMk cId="4178037789" sldId="2147483660"/>
            <pc:sldLayoutMk cId="994023265" sldId="2147483686"/>
          </pc:sldLayoutMkLst>
        </pc:sldLayoutChg>
        <pc:sldLayoutChg chg="del">
          <pc:chgData name="Rebecca Salles" userId="66a2db3d815e233f" providerId="LiveId" clId="{E3815C89-F4B2-4623-A941-363D79B05A64}" dt="2020-09-09T21:45:47.166" v="2980" actId="47"/>
          <pc:sldLayoutMkLst>
            <pc:docMk/>
            <pc:sldMasterMk cId="4178037789" sldId="2147483660"/>
            <pc:sldLayoutMk cId="920080226" sldId="2147483687"/>
          </pc:sldLayoutMkLst>
        </pc:sldLayoutChg>
        <pc:sldLayoutChg chg="del">
          <pc:chgData name="Rebecca Salles" userId="66a2db3d815e233f" providerId="LiveId" clId="{E3815C89-F4B2-4623-A941-363D79B05A64}" dt="2020-09-09T21:45:29.603" v="2979" actId="47"/>
          <pc:sldLayoutMkLst>
            <pc:docMk/>
            <pc:sldMasterMk cId="4178037789" sldId="2147483660"/>
            <pc:sldLayoutMk cId="3481693404" sldId="2147483688"/>
          </pc:sldLayoutMkLst>
        </pc:sldLayoutChg>
      </pc:sldMasterChg>
    </pc:docChg>
  </pc:docChgLst>
  <pc:docChgLst>
    <pc:chgData name="Rebecca Salles" userId="66a2db3d815e233f" providerId="LiveId" clId="{4564D9FB-F01E-44BE-8594-DD5A92BDF058}"/>
    <pc:docChg chg="undo redo custSel addSld delSld modSld sldOrd modMainMaster modNotesMaster">
      <pc:chgData name="Rebecca Salles" userId="66a2db3d815e233f" providerId="LiveId" clId="{4564D9FB-F01E-44BE-8594-DD5A92BDF058}" dt="2020-12-09T15:08:43.869" v="11985" actId="20577"/>
      <pc:docMkLst>
        <pc:docMk/>
      </pc:docMkLst>
      <pc:sldChg chg="addSp delSp modSp del mod modNotes modNotesTx">
        <pc:chgData name="Rebecca Salles" userId="66a2db3d815e233f" providerId="LiveId" clId="{4564D9FB-F01E-44BE-8594-DD5A92BDF058}" dt="2020-12-07T17:40:15.956" v="3624" actId="47"/>
        <pc:sldMkLst>
          <pc:docMk/>
          <pc:sldMk cId="364109873" sldId="256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2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3" creationId="{00000000-0000-0000-0000-000000000000}"/>
          </ac:spMkLst>
        </pc:spChg>
        <pc:spChg chg="add del mod">
          <ac:chgData name="Rebecca Salles" userId="66a2db3d815e233f" providerId="LiveId" clId="{4564D9FB-F01E-44BE-8594-DD5A92BDF058}" dt="2020-09-10T18:53:05.707" v="152" actId="478"/>
          <ac:spMkLst>
            <pc:docMk/>
            <pc:sldMk cId="364109873" sldId="256"/>
            <ac:spMk id="4" creationId="{2FB9B276-CA46-429F-BE7B-8830C0FB1F4A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9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10" creationId="{6B6E4811-2FD3-4691-AD46-4F435BC4FD7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109873" sldId="256"/>
            <ac:spMk id="11" creationId="{99E97F4D-8DC8-4CDE-AF82-7234C17D1DB2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364109873" sldId="256"/>
            <ac:picMk id="6" creationId="{00000000-0000-0000-0000-000000000000}"/>
          </ac:picMkLst>
        </pc:pic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364109873" sldId="256"/>
            <ac:cxnSpMk id="13" creationId="{81B0528D-CBBA-42EB-A823-8728DAEE09B1}"/>
          </ac:cxnSpMkLst>
        </pc:cxnChg>
      </pc:sldChg>
      <pc:sldChg chg="modSp del modNotes modNotesTx">
        <pc:chgData name="Rebecca Salles" userId="66a2db3d815e233f" providerId="LiveId" clId="{4564D9FB-F01E-44BE-8594-DD5A92BDF058}" dt="2020-12-07T17:45:48.839" v="3695" actId="47"/>
        <pc:sldMkLst>
          <pc:docMk/>
          <pc:sldMk cId="2165316815" sldId="1022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20" creationId="{222D937D-825C-4BFE-ABED-1BE455FDF72A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24" creationId="{16274006-6255-4D92-A794-ECDA9D98E444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165316815" sldId="1022"/>
            <ac:spMk id="25" creationId="{5EB9296C-2BA5-4BDF-AC0E-DE52BA31A07D}"/>
          </ac:spMkLst>
        </pc:s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2165316815" sldId="1022"/>
            <ac:grpSpMk id="21" creationId="{CF5BE5FA-826D-44AF-BFD6-85D7CF45E093}"/>
          </ac:grpSpMkLst>
        </pc:gr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2165316815" sldId="1022"/>
            <ac:picMk id="22" creationId="{6E5CB196-50BE-44EC-945A-CEC197F8DA24}"/>
          </ac:picMkLst>
        </pc:pic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2165316815" sldId="1022"/>
            <ac:cxnSpMk id="23" creationId="{743223F1-4D33-4368-93B4-CEA4006D3A71}"/>
          </ac:cxnSpMkLst>
        </pc:cxnChg>
      </pc:sldChg>
      <pc:sldChg chg="modSp del modNotes modNotesTx">
        <pc:chgData name="Rebecca Salles" userId="66a2db3d815e233f" providerId="LiveId" clId="{4564D9FB-F01E-44BE-8594-DD5A92BDF058}" dt="2020-12-07T18:00:06.981" v="3720" actId="47"/>
        <pc:sldMkLst>
          <pc:docMk/>
          <pc:sldMk cId="992841617" sldId="104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8" creationId="{26338857-F666-44AA-B93F-680F05F9B4B1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0" creationId="{C1B913FE-50AB-432A-810C-F48E151F56C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1" creationId="{BBEC344F-C185-469E-9655-F0A8CEE540A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4" creationId="{6F7AF650-A275-4712-BC63-294AFF0FD53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5" creationId="{2C75E99F-EC87-4817-8494-82DB8A6335D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6" creationId="{54D83E91-9DCC-4D39-93C3-A6FD3978D37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7" creationId="{383E8ECD-4F47-4D1C-9695-1E50DBD6A7C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8" creationId="{356DAC47-3F68-4FAC-B34F-6DF65A2288B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19" creationId="{7FB8ED35-5173-41B5-B85C-551797DB54A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0" creationId="{8E621BB1-F1C6-40C2-A983-4F9FA9F6CB7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1" creationId="{DFC4E7F5-44F9-45A2-901E-03EAE9A8BB6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2" creationId="{B605E150-92F7-4D75-8147-F1482C587B3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3" creationId="{D0086229-52FA-4F96-AC7D-DD6F782373A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4" creationId="{DEE975D1-FF66-423A-8032-B5450B1A166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5" creationId="{EF20904E-1B68-42C7-B7E3-A3CCAF7CE5A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6" creationId="{0B40FD8C-8547-47C0-ADA0-7C01E036005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7" creationId="{FD8EE3D3-B6A4-4D54-92FE-C6F5CFE8428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8" creationId="{2968B208-6325-4068-9765-34D82E7FD07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29" creationId="{1BAECA92-49B2-4937-9FFF-8C98F4ED37E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0" creationId="{0D0D8301-BBC7-4317-9F1E-8D0D04B3AFD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1" creationId="{C090454F-C6DE-4501-A307-FF3137F00D6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2" creationId="{6CAF5A3D-C6D1-40CD-9EA0-934CCD4FC80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3" creationId="{BB5CCCF1-329E-41DA-8D0E-77F892CFF2C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4" creationId="{0AFD9C69-2863-4DE6-BDB8-282B7AEF637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5" creationId="{753B3F2D-916F-4D24-8512-771C8F1ADF0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6" creationId="{A91CBD0D-D112-4FFF-AC85-29F26E59398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7" creationId="{3FF73819-2A46-4CCD-9890-A439AE43242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8" creationId="{578FDDB3-3555-42B9-AC20-9CE1EBADF75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39" creationId="{85696D3E-A5E5-4BA1-8E6E-12B6201D74A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0" creationId="{9FFD29BD-A7BA-4F4C-A783-829C487259E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1" creationId="{93049EFE-9CB0-4F6A-82F3-E7367E3F89D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2" creationId="{49B507BD-3A91-46B2-9BAE-2E902213899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3" creationId="{4C9312A8-5104-4697-B707-330B054D706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4" creationId="{FC6BA3DE-6D7C-49B5-9DE4-6C11F608D66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5" creationId="{2AB043CC-F900-4BB3-9998-28E157E0D9A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6" creationId="{912F4E18-B1D6-4B5A-A194-F75E3222578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7" creationId="{B95DAF51-7DC4-4732-8991-F4BA8D0F29A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8" creationId="{A38ED155-1948-4B8B-BBD1-B5E63134CF0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49" creationId="{0170CD8A-DD0A-481F-93D9-915E381AE05A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0" creationId="{C67DB8D2-A192-4D6F-9AC4-D8F6371030E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1" creationId="{663187A3-169F-4F70-BE10-3892A264F51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2" creationId="{4AE4C026-C01C-4363-9A0E-F71374FDCCC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3" creationId="{AE86EEBD-A107-4716-A471-7863B81DC84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7" creationId="{58F9991B-B922-4AF8-B631-3AFBD2769691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8" creationId="{E36D9329-4AB3-4F59-B89A-0088C44A853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59" creationId="{91D3707F-4177-4B79-8745-248650D2782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4" creationId="{AA108AB3-ECD1-43F1-BB94-0B637F0076C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5" creationId="{D016BB33-0422-4473-AE27-094FA649DD4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6" creationId="{A5DBEFB2-5A27-452C-8F8B-A244465D4EB4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7" creationId="{3C3B1703-0FDE-48D3-A302-49B5C707CF2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8" creationId="{DBC892D6-96F3-43B7-95C8-F65B7176634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69" creationId="{47FEE3D6-2E2B-4B64-ADAF-87DE5D4E03A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70" creationId="{89740B0F-4160-41F9-A78E-2613617B97B1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71" creationId="{A7DB2034-911D-4CFD-817E-F65BF04E363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992841617" sldId="1045"/>
            <ac:spMk id="72" creationId="{2464F79B-E3C7-4A43-8042-1EB5D893156A}"/>
          </ac:spMkLst>
        </pc:s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992841617" sldId="1045"/>
            <ac:grpSpMk id="7" creationId="{527F48B1-0AD1-4DC1-8355-F7F2A7733CD9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992841617" sldId="1045"/>
            <ac:grpSpMk id="54" creationId="{C80202EC-5763-499C-9BC3-F3F255543FC4}"/>
          </ac:grpSpMkLst>
        </pc:grp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55" creationId="{A0BAF886-1820-4E98-8015-82F01C13AF5D}"/>
          </ac:cxnSpMkLst>
        </pc:cxn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56" creationId="{2D6DF6B0-DF0A-41D7-8D5D-D21E5F1038A7}"/>
          </ac:cxnSpMkLst>
        </pc:cxn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60" creationId="{347D1BCF-E4B6-4FBC-AC63-091B521147C9}"/>
          </ac:cxnSpMkLst>
        </pc:cxn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61" creationId="{8105C9C3-7A76-4ED6-8245-1A1A22370D4A}"/>
          </ac:cxnSpMkLst>
        </pc:cxn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62" creationId="{E57450DC-E9D2-49F8-911F-340A53CA4577}"/>
          </ac:cxnSpMkLst>
        </pc:cxn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992841617" sldId="1045"/>
            <ac:cxnSpMk id="63" creationId="{2CEF555E-ACE1-4A35-964E-D77FA3D36A1A}"/>
          </ac:cxnSpMkLst>
        </pc:cxnChg>
      </pc:sldChg>
      <pc:sldChg chg="del">
        <pc:chgData name="Rebecca Salles" userId="66a2db3d815e233f" providerId="LiveId" clId="{4564D9FB-F01E-44BE-8594-DD5A92BDF058}" dt="2020-09-10T19:51:55.279" v="170" actId="47"/>
        <pc:sldMkLst>
          <pc:docMk/>
          <pc:sldMk cId="1483654122" sldId="1050"/>
        </pc:sldMkLst>
      </pc:sldChg>
      <pc:sldChg chg="del modNotesTx">
        <pc:chgData name="Rebecca Salles" userId="66a2db3d815e233f" providerId="LiveId" clId="{4564D9FB-F01E-44BE-8594-DD5A92BDF058}" dt="2020-09-10T23:29:14.205" v="237" actId="47"/>
        <pc:sldMkLst>
          <pc:docMk/>
          <pc:sldMk cId="2852551529" sldId="1065"/>
        </pc:sldMkLst>
      </pc:sldChg>
      <pc:sldChg chg="del">
        <pc:chgData name="Rebecca Salles" userId="66a2db3d815e233f" providerId="LiveId" clId="{4564D9FB-F01E-44BE-8594-DD5A92BDF058}" dt="2020-09-10T19:52:17.700" v="172" actId="47"/>
        <pc:sldMkLst>
          <pc:docMk/>
          <pc:sldMk cId="3191525564" sldId="1149"/>
        </pc:sldMkLst>
      </pc:sldChg>
      <pc:sldChg chg="modSp del">
        <pc:chgData name="Rebecca Salles" userId="66a2db3d815e233f" providerId="LiveId" clId="{4564D9FB-F01E-44BE-8594-DD5A92BDF058}" dt="2020-12-07T17:40:58.979" v="3627" actId="47"/>
        <pc:sldMkLst>
          <pc:docMk/>
          <pc:sldMk cId="2329513527" sldId="1181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29513527" sldId="1181"/>
            <ac:spMk id="3" creationId="{32A94D19-EA8F-4088-A3D1-EE80C15ECFD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29513527" sldId="1181"/>
            <ac:spMk id="4" creationId="{5D8FE25E-F23A-4F29-B905-8865E29603C9}"/>
          </ac:spMkLst>
        </pc:spChg>
      </pc:sldChg>
      <pc:sldChg chg="del">
        <pc:chgData name="Rebecca Salles" userId="66a2db3d815e233f" providerId="LiveId" clId="{4564D9FB-F01E-44BE-8594-DD5A92BDF058}" dt="2020-09-10T18:50:04.265" v="141" actId="47"/>
        <pc:sldMkLst>
          <pc:docMk/>
          <pc:sldMk cId="4087873302" sldId="1182"/>
        </pc:sldMkLst>
      </pc:sldChg>
      <pc:sldChg chg="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1831457236" sldId="1183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2" creationId="{F3191F8D-CB5F-4D07-BB99-5303F824965B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3" creationId="{1DF64863-F2CE-4B7D-A557-DC11CAD62EF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4" creationId="{FD162AF1-62AA-47FE-912A-1E22121FEB41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5" creationId="{AEB65C8B-6E6A-4E1F-952C-9132441F55A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6" creationId="{730C4A50-7B53-42C4-8AD5-F568FA23ECC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8" creationId="{A5746BFC-A69A-4BCD-A1B1-04610F372B1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831457236" sldId="1183"/>
            <ac:spMk id="19" creationId="{212C5768-1E6A-4A44-B375-8B0D94EBDBF5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831457236" sldId="1183"/>
            <ac:picMk id="7" creationId="{14B2F84D-6AB7-4514-98D0-DB51511675DE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831457236" sldId="1183"/>
            <ac:picMk id="17" creationId="{F74FB749-24E9-4DE3-BD85-300F36C80480}"/>
          </ac:picMkLst>
        </pc:picChg>
      </pc:sldChg>
      <pc:sldChg chg="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3805089870" sldId="1184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05089870" sldId="1184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05089870" sldId="1184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41:43.749" v="3631" actId="1076"/>
          <ac:spMkLst>
            <pc:docMk/>
            <pc:sldMk cId="3805089870" sldId="1184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05089870" sldId="1184"/>
            <ac:spMk id="11" creationId="{E4919AD2-0C09-4175-85CB-E5EA485074BD}"/>
          </ac:spMkLst>
        </pc:spChg>
      </pc:sldChg>
      <pc:sldChg chg="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1368971602" sldId="118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368971602" sldId="118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368971602" sldId="1185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368971602" sldId="1185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368971602" sldId="1185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368971602" sldId="1185"/>
            <ac:spMk id="20" creationId="{222D937D-825C-4BFE-ABED-1BE455FDF72A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368971602" sldId="1185"/>
            <ac:picMk id="2" creationId="{E96704B1-4703-4626-BC28-C8A6C2D02823}"/>
          </ac:picMkLst>
        </pc:picChg>
      </pc:sldChg>
      <pc:sldChg chg="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2571450126" sldId="1186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1450126" sldId="118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1450126" sldId="1186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1450126" sldId="1186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1450126" sldId="1186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1450126" sldId="1186"/>
            <ac:spMk id="20" creationId="{222D937D-825C-4BFE-ABED-1BE455FDF72A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2571450126" sldId="1186"/>
            <ac:picMk id="3" creationId="{3973921C-21BB-49C3-A0FC-E6467D9CCF94}"/>
          </ac:picMkLst>
        </pc:picChg>
      </pc:sldChg>
      <pc:sldChg chg="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1689856552" sldId="1187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89856552" sldId="1187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89856552" sldId="1187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89856552" sldId="1187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89856552" sldId="1187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89856552" sldId="1187"/>
            <ac:spMk id="20" creationId="{222D937D-825C-4BFE-ABED-1BE455FDF72A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689856552" sldId="1187"/>
            <ac:picMk id="2" creationId="{B6D0FBA2-470C-4EF6-9F12-117A10DB0405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689856552" sldId="1187"/>
            <ac:picMk id="4" creationId="{28F30F58-583F-4F4E-BA2A-3DFD26D129F8}"/>
          </ac:picMkLst>
        </pc:picChg>
      </pc:sldChg>
      <pc:sldChg chg="addSp 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1988990806" sldId="1188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8990806" sldId="118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8990806" sldId="1188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8990806" sldId="1188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8990806" sldId="1188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8990806" sldId="1188"/>
            <ac:spMk id="20" creationId="{222D937D-825C-4BFE-ABED-1BE455FDF72A}"/>
          </ac:spMkLst>
        </pc:spChg>
        <pc:graphicFrameChg chg="add mod modGraphic">
          <ac:chgData name="Rebecca Salles" userId="66a2db3d815e233f" providerId="LiveId" clId="{4564D9FB-F01E-44BE-8594-DD5A92BDF058}" dt="2020-12-07T17:35:21.043" v="3607"/>
          <ac:graphicFrameMkLst>
            <pc:docMk/>
            <pc:sldMk cId="1988990806" sldId="1188"/>
            <ac:graphicFrameMk id="2" creationId="{C474E852-28B1-4965-9677-3DEAFDF71686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7:45:48.839" v="3695" actId="47"/>
        <pc:sldMkLst>
          <pc:docMk/>
          <pc:sldMk cId="1600058279" sldId="118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00058279" sldId="118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00058279" sldId="1189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00058279" sldId="1189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00058279" sldId="1189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600058279" sldId="1189"/>
            <ac:spMk id="20" creationId="{222D937D-825C-4BFE-ABED-1BE455FDF72A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1600058279" sldId="1189"/>
            <ac:graphicFrameMk id="2" creationId="{3E493EC0-1628-45D4-922B-7956DFCA6A97}"/>
          </ac:graphicFrameMkLst>
        </pc:graphicFrame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1600058279" sldId="1189"/>
            <ac:graphicFrameMk id="3" creationId="{2614329E-65B3-4D6F-BD46-67164588B6E2}"/>
          </ac:graphicFrameMkLst>
        </pc:graphicFrame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1600058279" sldId="1189"/>
            <ac:graphicFrameMk id="4" creationId="{5626E698-B8A7-4E31-8D33-617CDA02C038}"/>
          </ac:graphicFrameMkLst>
        </pc:graphicFrameChg>
      </pc:sldChg>
      <pc:sldChg chg="addSp 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258061236" sldId="1190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061236" sldId="1190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061236" sldId="1190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061236" sldId="1190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061236" sldId="1190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061236" sldId="1190"/>
            <ac:spMk id="20" creationId="{222D937D-825C-4BFE-ABED-1BE455FDF72A}"/>
          </ac:spMkLst>
        </pc:spChg>
        <pc:graphicFrameChg chg="add mod modGraphic">
          <ac:chgData name="Rebecca Salles" userId="66a2db3d815e233f" providerId="LiveId" clId="{4564D9FB-F01E-44BE-8594-DD5A92BDF058}" dt="2020-12-07T17:35:21.043" v="3607"/>
          <ac:graphicFrameMkLst>
            <pc:docMk/>
            <pc:sldMk cId="258061236" sldId="1190"/>
            <ac:graphicFrameMk id="2" creationId="{85D99597-246B-459F-A9C6-2AF23312F003}"/>
          </ac:graphicFrameMkLst>
        </pc:graphicFrameChg>
      </pc:sldChg>
      <pc:sldChg chg="addSp delSp modSp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2797535891" sldId="1191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797535891" sldId="1191"/>
            <ac:spMk id="5" creationId="{00000000-0000-0000-0000-000000000000}"/>
          </ac:spMkLst>
        </pc:spChg>
        <pc:spChg chg="add del mod">
          <ac:chgData name="Rebecca Salles" userId="66a2db3d815e233f" providerId="LiveId" clId="{4564D9FB-F01E-44BE-8594-DD5A92BDF058}" dt="2020-09-14T21:51:20.820" v="887" actId="478"/>
          <ac:spMkLst>
            <pc:docMk/>
            <pc:sldMk cId="2797535891" sldId="1191"/>
            <ac:spMk id="6" creationId="{AF7785A8-DE2A-46CE-A974-0EAC75D665F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797535891" sldId="1191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797535891" sldId="1191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797535891" sldId="1191"/>
            <ac:spMk id="11" creationId="{E4919AD2-0C09-4175-85CB-E5EA485074BD}"/>
          </ac:spMkLst>
        </pc:spChg>
        <pc:spChg chg="del mod">
          <ac:chgData name="Rebecca Salles" userId="66a2db3d815e233f" providerId="LiveId" clId="{4564D9FB-F01E-44BE-8594-DD5A92BDF058}" dt="2020-09-14T21:51:18.534" v="886" actId="478"/>
          <ac:spMkLst>
            <pc:docMk/>
            <pc:sldMk cId="2797535891" sldId="1191"/>
            <ac:spMk id="20" creationId="{222D937D-825C-4BFE-ABED-1BE455FDF72A}"/>
          </ac:spMkLst>
        </pc:spChg>
        <pc:graphicFrameChg chg="add del mod">
          <ac:chgData name="Rebecca Salles" userId="66a2db3d815e233f" providerId="LiveId" clId="{4564D9FB-F01E-44BE-8594-DD5A92BDF058}" dt="2020-09-14T21:49:20.147" v="878" actId="478"/>
          <ac:graphicFrameMkLst>
            <pc:docMk/>
            <pc:sldMk cId="2797535891" sldId="1191"/>
            <ac:graphicFrameMk id="2" creationId="{90BA580B-755A-47EA-B919-FFC7B83D8AEE}"/>
          </ac:graphicFrameMkLst>
        </pc:graphicFrameChg>
        <pc:graphicFrameChg chg="add mod modGraphic">
          <ac:chgData name="Rebecca Salles" userId="66a2db3d815e233f" providerId="LiveId" clId="{4564D9FB-F01E-44BE-8594-DD5A92BDF058}" dt="2020-12-07T17:35:21.043" v="3607"/>
          <ac:graphicFrameMkLst>
            <pc:docMk/>
            <pc:sldMk cId="2797535891" sldId="1191"/>
            <ac:graphicFrameMk id="3" creationId="{85EE1F3F-E08E-46E7-B8AC-8FCDEFF59D93}"/>
          </ac:graphicFrameMkLst>
        </pc:graphicFrameChg>
      </pc:sldChg>
      <pc:sldChg chg="addSp delSp modSp del mod modNotesTx">
        <pc:chgData name="Rebecca Salles" userId="66a2db3d815e233f" providerId="LiveId" clId="{4564D9FB-F01E-44BE-8594-DD5A92BDF058}" dt="2020-09-22T15:13:39.429" v="3557" actId="2696"/>
        <pc:sldMkLst>
          <pc:docMk/>
          <pc:sldMk cId="3254491488" sldId="1192"/>
        </pc:sldMkLst>
        <pc:spChg chg="add del mod">
          <ac:chgData name="Rebecca Salles" userId="66a2db3d815e233f" providerId="LiveId" clId="{4564D9FB-F01E-44BE-8594-DD5A92BDF058}" dt="2020-09-14T21:27:51.641" v="700" actId="478"/>
          <ac:spMkLst>
            <pc:docMk/>
            <pc:sldMk cId="3254491488" sldId="1192"/>
            <ac:spMk id="4" creationId="{B2B14796-F671-4B14-A34E-E6C172B8B098}"/>
          </ac:spMkLst>
        </pc:spChg>
        <pc:spChg chg="add mod">
          <ac:chgData name="Rebecca Salles" userId="66a2db3d815e233f" providerId="LiveId" clId="{4564D9FB-F01E-44BE-8594-DD5A92BDF058}" dt="2020-09-22T14:21:52.789" v="3556" actId="12"/>
          <ac:spMkLst>
            <pc:docMk/>
            <pc:sldMk cId="3254491488" sldId="1192"/>
            <ac:spMk id="7" creationId="{D8D5FD45-EE90-4DE8-A946-5B8B8F5DBCB9}"/>
          </ac:spMkLst>
        </pc:spChg>
        <pc:spChg chg="del">
          <ac:chgData name="Rebecca Salles" userId="66a2db3d815e233f" providerId="LiveId" clId="{4564D9FB-F01E-44BE-8594-DD5A92BDF058}" dt="2020-09-14T21:27:49.024" v="699" actId="478"/>
          <ac:spMkLst>
            <pc:docMk/>
            <pc:sldMk cId="3254491488" sldId="1192"/>
            <ac:spMk id="20" creationId="{222D937D-825C-4BFE-ABED-1BE455FDF72A}"/>
          </ac:spMkLst>
        </pc:spChg>
        <pc:graphicFrameChg chg="add del mod modGraphic">
          <ac:chgData name="Rebecca Salles" userId="66a2db3d815e233f" providerId="LiveId" clId="{4564D9FB-F01E-44BE-8594-DD5A92BDF058}" dt="2020-09-22T14:13:53.283" v="3359" actId="478"/>
          <ac:graphicFrameMkLst>
            <pc:docMk/>
            <pc:sldMk cId="3254491488" sldId="1192"/>
            <ac:graphicFrameMk id="2" creationId="{177DEC9D-C63E-42AB-AB66-52A9989B6BB0}"/>
          </ac:graphicFrameMkLst>
        </pc:graphicFrameChg>
      </pc:sldChg>
      <pc:sldChg chg="modSp modNotes modNotesTx">
        <pc:chgData name="Rebecca Salles" userId="66a2db3d815e233f" providerId="LiveId" clId="{4564D9FB-F01E-44BE-8594-DD5A92BDF058}" dt="2020-12-07T17:57:01.116" v="3713" actId="207"/>
        <pc:sldMkLst>
          <pc:docMk/>
          <pc:sldMk cId="2962544612" sldId="1193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62544612" sldId="1193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62544612" sldId="1193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62544612" sldId="1193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62544612" sldId="1193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57:01.116" v="3713" actId="207"/>
          <ac:graphicFrameMkLst>
            <pc:docMk/>
            <pc:sldMk cId="2962544612" sldId="1193"/>
            <ac:graphicFrameMk id="2" creationId="{376C91C3-ACE6-4946-AA4F-827F0271BEF7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8:00:01.299" v="3719" actId="47"/>
        <pc:sldMkLst>
          <pc:docMk/>
          <pc:sldMk cId="2443918185" sldId="1196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443918185" sldId="119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443918185" sldId="1196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443918185" sldId="1196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443918185" sldId="1196"/>
            <ac:spMk id="11" creationId="{E4919AD2-0C09-4175-85CB-E5EA485074B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443918185" sldId="1196"/>
            <ac:spMk id="20" creationId="{222D937D-825C-4BFE-ABED-1BE455FDF72A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2443918185" sldId="1196"/>
            <ac:picMk id="2" creationId="{44076533-3873-4684-916C-3F40A75210AC}"/>
          </ac:picMkLst>
        </pc:picChg>
      </pc:sldChg>
      <pc:sldChg chg="modSp mod ord modShow modNotes modNotesTx">
        <pc:chgData name="Rebecca Salles" userId="66a2db3d815e233f" providerId="LiveId" clId="{4564D9FB-F01E-44BE-8594-DD5A92BDF058}" dt="2020-12-07T20:15:10.947" v="4167"/>
        <pc:sldMkLst>
          <pc:docMk/>
          <pc:sldMk cId="1708480964" sldId="1197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8" creationId="{863F1351-DA0F-4B80-BD09-F9F8329C233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10" creationId="{74F1F0FD-EC46-44EF-A806-029A9494C524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11" creationId="{E7238F04-9497-42AD-A644-D6A10BB9E2A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8:00:18.050" v="3723" actId="20577"/>
          <ac:spMkLst>
            <pc:docMk/>
            <pc:sldMk cId="1708480964" sldId="1197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16" creationId="{6508A8D6-F337-4055-ACE4-6F1116C9A7F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18" creationId="{B0572CCF-B031-4EB3-B8FE-08B3AF7A284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20" creationId="{0D346304-457D-4F94-8B1D-430BFC1D8B6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22" creationId="{BAA529EC-50A2-4F7A-A18E-D1B12537641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24" creationId="{066EB6E5-9377-4220-9A62-7FEA598DE0D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08480964" sldId="1197"/>
            <ac:spMk id="72" creationId="{2464F79B-E3C7-4A43-8042-1EB5D893156A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1708480964" sldId="1197"/>
            <ac:graphicFrameMk id="7" creationId="{B9C12987-B0D8-4E0F-9EA2-DCD11FA49F8B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8:50:49.861" v="3787" actId="47"/>
        <pc:sldMkLst>
          <pc:docMk/>
          <pc:sldMk cId="2376624337" sldId="1198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76624337" sldId="119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76624337" sldId="1198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76624337" sldId="1198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76624337" sldId="1198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76624337" sldId="1198"/>
            <ac:spMk id="74" creationId="{2BBE421D-D7C9-40B7-B2B4-3F788BBAFC25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2376624337" sldId="1198"/>
            <ac:picMk id="2" creationId="{300A891F-2290-4F94-ADE6-E4823C3A4E0B}"/>
          </ac:picMkLst>
        </pc:picChg>
      </pc:sldChg>
      <pc:sldChg chg="modSp del modNotes">
        <pc:chgData name="Rebecca Salles" userId="66a2db3d815e233f" providerId="LiveId" clId="{4564D9FB-F01E-44BE-8594-DD5A92BDF058}" dt="2020-12-07T18:07:22.862" v="3724" actId="47"/>
        <pc:sldMkLst>
          <pc:docMk/>
          <pc:sldMk cId="3640946106" sldId="119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0946106" sldId="119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0946106" sldId="1199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0946106" sldId="1199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0946106" sldId="1199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40946106" sldId="1199"/>
            <ac:spMk id="74" creationId="{2BBE421D-D7C9-40B7-B2B4-3F788BBAFC25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3640946106" sldId="1199"/>
            <ac:picMk id="3" creationId="{A26AA262-9068-42AE-91D4-682FEF316B96}"/>
          </ac:picMkLst>
        </pc:picChg>
      </pc:sldChg>
      <pc:sldChg chg="addSp delSp modSp mod modNotes modNotesTx">
        <pc:chgData name="Rebecca Salles" userId="66a2db3d815e233f" providerId="LiveId" clId="{4564D9FB-F01E-44BE-8594-DD5A92BDF058}" dt="2020-12-07T18:46:27.794" v="3757" actId="1076"/>
        <pc:sldMkLst>
          <pc:docMk/>
          <pc:sldMk cId="803165485" sldId="1201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03165485" sldId="1201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03165485" sldId="1201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03165485" sldId="1201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03165485" sldId="1201"/>
            <ac:spMk id="11" creationId="{E4919AD2-0C09-4175-85CB-E5EA485074BD}"/>
          </ac:spMkLst>
        </pc:spChg>
        <pc:spChg chg="del">
          <ac:chgData name="Rebecca Salles" userId="66a2db3d815e233f" providerId="LiveId" clId="{4564D9FB-F01E-44BE-8594-DD5A92BDF058}" dt="2020-09-14T22:20:05.532" v="1346" actId="478"/>
          <ac:spMkLst>
            <pc:docMk/>
            <pc:sldMk cId="803165485" sldId="1201"/>
            <ac:spMk id="12" creationId="{653C2EFB-1494-4451-B693-3FD2158CB615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12" creationId="{F90862A6-C9B3-45F1-B38E-CCF4C84E1AA6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14" creationId="{7599D442-69E2-4534-995E-6C5A70EC964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03165485" sldId="1201"/>
            <ac:spMk id="20" creationId="{222D937D-825C-4BFE-ABED-1BE455FDF72A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21" creationId="{E1B5B0F1-9FFA-4C8F-B69B-88D63DBA55C4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22" creationId="{AD24A9A4-848B-4D88-8143-C33E48CFEFF1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25" creationId="{4E6979BD-57A5-4A16-A840-46040F2A963A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31" creationId="{37E391B2-DD5B-4D08-B345-DDE6CD580F1F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32" creationId="{359E3547-F639-4B55-A76E-0940766B1F14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33" creationId="{A8F560C4-212D-453D-B859-619B562AD44A}"/>
          </ac:spMkLst>
        </pc:spChg>
        <pc:spChg chg="mod">
          <ac:chgData name="Rebecca Salles" userId="66a2db3d815e233f" providerId="LiveId" clId="{4564D9FB-F01E-44BE-8594-DD5A92BDF058}" dt="2020-12-07T18:17:33.840" v="3737"/>
          <ac:spMkLst>
            <pc:docMk/>
            <pc:sldMk cId="803165485" sldId="1201"/>
            <ac:spMk id="34" creationId="{FE61E754-6F85-47A1-8047-52B4ADD74B8E}"/>
          </ac:spMkLst>
        </pc:spChg>
        <pc:grpChg chg="add del mod">
          <ac:chgData name="Rebecca Salles" userId="66a2db3d815e233f" providerId="LiveId" clId="{4564D9FB-F01E-44BE-8594-DD5A92BDF058}" dt="2020-12-07T18:46:21.818" v="3754" actId="21"/>
          <ac:grpSpMkLst>
            <pc:docMk/>
            <pc:sldMk cId="803165485" sldId="1201"/>
            <ac:grpSpMk id="10" creationId="{7CFEED6C-648F-43CF-B4DC-0454F1646332}"/>
          </ac:grpSpMkLst>
        </pc:grpChg>
        <pc:grpChg chg="mod">
          <ac:chgData name="Rebecca Salles" userId="66a2db3d815e233f" providerId="LiveId" clId="{4564D9FB-F01E-44BE-8594-DD5A92BDF058}" dt="2020-12-07T18:17:33.840" v="3737"/>
          <ac:grpSpMkLst>
            <pc:docMk/>
            <pc:sldMk cId="803165485" sldId="1201"/>
            <ac:grpSpMk id="19" creationId="{BEC4CE8E-1903-482B-BBD3-951B51D023E1}"/>
          </ac:grpSpMkLst>
        </pc:grpChg>
        <pc:picChg chg="del mod">
          <ac:chgData name="Rebecca Salles" userId="66a2db3d815e233f" providerId="LiveId" clId="{4564D9FB-F01E-44BE-8594-DD5A92BDF058}" dt="2020-12-07T18:17:32.719" v="3736" actId="478"/>
          <ac:picMkLst>
            <pc:docMk/>
            <pc:sldMk cId="803165485" sldId="1201"/>
            <ac:picMk id="2" creationId="{0BF26264-E12F-48A7-981B-DBDAE825D01F}"/>
          </ac:picMkLst>
        </pc:picChg>
        <pc:picChg chg="add mod">
          <ac:chgData name="Rebecca Salles" userId="66a2db3d815e233f" providerId="LiveId" clId="{4564D9FB-F01E-44BE-8594-DD5A92BDF058}" dt="2020-12-07T18:46:27.794" v="3757" actId="1076"/>
          <ac:picMkLst>
            <pc:docMk/>
            <pc:sldMk cId="803165485" sldId="1201"/>
            <ac:picMk id="3" creationId="{5787BEAC-85D8-4467-837A-E7E4B5A9AD3D}"/>
          </ac:picMkLst>
        </pc:pic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13" creationId="{1DE00D46-3490-4989-BCC7-05142ECAB132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15" creationId="{8352487A-7E17-4EC0-9BB5-36AD2686901E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16" creationId="{CA76620C-B812-4274-B4D1-4FFC4FC3228B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17" creationId="{CF46EB32-7CAB-4D97-A2A9-D4DABADCC9F0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18" creationId="{74AB1388-CD05-4DED-BF63-B105E2BB84A3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3" creationId="{80B4BE94-D2C6-48E6-BC17-473A47064E0F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4" creationId="{2009C719-0DF3-4F8D-A9D7-B1E8452C953B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6" creationId="{FE820F99-4B8B-4008-9133-54610DD49664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7" creationId="{AE21FA9D-51CD-4884-AB2D-0AEE9935CF53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8" creationId="{184F367F-0C5E-4D4D-A0C8-76448D95CB73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29" creationId="{9B52BB4A-9343-45DA-94E6-DE2A3733D816}"/>
          </ac:cxnSpMkLst>
        </pc:cxnChg>
        <pc:cxnChg chg="mod">
          <ac:chgData name="Rebecca Salles" userId="66a2db3d815e233f" providerId="LiveId" clId="{4564D9FB-F01E-44BE-8594-DD5A92BDF058}" dt="2020-12-07T18:46:21.818" v="3754" actId="21"/>
          <ac:cxnSpMkLst>
            <pc:docMk/>
            <pc:sldMk cId="803165485" sldId="1201"/>
            <ac:cxnSpMk id="30" creationId="{4218C760-9D19-420C-8746-7039EE680E4C}"/>
          </ac:cxnSpMkLst>
        </pc:cxnChg>
      </pc:sldChg>
      <pc:sldChg chg="modSp del mod modShow modNotes">
        <pc:chgData name="Rebecca Salles" userId="66a2db3d815e233f" providerId="LiveId" clId="{4564D9FB-F01E-44BE-8594-DD5A92BDF058}" dt="2020-12-07T19:21:36.860" v="3815" actId="47"/>
        <pc:sldMkLst>
          <pc:docMk/>
          <pc:sldMk cId="2227833077" sldId="1203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27833077" sldId="1203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27833077" sldId="1203"/>
            <ac:spMk id="6" creationId="{77916EE3-4F46-49DF-A4E8-1ACCAEB687D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27833077" sldId="1203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27833077" sldId="1203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27833077" sldId="1203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2227833077" sldId="1203"/>
            <ac:graphicFrameMk id="2" creationId="{376C91C3-ACE6-4946-AA4F-827F0271BEF7}"/>
          </ac:graphicFrameMkLst>
        </pc:graphicFrameChg>
      </pc:sldChg>
      <pc:sldChg chg="modSp del mod ord modNotes modNotesTx">
        <pc:chgData name="Rebecca Salles" userId="66a2db3d815e233f" providerId="LiveId" clId="{4564D9FB-F01E-44BE-8594-DD5A92BDF058}" dt="2020-12-07T18:47:48.701" v="3760" actId="47"/>
        <pc:sldMkLst>
          <pc:docMk/>
          <pc:sldMk cId="680895826" sldId="1204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680895826" sldId="1204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680895826" sldId="1204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680895826" sldId="1204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58:27.645" v="3716" actId="207"/>
          <ac:spMkLst>
            <pc:docMk/>
            <pc:sldMk cId="680895826" sldId="1204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680895826" sldId="1204"/>
            <ac:graphicFrameMk id="2" creationId="{376C91C3-ACE6-4946-AA4F-827F0271BEF7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8:47:44.355" v="3759" actId="47"/>
        <pc:sldMkLst>
          <pc:docMk/>
          <pc:sldMk cId="1982810119" sldId="120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2810119" sldId="120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2810119" sldId="1205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2810119" sldId="1205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982810119" sldId="1205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1982810119" sldId="1205"/>
            <ac:graphicFrameMk id="2" creationId="{376C91C3-ACE6-4946-AA4F-827F0271BEF7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7:45:48.839" v="3695" actId="47"/>
        <pc:sldMkLst>
          <pc:docMk/>
          <pc:sldMk cId="489580070" sldId="1206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89580070" sldId="1206"/>
            <ac:spMk id="2" creationId="{70744151-AB1D-41C3-A052-1BD72903F8B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89580070" sldId="120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89580070" sldId="1206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89580070" sldId="1206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89580070" sldId="1206"/>
            <ac:spMk id="11" creationId="{E4919AD2-0C09-4175-85CB-E5EA485074BD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489580070" sldId="1206"/>
            <ac:picMk id="1026" creationId="{54CBD049-B4A9-48D3-AB00-D8921601D277}"/>
          </ac:picMkLst>
        </pc:picChg>
      </pc:sldChg>
      <pc:sldChg chg="modSp del modNotes modNotesTx">
        <pc:chgData name="Rebecca Salles" userId="66a2db3d815e233f" providerId="LiveId" clId="{4564D9FB-F01E-44BE-8594-DD5A92BDF058}" dt="2020-12-07T17:56:02.609" v="3704" actId="47"/>
        <pc:sldMkLst>
          <pc:docMk/>
          <pc:sldMk cId="4010164469" sldId="1207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0164469" sldId="1207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0164469" sldId="1207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0164469" sldId="1207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0164469" sldId="1207"/>
            <ac:spMk id="11" creationId="{E4919AD2-0C09-4175-85CB-E5EA485074BD}"/>
          </ac:spMkLst>
        </pc:spChg>
      </pc:sldChg>
      <pc:sldChg chg="modSp del modNotes modNotesTx">
        <pc:chgData name="Rebecca Salles" userId="66a2db3d815e233f" providerId="LiveId" clId="{4564D9FB-F01E-44BE-8594-DD5A92BDF058}" dt="2020-12-07T18:09:49.747" v="3728" actId="47"/>
        <pc:sldMkLst>
          <pc:docMk/>
          <pc:sldMk cId="4012706245" sldId="1208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2706245" sldId="120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2706245" sldId="1208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2706245" sldId="1208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12706245" sldId="1208"/>
            <ac:spMk id="11" creationId="{E4919AD2-0C09-4175-85CB-E5EA485074BD}"/>
          </ac:spMkLst>
        </pc:spChg>
      </pc:sldChg>
      <pc:sldChg chg="modSp del mod modNotes">
        <pc:chgData name="Rebecca Salles" userId="66a2db3d815e233f" providerId="LiveId" clId="{4564D9FB-F01E-44BE-8594-DD5A92BDF058}" dt="2020-12-07T19:21:30.732" v="3814" actId="47"/>
        <pc:sldMkLst>
          <pc:docMk/>
          <pc:sldMk cId="2331883664" sldId="120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883664" sldId="1209"/>
            <ac:spMk id="3" creationId="{696EE832-61F3-4235-AD0B-A9D4237ED15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883664" sldId="120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883664" sldId="1209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883664" sldId="1209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883664" sldId="1209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2331883664" sldId="1209"/>
            <ac:graphicFrameMk id="2" creationId="{376C91C3-ACE6-4946-AA4F-827F0271BEF7}"/>
          </ac:graphicFrameMkLst>
        </pc:graphicFrameChg>
      </pc:sldChg>
      <pc:sldChg chg="addSp delSp modSp mod modNotes">
        <pc:chgData name="Rebecca Salles" userId="66a2db3d815e233f" providerId="LiveId" clId="{4564D9FB-F01E-44BE-8594-DD5A92BDF058}" dt="2020-12-07T20:17:57.618" v="4176" actId="113"/>
        <pc:sldMkLst>
          <pc:docMk/>
          <pc:sldMk cId="1488882229" sldId="1210"/>
        </pc:sldMkLst>
        <pc:spChg chg="mod">
          <ac:chgData name="Rebecca Salles" userId="66a2db3d815e233f" providerId="LiveId" clId="{4564D9FB-F01E-44BE-8594-DD5A92BDF058}" dt="2020-12-07T20:17:57.618" v="4176" actId="113"/>
          <ac:spMkLst>
            <pc:docMk/>
            <pc:sldMk cId="1488882229" sldId="1210"/>
            <ac:spMk id="3" creationId="{0C10BF24-F677-4977-911F-54A627DAC13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488882229" sldId="1210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488882229" sldId="1210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11" creationId="{B6BEFA8A-4E65-4531-819F-58EBAF21FA2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488882229" sldId="1210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9:31:37.879" v="3881" actId="20577"/>
          <ac:spMkLst>
            <pc:docMk/>
            <pc:sldMk cId="1488882229" sldId="1210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15" creationId="{26B424D3-8A47-4819-BC31-20C30B833ED7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21" creationId="{81F5CB1E-EBDB-46AE-8ACC-7A70CA155557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22" creationId="{8FAC26E9-8A9B-4FE0-A0DE-180495FEF7D1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25" creationId="{7CAF6364-6BD2-4BC5-8B0A-F646D0788087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31" creationId="{8B067C43-30E9-4854-AECF-AA35E6C51AB3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32" creationId="{A2A9B8CE-F770-451C-87EA-969B561EC594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33" creationId="{68029E56-2DA5-4D85-83DA-DA05BDC74B54}"/>
          </ac:spMkLst>
        </pc:spChg>
        <pc:spChg chg="mod">
          <ac:chgData name="Rebecca Salles" userId="66a2db3d815e233f" providerId="LiveId" clId="{4564D9FB-F01E-44BE-8594-DD5A92BDF058}" dt="2020-12-07T18:17:48.923" v="3740"/>
          <ac:spMkLst>
            <pc:docMk/>
            <pc:sldMk cId="1488882229" sldId="1210"/>
            <ac:spMk id="34" creationId="{EE0E770B-C2A6-4052-B8E2-F76DC710C7A3}"/>
          </ac:spMkLst>
        </pc:spChg>
        <pc:grpChg chg="add del mod">
          <ac:chgData name="Rebecca Salles" userId="66a2db3d815e233f" providerId="LiveId" clId="{4564D9FB-F01E-44BE-8594-DD5A92BDF058}" dt="2020-12-07T18:17:53.720" v="3741"/>
          <ac:grpSpMkLst>
            <pc:docMk/>
            <pc:sldMk cId="1488882229" sldId="1210"/>
            <ac:grpSpMk id="10" creationId="{2BBD9E68-F71D-463C-B030-5BB96816788F}"/>
          </ac:grpSpMkLst>
        </pc:grpChg>
        <pc:grpChg chg="mod">
          <ac:chgData name="Rebecca Salles" userId="66a2db3d815e233f" providerId="LiveId" clId="{4564D9FB-F01E-44BE-8594-DD5A92BDF058}" dt="2020-12-07T18:17:48.923" v="3740"/>
          <ac:grpSpMkLst>
            <pc:docMk/>
            <pc:sldMk cId="1488882229" sldId="1210"/>
            <ac:grpSpMk id="20" creationId="{001C2DC1-AFB9-4ADF-B4F4-0BE022E32576}"/>
          </ac:grpSpMkLst>
        </pc:grpChg>
        <pc:graphicFrameChg chg="del mod">
          <ac:chgData name="Rebecca Salles" userId="66a2db3d815e233f" providerId="LiveId" clId="{4564D9FB-F01E-44BE-8594-DD5A92BDF058}" dt="2020-12-07T19:32:29.494" v="3887" actId="478"/>
          <ac:graphicFrameMkLst>
            <pc:docMk/>
            <pc:sldMk cId="1488882229" sldId="1210"/>
            <ac:graphicFrameMk id="2" creationId="{376C91C3-ACE6-4946-AA4F-827F0271BEF7}"/>
          </ac:graphicFrameMkLst>
        </pc:graphicFrameChg>
        <pc:picChg chg="add mod">
          <ac:chgData name="Rebecca Salles" userId="66a2db3d815e233f" providerId="LiveId" clId="{4564D9FB-F01E-44BE-8594-DD5A92BDF058}" dt="2020-12-07T20:13:05.279" v="4145" actId="1076"/>
          <ac:picMkLst>
            <pc:docMk/>
            <pc:sldMk cId="1488882229" sldId="1210"/>
            <ac:picMk id="4" creationId="{DE035638-DBA5-4BE4-9E0B-B621A6668559}"/>
          </ac:picMkLst>
        </pc:picChg>
        <pc:picChg chg="del mod">
          <ac:chgData name="Rebecca Salles" userId="66a2db3d815e233f" providerId="LiveId" clId="{4564D9FB-F01E-44BE-8594-DD5A92BDF058}" dt="2020-12-07T18:17:48.578" v="3739" actId="478"/>
          <ac:picMkLst>
            <pc:docMk/>
            <pc:sldMk cId="1488882229" sldId="1210"/>
            <ac:picMk id="6" creationId="{109BA63C-6644-4FB1-8216-8D0D0A85A8D2}"/>
          </ac:picMkLst>
        </pc:pic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14" creationId="{5070337D-DEAB-42D5-975F-6A326D92BB8B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16" creationId="{A831EEE0-9508-4892-9B73-1B7E7C6CCCD6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17" creationId="{BFB89B43-FC76-4F3C-B8BD-6630F5E6E9EC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18" creationId="{D884434F-A5AA-442D-A76F-B93A5481E35F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19" creationId="{BEC27C31-BA52-47D9-A5DE-0B2A965A51AA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3" creationId="{690A22A6-D773-4B78-A8C5-218889B9ED38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4" creationId="{E7493D6A-7FD0-4C28-8E25-630DDF23E4EC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6" creationId="{7EDB051A-E51A-4F9E-9874-F565C37E9FE7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7" creationId="{2D1B189F-6879-4E1A-B567-BBDE33F946F1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8" creationId="{5C168429-EB37-445B-8D23-8010F9327BD1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29" creationId="{273C0C4B-31B6-4AFC-8E62-7E6D42FE23AE}"/>
          </ac:cxnSpMkLst>
        </pc:cxnChg>
        <pc:cxnChg chg="mod">
          <ac:chgData name="Rebecca Salles" userId="66a2db3d815e233f" providerId="LiveId" clId="{4564D9FB-F01E-44BE-8594-DD5A92BDF058}" dt="2020-12-07T18:17:48.923" v="3740"/>
          <ac:cxnSpMkLst>
            <pc:docMk/>
            <pc:sldMk cId="1488882229" sldId="1210"/>
            <ac:cxnSpMk id="30" creationId="{F3291C64-4FBB-4EDF-B131-79F46D29520A}"/>
          </ac:cxnSpMkLst>
        </pc:cxnChg>
      </pc:sldChg>
      <pc:sldChg chg="modSp del modNotes modNotesTx">
        <pc:chgData name="Rebecca Salles" userId="66a2db3d815e233f" providerId="LiveId" clId="{4564D9FB-F01E-44BE-8594-DD5A92BDF058}" dt="2020-12-07T19:17:14.598" v="3811" actId="47"/>
        <pc:sldMkLst>
          <pc:docMk/>
          <pc:sldMk cId="2950460366" sldId="1212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50460366" sldId="1212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50460366" sldId="1212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50460366" sldId="1212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950460366" sldId="1212"/>
            <ac:spMk id="11" creationId="{E4919AD2-0C09-4175-85CB-E5EA485074BD}"/>
          </ac:spMkLst>
        </pc:spChg>
      </pc:sldChg>
      <pc:sldChg chg="modSp del mod modNotes">
        <pc:chgData name="Rebecca Salles" userId="66a2db3d815e233f" providerId="LiveId" clId="{4564D9FB-F01E-44BE-8594-DD5A92BDF058}" dt="2020-12-07T19:25:42.108" v="3817" actId="47"/>
        <pc:sldMkLst>
          <pc:docMk/>
          <pc:sldMk cId="2505068061" sldId="1217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05068061" sldId="1217"/>
            <ac:spMk id="3" creationId="{D3CE763F-6900-403B-9E1A-2E52258AA83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05068061" sldId="1217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05068061" sldId="1217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05068061" sldId="1217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05068061" sldId="1217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2505068061" sldId="1217"/>
            <ac:graphicFrameMk id="2" creationId="{376C91C3-ACE6-4946-AA4F-827F0271BEF7}"/>
          </ac:graphicFrameMkLst>
        </pc:graphicFrameChg>
      </pc:sldChg>
      <pc:sldChg chg="modSp del modNotes modNotesTx">
        <pc:chgData name="Rebecca Salles" userId="66a2db3d815e233f" providerId="LiveId" clId="{4564D9FB-F01E-44BE-8594-DD5A92BDF058}" dt="2020-12-07T19:17:12.285" v="3809" actId="47"/>
        <pc:sldMkLst>
          <pc:docMk/>
          <pc:sldMk cId="4009399862" sldId="1218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09399862" sldId="121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09399862" sldId="1218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09399862" sldId="1218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4009399862" sldId="1218"/>
            <ac:spMk id="11" creationId="{E4919AD2-0C09-4175-85CB-E5EA485074BD}"/>
          </ac:spMkLst>
        </pc:spChg>
      </pc:sldChg>
      <pc:sldChg chg="modSp mod modNotes modNotesTx">
        <pc:chgData name="Rebecca Salles" userId="66a2db3d815e233f" providerId="LiveId" clId="{4564D9FB-F01E-44BE-8594-DD5A92BDF058}" dt="2020-12-07T20:35:51.743" v="4343" actId="20577"/>
        <pc:sldMkLst>
          <pc:docMk/>
          <pc:sldMk cId="3543050269" sldId="121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543050269" sldId="121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543050269" sldId="1219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543050269" sldId="1219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20:35:51.743" v="4343" actId="20577"/>
          <ac:spMkLst>
            <pc:docMk/>
            <pc:sldMk cId="3543050269" sldId="1219"/>
            <ac:spMk id="11" creationId="{E4919AD2-0C09-4175-85CB-E5EA485074BD}"/>
          </ac:spMkLst>
        </pc:spChg>
      </pc:sldChg>
      <pc:sldChg chg="addSp delSp modSp mod ord modShow modNotes">
        <pc:chgData name="Rebecca Salles" userId="66a2db3d815e233f" providerId="LiveId" clId="{4564D9FB-F01E-44BE-8594-DD5A92BDF058}" dt="2020-12-07T20:17:18.610" v="4174"/>
        <pc:sldMkLst>
          <pc:docMk/>
          <pc:sldMk cId="2673800847" sldId="1224"/>
        </pc:sldMkLst>
        <pc:spChg chg="mod">
          <ac:chgData name="Rebecca Salles" userId="66a2db3d815e233f" providerId="LiveId" clId="{4564D9FB-F01E-44BE-8594-DD5A92BDF058}" dt="2020-12-07T19:32:47.029" v="3889" actId="1076"/>
          <ac:spMkLst>
            <pc:docMk/>
            <pc:sldMk cId="2673800847" sldId="1224"/>
            <ac:spMk id="3" creationId="{0C10BF24-F677-4977-911F-54A627DAC13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673800847" sldId="1224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673800847" sldId="1224"/>
            <ac:spMk id="9" creationId="{E226116E-204A-4AF9-BAA4-58503E930B27}"/>
          </ac:spMkLst>
        </pc:spChg>
        <pc:spChg chg="add mod">
          <ac:chgData name="Rebecca Salles" userId="66a2db3d815e233f" providerId="LiveId" clId="{4564D9FB-F01E-44BE-8594-DD5A92BDF058}" dt="2020-12-07T19:33:13.760" v="3895" actId="14100"/>
          <ac:spMkLst>
            <pc:docMk/>
            <pc:sldMk cId="2673800847" sldId="1224"/>
            <ac:spMk id="10" creationId="{35EBDC7E-E160-4813-B132-580AB6DE6254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673800847" sldId="1224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9:34:51.129" v="3913" actId="27636"/>
          <ac:spMkLst>
            <pc:docMk/>
            <pc:sldMk cId="2673800847" sldId="1224"/>
            <ac:spMk id="13" creationId="{B45E6090-B17F-4C66-9698-08EF388AFCFD}"/>
          </ac:spMkLst>
        </pc:spChg>
        <pc:graphicFrameChg chg="del mod">
          <ac:chgData name="Rebecca Salles" userId="66a2db3d815e233f" providerId="LiveId" clId="{4564D9FB-F01E-44BE-8594-DD5A92BDF058}" dt="2020-12-07T19:31:56.129" v="3882" actId="478"/>
          <ac:graphicFrameMkLst>
            <pc:docMk/>
            <pc:sldMk cId="2673800847" sldId="1224"/>
            <ac:graphicFrameMk id="2" creationId="{376C91C3-ACE6-4946-AA4F-827F0271BEF7}"/>
          </ac:graphicFrameMkLst>
        </pc:graphicFrameChg>
        <pc:picChg chg="del mod">
          <ac:chgData name="Rebecca Salles" userId="66a2db3d815e233f" providerId="LiveId" clId="{4564D9FB-F01E-44BE-8594-DD5A92BDF058}" dt="2020-12-07T18:34:48.043" v="3745" actId="478"/>
          <ac:picMkLst>
            <pc:docMk/>
            <pc:sldMk cId="2673800847" sldId="1224"/>
            <ac:picMk id="4" creationId="{442BB6D4-6B02-4EA0-8C9E-C4B51B92565C}"/>
          </ac:picMkLst>
        </pc:picChg>
        <pc:picChg chg="add mod">
          <ac:chgData name="Rebecca Salles" userId="66a2db3d815e233f" providerId="LiveId" clId="{4564D9FB-F01E-44BE-8594-DD5A92BDF058}" dt="2020-12-07T19:33:03.996" v="3893" actId="1076"/>
          <ac:picMkLst>
            <pc:docMk/>
            <pc:sldMk cId="2673800847" sldId="1224"/>
            <ac:picMk id="6" creationId="{D43EF693-61C0-4323-85CF-D57624B3D937}"/>
          </ac:picMkLst>
        </pc:picChg>
        <pc:picChg chg="add mod">
          <ac:chgData name="Rebecca Salles" userId="66a2db3d815e233f" providerId="LiveId" clId="{4564D9FB-F01E-44BE-8594-DD5A92BDF058}" dt="2020-12-07T19:33:22.908" v="3897" actId="14100"/>
          <ac:picMkLst>
            <pc:docMk/>
            <pc:sldMk cId="2673800847" sldId="1224"/>
            <ac:picMk id="11" creationId="{4146A60F-7159-475B-BFD2-EFAE7FC6846B}"/>
          </ac:picMkLst>
        </pc:picChg>
      </pc:sldChg>
      <pc:sldChg chg="addSp delSp modSp del mod modNotes">
        <pc:chgData name="Rebecca Salles" userId="66a2db3d815e233f" providerId="LiveId" clId="{4564D9FB-F01E-44BE-8594-DD5A92BDF058}" dt="2020-12-07T19:33:32.009" v="3898" actId="47"/>
        <pc:sldMkLst>
          <pc:docMk/>
          <pc:sldMk cId="3294427763" sldId="122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294427763" sldId="1225"/>
            <ac:spMk id="3" creationId="{0C10BF24-F677-4977-911F-54A627DAC13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294427763" sldId="122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294427763" sldId="1225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294427763" sldId="1225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294427763" sldId="1225"/>
            <ac:spMk id="13" creationId="{B45E6090-B17F-4C66-9698-08EF388AFCFD}"/>
          </ac:spMkLst>
        </pc:spChg>
        <pc:graphicFrameChg chg="del mod">
          <ac:chgData name="Rebecca Salles" userId="66a2db3d815e233f" providerId="LiveId" clId="{4564D9FB-F01E-44BE-8594-DD5A92BDF058}" dt="2020-12-07T19:32:03.652" v="3883" actId="478"/>
          <ac:graphicFrameMkLst>
            <pc:docMk/>
            <pc:sldMk cId="3294427763" sldId="1225"/>
            <ac:graphicFrameMk id="2" creationId="{376C91C3-ACE6-4946-AA4F-827F0271BEF7}"/>
          </ac:graphicFrameMkLst>
        </pc:graphicFrameChg>
        <pc:picChg chg="add mod">
          <ac:chgData name="Rebecca Salles" userId="66a2db3d815e233f" providerId="LiveId" clId="{4564D9FB-F01E-44BE-8594-DD5A92BDF058}" dt="2020-12-07T18:36:08.944" v="3750" actId="1076"/>
          <ac:picMkLst>
            <pc:docMk/>
            <pc:sldMk cId="3294427763" sldId="1225"/>
            <ac:picMk id="4" creationId="{31226690-2C71-4ACB-B59A-680E89F5B2C0}"/>
          </ac:picMkLst>
        </pc:picChg>
        <pc:picChg chg="del mod">
          <ac:chgData name="Rebecca Salles" userId="66a2db3d815e233f" providerId="LiveId" clId="{4564D9FB-F01E-44BE-8594-DD5A92BDF058}" dt="2020-12-07T18:35:51.542" v="3748" actId="478"/>
          <ac:picMkLst>
            <pc:docMk/>
            <pc:sldMk cId="3294427763" sldId="1225"/>
            <ac:picMk id="6" creationId="{2884DDF1-39C1-4555-B3D2-F98484806826}"/>
          </ac:picMkLst>
        </pc:picChg>
      </pc:sldChg>
      <pc:sldChg chg="addSp delSp modSp mod ord modShow modNotes">
        <pc:chgData name="Rebecca Salles" userId="66a2db3d815e233f" providerId="LiveId" clId="{4564D9FB-F01E-44BE-8594-DD5A92BDF058}" dt="2020-12-07T20:17:18.610" v="4174"/>
        <pc:sldMkLst>
          <pc:docMk/>
          <pc:sldMk cId="2396691794" sldId="1226"/>
        </pc:sldMkLst>
        <pc:spChg chg="mod">
          <ac:chgData name="Rebecca Salles" userId="66a2db3d815e233f" providerId="LiveId" clId="{4564D9FB-F01E-44BE-8594-DD5A92BDF058}" dt="2020-12-07T19:34:31.552" v="3908" actId="1076"/>
          <ac:spMkLst>
            <pc:docMk/>
            <pc:sldMk cId="2396691794" sldId="1226"/>
            <ac:spMk id="3" creationId="{0C10BF24-F677-4977-911F-54A627DAC13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96691794" sldId="122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96691794" sldId="1226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96691794" sldId="1226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9:34:54.393" v="3915" actId="27636"/>
          <ac:spMkLst>
            <pc:docMk/>
            <pc:sldMk cId="2396691794" sldId="1226"/>
            <ac:spMk id="13" creationId="{B45E6090-B17F-4C66-9698-08EF388AFCFD}"/>
          </ac:spMkLst>
        </pc:spChg>
        <pc:graphicFrameChg chg="del mod">
          <ac:chgData name="Rebecca Salles" userId="66a2db3d815e233f" providerId="LiveId" clId="{4564D9FB-F01E-44BE-8594-DD5A92BDF058}" dt="2020-12-07T19:32:07.094" v="3884" actId="478"/>
          <ac:graphicFrameMkLst>
            <pc:docMk/>
            <pc:sldMk cId="2396691794" sldId="1226"/>
            <ac:graphicFrameMk id="2" creationId="{376C91C3-ACE6-4946-AA4F-827F0271BEF7}"/>
          </ac:graphicFrameMkLst>
        </pc:graphicFrameChg>
        <pc:picChg chg="del mod">
          <ac:chgData name="Rebecca Salles" userId="66a2db3d815e233f" providerId="LiveId" clId="{4564D9FB-F01E-44BE-8594-DD5A92BDF058}" dt="2020-12-07T19:13:51.277" v="3795" actId="478"/>
          <ac:picMkLst>
            <pc:docMk/>
            <pc:sldMk cId="2396691794" sldId="1226"/>
            <ac:picMk id="4" creationId="{DBBABAA0-C02A-4E00-B4DF-A85F61E24C0F}"/>
          </ac:picMkLst>
        </pc:picChg>
        <pc:picChg chg="add mod">
          <ac:chgData name="Rebecca Salles" userId="66a2db3d815e233f" providerId="LiveId" clId="{4564D9FB-F01E-44BE-8594-DD5A92BDF058}" dt="2020-12-07T19:34:34.244" v="3909" actId="14100"/>
          <ac:picMkLst>
            <pc:docMk/>
            <pc:sldMk cId="2396691794" sldId="1226"/>
            <ac:picMk id="6" creationId="{CDF66F03-4548-4DBF-929F-D474223349BF}"/>
          </ac:picMkLst>
        </pc:picChg>
      </pc:sldChg>
      <pc:sldChg chg="addSp delSp modSp mod ord modShow modNotes">
        <pc:chgData name="Rebecca Salles" userId="66a2db3d815e233f" providerId="LiveId" clId="{4564D9FB-F01E-44BE-8594-DD5A92BDF058}" dt="2020-12-07T20:17:18.610" v="4174"/>
        <pc:sldMkLst>
          <pc:docMk/>
          <pc:sldMk cId="2576469928" sldId="1227"/>
        </pc:sldMkLst>
        <pc:spChg chg="mod">
          <ac:chgData name="Rebecca Salles" userId="66a2db3d815e233f" providerId="LiveId" clId="{4564D9FB-F01E-44BE-8594-DD5A92BDF058}" dt="2020-12-07T19:34:37.415" v="3910" actId="1076"/>
          <ac:spMkLst>
            <pc:docMk/>
            <pc:sldMk cId="2576469928" sldId="1227"/>
            <ac:spMk id="3" creationId="{0C10BF24-F677-4977-911F-54A627DAC13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6469928" sldId="1227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6469928" sldId="1227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11" creationId="{792C115C-2300-4F04-A3F3-0EFFAAB8188A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76469928" sldId="1227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9:34:57.802" v="3917" actId="27636"/>
          <ac:spMkLst>
            <pc:docMk/>
            <pc:sldMk cId="2576469928" sldId="1227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14" creationId="{F9CA2C0D-365A-4164-BA5C-D40E00AAE498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16" creationId="{7ECD7325-C5B3-40E1-B098-A5CC8409388B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22" creationId="{273E742D-03DD-41DE-AED5-9460BB267C32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23" creationId="{2C681277-6C63-4643-A0F5-B8AAC25945F5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26" creationId="{11A8546A-F600-47C3-A76A-F89BC2D70D80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27" creationId="{EB2E360E-BB55-432F-A3C9-1CC52C528A4D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29" creationId="{23104CB4-D230-470B-A0F3-CC1242ED4568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30" creationId="{2BF1E73A-2DCB-4AC0-9DF1-B3E26EC17776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31" creationId="{3EC17E53-89BE-45C0-A6D7-E604391F38F5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32" creationId="{E2CBD10E-8FE3-4428-9F18-939440697A06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33" creationId="{2F56A9C1-5652-4F9F-9EDC-EAE1FFC831C9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39" creationId="{5FD12AF3-A035-45D6-94D1-7042B8B2DDAD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42" creationId="{62B910BE-EC82-4B8A-A9F3-7859B0649518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44" creationId="{9DF6C3C0-FD75-4872-A3D5-3722C837485B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46" creationId="{8F6DEAF5-C4B8-4323-9457-B6A3ADA24A3C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48" creationId="{C550B82D-2688-4E77-AE9C-7F8E068AC602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49" creationId="{666BB42F-7630-4D69-8AF3-31DEB2C764B8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50" creationId="{34D60BB3-CA94-4E1D-BD82-E25530B65429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51" creationId="{92292D7D-9952-48A5-91F0-B7F5AC112F73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53" creationId="{C3DADCE9-0979-47C4-A266-B1FE617F9A4A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54" creationId="{C512BD4A-A334-4717-B4BA-EBF148022CA0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56" creationId="{C687E9DB-AB1F-4BC6-9662-AC9017B130F5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2" creationId="{8CB63FE9-7DDD-4747-9825-F0A16027EFB4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4" creationId="{F26136FC-B747-43AF-9588-FB445C7A735B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5" creationId="{5F56B444-EB33-4855-9BFD-1F6F1566536F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7" creationId="{6EBAB1DA-3CE5-449F-9B9B-DCAB2E094905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8" creationId="{B66BA0B0-72C2-4DA9-9C5B-5FBB8B62ABB4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69" creationId="{73E8FBE4-B531-4903-8EB5-DD91BBB3A5F5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74" creationId="{C157EE16-B688-4EF2-8FFA-16B2F289C223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76" creationId="{CD2E98CF-CD16-4803-A319-FC4D690B73D3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78" creationId="{990DE1E3-76C3-45F1-BEDA-43CF9307EC48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80" creationId="{A8EBECA1-9767-4057-9559-68BE9A914E07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82" creationId="{D405A7C4-8E4B-45F1-9F03-F1F73B2EFB79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83" creationId="{5C3C70A0-6F48-4F9E-B5B3-E30493E17D01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84" creationId="{32B217EB-6E8E-4B42-981E-8E4FE807F086}"/>
          </ac:spMkLst>
        </pc:spChg>
        <pc:spChg chg="mod">
          <ac:chgData name="Rebecca Salles" userId="66a2db3d815e233f" providerId="LiveId" clId="{4564D9FB-F01E-44BE-8594-DD5A92BDF058}" dt="2020-12-07T19:14:38.847" v="3802"/>
          <ac:spMkLst>
            <pc:docMk/>
            <pc:sldMk cId="2576469928" sldId="1227"/>
            <ac:spMk id="85" creationId="{3FE49C57-141F-4859-A5F7-B7DA859D8670}"/>
          </ac:spMkLst>
        </pc:spChg>
        <pc:spChg chg="add del mod">
          <ac:chgData name="Rebecca Salles" userId="66a2db3d815e233f" providerId="LiveId" clId="{4564D9FB-F01E-44BE-8594-DD5A92BDF058}" dt="2020-12-07T19:14:41.715" v="3803"/>
          <ac:spMkLst>
            <pc:docMk/>
            <pc:sldMk cId="2576469928" sldId="1227"/>
            <ac:spMk id="86" creationId="{26125DEF-6B92-4AC5-ACF0-F5AC861E50E8}"/>
          </ac:spMkLst>
        </pc:spChg>
        <pc:spChg chg="add del mod">
          <ac:chgData name="Rebecca Salles" userId="66a2db3d815e233f" providerId="LiveId" clId="{4564D9FB-F01E-44BE-8594-DD5A92BDF058}" dt="2020-12-07T19:14:41.715" v="3803"/>
          <ac:spMkLst>
            <pc:docMk/>
            <pc:sldMk cId="2576469928" sldId="1227"/>
            <ac:spMk id="87" creationId="{3A0A0BF3-2662-4A88-9CCB-2250243ABB9C}"/>
          </ac:spMkLst>
        </pc:spChg>
        <pc:grpChg chg="add del mod">
          <ac:chgData name="Rebecca Salles" userId="66a2db3d815e233f" providerId="LiveId" clId="{4564D9FB-F01E-44BE-8594-DD5A92BDF058}" dt="2020-12-07T19:14:41.715" v="3803"/>
          <ac:grpSpMkLst>
            <pc:docMk/>
            <pc:sldMk cId="2576469928" sldId="1227"/>
            <ac:grpSpMk id="10" creationId="{FDEA5049-D710-4BC4-A40F-C22F52D18C00}"/>
          </ac:grpSpMkLst>
        </pc:grpChg>
        <pc:grpChg chg="mod">
          <ac:chgData name="Rebecca Salles" userId="66a2db3d815e233f" providerId="LiveId" clId="{4564D9FB-F01E-44BE-8594-DD5A92BDF058}" dt="2020-12-07T19:14:38.847" v="3802"/>
          <ac:grpSpMkLst>
            <pc:docMk/>
            <pc:sldMk cId="2576469928" sldId="1227"/>
            <ac:grpSpMk id="21" creationId="{2B9E4DFD-A7B6-4EC6-B6FE-DB13DA47115A}"/>
          </ac:grpSpMkLst>
        </pc:grpChg>
        <pc:grpChg chg="add del mod">
          <ac:chgData name="Rebecca Salles" userId="66a2db3d815e233f" providerId="LiveId" clId="{4564D9FB-F01E-44BE-8594-DD5A92BDF058}" dt="2020-12-07T19:14:41.715" v="3803"/>
          <ac:grpSpMkLst>
            <pc:docMk/>
            <pc:sldMk cId="2576469928" sldId="1227"/>
            <ac:grpSpMk id="52" creationId="{5E829F96-81D1-4ED5-92E7-C1D1A7CD46DF}"/>
          </ac:grpSpMkLst>
        </pc:grpChg>
        <pc:grpChg chg="mod">
          <ac:chgData name="Rebecca Salles" userId="66a2db3d815e233f" providerId="LiveId" clId="{4564D9FB-F01E-44BE-8594-DD5A92BDF058}" dt="2020-12-07T19:14:38.847" v="3802"/>
          <ac:grpSpMkLst>
            <pc:docMk/>
            <pc:sldMk cId="2576469928" sldId="1227"/>
            <ac:grpSpMk id="61" creationId="{51ABF624-E4BE-49B1-9925-236EEA82515B}"/>
          </ac:grpSpMkLst>
        </pc:grpChg>
        <pc:graphicFrameChg chg="del mod">
          <ac:chgData name="Rebecca Salles" userId="66a2db3d815e233f" providerId="LiveId" clId="{4564D9FB-F01E-44BE-8594-DD5A92BDF058}" dt="2020-12-07T19:32:13.221" v="3886" actId="478"/>
          <ac:graphicFrameMkLst>
            <pc:docMk/>
            <pc:sldMk cId="2576469928" sldId="1227"/>
            <ac:graphicFrameMk id="2" creationId="{376C91C3-ACE6-4946-AA4F-827F0271BEF7}"/>
          </ac:graphicFrameMkLst>
        </pc:graphicFrameChg>
        <pc:picChg chg="del mod">
          <ac:chgData name="Rebecca Salles" userId="66a2db3d815e233f" providerId="LiveId" clId="{4564D9FB-F01E-44BE-8594-DD5A92BDF058}" dt="2020-12-07T19:14:37.415" v="3801" actId="478"/>
          <ac:picMkLst>
            <pc:docMk/>
            <pc:sldMk cId="2576469928" sldId="1227"/>
            <ac:picMk id="4" creationId="{8ACB686E-91E6-4AB7-AD1C-8498E9394EA9}"/>
          </ac:picMkLst>
        </pc:picChg>
        <pc:picChg chg="add mod">
          <ac:chgData name="Rebecca Salles" userId="66a2db3d815e233f" providerId="LiveId" clId="{4564D9FB-F01E-44BE-8594-DD5A92BDF058}" dt="2020-12-07T19:34:39.981" v="3911" actId="14100"/>
          <ac:picMkLst>
            <pc:docMk/>
            <pc:sldMk cId="2576469928" sldId="1227"/>
            <ac:picMk id="6" creationId="{B2EE62DD-0218-4127-BF05-E4B18008B70E}"/>
          </ac:picMkLst>
        </pc:pic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15" creationId="{027735CD-4C90-4827-9940-BAE799342255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17" creationId="{AA51C58C-B630-434B-8D8D-73BB7081B829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18" creationId="{D7540B35-96D1-4F48-8321-FD8A9AEEDC93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19" creationId="{5D19E7EC-9AB1-4C58-AD10-D28C18CD7EA6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20" creationId="{3E3CA6CE-EB96-4024-B479-F07DCB70D7C8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24" creationId="{269E5574-AE03-4D40-907E-D32DC88497C7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25" creationId="{C791FAAC-7A34-4AEB-96BC-7C7278BDF780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28" creationId="{4E09C94A-B4B6-4995-A2C2-7573D3064CE9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34" creationId="{4B917492-8574-4550-AB2D-259618CB2B2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35" creationId="{E45BCD9A-AAE5-4665-A3E5-154A9E64BFB4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36" creationId="{FA12FD13-0FA9-4C74-BF29-075F44F82CEA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37" creationId="{5F3C1E28-3345-4974-AD0B-943ABD4918A9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38" creationId="{B72E5525-54C0-4060-8606-FA8AA13D5DEF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40" creationId="{2C9CECB4-2C1F-4955-8E56-FD5A0AF77EE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41" creationId="{0DE80E2F-7C9B-4B04-84BF-7F5676A6995E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43" creationId="{71279F6A-4450-42E7-8A9B-3DCE32E1846E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45" creationId="{56E688E7-C771-45D0-8FB8-18584B2F13A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47" creationId="{085B38CC-839E-429F-8A53-3B4B1E609194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55" creationId="{10274539-F17A-4ABA-A900-98DC8A1A578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57" creationId="{ACA792C0-9D97-403F-8A8A-DCF35D45D241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58" creationId="{089F3657-AF50-4482-B6EC-D40E8F96520A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59" creationId="{4CE867C8-48C8-4FED-A843-825A9FD64DCF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60" creationId="{DB62A91C-00F7-443A-ADDF-45E65904FB0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63" creationId="{FCF8BC5E-900C-4B17-946F-9DBC86479638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66" creationId="{D817FDE0-4673-4B42-8791-97EFB7C1C2B3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0" creationId="{A74974BA-9126-464A-89FD-7F3975DA6674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1" creationId="{68DFA432-895A-4D5F-89AE-9C4711369CB2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2" creationId="{DEFD7F0C-549E-4425-B596-3B8531CED2C0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3" creationId="{94FC7C49-B5D0-4A20-9B1E-A0DC8F259F76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5" creationId="{7CA0D5CD-7E67-4C40-94D5-133CC802A510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7" creationId="{5972A464-78E8-458C-B4D3-EC91E941FDE5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79" creationId="{6AD336E8-2E96-49B4-8F05-BBC00A8C17FD}"/>
          </ac:cxnSpMkLst>
        </pc:cxnChg>
        <pc:cxnChg chg="mod">
          <ac:chgData name="Rebecca Salles" userId="66a2db3d815e233f" providerId="LiveId" clId="{4564D9FB-F01E-44BE-8594-DD5A92BDF058}" dt="2020-12-07T19:14:38.847" v="3802"/>
          <ac:cxnSpMkLst>
            <pc:docMk/>
            <pc:sldMk cId="2576469928" sldId="1227"/>
            <ac:cxnSpMk id="81" creationId="{CCA29C02-3352-477E-8960-DC218F75116F}"/>
          </ac:cxnSpMkLst>
        </pc:cxnChg>
      </pc:sldChg>
      <pc:sldChg chg="modSp del modNotes modNotesTx">
        <pc:chgData name="Rebecca Salles" userId="66a2db3d815e233f" providerId="LiveId" clId="{4564D9FB-F01E-44BE-8594-DD5A92BDF058}" dt="2020-12-07T17:45:48.839" v="3695" actId="47"/>
        <pc:sldMkLst>
          <pc:docMk/>
          <pc:sldMk cId="3146438787" sldId="1228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146438787" sldId="122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146438787" sldId="1228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146438787" sldId="1228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146438787" sldId="1228"/>
            <ac:spMk id="11" creationId="{E4919AD2-0C09-4175-85CB-E5EA485074BD}"/>
          </ac:spMkLst>
        </pc:spChg>
      </pc:sldChg>
      <pc:sldChg chg="modSp add del modNotes modNotesTx">
        <pc:chgData name="Rebecca Salles" userId="66a2db3d815e233f" providerId="LiveId" clId="{4564D9FB-F01E-44BE-8594-DD5A92BDF058}" dt="2020-12-07T19:17:13.738" v="3810" actId="47"/>
        <pc:sldMkLst>
          <pc:docMk/>
          <pc:sldMk cId="3718436916" sldId="122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718436916" sldId="122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718436916" sldId="1229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718436916" sldId="1229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718436916" sldId="1229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718436916" sldId="1229"/>
            <ac:spMk id="14" creationId="{435AA4BC-9530-462E-B13E-C39E1C9895E8}"/>
          </ac:spMkLst>
        </pc:spChg>
      </pc:sldChg>
      <pc:sldChg chg="addSp modSp add del mod ord modShow modNotes">
        <pc:chgData name="Rebecca Salles" userId="66a2db3d815e233f" providerId="LiveId" clId="{4564D9FB-F01E-44BE-8594-DD5A92BDF058}" dt="2020-12-08T13:28:04.951" v="6025"/>
        <pc:sldMkLst>
          <pc:docMk/>
          <pc:sldMk cId="1068948356" sldId="1231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068948356" sldId="1231"/>
            <ac:spMk id="5" creationId="{00000000-0000-0000-0000-000000000000}"/>
          </ac:spMkLst>
        </pc:spChg>
        <pc:spChg chg="add mod">
          <ac:chgData name="Rebecca Salles" userId="66a2db3d815e233f" providerId="LiveId" clId="{4564D9FB-F01E-44BE-8594-DD5A92BDF058}" dt="2020-12-07T19:29:51.058" v="3832"/>
          <ac:spMkLst>
            <pc:docMk/>
            <pc:sldMk cId="1068948356" sldId="1231"/>
            <ac:spMk id="7" creationId="{E32A57E7-FC8C-4EFC-A9E9-9F2BC760E62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068948356" sldId="1231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068948356" sldId="1231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068948356" sldId="1231"/>
            <ac:spMk id="13" creationId="{B45E6090-B17F-4C66-9698-08EF388AFCFD}"/>
          </ac:spMkLst>
        </pc:spChg>
        <pc:graphicFrameChg chg="mod modGraphic">
          <ac:chgData name="Rebecca Salles" userId="66a2db3d815e233f" providerId="LiveId" clId="{4564D9FB-F01E-44BE-8594-DD5A92BDF058}" dt="2020-12-08T13:27:16.930" v="6021" actId="2165"/>
          <ac:graphicFrameMkLst>
            <pc:docMk/>
            <pc:sldMk cId="1068948356" sldId="1231"/>
            <ac:graphicFrameMk id="3" creationId="{F90F7001-D3F1-41B8-9EEA-58DFE8B535F6}"/>
          </ac:graphicFrameMkLst>
        </pc:graphicFrameChg>
      </pc:sldChg>
      <pc:sldChg chg="modSp add del mod ord modNotesTx">
        <pc:chgData name="Rebecca Salles" userId="66a2db3d815e233f" providerId="LiveId" clId="{4564D9FB-F01E-44BE-8594-DD5A92BDF058}" dt="2020-09-10T23:18:01.887" v="235" actId="47"/>
        <pc:sldMkLst>
          <pc:docMk/>
          <pc:sldMk cId="2632070911" sldId="1232"/>
        </pc:sldMkLst>
        <pc:graphicFrameChg chg="mod modGraphic">
          <ac:chgData name="Rebecca Salles" userId="66a2db3d815e233f" providerId="LiveId" clId="{4564D9FB-F01E-44BE-8594-DD5A92BDF058}" dt="2020-09-10T23:17:23.162" v="233"/>
          <ac:graphicFrameMkLst>
            <pc:docMk/>
            <pc:sldMk cId="2632070911" sldId="1232"/>
            <ac:graphicFrameMk id="2" creationId="{B7C355CC-C07D-43D2-9D11-67F64B6D755B}"/>
          </ac:graphicFrameMkLst>
        </pc:graphicFrameChg>
      </pc:sldChg>
      <pc:sldChg chg="add del ord">
        <pc:chgData name="Rebecca Salles" userId="66a2db3d815e233f" providerId="LiveId" clId="{4564D9FB-F01E-44BE-8594-DD5A92BDF058}" dt="2020-09-10T18:55:09.284" v="168" actId="47"/>
        <pc:sldMkLst>
          <pc:docMk/>
          <pc:sldMk cId="3717958328" sldId="1233"/>
        </pc:sldMkLst>
      </pc:sldChg>
      <pc:sldChg chg="modSp add del mod ord modNotes modNotesTx">
        <pc:chgData name="Rebecca Salles" userId="66a2db3d815e233f" providerId="LiveId" clId="{4564D9FB-F01E-44BE-8594-DD5A92BDF058}" dt="2020-12-07T17:40:42.411" v="3626" actId="47"/>
        <pc:sldMkLst>
          <pc:docMk/>
          <pc:sldMk cId="893814841" sldId="1234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93814841" sldId="1234"/>
            <ac:spMk id="2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93814841" sldId="1234"/>
            <ac:spMk id="3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9:07.869" v="3614" actId="1076"/>
          <ac:spMkLst>
            <pc:docMk/>
            <pc:sldMk cId="893814841" sldId="1234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93814841" sldId="1234"/>
            <ac:spMk id="9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93814841" sldId="1234"/>
            <ac:spMk id="10" creationId="{6B6E4811-2FD3-4691-AD46-4F435BC4FD7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893814841" sldId="1234"/>
            <ac:spMk id="11" creationId="{99E97F4D-8DC8-4CDE-AF82-7234C17D1DB2}"/>
          </ac:spMkLst>
        </pc:sp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893814841" sldId="1234"/>
            <ac:picMk id="6" creationId="{00000000-0000-0000-0000-000000000000}"/>
          </ac:picMkLst>
        </pc:picChg>
        <pc:cxnChg chg="mod">
          <ac:chgData name="Rebecca Salles" userId="66a2db3d815e233f" providerId="LiveId" clId="{4564D9FB-F01E-44BE-8594-DD5A92BDF058}" dt="2020-12-07T17:35:21.043" v="3607"/>
          <ac:cxnSpMkLst>
            <pc:docMk/>
            <pc:sldMk cId="893814841" sldId="1234"/>
            <ac:cxnSpMk id="13" creationId="{81B0528D-CBBA-42EB-A823-8728DAEE09B1}"/>
          </ac:cxnSpMkLst>
        </pc:cxnChg>
      </pc:sldChg>
      <pc:sldChg chg="add del">
        <pc:chgData name="Rebecca Salles" userId="66a2db3d815e233f" providerId="LiveId" clId="{4564D9FB-F01E-44BE-8594-DD5A92BDF058}" dt="2020-09-10T18:54:31.259" v="162" actId="47"/>
        <pc:sldMkLst>
          <pc:docMk/>
          <pc:sldMk cId="3725394372" sldId="1234"/>
        </pc:sldMkLst>
      </pc:sldChg>
      <pc:sldChg chg="modSp add del mod modNotes modNotesTx">
        <pc:chgData name="Rebecca Salles" userId="66a2db3d815e233f" providerId="LiveId" clId="{4564D9FB-F01E-44BE-8594-DD5A92BDF058}" dt="2020-12-07T19:17:15.746" v="3812" actId="47"/>
        <pc:sldMkLst>
          <pc:docMk/>
          <pc:sldMk cId="2803623900" sldId="123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2" creationId="{C9CA83F3-4CAA-42B1-8200-9A8FBFB7321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10" creationId="{9F6F8780-F65C-4CC2-901C-1EB59B343F1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803623900" sldId="1235"/>
            <ac:spMk id="13" creationId="{B45E6090-B17F-4C66-9698-08EF388AFCFD}"/>
          </ac:spMkLst>
        </pc:spChg>
      </pc:sldChg>
      <pc:sldChg chg="delSp modSp add mod ord modNotes modNotesTx">
        <pc:chgData name="Rebecca Salles" userId="66a2db3d815e233f" providerId="LiveId" clId="{4564D9FB-F01E-44BE-8594-DD5A92BDF058}" dt="2020-12-08T14:22:44.806" v="6218" actId="20577"/>
        <pc:sldMkLst>
          <pc:docMk/>
          <pc:sldMk cId="2336262682" sldId="1236"/>
        </pc:sldMkLst>
        <pc:spChg chg="del mod">
          <ac:chgData name="Rebecca Salles" userId="66a2db3d815e233f" providerId="LiveId" clId="{4564D9FB-F01E-44BE-8594-DD5A92BDF058}" dt="2020-12-07T20:10:32.972" v="4106" actId="478"/>
          <ac:spMkLst>
            <pc:docMk/>
            <pc:sldMk cId="2336262682" sldId="1236"/>
            <ac:spMk id="3" creationId="{9394B25A-75D4-4347-AB22-C35B81D4465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6262682" sldId="1236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6262682" sldId="1236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6262682" sldId="1236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20:35:59.694" v="4344" actId="20577"/>
          <ac:spMkLst>
            <pc:docMk/>
            <pc:sldMk cId="2336262682" sldId="1236"/>
            <ac:spMk id="13" creationId="{B45E6090-B17F-4C66-9698-08EF388AFCFD}"/>
          </ac:spMkLst>
        </pc:spChg>
        <pc:graphicFrameChg chg="mod modGraphic">
          <ac:chgData name="Rebecca Salles" userId="66a2db3d815e233f" providerId="LiveId" clId="{4564D9FB-F01E-44BE-8594-DD5A92BDF058}" dt="2020-12-08T14:22:44.806" v="6218" actId="20577"/>
          <ac:graphicFrameMkLst>
            <pc:docMk/>
            <pc:sldMk cId="2336262682" sldId="1236"/>
            <ac:graphicFrameMk id="2" creationId="{B7C355CC-C07D-43D2-9D11-67F64B6D755B}"/>
          </ac:graphicFrameMkLst>
        </pc:graphicFrameChg>
      </pc:sldChg>
      <pc:sldChg chg="modSp add del mod ord modNotesTx">
        <pc:chgData name="Rebecca Salles" userId="66a2db3d815e233f" providerId="LiveId" clId="{4564D9FB-F01E-44BE-8594-DD5A92BDF058}" dt="2020-09-18T20:51:06.743" v="3147" actId="2696"/>
        <pc:sldMkLst>
          <pc:docMk/>
          <pc:sldMk cId="4127500050" sldId="1237"/>
        </pc:sldMkLst>
        <pc:spChg chg="mod">
          <ac:chgData name="Rebecca Salles" userId="66a2db3d815e233f" providerId="LiveId" clId="{4564D9FB-F01E-44BE-8594-DD5A92BDF058}" dt="2020-09-18T18:06:07.093" v="2463" actId="113"/>
          <ac:spMkLst>
            <pc:docMk/>
            <pc:sldMk cId="4127500050" sldId="1237"/>
            <ac:spMk id="330" creationId="{0D5C72E4-7CE4-418D-959F-1721E4ED587F}"/>
          </ac:spMkLst>
        </pc:spChg>
      </pc:sldChg>
      <pc:sldChg chg="addSp delSp modSp add del mod modNotes modNotesTx">
        <pc:chgData name="Rebecca Salles" userId="66a2db3d815e233f" providerId="LiveId" clId="{4564D9FB-F01E-44BE-8594-DD5A92BDF058}" dt="2020-12-07T17:45:48.839" v="3695" actId="47"/>
        <pc:sldMkLst>
          <pc:docMk/>
          <pc:sldMk cId="2331324218" sldId="1238"/>
        </pc:sldMkLst>
        <pc:spChg chg="add del mod">
          <ac:chgData name="Rebecca Salles" userId="66a2db3d815e233f" providerId="LiveId" clId="{4564D9FB-F01E-44BE-8594-DD5A92BDF058}" dt="2020-09-14T21:51:53.742" v="890" actId="478"/>
          <ac:spMkLst>
            <pc:docMk/>
            <pc:sldMk cId="2331324218" sldId="1238"/>
            <ac:spMk id="4" creationId="{A44B7132-4FDB-41E8-A63F-E6509CD1935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324218" sldId="1238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324218" sldId="1238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324218" sldId="1238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331324218" sldId="1238"/>
            <ac:spMk id="11" creationId="{E4919AD2-0C09-4175-85CB-E5EA485074BD}"/>
          </ac:spMkLst>
        </pc:spChg>
        <pc:spChg chg="del">
          <ac:chgData name="Rebecca Salles" userId="66a2db3d815e233f" providerId="LiveId" clId="{4564D9FB-F01E-44BE-8594-DD5A92BDF058}" dt="2020-09-14T21:51:49.815" v="889" actId="478"/>
          <ac:spMkLst>
            <pc:docMk/>
            <pc:sldMk cId="2331324218" sldId="1238"/>
            <ac:spMk id="20" creationId="{222D937D-825C-4BFE-ABED-1BE455FDF72A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2331324218" sldId="1238"/>
            <ac:graphicFrameMk id="2" creationId="{90BA580B-755A-47EA-B919-FFC7B83D8AEE}"/>
          </ac:graphicFrameMkLst>
        </pc:graphicFrameChg>
      </pc:sldChg>
      <pc:sldChg chg="modSp add del mod ord modShow modNotes modNotesTx">
        <pc:chgData name="Rebecca Salles" userId="66a2db3d815e233f" providerId="LiveId" clId="{4564D9FB-F01E-44BE-8594-DD5A92BDF058}" dt="2020-12-07T20:02:50.203" v="3994" actId="47"/>
        <pc:sldMkLst>
          <pc:docMk/>
          <pc:sldMk cId="2093638682" sldId="1239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093638682" sldId="1239"/>
            <ac:spMk id="3" creationId="{9394B25A-75D4-4347-AB22-C35B81D4465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093638682" sldId="1239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093638682" sldId="1239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093638682" sldId="1239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093638682" sldId="1239"/>
            <ac:spMk id="13" creationId="{B45E6090-B17F-4C66-9698-08EF388AFCFD}"/>
          </ac:spMkLst>
        </pc:spChg>
        <pc:graphicFrameChg chg="mod modGraphic">
          <ac:chgData name="Rebecca Salles" userId="66a2db3d815e233f" providerId="LiveId" clId="{4564D9FB-F01E-44BE-8594-DD5A92BDF058}" dt="2020-12-07T17:35:21.043" v="3607"/>
          <ac:graphicFrameMkLst>
            <pc:docMk/>
            <pc:sldMk cId="2093638682" sldId="1239"/>
            <ac:graphicFrameMk id="2" creationId="{B7C355CC-C07D-43D2-9D11-67F64B6D755B}"/>
          </ac:graphicFrameMkLst>
        </pc:graphicFrameChg>
      </pc:sldChg>
      <pc:sldChg chg="addSp delSp modSp add del mod ord modShow modNotes modNotesTx">
        <pc:chgData name="Rebecca Salles" userId="66a2db3d815e233f" providerId="LiveId" clId="{4564D9FB-F01E-44BE-8594-DD5A92BDF058}" dt="2020-12-07T23:09:05.129" v="6009" actId="47"/>
        <pc:sldMkLst>
          <pc:docMk/>
          <pc:sldMk cId="1744291019" sldId="1240"/>
        </pc:sldMkLst>
        <pc:spChg chg="mod topLvl">
          <ac:chgData name="Rebecca Salles" userId="66a2db3d815e233f" providerId="LiveId" clId="{4564D9FB-F01E-44BE-8594-DD5A92BDF058}" dt="2020-12-07T22:42:33.665" v="5965" actId="1038"/>
          <ac:spMkLst>
            <pc:docMk/>
            <pc:sldMk cId="1744291019" sldId="1240"/>
            <ac:spMk id="2" creationId="{1AC3EAD9-4336-44EA-9779-F06B59BD7AA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" creationId="{457D54F3-F8B9-4DDF-A806-4C8583EB241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4" creationId="{5787BC26-84D1-4988-A318-9FBA9B86C6C2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3" creationId="{B45E6090-B17F-4C66-9698-08EF388AFCF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65" creationId="{1F24ADC3-5597-4CD5-A744-9607BD32D12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66" creationId="{26A9F769-5992-4348-8831-291AE947134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0" creationId="{3DEB04DA-EBE7-4674-B75D-AC84F979FFB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2" creationId="{4A6F19B4-289A-4C66-A569-16A81BF9AE5E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3" creationId="{780DABB9-DC19-4BB2-AF6E-1C35562B50D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6" creationId="{8E5B56CF-D3EE-4808-9422-BD2CFD1D7B3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7" creationId="{56B64AEB-2623-4807-B122-8217D9FCDD1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8" creationId="{6DD93E51-773D-4A7F-A471-5BE9C1DBCBA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179" creationId="{6B29705D-B5FF-4D37-B35F-40EC0B080F16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2" creationId="{76007BBB-40AF-4AA5-AE6E-3EDD055CE43B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3" creationId="{1FB79A68-AFF8-4FF3-A37D-1E03467E1BCB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4" creationId="{8EA41203-94EA-4C21-8283-3301214E85DC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5" creationId="{23357D9F-A31D-48F8-B4BF-1F257F4F07C5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6" creationId="{18B4F7B2-A3BC-479E-A716-FABA3D57B326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7" creationId="{323C51C6-177F-4D07-B3A2-7EF0116B7A1E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8" creationId="{F6186ABF-9485-4485-8231-1ACE923ADF31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89" creationId="{2A030020-17FD-465B-BF26-AFAABFC8F046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0" creationId="{0BA0AD03-AF0A-4578-8355-33E392CAD5F9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1" creationId="{E2FB6903-AE8E-49EC-9E3F-02F99AEECCF0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2" creationId="{35BB11F7-6621-4887-91C0-C68EBD9B6194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3" creationId="{75C1B50E-034B-40C7-921D-5ED6766C837A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4" creationId="{F7C74A66-E648-4568-933F-FC6DA6FDA2C0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5" creationId="{DBC77CD1-BAAE-4527-9BA3-8D1BD924426D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6" creationId="{143254FB-05B5-4BCC-A129-1CFA3377C373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7" creationId="{E6BCD342-EC3B-4A7F-8403-1E03351778A9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8" creationId="{75790252-98E8-494D-ADFC-3B0898E62044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199" creationId="{D7FC2AD5-9F72-4523-98FD-01A1602CDCC3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0" creationId="{C3A3B82D-09C1-45D6-8CCB-E6CC245414CB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1" creationId="{38B1FECD-55EC-43BB-A34D-923DA5931B15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2" creationId="{7E768560-747A-4E75-9C9B-B2BEC3A0F870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3" creationId="{67071285-7338-4A92-A492-D8EAF8096812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4" creationId="{C0A1C94B-18FE-436A-8AA0-395F29CED8A1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5" creationId="{1163D0E4-2D74-4F16-AC55-2AE2448C3693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6" creationId="{E0811132-FF87-4E7F-BF96-8138C7C01984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7" creationId="{46EEF5C3-D500-448B-8B24-CC529F97365C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8" creationId="{A134BBCF-3E6A-4C60-AB1F-657E0B8702C6}"/>
          </ac:spMkLst>
        </pc:spChg>
        <pc:spChg chg="mod topLvl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09" creationId="{1F1E0FED-91E8-4674-B029-75D2F3058FEF}"/>
          </ac:spMkLst>
        </pc:spChg>
        <pc:spChg chg="del mod">
          <ac:chgData name="Rebecca Salles" userId="66a2db3d815e233f" providerId="LiveId" clId="{4564D9FB-F01E-44BE-8594-DD5A92BDF058}" dt="2020-12-07T22:47:38.220" v="5969" actId="478"/>
          <ac:spMkLst>
            <pc:docMk/>
            <pc:sldMk cId="1744291019" sldId="1240"/>
            <ac:spMk id="213" creationId="{C96B9135-4497-4503-B482-AE94CE18FD44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16" creationId="{6BDCF19F-7F0A-4BB3-B4A2-00296C97ED5F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17" creationId="{A1031A78-DD6C-4ABB-B459-C0DB1F3A8ED7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26" creationId="{62690DC0-2A7C-488E-B47F-75C5A350D39F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1" creationId="{127D6ABE-B6FE-4D44-88F6-DB6266C6E3F3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2" creationId="{22AC9F8A-C7C9-4BD5-A9BF-6B80C1A223B4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3" creationId="{950C86ED-9E4B-45BB-894C-98FD281CA360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4" creationId="{D5D9DBB6-B0F8-49A3-BC87-E00C0C18362F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5" creationId="{8B62A716-940F-4CE1-8B3E-8B1A7F06F407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6" creationId="{DCD6D118-1C86-4FBF-814B-1C3B7708B9E7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7" creationId="{6C81AA99-7CFB-40A3-A850-E4518130D419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8" creationId="{66D4B5F7-8601-4052-87A8-D6F0585A64D0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39" creationId="{6AF09FE4-8961-4808-BA5E-90D9ACCFF466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240" creationId="{078E7B2D-12C9-408B-82E2-542EA9715531}"/>
          </ac:spMkLst>
        </pc:spChg>
        <pc:spChg chg="mod">
          <ac:chgData name="Rebecca Salles" userId="66a2db3d815e233f" providerId="LiveId" clId="{4564D9FB-F01E-44BE-8594-DD5A92BDF058}" dt="2020-12-07T22:32:30.270" v="5571" actId="20577"/>
          <ac:spMkLst>
            <pc:docMk/>
            <pc:sldMk cId="1744291019" sldId="1240"/>
            <ac:spMk id="241" creationId="{D7DE4B6C-F7C7-4A77-BC29-CE9E6A5FE1FC}"/>
          </ac:spMkLst>
        </pc:spChg>
        <pc:spChg chg="mod">
          <ac:chgData name="Rebecca Salles" userId="66a2db3d815e233f" providerId="LiveId" clId="{4564D9FB-F01E-44BE-8594-DD5A92BDF058}" dt="2020-12-07T22:32:48.710" v="5583" actId="20577"/>
          <ac:spMkLst>
            <pc:docMk/>
            <pc:sldMk cId="1744291019" sldId="1240"/>
            <ac:spMk id="242" creationId="{A21110AC-2A2B-4275-AA61-2BDC9BA76D1F}"/>
          </ac:spMkLst>
        </pc:spChg>
        <pc:spChg chg="del mod">
          <ac:chgData name="Rebecca Salles" userId="66a2db3d815e233f" providerId="LiveId" clId="{4564D9FB-F01E-44BE-8594-DD5A92BDF058}" dt="2020-12-07T22:37:15.260" v="5712" actId="478"/>
          <ac:spMkLst>
            <pc:docMk/>
            <pc:sldMk cId="1744291019" sldId="1240"/>
            <ac:spMk id="258" creationId="{12523397-8236-4A18-9CDC-C77B224E6057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59" creationId="{904AF180-ADC1-42DF-891F-E870E85DFFD9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60" creationId="{F103CBA1-7918-4765-ACE1-CCDC6538ABA6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61" creationId="{7398EC18-CE39-4541-9FFE-2133E10B8FBC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62" creationId="{D7B83708-03A9-463F-A9D7-4A393512F9FF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63" creationId="{24784872-36DF-4958-A817-F6AAFEF691FC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64" creationId="{ADF1D4C6-973F-4FA2-8C65-9EEB5FC9D320}"/>
          </ac:spMkLst>
        </pc:spChg>
        <pc:spChg chg="mod">
          <ac:chgData name="Rebecca Salles" userId="66a2db3d815e233f" providerId="LiveId" clId="{4564D9FB-F01E-44BE-8594-DD5A92BDF058}" dt="2020-12-07T22:32:33.027" v="5573" actId="20577"/>
          <ac:spMkLst>
            <pc:docMk/>
            <pc:sldMk cId="1744291019" sldId="1240"/>
            <ac:spMk id="265" creationId="{216A10AE-5B38-456B-A146-92790A5ECA9F}"/>
          </ac:spMkLst>
        </pc:spChg>
        <pc:spChg chg="mod">
          <ac:chgData name="Rebecca Salles" userId="66a2db3d815e233f" providerId="LiveId" clId="{4564D9FB-F01E-44BE-8594-DD5A92BDF058}" dt="2020-12-07T22:32:42.287" v="5577" actId="20577"/>
          <ac:spMkLst>
            <pc:docMk/>
            <pc:sldMk cId="1744291019" sldId="1240"/>
            <ac:spMk id="266" creationId="{D35A81BF-7019-42CC-8257-9AC5B989C604}"/>
          </ac:spMkLst>
        </pc:spChg>
        <pc:spChg chg="mod">
          <ac:chgData name="Rebecca Salles" userId="66a2db3d815e233f" providerId="LiveId" clId="{4564D9FB-F01E-44BE-8594-DD5A92BDF058}" dt="2020-12-07T22:32:36.951" v="5575" actId="20577"/>
          <ac:spMkLst>
            <pc:docMk/>
            <pc:sldMk cId="1744291019" sldId="1240"/>
            <ac:spMk id="267" creationId="{52532AC0-2983-4DE5-AD4A-3FDA4173B91D}"/>
          </ac:spMkLst>
        </pc:spChg>
        <pc:spChg chg="mod">
          <ac:chgData name="Rebecca Salles" userId="66a2db3d815e233f" providerId="LiveId" clId="{4564D9FB-F01E-44BE-8594-DD5A92BDF058}" dt="2020-12-07T22:32:45.926" v="5581" actId="20577"/>
          <ac:spMkLst>
            <pc:docMk/>
            <pc:sldMk cId="1744291019" sldId="1240"/>
            <ac:spMk id="268" creationId="{A0D51F0E-4A20-44C8-931B-71E5A38FA3C5}"/>
          </ac:spMkLst>
        </pc:spChg>
        <pc:spChg chg="mod">
          <ac:chgData name="Rebecca Salles" userId="66a2db3d815e233f" providerId="LiveId" clId="{4564D9FB-F01E-44BE-8594-DD5A92BDF058}" dt="2020-12-07T22:32:44.391" v="5579" actId="20577"/>
          <ac:spMkLst>
            <pc:docMk/>
            <pc:sldMk cId="1744291019" sldId="1240"/>
            <ac:spMk id="269" creationId="{D2D3CF4E-BB54-4EDA-A563-6D3EC2957D45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290" creationId="{99FBD266-B0A9-42A1-A801-80462CB4976B}"/>
          </ac:spMkLst>
        </pc:spChg>
        <pc:spChg chg="del mod">
          <ac:chgData name="Rebecca Salles" userId="66a2db3d815e233f" providerId="LiveId" clId="{4564D9FB-F01E-44BE-8594-DD5A92BDF058}" dt="2020-12-07T22:39:52.510" v="5766" actId="478"/>
          <ac:spMkLst>
            <pc:docMk/>
            <pc:sldMk cId="1744291019" sldId="1240"/>
            <ac:spMk id="298" creationId="{2A90FD54-4E90-41FA-BAC8-D3C1EC729604}"/>
          </ac:spMkLst>
        </pc:spChg>
        <pc:spChg chg="del mod">
          <ac:chgData name="Rebecca Salles" userId="66a2db3d815e233f" providerId="LiveId" clId="{4564D9FB-F01E-44BE-8594-DD5A92BDF058}" dt="2020-12-07T22:39:44.118" v="5764" actId="478"/>
          <ac:spMkLst>
            <pc:docMk/>
            <pc:sldMk cId="1744291019" sldId="1240"/>
            <ac:spMk id="306" creationId="{B3B13AFD-27FA-43A8-9586-FF25873968A7}"/>
          </ac:spMkLst>
        </pc:spChg>
        <pc:spChg chg="mod">
          <ac:chgData name="Rebecca Salles" userId="66a2db3d815e233f" providerId="LiveId" clId="{4564D9FB-F01E-44BE-8594-DD5A92BDF058}" dt="2020-12-07T22:32:51.495" v="5585" actId="20577"/>
          <ac:spMkLst>
            <pc:docMk/>
            <pc:sldMk cId="1744291019" sldId="1240"/>
            <ac:spMk id="309" creationId="{A1184D21-9000-4E50-A204-FC23590D2536}"/>
          </ac:spMkLst>
        </pc:spChg>
        <pc:spChg chg="mod">
          <ac:chgData name="Rebecca Salles" userId="66a2db3d815e233f" providerId="LiveId" clId="{4564D9FB-F01E-44BE-8594-DD5A92BDF058}" dt="2020-12-07T22:32:53.430" v="5587" actId="20577"/>
          <ac:spMkLst>
            <pc:docMk/>
            <pc:sldMk cId="1744291019" sldId="1240"/>
            <ac:spMk id="310" creationId="{98E3CC26-B347-49E0-BF24-314122E054E8}"/>
          </ac:spMkLst>
        </pc:spChg>
        <pc:spChg chg="mod">
          <ac:chgData name="Rebecca Salles" userId="66a2db3d815e233f" providerId="LiveId" clId="{4564D9FB-F01E-44BE-8594-DD5A92BDF058}" dt="2020-12-07T22:32:57.950" v="5591" actId="20577"/>
          <ac:spMkLst>
            <pc:docMk/>
            <pc:sldMk cId="1744291019" sldId="1240"/>
            <ac:spMk id="311" creationId="{E02FB82E-548D-4FC0-86B1-C42139981E0A}"/>
          </ac:spMkLst>
        </pc:spChg>
        <pc:spChg chg="mod">
          <ac:chgData name="Rebecca Salles" userId="66a2db3d815e233f" providerId="LiveId" clId="{4564D9FB-F01E-44BE-8594-DD5A92BDF058}" dt="2020-12-07T22:32:55.687" v="5589" actId="20577"/>
          <ac:spMkLst>
            <pc:docMk/>
            <pc:sldMk cId="1744291019" sldId="1240"/>
            <ac:spMk id="312" creationId="{542B152E-5A8C-4AC5-8105-E9C85231BD02}"/>
          </ac:spMkLst>
        </pc:spChg>
        <pc:spChg chg="mod">
          <ac:chgData name="Rebecca Salles" userId="66a2db3d815e233f" providerId="LiveId" clId="{4564D9FB-F01E-44BE-8594-DD5A92BDF058}" dt="2020-12-07T22:32:59.991" v="5593" actId="20577"/>
          <ac:spMkLst>
            <pc:docMk/>
            <pc:sldMk cId="1744291019" sldId="1240"/>
            <ac:spMk id="313" creationId="{3DD5457D-FA78-40CA-8004-1F5B89ABC628}"/>
          </ac:spMkLst>
        </pc:spChg>
        <pc:spChg chg="mod">
          <ac:chgData name="Rebecca Salles" userId="66a2db3d815e233f" providerId="LiveId" clId="{4564D9FB-F01E-44BE-8594-DD5A92BDF058}" dt="2020-09-18T17:58:51.018" v="2352" actId="165"/>
          <ac:spMkLst>
            <pc:docMk/>
            <pc:sldMk cId="1744291019" sldId="1240"/>
            <ac:spMk id="313" creationId="{60C5EA12-91D1-4604-A207-259CF1672795}"/>
          </ac:spMkLst>
        </pc:spChg>
        <pc:spChg chg="mod">
          <ac:chgData name="Rebecca Salles" userId="66a2db3d815e233f" providerId="LiveId" clId="{4564D9FB-F01E-44BE-8594-DD5A92BDF058}" dt="2020-12-07T22:33:02.391" v="5595" actId="20577"/>
          <ac:spMkLst>
            <pc:docMk/>
            <pc:sldMk cId="1744291019" sldId="1240"/>
            <ac:spMk id="314" creationId="{DD76388E-E1B7-4C9E-A408-20C05136A95F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15" creationId="{6A503792-4FC3-48D8-8081-470FA6419638}"/>
          </ac:spMkLst>
        </pc:spChg>
        <pc:spChg chg="mod">
          <ac:chgData name="Rebecca Salles" userId="66a2db3d815e233f" providerId="LiveId" clId="{4564D9FB-F01E-44BE-8594-DD5A92BDF058}" dt="2020-12-07T22:33:06.446" v="5599" actId="20577"/>
          <ac:spMkLst>
            <pc:docMk/>
            <pc:sldMk cId="1744291019" sldId="1240"/>
            <ac:spMk id="316" creationId="{600CEC82-62DD-4021-BCE1-59A811A6E40E}"/>
          </ac:spMkLst>
        </pc:spChg>
        <pc:spChg chg="del">
          <ac:chgData name="Rebecca Salles" userId="66a2db3d815e233f" providerId="LiveId" clId="{4564D9FB-F01E-44BE-8594-DD5A92BDF058}" dt="2020-09-18T17:57:17.761" v="2344" actId="478"/>
          <ac:spMkLst>
            <pc:docMk/>
            <pc:sldMk cId="1744291019" sldId="1240"/>
            <ac:spMk id="319" creationId="{8F1D5A7B-8725-467C-AEC5-73FB506B6CE3}"/>
          </ac:spMkLst>
        </pc:spChg>
        <pc:spChg chg="mod">
          <ac:chgData name="Rebecca Salles" userId="66a2db3d815e233f" providerId="LiveId" clId="{4564D9FB-F01E-44BE-8594-DD5A92BDF058}" dt="2020-09-18T17:58:51.018" v="2352" actId="165"/>
          <ac:spMkLst>
            <pc:docMk/>
            <pc:sldMk cId="1744291019" sldId="1240"/>
            <ac:spMk id="326" creationId="{452781A3-5B6D-4480-948E-86129DB5FA22}"/>
          </ac:spMkLst>
        </pc:spChg>
        <pc:spChg chg="mod">
          <ac:chgData name="Rebecca Salles" userId="66a2db3d815e233f" providerId="LiveId" clId="{4564D9FB-F01E-44BE-8594-DD5A92BDF058}" dt="2020-12-07T22:41:41.853" v="5842" actId="20577"/>
          <ac:spMkLst>
            <pc:docMk/>
            <pc:sldMk cId="1744291019" sldId="1240"/>
            <ac:spMk id="330" creationId="{0D5C72E4-7CE4-418D-959F-1721E4ED587F}"/>
          </ac:spMkLst>
        </pc:spChg>
        <pc:spChg chg="mod">
          <ac:chgData name="Rebecca Salles" userId="66a2db3d815e233f" providerId="LiveId" clId="{4564D9FB-F01E-44BE-8594-DD5A92BDF058}" dt="2020-12-07T22:36:55.821" v="5710" actId="165"/>
          <ac:spMkLst>
            <pc:docMk/>
            <pc:sldMk cId="1744291019" sldId="1240"/>
            <ac:spMk id="334" creationId="{34035332-EA7C-4B17-A473-9E22A801E9FA}"/>
          </ac:spMkLst>
        </pc:spChg>
        <pc:spChg chg="del">
          <ac:chgData name="Rebecca Salles" userId="66a2db3d815e233f" providerId="LiveId" clId="{4564D9FB-F01E-44BE-8594-DD5A92BDF058}" dt="2020-09-18T17:56:06.872" v="2321" actId="478"/>
          <ac:spMkLst>
            <pc:docMk/>
            <pc:sldMk cId="1744291019" sldId="1240"/>
            <ac:spMk id="338" creationId="{262572BD-E519-463E-85F5-7582B7A627F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58" creationId="{569870F7-D449-4DA8-8496-57F0E6F56AD4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59" creationId="{DC1E9878-66D1-4C96-82E6-152196AE8F7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60" creationId="{0735FCD4-A9CE-408F-90F5-710FCF49E96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61" creationId="{64BB7598-EAA5-4CE3-867B-BD56A5E5A8A9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67" creationId="{54F23CF5-38A2-4DEB-9E5D-59E8C153737C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69" creationId="{64674A50-C9C4-4159-B067-9E510474F576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71" creationId="{29CE795E-CAA6-4F97-B0E9-5B59C2C62CD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73" creationId="{2C1C6AB5-25CB-4E9D-93EB-2CFC3B948B1A}"/>
          </ac:spMkLst>
        </pc:spChg>
        <pc:spChg chg="del">
          <ac:chgData name="Rebecca Salles" userId="66a2db3d815e233f" providerId="LiveId" clId="{4564D9FB-F01E-44BE-8594-DD5A92BDF058}" dt="2020-09-18T17:59:28.446" v="2365" actId="478"/>
          <ac:spMkLst>
            <pc:docMk/>
            <pc:sldMk cId="1744291019" sldId="1240"/>
            <ac:spMk id="379" creationId="{65B0C129-467F-4FA9-9A51-D01C1F4853D5}"/>
          </ac:spMkLst>
        </pc:spChg>
        <pc:spChg chg="del">
          <ac:chgData name="Rebecca Salles" userId="66a2db3d815e233f" providerId="LiveId" clId="{4564D9FB-F01E-44BE-8594-DD5A92BDF058}" dt="2020-09-18T17:59:25.408" v="2364" actId="478"/>
          <ac:spMkLst>
            <pc:docMk/>
            <pc:sldMk cId="1744291019" sldId="1240"/>
            <ac:spMk id="380" creationId="{C9EDAA16-E627-4610-9F9C-F71F0940A694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80" creationId="{FEE662F5-6510-47FD-80C8-CDF6C6E8CDB5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81" creationId="{35723EF0-E496-4435-A98D-D9A234861AFA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82" creationId="{52BB5F82-1FEB-4714-800E-BFE17FDA5FA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84" creationId="{91BD744C-6BCB-4596-A477-E001E64DC161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89" creationId="{CFFF2860-A94A-47E8-A5AC-653090588C4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91" creationId="{ECAC5CAD-4F96-4F5B-8336-30FCA984BA2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1744291019" sldId="1240"/>
            <ac:spMk id="393" creationId="{451E515F-CCC0-4F88-9470-2AFDB0035A32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4" creationId="{B8E51FFD-55C0-4401-859C-E4AAB9667125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5" creationId="{5EA2AACA-AEFF-404D-869E-F0D978A7D9F5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6" creationId="{C634F13F-66B3-4256-BF10-54F3B1F9E14D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7" creationId="{9E42DC23-ED9C-409E-8B52-8CBEF88E058C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8" creationId="{0524460C-C482-4B7C-8157-7B29C48C471E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399" creationId="{04DD52E4-52F1-48D3-8999-94E2CEC18FF5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420" creationId="{9FEBF4E8-FD8E-4BD6-8BB8-E8E8A17507C6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428" creationId="{63C0656C-05B3-469E-9049-36F4DF0DB3EC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436" creationId="{ADE4A3D4-496F-4A5E-BC87-CA318FE61C8C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440" creationId="{8DA4F73B-85DA-49E5-B6E8-ED422FD3CB83}"/>
          </ac:spMkLst>
        </pc:spChg>
        <pc:spChg chg="mod">
          <ac:chgData name="Rebecca Salles" userId="66a2db3d815e233f" providerId="LiveId" clId="{4564D9FB-F01E-44BE-8594-DD5A92BDF058}" dt="2020-12-07T22:31:50.880" v="5565"/>
          <ac:spMkLst>
            <pc:docMk/>
            <pc:sldMk cId="1744291019" sldId="1240"/>
            <ac:spMk id="444" creationId="{7C3978FB-D0EA-46D7-A36B-54E178DA162C}"/>
          </ac:spMkLst>
        </pc:spChg>
        <pc:spChg chg="del mod">
          <ac:chgData name="Rebecca Salles" userId="66a2db3d815e233f" providerId="LiveId" clId="{4564D9FB-F01E-44BE-8594-DD5A92BDF058}" dt="2020-12-07T22:47:44.907" v="5970" actId="478"/>
          <ac:spMkLst>
            <pc:docMk/>
            <pc:sldMk cId="1744291019" sldId="1240"/>
            <ac:spMk id="454" creationId="{C60D0349-ED17-46C4-B1C1-1701C3B501F4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57" creationId="{9CE15AB5-C143-40EC-9C22-236319113984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58" creationId="{4E93E6E2-BA6C-40E5-B637-E911E1D9FE9F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59" creationId="{E626289A-5038-4D04-A813-F55CA124996D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0" creationId="{46EF3C27-7C07-4422-BEDE-5A899A160113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1" creationId="{8CB5A0A4-DE79-4450-B58D-59A4DB344E11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2" creationId="{73A5B6DB-B8D6-4F46-94A8-909737139D7D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3" creationId="{4FFDCE5E-7F2A-4310-9684-9F2B9D526807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4" creationId="{6BB91E4C-5A01-49BA-8291-1563022DB6A6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5" creationId="{AB53081A-BC10-4EA1-AB76-7376475FE45D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6" creationId="{2A8E3983-B267-40DB-9B14-998298310E69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7" creationId="{76D76DBF-6086-44DB-937F-7FCB6018F89B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8" creationId="{62461384-10F2-435A-85BE-B549D422B247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69" creationId="{9A89BF35-2168-4A99-9FE6-E71D8322BEDE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0" creationId="{482D7E3E-31E1-42C1-A177-CF5DC5FAD86A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1" creationId="{8EA349B5-1DFD-4208-B059-DB6CD96D3EF0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2" creationId="{C6DF0A8D-0EDC-46FE-8BD6-48DA3BC2F30C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3" creationId="{9CC04272-0E30-4CA8-B09B-E13A4EF7AB5D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4" creationId="{9D44461D-9AD7-4155-832F-A3180F1CFA4A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5" creationId="{5639ABBF-9037-4C12-B146-F86C6EF71128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6" creationId="{78B1BCDD-DB82-4C6C-ABB0-B2C641D905C5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7" creationId="{D11DEA17-4EA4-41B6-9327-A136A37DD6EA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8" creationId="{248223F7-F615-4DE7-BB04-1950C97824E6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79" creationId="{54B8EA3D-7973-4C43-AC1B-0D33F168CD23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80" creationId="{19397CE3-445C-41DA-85C5-FCF9362A47B5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81" creationId="{59962833-2175-4040-8C4B-BFFB3D464D37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82" creationId="{2C503B07-FFA4-4DD6-9FAE-71B66C67BC79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83" creationId="{3CCA2155-3755-4B14-8E76-0BBFC4DBD608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484" creationId="{BCFFBE4B-6CAD-415D-A737-E85808620000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4" creationId="{02558411-88EC-474B-9A6D-CDD7B2232A9A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5" creationId="{1EF0CE29-EB7D-418B-831B-B219D206D30E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6" creationId="{3221E4F5-84CF-40FD-B309-8B76A174FEDC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7" creationId="{C2CB5009-9270-4B2A-87D4-40933C8295D2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8" creationId="{8A3170B9-D6B6-40D7-893C-D0A92F24FB29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19" creationId="{B8A99C74-9E86-43B4-98A2-03A02BE6B9B9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20" creationId="{98DB5753-C120-47F4-8452-EE816785F286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41" creationId="{AB8E4B22-1719-4065-AD74-B4B1937C78A1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49" creationId="{4029AC55-04C0-430A-9F1E-A55FBAF4EA90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57" creationId="{0541F148-C307-48A6-A38A-084308BE45FB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61" creationId="{A4E9ACD0-BF61-4CCD-97EA-7405665EDF35}"/>
          </ac:spMkLst>
        </pc:spChg>
        <pc:spChg chg="mod">
          <ac:chgData name="Rebecca Salles" userId="66a2db3d815e233f" providerId="LiveId" clId="{4564D9FB-F01E-44BE-8594-DD5A92BDF058}" dt="2020-12-07T22:33:23.692" v="5655"/>
          <ac:spMkLst>
            <pc:docMk/>
            <pc:sldMk cId="1744291019" sldId="1240"/>
            <ac:spMk id="565" creationId="{94159FFF-122A-4A5D-878A-83283115D636}"/>
          </ac:spMkLst>
        </pc:spChg>
        <pc:grpChg chg="add del 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6" creationId="{2664E715-7BE3-45B2-A7DA-6FB7B9060A1D}"/>
          </ac:grpSpMkLst>
        </pc:grpChg>
        <pc:grpChg chg="add mod">
          <ac:chgData name="Rebecca Salles" userId="66a2db3d815e233f" providerId="LiveId" clId="{4564D9FB-F01E-44BE-8594-DD5A92BDF058}" dt="2020-12-07T22:34:53.571" v="5709" actId="1076"/>
          <ac:grpSpMkLst>
            <pc:docMk/>
            <pc:sldMk cId="1744291019" sldId="1240"/>
            <ac:grpSpMk id="7" creationId="{A5317250-A7CA-41AB-AFC9-655E4D6BFE19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167" creationId="{D2190544-75E0-4721-B9F7-605BA4952F7A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168" creationId="{041426C9-BC91-4A8F-8D7C-0EAAA0A84FE7}"/>
          </ac:grpSpMkLst>
        </pc:grpChg>
        <pc:grpChg chg="add del">
          <ac:chgData name="Rebecca Salles" userId="66a2db3d815e233f" providerId="LiveId" clId="{4564D9FB-F01E-44BE-8594-DD5A92BDF058}" dt="2020-09-18T17:58:51.018" v="2352" actId="165"/>
          <ac:grpSpMkLst>
            <pc:docMk/>
            <pc:sldMk cId="1744291019" sldId="1240"/>
            <ac:grpSpMk id="174" creationId="{A6CD5E79-EC8F-4966-868B-A684C49098D7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175" creationId="{3AB3CBF3-1A81-441D-B3F7-517F9F26C0C8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181" creationId="{5C0B0028-F03D-4A8F-8DEC-5365513EEEFB}"/>
          </ac:grpSpMkLst>
        </pc:grpChg>
        <pc:grpChg chg="add mod">
          <ac:chgData name="Rebecca Salles" userId="66a2db3d815e233f" providerId="LiveId" clId="{4564D9FB-F01E-44BE-8594-DD5A92BDF058}" dt="2020-12-07T22:34:09.697" v="5708" actId="1036"/>
          <ac:grpSpMkLst>
            <pc:docMk/>
            <pc:sldMk cId="1744291019" sldId="1240"/>
            <ac:grpSpMk id="210" creationId="{86D342B3-F294-474A-8662-F6AC0522CF5E}"/>
          </ac:grpSpMkLst>
        </pc:grpChg>
        <pc:grpChg chg="del">
          <ac:chgData name="Rebecca Salles" userId="66a2db3d815e233f" providerId="LiveId" clId="{4564D9FB-F01E-44BE-8594-DD5A92BDF058}" dt="2020-09-18T17:57:10.830" v="2341" actId="478"/>
          <ac:grpSpMkLst>
            <pc:docMk/>
            <pc:sldMk cId="1744291019" sldId="1240"/>
            <ac:grpSpMk id="210" creationId="{95D39E03-96C0-4BCB-9250-5132974E3AE4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11" creationId="{4200992D-2C99-4924-BB96-C4013DCAAB58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12" creationId="{20395A3A-9FE8-470A-AC23-A78EB29F317E}"/>
          </ac:grpSpMkLst>
        </pc:grpChg>
        <pc:grpChg chg="del mod topLvl">
          <ac:chgData name="Rebecca Salles" userId="66a2db3d815e233f" providerId="LiveId" clId="{4564D9FB-F01E-44BE-8594-DD5A92BDF058}" dt="2020-09-18T17:58:54.530" v="2353" actId="478"/>
          <ac:grpSpMkLst>
            <pc:docMk/>
            <pc:sldMk cId="1744291019" sldId="1240"/>
            <ac:grpSpMk id="213" creationId="{297CA96C-46D8-4DAE-B8EA-8D0EE382DE54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214" creationId="{3CA685BA-A68D-4A74-9420-5FDB77BD826C}"/>
          </ac:grpSpMkLst>
        </pc:grpChg>
        <pc:grpChg chg="del">
          <ac:chgData name="Rebecca Salles" userId="66a2db3d815e233f" providerId="LiveId" clId="{4564D9FB-F01E-44BE-8594-DD5A92BDF058}" dt="2020-09-18T17:57:15.950" v="2343" actId="478"/>
          <ac:grpSpMkLst>
            <pc:docMk/>
            <pc:sldMk cId="1744291019" sldId="1240"/>
            <ac:grpSpMk id="214" creationId="{67179A39-1225-4E92-B6C7-D9CF59C81700}"/>
          </ac:grpSpMkLst>
        </pc:grpChg>
        <pc:grpChg chg="del mod topLvl">
          <ac:chgData name="Rebecca Salles" userId="66a2db3d815e233f" providerId="LiveId" clId="{4564D9FB-F01E-44BE-8594-DD5A92BDF058}" dt="2020-09-18T17:58:54.530" v="2353" actId="478"/>
          <ac:grpSpMkLst>
            <pc:docMk/>
            <pc:sldMk cId="1744291019" sldId="1240"/>
            <ac:grpSpMk id="215" creationId="{CC7458FA-608D-4E90-8BDF-EE5BC809017F}"/>
          </ac:grpSpMkLst>
        </pc:grpChg>
        <pc:grpChg chg="del mod topLvl">
          <ac:chgData name="Rebecca Salles" userId="66a2db3d815e233f" providerId="LiveId" clId="{4564D9FB-F01E-44BE-8594-DD5A92BDF058}" dt="2020-12-07T22:39:47.512" v="5765" actId="478"/>
          <ac:grpSpMkLst>
            <pc:docMk/>
            <pc:sldMk cId="1744291019" sldId="1240"/>
            <ac:grpSpMk id="218" creationId="{B56F9826-55AA-4C84-855A-79C74311B955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19" creationId="{76BD1AFB-6A42-4F97-8DEC-4723E6E2B6D8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21" creationId="{B7821DC5-DD00-4829-A401-49356EB9D515}"/>
          </ac:grpSpMkLst>
        </pc:grpChg>
        <pc:grpChg chg="mod topLvl">
          <ac:chgData name="Rebecca Salles" userId="66a2db3d815e233f" providerId="LiveId" clId="{4564D9FB-F01E-44BE-8594-DD5A92BDF058}" dt="2020-12-07T22:39:36.287" v="5763" actId="1076"/>
          <ac:grpSpMkLst>
            <pc:docMk/>
            <pc:sldMk cId="1744291019" sldId="1240"/>
            <ac:grpSpMk id="223" creationId="{39808275-78BB-4EDE-9CF1-D84C5D492809}"/>
          </ac:grpSpMkLst>
        </pc:grpChg>
        <pc:grpChg chg="mod topLvl">
          <ac:chgData name="Rebecca Salles" userId="66a2db3d815e233f" providerId="LiveId" clId="{4564D9FB-F01E-44BE-8594-DD5A92BDF058}" dt="2020-12-07T22:39:36.287" v="5763" actId="1076"/>
          <ac:grpSpMkLst>
            <pc:docMk/>
            <pc:sldMk cId="1744291019" sldId="1240"/>
            <ac:grpSpMk id="224" creationId="{EA79C606-836F-4708-A636-E6AE86F191CD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25" creationId="{2FD782E4-C102-47FE-940F-F0559A288AAC}"/>
          </ac:grpSpMkLst>
        </pc:grpChg>
        <pc:grpChg chg="del">
          <ac:chgData name="Rebecca Salles" userId="66a2db3d815e233f" providerId="LiveId" clId="{4564D9FB-F01E-44BE-8594-DD5A92BDF058}" dt="2020-09-18T17:56:18.139" v="2326" actId="478"/>
          <ac:grpSpMkLst>
            <pc:docMk/>
            <pc:sldMk cId="1744291019" sldId="1240"/>
            <ac:grpSpMk id="226" creationId="{4B964DDC-8AAC-4689-916A-D0033843EDFF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27" creationId="{2B8298B4-A51E-43EF-A390-5DE0E7D66361}"/>
          </ac:grpSpMkLst>
        </pc:grpChg>
        <pc:grpChg chg="mod topLvl">
          <ac:chgData name="Rebecca Salles" userId="66a2db3d815e233f" providerId="LiveId" clId="{4564D9FB-F01E-44BE-8594-DD5A92BDF058}" dt="2020-12-07T22:39:36.287" v="5763" actId="1076"/>
          <ac:grpSpMkLst>
            <pc:docMk/>
            <pc:sldMk cId="1744291019" sldId="1240"/>
            <ac:grpSpMk id="228" creationId="{BFF18E27-2505-4403-81FD-F7125BECCC5E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29" creationId="{085C7A2F-862F-48B3-8B71-B1370A103F76}"/>
          </ac:grpSpMkLst>
        </pc:grpChg>
        <pc:grpChg chg="mod topLvl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30" creationId="{8963FF50-9381-42D5-9CAF-0E06B91DDACD}"/>
          </ac:grpSpMkLst>
        </pc:grpChg>
        <pc:grpChg chg="del">
          <ac:chgData name="Rebecca Salles" userId="66a2db3d815e233f" providerId="LiveId" clId="{4564D9FB-F01E-44BE-8594-DD5A92BDF058}" dt="2020-09-18T17:56:23.544" v="2328" actId="478"/>
          <ac:grpSpMkLst>
            <pc:docMk/>
            <pc:sldMk cId="1744291019" sldId="1240"/>
            <ac:grpSpMk id="231" creationId="{AFCC9B38-BB7A-4CCC-A817-6FB82CF94767}"/>
          </ac:grpSpMkLst>
        </pc:grpChg>
        <pc:grpChg chg="del">
          <ac:chgData name="Rebecca Salles" userId="66a2db3d815e233f" providerId="LiveId" clId="{4564D9FB-F01E-44BE-8594-DD5A92BDF058}" dt="2020-09-18T17:56:38.483" v="2333" actId="478"/>
          <ac:grpSpMkLst>
            <pc:docMk/>
            <pc:sldMk cId="1744291019" sldId="1240"/>
            <ac:grpSpMk id="232" creationId="{0F8FF8C2-49A8-4EDB-B16D-BDFFDE318F04}"/>
          </ac:grpSpMkLst>
        </pc:grpChg>
        <pc:grpChg chg="del">
          <ac:chgData name="Rebecca Salles" userId="66a2db3d815e233f" providerId="LiveId" clId="{4564D9FB-F01E-44BE-8594-DD5A92BDF058}" dt="2020-09-18T17:56:47.009" v="2335" actId="478"/>
          <ac:grpSpMkLst>
            <pc:docMk/>
            <pc:sldMk cId="1744291019" sldId="1240"/>
            <ac:grpSpMk id="233" creationId="{CDAB54DC-6026-4F3D-9086-5B425F673720}"/>
          </ac:grpSpMkLst>
        </pc:grpChg>
        <pc:grpChg chg="del">
          <ac:chgData name="Rebecca Salles" userId="66a2db3d815e233f" providerId="LiveId" clId="{4564D9FB-F01E-44BE-8594-DD5A92BDF058}" dt="2020-09-18T17:56:27.410" v="2330" actId="478"/>
          <ac:grpSpMkLst>
            <pc:docMk/>
            <pc:sldMk cId="1744291019" sldId="1240"/>
            <ac:grpSpMk id="238" creationId="{01D28B23-D924-47E9-89DA-468CA4950B19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43" creationId="{4CA59A28-8FBA-419D-A7E0-53837A7CFF1E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48" creationId="{3F0812FA-D9DD-48D1-83DD-E34647817B59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53" creationId="{D0D4DBA5-E36B-40E7-BB67-777D6E7E244F}"/>
          </ac:grpSpMkLst>
        </pc:grpChg>
        <pc:grpChg chg="del">
          <ac:chgData name="Rebecca Salles" userId="66a2db3d815e233f" providerId="LiveId" clId="{4564D9FB-F01E-44BE-8594-DD5A92BDF058}" dt="2020-09-18T17:56:20.719" v="2327" actId="478"/>
          <ac:grpSpMkLst>
            <pc:docMk/>
            <pc:sldMk cId="1744291019" sldId="1240"/>
            <ac:grpSpMk id="265" creationId="{4085FE98-62BC-4AE0-8D07-8ABAC5E103DF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70" creationId="{AF559042-8BA5-4106-B5FB-DD3420A6118C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75" creationId="{C9DE52A9-0E7A-4CEF-B661-7581EA97B822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80" creationId="{E95FE0D0-E2BF-4DB6-B224-00CE562A0233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85" creationId="{19224038-D827-4C33-A8D2-24B4BA597CB7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87" creationId="{A09652FA-EC81-44AD-8250-F984BBA8C75D}"/>
          </ac:grpSpMkLst>
        </pc:grpChg>
        <pc:grpChg chg="del mod">
          <ac:chgData name="Rebecca Salles" userId="66a2db3d815e233f" providerId="LiveId" clId="{4564D9FB-F01E-44BE-8594-DD5A92BDF058}" dt="2020-12-07T22:37:40.447" v="5716" actId="478"/>
          <ac:grpSpMkLst>
            <pc:docMk/>
            <pc:sldMk cId="1744291019" sldId="1240"/>
            <ac:grpSpMk id="293" creationId="{3CFEFD3C-C928-4560-BF43-09D1AF8D827E}"/>
          </ac:grpSpMkLst>
        </pc:grpChg>
        <pc:grpChg chg="mod">
          <ac:chgData name="Rebecca Salles" userId="66a2db3d815e233f" providerId="LiveId" clId="{4564D9FB-F01E-44BE-8594-DD5A92BDF058}" dt="2020-12-07T22:36:55.821" v="5710" actId="165"/>
          <ac:grpSpMkLst>
            <pc:docMk/>
            <pc:sldMk cId="1744291019" sldId="1240"/>
            <ac:grpSpMk id="295" creationId="{F2D6499C-E3EA-4EA7-92E1-29BAAAEFC74B}"/>
          </ac:grpSpMkLst>
        </pc:grpChg>
        <pc:grpChg chg="del mod">
          <ac:chgData name="Rebecca Salles" userId="66a2db3d815e233f" providerId="LiveId" clId="{4564D9FB-F01E-44BE-8594-DD5A92BDF058}" dt="2020-12-07T22:37:38.449" v="5715" actId="478"/>
          <ac:grpSpMkLst>
            <pc:docMk/>
            <pc:sldMk cId="1744291019" sldId="1240"/>
            <ac:grpSpMk id="301" creationId="{929242DB-2A14-4FD7-814B-EAB6B292E524}"/>
          </ac:grpSpMkLst>
        </pc:grpChg>
        <pc:grpChg chg="mod topLvl">
          <ac:chgData name="Rebecca Salles" userId="66a2db3d815e233f" providerId="LiveId" clId="{4564D9FB-F01E-44BE-8594-DD5A92BDF058}" dt="2020-12-07T22:39:47.512" v="5765" actId="478"/>
          <ac:grpSpMkLst>
            <pc:docMk/>
            <pc:sldMk cId="1744291019" sldId="1240"/>
            <ac:grpSpMk id="303" creationId="{F3608E23-08A8-4C90-8D09-21E6185248C5}"/>
          </ac:grpSpMkLst>
        </pc:grpChg>
        <pc:grpChg chg="mod">
          <ac:chgData name="Rebecca Salles" userId="66a2db3d815e233f" providerId="LiveId" clId="{4564D9FB-F01E-44BE-8594-DD5A92BDF058}" dt="2020-09-18T17:58:51.018" v="2352" actId="165"/>
          <ac:grpSpMkLst>
            <pc:docMk/>
            <pc:sldMk cId="1744291019" sldId="1240"/>
            <ac:grpSpMk id="309" creationId="{E4EB0B2E-0AA7-42EB-87A2-1F21295541AC}"/>
          </ac:grpSpMkLst>
        </pc:grpChg>
        <pc:grpChg chg="del">
          <ac:chgData name="Rebecca Salles" userId="66a2db3d815e233f" providerId="LiveId" clId="{4564D9FB-F01E-44BE-8594-DD5A92BDF058}" dt="2020-09-18T17:57:17.761" v="2344" actId="478"/>
          <ac:grpSpMkLst>
            <pc:docMk/>
            <pc:sldMk cId="1744291019" sldId="1240"/>
            <ac:grpSpMk id="316" creationId="{3A0CF6DC-DFFE-43F0-9AE9-7F9035762CD4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17" creationId="{C33EDD9D-4EE6-494B-A135-4BB8455B03BF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18" creationId="{13658E2F-B4FD-4BE0-B321-467AC5B3ADC2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19" creationId="{CB0DE18A-EB25-477C-B58A-9F2DCE24BDA0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0" creationId="{52767815-2197-4F52-A5F2-38617E3ED5DB}"/>
          </ac:grpSpMkLst>
        </pc:grpChg>
        <pc:grpChg chg="mod">
          <ac:chgData name="Rebecca Salles" userId="66a2db3d815e233f" providerId="LiveId" clId="{4564D9FB-F01E-44BE-8594-DD5A92BDF058}" dt="2020-09-18T17:58:51.018" v="2352" actId="165"/>
          <ac:grpSpMkLst>
            <pc:docMk/>
            <pc:sldMk cId="1744291019" sldId="1240"/>
            <ac:grpSpMk id="322" creationId="{BF807C97-AA76-46AF-8AB5-C757FE1BD08E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2" creationId="{E7EA9773-BBED-4A20-BC77-FBB9F1518645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4" creationId="{51252B4C-BC1C-448B-94F1-4663DB10753D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5" creationId="{CFB93781-D875-4A0C-9C69-65CF8E28B7C2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6" creationId="{CA96F466-5DCD-48D2-BC7D-4EDB0187CA37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7" creationId="{D2AC93D4-B624-4FF0-A667-F3C5F5B7A1BD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28" creationId="{260B61AC-35DF-4DE4-8695-7198EDE81DE3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37" creationId="{83723783-25EA-4358-9F4A-0AADE672444F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38" creationId="{2A6D96B6-FE48-4D39-90C0-D812B5D460E2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39" creationId="{48312C91-07D0-4D15-9D54-AA2EE276C225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44" creationId="{EFDD9463-7D52-420F-9E65-F118812026FF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53" creationId="{595CA7C4-0495-43E0-ABD8-D6438D936FA5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54" creationId="{CA25AC83-4533-4A31-9B96-2568CD4DE7EB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55" creationId="{95574246-E9F4-4498-A45A-B3853EC1FB06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57" creationId="{7339A6FD-E523-413C-96F3-CCAA1B75B305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62" creationId="{39147A77-8C46-406A-B644-90A0FF81950F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63" creationId="{C4D1CE99-6C2B-411B-AAC6-B9529EE8CA87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64" creationId="{8222DF76-D050-420C-9B14-62DA49DACA12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65" creationId="{CA8FC0F8-C932-47E5-B91D-4631248D0766}"/>
          </ac:grpSpMkLst>
        </pc:grpChg>
        <pc:grpChg chg="del">
          <ac:chgData name="Rebecca Salles" userId="66a2db3d815e233f" providerId="LiveId" clId="{4564D9FB-F01E-44BE-8594-DD5A92BDF058}" dt="2020-09-18T17:59:28.446" v="2365" actId="478"/>
          <ac:grpSpMkLst>
            <pc:docMk/>
            <pc:sldMk cId="1744291019" sldId="1240"/>
            <ac:grpSpMk id="372" creationId="{C871B2AC-BF0A-405B-A30F-B3E90D805C69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74" creationId="{C04B90A8-BFD7-458A-B327-04C43BCA4BDB}"/>
          </ac:grpSpMkLst>
        </pc:grpChg>
        <pc:grpChg chg="del">
          <ac:chgData name="Rebecca Salles" userId="66a2db3d815e233f" providerId="LiveId" clId="{4564D9FB-F01E-44BE-8594-DD5A92BDF058}" dt="2020-09-18T17:59:25.408" v="2364" actId="478"/>
          <ac:grpSpMkLst>
            <pc:docMk/>
            <pc:sldMk cId="1744291019" sldId="1240"/>
            <ac:grpSpMk id="375" creationId="{1B048DBA-B102-458D-BD71-2C5197519C5C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375" creationId="{9D421916-42D5-4D13-A75D-AE42F29614DA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83" creationId="{54F0394E-272E-431D-95E0-79718F558416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85" creationId="{D52497D6-904C-4385-B1EC-559EF7EB393B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86" creationId="{DAB37608-B591-4D24-908A-5F09DD5E3E99}"/>
          </ac:grpSpMkLst>
        </pc:grpChg>
        <pc:grpChg chg="mod">
          <ac:chgData name="Rebecca Salles" userId="66a2db3d815e233f" providerId="LiveId" clId="{4564D9FB-F01E-44BE-8594-DD5A92BDF058}" dt="2020-12-07T17:35:21.043" v="3607"/>
          <ac:grpSpMkLst>
            <pc:docMk/>
            <pc:sldMk cId="1744291019" sldId="1240"/>
            <ac:grpSpMk id="387" creationId="{F7AD5E15-B847-4512-8A51-CC1BA7EC6C09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00" creationId="{FB90F525-E83C-4A7A-BA50-FBA9F758029F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05" creationId="{0C9D8D8D-B8BB-40A4-A3E9-C92A88AE0401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10" creationId="{AE651B91-42C6-4DC0-BDB5-24BDF8F359E8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15" creationId="{AAC5B78C-33E0-4423-A7AE-CD3AB9FFDF9D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17" creationId="{242073CC-25EE-4856-8E85-F3F091E6362D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23" creationId="{EA033BA6-16BE-45DF-B463-F6D1E850BC91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25" creationId="{D5008FB2-D3FF-4A64-9820-61ACF8D18872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31" creationId="{E0A0DE56-D459-4A04-B21E-5167AE2FC6BD}"/>
          </ac:grpSpMkLst>
        </pc:grpChg>
        <pc:grpChg chg="mod">
          <ac:chgData name="Rebecca Salles" userId="66a2db3d815e233f" providerId="LiveId" clId="{4564D9FB-F01E-44BE-8594-DD5A92BDF058}" dt="2020-12-07T22:31:50.880" v="5565"/>
          <ac:grpSpMkLst>
            <pc:docMk/>
            <pc:sldMk cId="1744291019" sldId="1240"/>
            <ac:grpSpMk id="433" creationId="{B1DB28CA-0272-48F0-AA54-B3E457B9AE6E}"/>
          </ac:grpSpMkLst>
        </pc:grpChg>
        <pc:grpChg chg="add mod">
          <ac:chgData name="Rebecca Salles" userId="66a2db3d815e233f" providerId="LiveId" clId="{4564D9FB-F01E-44BE-8594-DD5A92BDF058}" dt="2020-12-07T22:34:09.697" v="5708" actId="1036"/>
          <ac:grpSpMkLst>
            <pc:docMk/>
            <pc:sldMk cId="1744291019" sldId="1240"/>
            <ac:grpSpMk id="453" creationId="{F98E63D6-2323-497E-A86E-BED0289651CA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55" creationId="{3A6BDBE3-D25D-4D75-9C39-2886553717BF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85" creationId="{1F28F24E-2669-4F11-9212-E485DE96A9CC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86" creationId="{D63B2389-BD15-41E5-BFA6-3B43F60FBB39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87" creationId="{D96B5EFC-DEEC-4B32-B895-6327DBDDBC81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88" creationId="{633FB1D5-E4FA-49AD-8DC0-DAA4E6E47E84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0" creationId="{8D9DA3C9-6D7F-408E-8129-A918EB0251D8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2" creationId="{77344F8A-DF8E-464D-993B-08203E68549D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3" creationId="{F095A022-6156-41AC-802B-E6C945AFADBD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4" creationId="{0717D291-6A4A-4BE4-99E0-73B83FAB5734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5" creationId="{58519454-8056-48AF-8CE7-1AFC04ADFADA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6" creationId="{1CDBA312-3A51-459F-AAF1-0715E864A019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7" creationId="{9A0A7104-B01D-4C77-BD71-911AC0E5476A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8" creationId="{BD756F3B-2174-4BEA-8160-1250BCF88D24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499" creationId="{D065D16C-0B14-4AF5-9392-9A13F8F83BCA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04" creationId="{C27CFEEF-0D72-438F-85D3-B159862974D0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09" creationId="{C708F00D-5F39-4703-8520-D4BC8CEE8220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21" creationId="{66104C0F-E691-4A94-8D84-FC54A914CFAE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26" creationId="{1E9F3CD0-C97D-4B32-87BB-F60B3E90BD71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31" creationId="{FF9F3086-018D-4239-B1A5-2A317F9DBCCD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36" creationId="{6AD546E9-3BFD-4B91-A0DB-F5D858A0E24A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38" creationId="{D8764AA1-3B7A-4C1D-9617-C225194112D8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44" creationId="{4AC10889-92B9-47C3-BD1F-EDDB3007C36D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46" creationId="{5674E4CD-6D3F-4F08-BE36-FAE6E2CABE8B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52" creationId="{01D1A403-E523-405E-97C5-E302D113A47E}"/>
          </ac:grpSpMkLst>
        </pc:grpChg>
        <pc:grpChg chg="mod">
          <ac:chgData name="Rebecca Salles" userId="66a2db3d815e233f" providerId="LiveId" clId="{4564D9FB-F01E-44BE-8594-DD5A92BDF058}" dt="2020-12-07T22:33:23.692" v="5655"/>
          <ac:grpSpMkLst>
            <pc:docMk/>
            <pc:sldMk cId="1744291019" sldId="1240"/>
            <ac:grpSpMk id="554" creationId="{54D74982-2187-4197-B271-2B68FF267A4F}"/>
          </ac:grpSpMkLst>
        </pc:grpChg>
        <pc:picChg chg="del">
          <ac:chgData name="Rebecca Salles" userId="66a2db3d815e233f" providerId="LiveId" clId="{4564D9FB-F01E-44BE-8594-DD5A92BDF058}" dt="2020-09-18T17:56:36.102" v="2332" actId="478"/>
          <ac:picMkLst>
            <pc:docMk/>
            <pc:sldMk cId="1744291019" sldId="1240"/>
            <ac:picMk id="216" creationId="{C18C856A-F4B4-48A1-BBCA-F1414C5878B6}"/>
          </ac:picMkLst>
        </pc:picChg>
        <pc:picChg chg="del">
          <ac:chgData name="Rebecca Salles" userId="66a2db3d815e233f" providerId="LiveId" clId="{4564D9FB-F01E-44BE-8594-DD5A92BDF058}" dt="2020-09-18T17:57:13.906" v="2342" actId="478"/>
          <ac:picMkLst>
            <pc:docMk/>
            <pc:sldMk cId="1744291019" sldId="1240"/>
            <ac:picMk id="217" creationId="{79715AC0-5EA5-419B-A959-FFBE7E3399F7}"/>
          </ac:picMkLst>
        </pc:picChg>
        <pc:picChg chg="mod topLvl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20" creationId="{5F5B2794-C1E1-40B8-A5FD-F3481F2E9FF6}"/>
          </ac:picMkLst>
        </pc:picChg>
        <pc:picChg chg="mod topLvl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22" creationId="{A2396E98-7437-4D49-8513-7573AFCBE5A2}"/>
          </ac:picMkLst>
        </pc:picChg>
        <pc:picChg chg="del">
          <ac:chgData name="Rebecca Salles" userId="66a2db3d815e233f" providerId="LiveId" clId="{4564D9FB-F01E-44BE-8594-DD5A92BDF058}" dt="2020-09-18T17:56:38.483" v="2333" actId="478"/>
          <ac:picMkLst>
            <pc:docMk/>
            <pc:sldMk cId="1744291019" sldId="1240"/>
            <ac:picMk id="234" creationId="{A07D8272-2151-4466-9274-EFF4D65786FF}"/>
          </ac:picMkLst>
        </pc:picChg>
        <pc:picChg chg="del">
          <ac:chgData name="Rebecca Salles" userId="66a2db3d815e233f" providerId="LiveId" clId="{4564D9FB-F01E-44BE-8594-DD5A92BDF058}" dt="2020-09-18T17:56:23.544" v="2328" actId="478"/>
          <ac:picMkLst>
            <pc:docMk/>
            <pc:sldMk cId="1744291019" sldId="1240"/>
            <ac:picMk id="239" creationId="{A4141E5B-1C6E-45A8-A89D-9B801A303EFB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44" creationId="{EDAC3350-299F-4B2F-8976-7EA375C6CE8D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49" creationId="{ECDF824C-82DF-42E6-A747-367282B882A6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54" creationId="{F0C2FF6E-1795-4B4C-89DC-4C3B44B1DA04}"/>
          </ac:picMkLst>
        </pc:picChg>
        <pc:picChg chg="del">
          <ac:chgData name="Rebecca Salles" userId="66a2db3d815e233f" providerId="LiveId" clId="{4564D9FB-F01E-44BE-8594-DD5A92BDF058}" dt="2020-09-18T17:56:18.139" v="2326" actId="478"/>
          <ac:picMkLst>
            <pc:docMk/>
            <pc:sldMk cId="1744291019" sldId="1240"/>
            <ac:picMk id="266" creationId="{03FC0389-C4CA-4F12-927F-B0CEA07FC4DB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71" creationId="{5085B0E2-81E0-4260-B22C-D78B3ADE793C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76" creationId="{0968E336-56F3-4AF5-88A7-F4E9263302DE}"/>
          </ac:picMkLst>
        </pc:picChg>
        <pc:picChg chg="mod">
          <ac:chgData name="Rebecca Salles" userId="66a2db3d815e233f" providerId="LiveId" clId="{4564D9FB-F01E-44BE-8594-DD5A92BDF058}" dt="2020-12-07T22:39:04.162" v="5751" actId="14100"/>
          <ac:picMkLst>
            <pc:docMk/>
            <pc:sldMk cId="1744291019" sldId="1240"/>
            <ac:picMk id="281" creationId="{FA10CD11-B18D-4A24-8625-93D39E97ADF7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86" creationId="{015AE3AD-1CC3-4F10-81B1-5432FAF80C60}"/>
          </ac:picMkLst>
        </pc:picChg>
        <pc:picChg chg="mod">
          <ac:chgData name="Rebecca Salles" userId="66a2db3d815e233f" providerId="LiveId" clId="{4564D9FB-F01E-44BE-8594-DD5A92BDF058}" dt="2020-12-07T22:36:55.821" v="5710" actId="165"/>
          <ac:picMkLst>
            <pc:docMk/>
            <pc:sldMk cId="1744291019" sldId="1240"/>
            <ac:picMk id="288" creationId="{1EF91F35-DAA4-4362-B3B7-F9DABAEE21EC}"/>
          </ac:picMkLst>
        </pc:picChg>
        <pc:picChg chg="mod">
          <ac:chgData name="Rebecca Salles" userId="66a2db3d815e233f" providerId="LiveId" clId="{4564D9FB-F01E-44BE-8594-DD5A92BDF058}" dt="2020-12-07T22:40:08.841" v="5788" actId="1076"/>
          <ac:picMkLst>
            <pc:docMk/>
            <pc:sldMk cId="1744291019" sldId="1240"/>
            <ac:picMk id="294" creationId="{1AECEDF7-05FD-45F7-96A7-C406FA65D2D6}"/>
          </ac:picMkLst>
        </pc:picChg>
        <pc:picChg chg="del mod">
          <ac:chgData name="Rebecca Salles" userId="66a2db3d815e233f" providerId="LiveId" clId="{4564D9FB-F01E-44BE-8594-DD5A92BDF058}" dt="2020-12-07T22:37:40.447" v="5716" actId="478"/>
          <ac:picMkLst>
            <pc:docMk/>
            <pc:sldMk cId="1744291019" sldId="1240"/>
            <ac:picMk id="296" creationId="{FCE987B8-AA69-4A56-8E0E-FEE4E01CAF6D}"/>
          </ac:picMkLst>
        </pc:picChg>
        <pc:picChg chg="del mod topLvl">
          <ac:chgData name="Rebecca Salles" userId="66a2db3d815e233f" providerId="LiveId" clId="{4564D9FB-F01E-44BE-8594-DD5A92BDF058}" dt="2020-12-07T22:39:47.512" v="5765" actId="478"/>
          <ac:picMkLst>
            <pc:docMk/>
            <pc:sldMk cId="1744291019" sldId="1240"/>
            <ac:picMk id="302" creationId="{C57460A8-1F35-4343-938E-6C70620BEE98}"/>
          </ac:picMkLst>
        </pc:picChg>
        <pc:picChg chg="del mod">
          <ac:chgData name="Rebecca Salles" userId="66a2db3d815e233f" providerId="LiveId" clId="{4564D9FB-F01E-44BE-8594-DD5A92BDF058}" dt="2020-12-07T22:37:38.449" v="5715" actId="478"/>
          <ac:picMkLst>
            <pc:docMk/>
            <pc:sldMk cId="1744291019" sldId="1240"/>
            <ac:picMk id="304" creationId="{1A441998-5EFC-4BB7-BD8B-F1510B87B25F}"/>
          </ac:picMkLst>
        </pc:picChg>
        <pc:picChg chg="mod">
          <ac:chgData name="Rebecca Salles" userId="66a2db3d815e233f" providerId="LiveId" clId="{4564D9FB-F01E-44BE-8594-DD5A92BDF058}" dt="2020-09-18T17:58:51.018" v="2352" actId="165"/>
          <ac:picMkLst>
            <pc:docMk/>
            <pc:sldMk cId="1744291019" sldId="1240"/>
            <ac:picMk id="310" creationId="{A5ECCE0D-5552-4389-9E71-4F489AB2EA35}"/>
          </ac:picMkLst>
        </pc:picChg>
        <pc:picChg chg="mod">
          <ac:chgData name="Rebecca Salles" userId="66a2db3d815e233f" providerId="LiveId" clId="{4564D9FB-F01E-44BE-8594-DD5A92BDF058}" dt="2020-09-18T17:58:51.018" v="2352" actId="165"/>
          <ac:picMkLst>
            <pc:docMk/>
            <pc:sldMk cId="1744291019" sldId="1240"/>
            <ac:picMk id="311" creationId="{004203C1-0419-493C-83B0-863FBA1B57CC}"/>
          </ac:picMkLst>
        </pc:picChg>
        <pc:picChg chg="del">
          <ac:chgData name="Rebecca Salles" userId="66a2db3d815e233f" providerId="LiveId" clId="{4564D9FB-F01E-44BE-8594-DD5A92BDF058}" dt="2020-09-18T17:57:15.950" v="2343" actId="478"/>
          <ac:picMkLst>
            <pc:docMk/>
            <pc:sldMk cId="1744291019" sldId="1240"/>
            <ac:picMk id="317" creationId="{C0E50CD7-F4D2-4410-B2A9-5BFA5FBC480F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321" creationId="{74E69EA6-176E-4FCE-9CE9-564C6A8F549C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323" creationId="{4921EEE3-7726-4F58-9646-EC41BECFFD9B}"/>
          </ac:picMkLst>
        </pc:picChg>
        <pc:picChg chg="mod">
          <ac:chgData name="Rebecca Salles" userId="66a2db3d815e233f" providerId="LiveId" clId="{4564D9FB-F01E-44BE-8594-DD5A92BDF058}" dt="2020-09-18T17:58:51.018" v="2352" actId="165"/>
          <ac:picMkLst>
            <pc:docMk/>
            <pc:sldMk cId="1744291019" sldId="1240"/>
            <ac:picMk id="323" creationId="{885AE388-6EC7-4DD5-9819-FA16473B5F80}"/>
          </ac:picMkLst>
        </pc:picChg>
        <pc:picChg chg="mod">
          <ac:chgData name="Rebecca Salles" userId="66a2db3d815e233f" providerId="LiveId" clId="{4564D9FB-F01E-44BE-8594-DD5A92BDF058}" dt="2020-09-18T17:58:51.018" v="2352" actId="165"/>
          <ac:picMkLst>
            <pc:docMk/>
            <pc:sldMk cId="1744291019" sldId="1240"/>
            <ac:picMk id="324" creationId="{F5A648CF-B606-4D87-8ECB-B03774C0CFB4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340" creationId="{5E837DE8-57DC-4C74-9F1C-F80A022C33F8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345" creationId="{FF7768E8-9BFF-4D69-BE5B-625B2565A513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66" creationId="{7F8F49F1-1DD9-47EA-AF67-53F16251CDD4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68" creationId="{8EFEEB67-8A45-4FC4-B833-EE939CD346B7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70" creationId="{57B332EE-C900-4220-91A8-D0320808C7E0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376" creationId="{F00103D0-4EDF-4BE6-B994-63B5A8841F0F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88" creationId="{561D192F-90BB-43DD-9E59-48A5DDE93086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90" creationId="{F7A5B387-E1DA-4C48-B965-53A3F33F546C}"/>
          </ac:picMkLst>
        </pc:picChg>
        <pc:picChg chg="mod">
          <ac:chgData name="Rebecca Salles" userId="66a2db3d815e233f" providerId="LiveId" clId="{4564D9FB-F01E-44BE-8594-DD5A92BDF058}" dt="2020-12-07T17:35:21.043" v="3607"/>
          <ac:picMkLst>
            <pc:docMk/>
            <pc:sldMk cId="1744291019" sldId="1240"/>
            <ac:picMk id="392" creationId="{F7F2E67D-A4E4-45C9-B48B-BE5902A60C35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01" creationId="{490F0022-B5FF-43B8-A7E1-97D0BB9362D9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06" creationId="{764E3F12-30CC-4FEF-9B28-A336590AB561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11" creationId="{8A8F1A03-9B8E-46B6-851D-4F095C0B4197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16" creationId="{DBF89709-D284-49D2-A8D7-C5C34D5EAF46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18" creationId="{A10E744B-4529-4A62-9E7F-98735469E997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24" creationId="{AB2D6180-C5F1-430E-90D2-FEF1E44793A9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26" creationId="{D9ADE5EF-A96F-48F0-BFC6-EF92BAE95036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32" creationId="{235DB64B-C60A-4192-9390-CAE115DD40F2}"/>
          </ac:picMkLst>
        </pc:picChg>
        <pc:picChg chg="mod">
          <ac:chgData name="Rebecca Salles" userId="66a2db3d815e233f" providerId="LiveId" clId="{4564D9FB-F01E-44BE-8594-DD5A92BDF058}" dt="2020-12-07T22:31:50.880" v="5565"/>
          <ac:picMkLst>
            <pc:docMk/>
            <pc:sldMk cId="1744291019" sldId="1240"/>
            <ac:picMk id="434" creationId="{C8D5FFF7-B180-450E-B6F1-DDA1826357F5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489" creationId="{2DFB1141-8B04-48A1-976F-6B7A728041BD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491" creationId="{1D5C1DFF-7E76-4F2E-9D10-A62059E2DBB9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00" creationId="{8A0920BB-D9B4-4CEA-B8C9-FDFA3A2E4546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05" creationId="{C93B3875-6722-4C3A-B621-2CD7797B0D69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10" creationId="{8CC2EB2B-FDA3-44A4-A88A-3861A3E663B2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22" creationId="{978A0141-3962-4DFA-8B1E-D151A04CA8FD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27" creationId="{FF2D2556-C898-4693-8C1B-664887C2ED26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32" creationId="{E167166B-56D5-4396-850A-7014D014B8A8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37" creationId="{76E5A448-1F50-41CA-AD9C-5564914F86D6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39" creationId="{0070610F-5D2F-4A0E-9389-5FBD03E2C52A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45" creationId="{1EA06942-F48C-40D9-BE88-4E0A95E7DBFA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47" creationId="{8948F4B5-20DD-4066-BAAB-E45D4F4ADF3C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53" creationId="{CE052366-77CD-4B93-B5B9-DC5B429CC92B}"/>
          </ac:picMkLst>
        </pc:picChg>
        <pc:picChg chg="mod">
          <ac:chgData name="Rebecca Salles" userId="66a2db3d815e233f" providerId="LiveId" clId="{4564D9FB-F01E-44BE-8594-DD5A92BDF058}" dt="2020-12-07T22:33:23.692" v="5655"/>
          <ac:picMkLst>
            <pc:docMk/>
            <pc:sldMk cId="1744291019" sldId="1240"/>
            <ac:picMk id="555" creationId="{C11CC9BD-5ABE-49F8-9517-2B7C0765692F}"/>
          </ac:picMkLst>
        </pc:picChg>
        <pc:cxnChg chg="mod topLvl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180" creationId="{5205A4A7-6BC6-4970-8FFD-DB0BAC858EBC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215" creationId="{60BE49DF-6ACA-4EC5-8F05-97E6AC701C9D}"/>
          </ac:cxnSpMkLst>
        </pc:cxnChg>
        <pc:cxnChg chg="del">
          <ac:chgData name="Rebecca Salles" userId="66a2db3d815e233f" providerId="LiveId" clId="{4564D9FB-F01E-44BE-8594-DD5A92BDF058}" dt="2020-09-18T17:56:40.001" v="2334" actId="478"/>
          <ac:cxnSpMkLst>
            <pc:docMk/>
            <pc:sldMk cId="1744291019" sldId="1240"/>
            <ac:cxnSpMk id="235" creationId="{255A7396-017F-466A-897B-9F4EB8A5391E}"/>
          </ac:cxnSpMkLst>
        </pc:cxnChg>
        <pc:cxnChg chg="del">
          <ac:chgData name="Rebecca Salles" userId="66a2db3d815e233f" providerId="LiveId" clId="{4564D9FB-F01E-44BE-8594-DD5A92BDF058}" dt="2020-09-18T17:56:47.009" v="2335" actId="478"/>
          <ac:cxnSpMkLst>
            <pc:docMk/>
            <pc:sldMk cId="1744291019" sldId="1240"/>
            <ac:cxnSpMk id="236" creationId="{24EA0546-D2C4-435D-AFBB-9D257A9E5633}"/>
          </ac:cxnSpMkLst>
        </pc:cxnChg>
        <pc:cxnChg chg="del">
          <ac:chgData name="Rebecca Salles" userId="66a2db3d815e233f" providerId="LiveId" clId="{4564D9FB-F01E-44BE-8594-DD5A92BDF058}" dt="2020-09-18T17:56:55.639" v="2337" actId="478"/>
          <ac:cxnSpMkLst>
            <pc:docMk/>
            <pc:sldMk cId="1744291019" sldId="1240"/>
            <ac:cxnSpMk id="237" creationId="{80D56152-7418-4548-A9A6-10B7DA36FE4A}"/>
          </ac:cxnSpMkLst>
        </pc:cxnChg>
        <pc:cxnChg chg="del">
          <ac:chgData name="Rebecca Salles" userId="66a2db3d815e233f" providerId="LiveId" clId="{4564D9FB-F01E-44BE-8594-DD5A92BDF058}" dt="2020-09-18T17:56:25.440" v="2329" actId="478"/>
          <ac:cxnSpMkLst>
            <pc:docMk/>
            <pc:sldMk cId="1744291019" sldId="1240"/>
            <ac:cxnSpMk id="240" creationId="{E634B237-8CBF-4C7C-A8B1-EE920B7AADE6}"/>
          </ac:cxnSpMkLst>
        </pc:cxnChg>
        <pc:cxnChg chg="del">
          <ac:chgData name="Rebecca Salles" userId="66a2db3d815e233f" providerId="LiveId" clId="{4564D9FB-F01E-44BE-8594-DD5A92BDF058}" dt="2020-09-18T17:56:27.410" v="2330" actId="478"/>
          <ac:cxnSpMkLst>
            <pc:docMk/>
            <pc:sldMk cId="1744291019" sldId="1240"/>
            <ac:cxnSpMk id="241" creationId="{9C946AB3-C28B-4168-9BC8-013047511E61}"/>
          </ac:cxnSpMkLst>
        </pc:cxnChg>
        <pc:cxnChg chg="del">
          <ac:chgData name="Rebecca Salles" userId="66a2db3d815e233f" providerId="LiveId" clId="{4564D9FB-F01E-44BE-8594-DD5A92BDF058}" dt="2020-09-18T17:56:49.969" v="2336" actId="478"/>
          <ac:cxnSpMkLst>
            <pc:docMk/>
            <pc:sldMk cId="1744291019" sldId="1240"/>
            <ac:cxnSpMk id="242" creationId="{DBE1C3C6-3627-4AC9-A6FC-36D044DDB7E0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45" creationId="{D9A47CA8-7D90-45D3-8648-2EA1DE9B019C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46" creationId="{D1150CF7-41FE-4DC4-BC18-129FF459265F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47" creationId="{C1A313F7-4634-40E4-AF54-1112F0432DC2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0" creationId="{7D23B5AA-4A51-44F2-BD5D-F601D708BB68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1" creationId="{29790EF3-ABA0-4CE3-BDCC-9775B7249B28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2" creationId="{2C550CFF-10E0-45BB-A500-B47489037166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5" creationId="{DF215B44-5ACF-40AF-8C9B-B1740CD23665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6" creationId="{18526D60-8C26-47C6-A1BE-0C169A58B07C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57" creationId="{F912C938-FB7B-4CF4-B99B-5A84208A290E}"/>
          </ac:cxnSpMkLst>
        </pc:cxnChg>
        <pc:cxnChg chg="del">
          <ac:chgData name="Rebecca Salles" userId="66a2db3d815e233f" providerId="LiveId" clId="{4564D9FB-F01E-44BE-8594-DD5A92BDF058}" dt="2020-09-18T17:56:12.214" v="2323" actId="478"/>
          <ac:cxnSpMkLst>
            <pc:docMk/>
            <pc:sldMk cId="1744291019" sldId="1240"/>
            <ac:cxnSpMk id="267" creationId="{31C88260-815A-4CC9-9BF4-A1157823B9D3}"/>
          </ac:cxnSpMkLst>
        </pc:cxnChg>
        <pc:cxnChg chg="del">
          <ac:chgData name="Rebecca Salles" userId="66a2db3d815e233f" providerId="LiveId" clId="{4564D9FB-F01E-44BE-8594-DD5A92BDF058}" dt="2020-09-18T17:56:20.719" v="2327" actId="478"/>
          <ac:cxnSpMkLst>
            <pc:docMk/>
            <pc:sldMk cId="1744291019" sldId="1240"/>
            <ac:cxnSpMk id="268" creationId="{2B977FFE-D130-465D-BFA9-178E1F30C4A6}"/>
          </ac:cxnSpMkLst>
        </pc:cxnChg>
        <pc:cxnChg chg="del">
          <ac:chgData name="Rebecca Salles" userId="66a2db3d815e233f" providerId="LiveId" clId="{4564D9FB-F01E-44BE-8594-DD5A92BDF058}" dt="2020-09-18T17:56:29.978" v="2331" actId="478"/>
          <ac:cxnSpMkLst>
            <pc:docMk/>
            <pc:sldMk cId="1744291019" sldId="1240"/>
            <ac:cxnSpMk id="269" creationId="{CC5A91AD-F403-49FF-975A-BD75C1C611CC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2" creationId="{B806CDA6-903F-4092-85BB-6629900C26B1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3" creationId="{09541DEF-44C3-404E-BE10-492F11352216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4" creationId="{BE5757E6-9238-490E-B098-B2ED01FB46E1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7" creationId="{08428901-6C20-43CB-800E-B73C8C45D288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8" creationId="{D7F671A5-698D-4B0D-90D6-EF876C8E2823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79" creationId="{80213EBB-E6A0-42B9-8DCC-5F6B8971D632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82" creationId="{96C625A0-D4B6-4DAC-9092-183A7561366A}"/>
          </ac:cxnSpMkLst>
        </pc:cxnChg>
        <pc:cxnChg chg="mod">
          <ac:chgData name="Rebecca Salles" userId="66a2db3d815e233f" providerId="LiveId" clId="{4564D9FB-F01E-44BE-8594-DD5A92BDF058}" dt="2020-12-07T22:38:10.621" v="5745" actId="1038"/>
          <ac:cxnSpMkLst>
            <pc:docMk/>
            <pc:sldMk cId="1744291019" sldId="1240"/>
            <ac:cxnSpMk id="283" creationId="{71471CEE-5F38-45FD-B6DF-E86D67308E68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84" creationId="{34ED210C-446E-42D5-9C49-66314D094A64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89" creationId="{7FA3B0F3-8DDD-4D10-9BC4-0CD4B1D36219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91" creationId="{5A449349-E878-48CC-BC60-C3999B104A7E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92" creationId="{605309DD-36C5-4A1D-B28F-41188AB9BEA9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297" creationId="{73DF2518-5E4A-4DCB-8BEB-BA8F3775D129}"/>
          </ac:cxnSpMkLst>
        </pc:cxnChg>
        <pc:cxnChg chg="del mod">
          <ac:chgData name="Rebecca Salles" userId="66a2db3d815e233f" providerId="LiveId" clId="{4564D9FB-F01E-44BE-8594-DD5A92BDF058}" dt="2020-12-07T22:37:21.475" v="5713" actId="478"/>
          <ac:cxnSpMkLst>
            <pc:docMk/>
            <pc:sldMk cId="1744291019" sldId="1240"/>
            <ac:cxnSpMk id="299" creationId="{42C6EAB7-F935-41ED-A29A-79F150962B99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00" creationId="{E2BFD8F2-09D9-429C-8A29-DA00A7FF20C5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05" creationId="{B60BBEF3-03DC-446D-B465-A4F1125191C3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07" creationId="{79E202C5-1DEE-44BF-A581-A8F0F647E5A4}"/>
          </ac:cxnSpMkLst>
        </pc:cxnChg>
        <pc:cxnChg chg="del mod">
          <ac:chgData name="Rebecca Salles" userId="66a2db3d815e233f" providerId="LiveId" clId="{4564D9FB-F01E-44BE-8594-DD5A92BDF058}" dt="2020-12-07T22:37:25.910" v="5714" actId="478"/>
          <ac:cxnSpMkLst>
            <pc:docMk/>
            <pc:sldMk cId="1744291019" sldId="1240"/>
            <ac:cxnSpMk id="308" creationId="{24E7DC92-F4AD-413D-9B39-427A0EB49CA8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12" creationId="{78D6D388-6AF8-427E-B317-6E18710D98B4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14" creationId="{36C8AABE-4EF2-4A30-90D0-8462831E5CAB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15" creationId="{6D7B66F2-191F-4507-BB1B-37AF7256D45F}"/>
          </ac:cxnSpMkLst>
        </pc:cxnChg>
        <pc:cxnChg chg="del">
          <ac:chgData name="Rebecca Salles" userId="66a2db3d815e233f" providerId="LiveId" clId="{4564D9FB-F01E-44BE-8594-DD5A92BDF058}" dt="2020-09-18T17:57:08.361" v="2340" actId="478"/>
          <ac:cxnSpMkLst>
            <pc:docMk/>
            <pc:sldMk cId="1744291019" sldId="1240"/>
            <ac:cxnSpMk id="318" creationId="{D60C5928-C769-4E30-80D1-06127A3B496E}"/>
          </ac:cxnSpMkLst>
        </pc:cxnChg>
        <pc:cxnChg chg="del">
          <ac:chgData name="Rebecca Salles" userId="66a2db3d815e233f" providerId="LiveId" clId="{4564D9FB-F01E-44BE-8594-DD5A92BDF058}" dt="2020-09-18T17:57:03.599" v="2339" actId="478"/>
          <ac:cxnSpMkLst>
            <pc:docMk/>
            <pc:sldMk cId="1744291019" sldId="1240"/>
            <ac:cxnSpMk id="320" creationId="{166175CD-2059-4A6E-B5B1-EB991C86B298}"/>
          </ac:cxnSpMkLst>
        </pc:cxnChg>
        <pc:cxnChg chg="del">
          <ac:chgData name="Rebecca Salles" userId="66a2db3d815e233f" providerId="LiveId" clId="{4564D9FB-F01E-44BE-8594-DD5A92BDF058}" dt="2020-09-18T17:57:20.076" v="2345" actId="478"/>
          <ac:cxnSpMkLst>
            <pc:docMk/>
            <pc:sldMk cId="1744291019" sldId="1240"/>
            <ac:cxnSpMk id="321" creationId="{70EAA3A0-A5FB-4913-88C3-4A4C3FD1BE82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25" creationId="{728AB4FB-E6E6-4382-9BA1-84AFB3DC3558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27" creationId="{AF73246E-AC45-4BD7-9AA1-06B491AD5893}"/>
          </ac:cxnSpMkLst>
        </pc:cxnChg>
        <pc:cxnChg chg="mod">
          <ac:chgData name="Rebecca Salles" userId="66a2db3d815e233f" providerId="LiveId" clId="{4564D9FB-F01E-44BE-8594-DD5A92BDF058}" dt="2020-09-18T17:58:51.018" v="2352" actId="165"/>
          <ac:cxnSpMkLst>
            <pc:docMk/>
            <pc:sldMk cId="1744291019" sldId="1240"/>
            <ac:cxnSpMk id="328" creationId="{AA56A2BF-B439-48C2-AFCA-D4A3962B7D25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29" creationId="{8C754938-0E47-41F6-8DBC-25701AB5A860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31" creationId="{CF0E1687-8F43-4B3D-B7CF-6E3143A3030A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32" creationId="{6FC23203-DD19-4501-8033-3E2A540BDEC1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33" creationId="{12C08734-4EEE-4F3B-AE52-3A8F96D92306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35" creationId="{DB43CD61-C90D-4EA3-B849-FC53772BE1E3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36" creationId="{E9CC6208-ED03-4623-A46C-472743C0C04C}"/>
          </ac:cxnSpMkLst>
        </pc:cxnChg>
        <pc:cxnChg chg="del">
          <ac:chgData name="Rebecca Salles" userId="66a2db3d815e233f" providerId="LiveId" clId="{4564D9FB-F01E-44BE-8594-DD5A92BDF058}" dt="2020-09-18T17:56:09.479" v="2322" actId="478"/>
          <ac:cxnSpMkLst>
            <pc:docMk/>
            <pc:sldMk cId="1744291019" sldId="1240"/>
            <ac:cxnSpMk id="337" creationId="{59F1F952-C055-4CD7-893D-0FA0C825978B}"/>
          </ac:cxnSpMkLst>
        </pc:cxnChg>
        <pc:cxnChg chg="del mod topLvl">
          <ac:chgData name="Rebecca Salles" userId="66a2db3d815e233f" providerId="LiveId" clId="{4564D9FB-F01E-44BE-8594-DD5A92BDF058}" dt="2020-09-18T17:58:54.530" v="2353" actId="478"/>
          <ac:cxnSpMkLst>
            <pc:docMk/>
            <pc:sldMk cId="1744291019" sldId="1240"/>
            <ac:cxnSpMk id="339" creationId="{F112DA02-949D-4612-9DC9-84415E6F9662}"/>
          </ac:cxnSpMkLst>
        </pc:cxnChg>
        <pc:cxnChg chg="del">
          <ac:chgData name="Rebecca Salles" userId="66a2db3d815e233f" providerId="LiveId" clId="{4564D9FB-F01E-44BE-8594-DD5A92BDF058}" dt="2020-09-18T17:57:10.830" v="2341" actId="478"/>
          <ac:cxnSpMkLst>
            <pc:docMk/>
            <pc:sldMk cId="1744291019" sldId="1240"/>
            <ac:cxnSpMk id="340" creationId="{4EFA94C5-8BC9-4683-8D67-9BF17C5CE24F}"/>
          </ac:cxnSpMkLst>
        </pc:cxnChg>
        <pc:cxnChg chg="del mod">
          <ac:chgData name="Rebecca Salles" userId="66a2db3d815e233f" providerId="LiveId" clId="{4564D9FB-F01E-44BE-8594-DD5A92BDF058}" dt="2020-09-18T17:59:02.109" v="2356" actId="478"/>
          <ac:cxnSpMkLst>
            <pc:docMk/>
            <pc:sldMk cId="1744291019" sldId="1240"/>
            <ac:cxnSpMk id="341" creationId="{273F4272-BE1E-41E0-B040-D8F62617BC77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41" creationId="{AE9BFE93-A831-418B-AAD8-BE3CCE9A3569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42" creationId="{90029838-EDED-46B7-96C0-347E6A03474D}"/>
          </ac:cxnSpMkLst>
        </pc:cxnChg>
        <pc:cxnChg chg="del mod">
          <ac:chgData name="Rebecca Salles" userId="66a2db3d815e233f" providerId="LiveId" clId="{4564D9FB-F01E-44BE-8594-DD5A92BDF058}" dt="2020-09-18T17:58:59.614" v="2355" actId="478"/>
          <ac:cxnSpMkLst>
            <pc:docMk/>
            <pc:sldMk cId="1744291019" sldId="1240"/>
            <ac:cxnSpMk id="342" creationId="{DEB41BC0-6F3F-4AC4-91ED-1634F9C1DBC7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43" creationId="{83C6874B-FADB-4162-A95C-A656F47EBFA1}"/>
          </ac:cxnSpMkLst>
        </pc:cxnChg>
        <pc:cxnChg chg="del mod">
          <ac:chgData name="Rebecca Salles" userId="66a2db3d815e233f" providerId="LiveId" clId="{4564D9FB-F01E-44BE-8594-DD5A92BDF058}" dt="2020-09-18T17:58:57.001" v="2354" actId="478"/>
          <ac:cxnSpMkLst>
            <pc:docMk/>
            <pc:sldMk cId="1744291019" sldId="1240"/>
            <ac:cxnSpMk id="343" creationId="{88538FCF-A55F-4BD7-932F-2C90D4A403F2}"/>
          </ac:cxnSpMkLst>
        </pc:cxnChg>
        <pc:cxnChg chg="del">
          <ac:chgData name="Rebecca Salles" userId="66a2db3d815e233f" providerId="LiveId" clId="{4564D9FB-F01E-44BE-8594-DD5A92BDF058}" dt="2020-09-18T17:56:58.823" v="2338" actId="478"/>
          <ac:cxnSpMkLst>
            <pc:docMk/>
            <pc:sldMk cId="1744291019" sldId="1240"/>
            <ac:cxnSpMk id="344" creationId="{6449129E-2759-477D-9E23-8B6017BA941F}"/>
          </ac:cxnSpMkLst>
        </pc:cxnChg>
        <pc:cxnChg chg="del">
          <ac:chgData name="Rebecca Salles" userId="66a2db3d815e233f" providerId="LiveId" clId="{4564D9FB-F01E-44BE-8594-DD5A92BDF058}" dt="2020-09-18T17:57:22.190" v="2346" actId="478"/>
          <ac:cxnSpMkLst>
            <pc:docMk/>
            <pc:sldMk cId="1744291019" sldId="1240"/>
            <ac:cxnSpMk id="345" creationId="{6205EC21-4369-483C-826C-62E113AD4635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46" creationId="{B9B6D90D-01A0-41D5-A36C-F7C967AB64B2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47" creationId="{7653EFA3-FC3E-4820-8DAF-56DFCD72328A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48" creationId="{2FD4449F-68E4-413F-B215-B91A14613ABB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49" creationId="{5ACEFBFE-C616-4249-A434-BEC0559BD0BD}"/>
          </ac:cxnSpMkLst>
        </pc:cxnChg>
        <pc:cxnChg chg="del mod">
          <ac:chgData name="Rebecca Salles" userId="66a2db3d815e233f" providerId="LiveId" clId="{4564D9FB-F01E-44BE-8594-DD5A92BDF058}" dt="2020-12-07T22:37:10.303" v="5711" actId="478"/>
          <ac:cxnSpMkLst>
            <pc:docMk/>
            <pc:sldMk cId="1744291019" sldId="1240"/>
            <ac:cxnSpMk id="350" creationId="{4B5F7790-8E46-4318-AFB7-F1E97A3A5178}"/>
          </ac:cxnSpMkLst>
        </pc:cxnChg>
        <pc:cxnChg chg="mod">
          <ac:chgData name="Rebecca Salles" userId="66a2db3d815e233f" providerId="LiveId" clId="{4564D9FB-F01E-44BE-8594-DD5A92BDF058}" dt="2020-12-07T22:36:55.821" v="5710" actId="165"/>
          <ac:cxnSpMkLst>
            <pc:docMk/>
            <pc:sldMk cId="1744291019" sldId="1240"/>
            <ac:cxnSpMk id="351" creationId="{253A9AD8-4F9D-459E-9906-E6E8A187F7CC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52" creationId="{60FB6D61-F43C-4096-83F5-060185F13C6C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56" creationId="{2FF47CF1-1F34-488F-A164-06835938DB16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72" creationId="{03DF6FD6-5A3F-457E-B983-A0380BA58BDA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77" creationId="{581542AE-AA5E-45BF-8263-AB82B0FBA10C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78" creationId="{15BCA020-0111-448C-8AB9-DC42130ED4A5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379" creationId="{EACF53CE-FDA3-449C-A9C3-37AB4EAEC477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2" creationId="{9A9BBA65-6AB4-4740-84C7-029C14D0884D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3" creationId="{9B171177-8C22-4716-B653-78DC7D90C297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4" creationId="{960B8825-7D26-46BE-8C21-E9F74BB4C7AD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7" creationId="{B89F9CC0-9040-4801-A6BA-D4AFC359CD95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8" creationId="{D0F0D3CE-E7A2-4A09-A414-8788FF4E57E5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09" creationId="{1664618D-3441-41C0-8F40-D7BA2944C642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12" creationId="{BDB3FCB0-BEE1-402F-A8E6-EEFB62AC8C9D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13" creationId="{86D9AF66-2A99-4DFA-8ADD-057C7C9375F5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14" creationId="{471255D0-4020-4836-A068-5F3F6AE9FD23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19" creationId="{2C751553-21BD-4C58-8CF4-0D0C17388794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21" creationId="{F3D04B98-CA72-4FBF-A530-220C37E7997D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22" creationId="{AB863E57-1664-42AF-BA66-C87E1C0AA9FB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27" creationId="{073E108E-07DD-43BB-B659-F8878EAF4211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29" creationId="{DC810012-14CE-4442-816E-EBD4EA022944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30" creationId="{FDFEC007-9878-495C-A3EC-6BB2F01A795E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35" creationId="{FED2ACE1-5F07-4B42-A9E3-EC0CB80195F1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37" creationId="{E1C8CD06-EE6F-4070-A84E-4C908CA6FEC5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38" creationId="{3CA8F98A-EC5B-49D6-AED7-EDFD302E592A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39" creationId="{26F98FCF-BEC2-4619-AF48-4CFE216328A6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1" creationId="{38A38FB9-4132-407F-BAFD-DD6B36937303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2" creationId="{060C22AD-E5D9-40C8-91BE-DBE9841CF0DD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3" creationId="{B94476C6-7BB1-4ED4-A989-4A23C65735FC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5" creationId="{9DE0A4FF-12AE-4250-8297-340DB2FF2416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6" creationId="{A8265B3C-46E1-4D72-8A90-B2BD4DF7232B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7" creationId="{9CD47353-C37E-468E-8A3F-7D84A10A0350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8" creationId="{AB75D2E3-A42D-4B11-84F7-984578A450B9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49" creationId="{6053A6C8-B02A-45B6-A929-8FF281781858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50" creationId="{91343D52-81AE-4C9B-8057-EE1A042F441E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51" creationId="{A5B29520-E3C6-46A9-B1E0-F20CF83BC54E}"/>
          </ac:cxnSpMkLst>
        </pc:cxnChg>
        <pc:cxnChg chg="mod">
          <ac:chgData name="Rebecca Salles" userId="66a2db3d815e233f" providerId="LiveId" clId="{4564D9FB-F01E-44BE-8594-DD5A92BDF058}" dt="2020-12-07T22:31:50.880" v="5565"/>
          <ac:cxnSpMkLst>
            <pc:docMk/>
            <pc:sldMk cId="1744291019" sldId="1240"/>
            <ac:cxnSpMk id="452" creationId="{0835B4AB-29F8-4938-B8FF-B5961E07D06A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456" creationId="{C6D9EA5D-B35C-45D6-9E58-4A91E5C20F3C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1" creationId="{BDF03E55-676C-4E01-94BD-F234F0ACB563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2" creationId="{7A81AD36-9713-41E8-941F-75CE5DB8155A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3" creationId="{836B8FAA-C233-47B7-820D-151F79B396C5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6" creationId="{BD0BCB73-5CB9-4CFC-BB96-9DBA2A15AA1F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7" creationId="{43D94D85-64BF-4A45-A732-5093E978598B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08" creationId="{16C4A590-6D66-4520-9940-68316A90BDD8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11" creationId="{D64EFED4-ACC0-45B5-B896-7E7D307ADAEF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12" creationId="{DA41B80B-8648-4A27-A422-F861C33992AB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13" creationId="{F1482242-276F-489E-81DC-E1015E9A01D5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23" creationId="{AAB3FC85-033C-4D26-BE08-52DDD12483E8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24" creationId="{F10F94B2-3C52-4D90-93DA-42A0BF21AD71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25" creationId="{D3676304-27C4-49E5-9186-8910392A2897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28" creationId="{43547072-CA84-4A2B-80B5-0BDD72CC1F18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29" creationId="{0B1D6EC3-9264-4B2A-A5DF-8D41544DF62A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30" creationId="{A13B03B5-579D-4A89-A5FF-2BC6A0336CA2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33" creationId="{97E8E386-C7BD-421A-A991-2ED4C387FFD6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34" creationId="{4BCB758F-F1A9-4929-A7D9-BDDBDF9D1EF0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35" creationId="{CFC30FD3-DA82-4558-939E-52DF56B4AD2E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40" creationId="{724258E0-71EE-413F-B97C-F42A21D4DD47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42" creationId="{EAF7FB97-1AC5-4C0F-A697-7F8E635C4CA4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43" creationId="{E2A7E8F6-7D5D-4E01-924B-38D766816D8C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48" creationId="{6A5EA638-0F6C-4B3F-99B5-CC8927F0BFD3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50" creationId="{2A5BDFFF-4D30-44B5-BBD1-A860D9D2B07B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51" creationId="{D0962A2F-4765-49AD-BC8D-3869360BCC3F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56" creationId="{26DC092E-2790-4EB3-9345-850F03CF9D8C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58" creationId="{6604863E-0ABF-47E0-847A-4AD35CFBD6FF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59" creationId="{CEAFDABA-88AC-47AB-9A1E-F43F782E38AC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0" creationId="{E5592087-2FC9-4F0D-9EBD-641FADADFBCB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2" creationId="{5552F29D-A609-4958-90D8-5AE1CE6A271E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3" creationId="{8567CD81-9454-4A3B-A7DC-EBE52E91B79A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4" creationId="{BC1D522C-59B4-4935-AA28-9D04D5A8766B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6" creationId="{8FE4D465-EC90-400A-BF69-04B4DACF238C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7" creationId="{D6223D6E-A6D5-4E33-B93D-9B15EEED123D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8" creationId="{C6E9BEF8-3EAC-4E70-AAD3-3A85425F1070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69" creationId="{58AF8071-B875-4802-81EE-D3621DB7E6B7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70" creationId="{1900B55B-66D8-48F7-B7F4-7F028D079EEF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71" creationId="{6A59AF2D-63FD-479A-BB83-A783357CE4E9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72" creationId="{F5D15870-935C-44D8-98AD-A75B9C0D16A8}"/>
          </ac:cxnSpMkLst>
        </pc:cxnChg>
        <pc:cxnChg chg="mod">
          <ac:chgData name="Rebecca Salles" userId="66a2db3d815e233f" providerId="LiveId" clId="{4564D9FB-F01E-44BE-8594-DD5A92BDF058}" dt="2020-12-07T22:33:23.692" v="5655"/>
          <ac:cxnSpMkLst>
            <pc:docMk/>
            <pc:sldMk cId="1744291019" sldId="1240"/>
            <ac:cxnSpMk id="573" creationId="{55F28295-2CF3-4203-901B-0723E965386E}"/>
          </ac:cxnSpMkLst>
        </pc:cxnChg>
      </pc:sldChg>
      <pc:sldChg chg="addSp delSp modSp add del mod ord modNotesTx">
        <pc:chgData name="Rebecca Salles" userId="66a2db3d815e233f" providerId="LiveId" clId="{4564D9FB-F01E-44BE-8594-DD5A92BDF058}" dt="2020-09-18T21:18:30.242" v="3310" actId="47"/>
        <pc:sldMkLst>
          <pc:docMk/>
          <pc:sldMk cId="2058081343" sldId="1241"/>
        </pc:sldMkLst>
        <pc:spChg chg="add del mod">
          <ac:chgData name="Rebecca Salles" userId="66a2db3d815e233f" providerId="LiveId" clId="{4564D9FB-F01E-44BE-8594-DD5A92BDF058}" dt="2020-09-18T19:12:19.059" v="2941" actId="478"/>
          <ac:spMkLst>
            <pc:docMk/>
            <pc:sldMk cId="2058081343" sldId="1241"/>
            <ac:spMk id="4" creationId="{E9D85369-ABB0-4632-82BB-D19F9AFFA5AD}"/>
          </ac:spMkLst>
        </pc:spChg>
        <pc:graphicFrameChg chg="mod modGraphic">
          <ac:chgData name="Rebecca Salles" userId="66a2db3d815e233f" providerId="LiveId" clId="{4564D9FB-F01E-44BE-8594-DD5A92BDF058}" dt="2020-09-18T21:16:20.762" v="3300" actId="2165"/>
          <ac:graphicFrameMkLst>
            <pc:docMk/>
            <pc:sldMk cId="2058081343" sldId="1241"/>
            <ac:graphicFrameMk id="2" creationId="{B7C355CC-C07D-43D2-9D11-67F64B6D755B}"/>
          </ac:graphicFrameMkLst>
        </pc:graphicFrameChg>
      </pc:sldChg>
      <pc:sldChg chg="addSp delSp modSp add del mod ord modNotes">
        <pc:chgData name="Rebecca Salles" userId="66a2db3d815e233f" providerId="LiveId" clId="{4564D9FB-F01E-44BE-8594-DD5A92BDF058}" dt="2020-12-07T18:09:20.270" v="3725" actId="47"/>
        <pc:sldMkLst>
          <pc:docMk/>
          <pc:sldMk cId="2215126648" sldId="1242"/>
        </pc:sldMkLst>
        <pc:spChg chg="del">
          <ac:chgData name="Rebecca Salles" userId="66a2db3d815e233f" providerId="LiveId" clId="{4564D9FB-F01E-44BE-8594-DD5A92BDF058}" dt="2020-09-18T19:09:03.801" v="2880" actId="478"/>
          <ac:spMkLst>
            <pc:docMk/>
            <pc:sldMk cId="2215126648" sldId="1242"/>
            <ac:spMk id="3" creationId="{9394B25A-75D4-4347-AB22-C35B81D4465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15126648" sldId="1242"/>
            <ac:spMk id="4" creationId="{E9D85369-ABB0-4632-82BB-D19F9AFFA5AD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15126648" sldId="1242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15126648" sldId="1242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15126648" sldId="1242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215126648" sldId="1242"/>
            <ac:spMk id="13" creationId="{B45E6090-B17F-4C66-9698-08EF388AFCFD}"/>
          </ac:spMkLst>
        </pc:spChg>
        <pc:graphicFrameChg chg="del">
          <ac:chgData name="Rebecca Salles" userId="66a2db3d815e233f" providerId="LiveId" clId="{4564D9FB-F01E-44BE-8594-DD5A92BDF058}" dt="2020-09-18T19:09:01.164" v="2879" actId="478"/>
          <ac:graphicFrameMkLst>
            <pc:docMk/>
            <pc:sldMk cId="2215126648" sldId="1242"/>
            <ac:graphicFrameMk id="2" creationId="{B7C355CC-C07D-43D2-9D11-67F64B6D755B}"/>
          </ac:graphicFrameMkLst>
        </pc:graphicFrameChg>
        <pc:graphicFrameChg chg="add del mod modGraphic">
          <ac:chgData name="Rebecca Salles" userId="66a2db3d815e233f" providerId="LiveId" clId="{4564D9FB-F01E-44BE-8594-DD5A92BDF058}" dt="2020-09-18T19:16:17.230" v="2997" actId="478"/>
          <ac:graphicFrameMkLst>
            <pc:docMk/>
            <pc:sldMk cId="2215126648" sldId="1242"/>
            <ac:graphicFrameMk id="6" creationId="{51F89895-D905-4255-8387-E55A58061694}"/>
          </ac:graphicFrameMkLst>
        </pc:graphicFrameChg>
        <pc:picChg chg="add mod">
          <ac:chgData name="Rebecca Salles" userId="66a2db3d815e233f" providerId="LiveId" clId="{4564D9FB-F01E-44BE-8594-DD5A92BDF058}" dt="2020-12-07T17:35:21.043" v="3607"/>
          <ac:picMkLst>
            <pc:docMk/>
            <pc:sldMk cId="2215126648" sldId="1242"/>
            <ac:picMk id="3" creationId="{682D269F-0A18-47D0-B729-AAA3DAFFD49B}"/>
          </ac:picMkLst>
        </pc:picChg>
        <pc:picChg chg="add mod">
          <ac:chgData name="Rebecca Salles" userId="66a2db3d815e233f" providerId="LiveId" clId="{4564D9FB-F01E-44BE-8594-DD5A92BDF058}" dt="2020-12-07T17:35:21.043" v="3607"/>
          <ac:picMkLst>
            <pc:docMk/>
            <pc:sldMk cId="2215126648" sldId="1242"/>
            <ac:picMk id="6" creationId="{F1B2A78F-0C4C-4C28-BBE4-2F6BED7F4F27}"/>
          </ac:picMkLst>
        </pc:picChg>
        <pc:picChg chg="add del mod">
          <ac:chgData name="Rebecca Salles" userId="66a2db3d815e233f" providerId="LiveId" clId="{4564D9FB-F01E-44BE-8594-DD5A92BDF058}" dt="2020-11-11T13:43:22.735" v="3588" actId="478"/>
          <ac:picMkLst>
            <pc:docMk/>
            <pc:sldMk cId="2215126648" sldId="1242"/>
            <ac:picMk id="7" creationId="{8720C56A-0EE4-4607-A63B-70D4A7C5A0B8}"/>
          </ac:picMkLst>
        </pc:picChg>
      </pc:sldChg>
      <pc:sldChg chg="delSp modSp add del mod">
        <pc:chgData name="Rebecca Salles" userId="66a2db3d815e233f" providerId="LiveId" clId="{4564D9FB-F01E-44BE-8594-DD5A92BDF058}" dt="2020-09-18T20:50:28.983" v="3143" actId="2696"/>
        <pc:sldMkLst>
          <pc:docMk/>
          <pc:sldMk cId="1677717294" sldId="1243"/>
        </pc:sldMkLst>
        <pc:spChg chg="del">
          <ac:chgData name="Rebecca Salles" userId="66a2db3d815e233f" providerId="LiveId" clId="{4564D9FB-F01E-44BE-8594-DD5A92BDF058}" dt="2020-09-18T19:16:20.014" v="2998" actId="478"/>
          <ac:spMkLst>
            <pc:docMk/>
            <pc:sldMk cId="1677717294" sldId="1243"/>
            <ac:spMk id="4" creationId="{E9D85369-ABB0-4632-82BB-D19F9AFFA5AD}"/>
          </ac:spMkLst>
        </pc:spChg>
        <pc:graphicFrameChg chg="mod">
          <ac:chgData name="Rebecca Salles" userId="66a2db3d815e233f" providerId="LiveId" clId="{4564D9FB-F01E-44BE-8594-DD5A92BDF058}" dt="2020-09-18T19:16:23.402" v="2999" actId="1076"/>
          <ac:graphicFrameMkLst>
            <pc:docMk/>
            <pc:sldMk cId="1677717294" sldId="1243"/>
            <ac:graphicFrameMk id="6" creationId="{51F89895-D905-4255-8387-E55A58061694}"/>
          </ac:graphicFrameMkLst>
        </pc:graphicFrameChg>
      </pc:sldChg>
      <pc:sldChg chg="modSp add mod ord modShow modNotes">
        <pc:chgData name="Rebecca Salles" userId="66a2db3d815e233f" providerId="LiveId" clId="{4564D9FB-F01E-44BE-8594-DD5A92BDF058}" dt="2020-12-09T15:08:43.869" v="11985" actId="20577"/>
        <pc:sldMkLst>
          <pc:docMk/>
          <pc:sldMk cId="3829437210" sldId="1243"/>
        </pc:sldMkLst>
        <pc:spChg chg="mod">
          <ac:chgData name="Rebecca Salles" userId="66a2db3d815e233f" providerId="LiveId" clId="{4564D9FB-F01E-44BE-8594-DD5A92BDF058}" dt="2020-12-07T23:02:03.920" v="6008" actId="1076"/>
          <ac:spMkLst>
            <pc:docMk/>
            <pc:sldMk cId="3829437210" sldId="1243"/>
            <ac:spMk id="3" creationId="{9394B25A-75D4-4347-AB22-C35B81D4465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29437210" sldId="1243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8T13:34:28.191" v="6088" actId="20577"/>
          <ac:spMkLst>
            <pc:docMk/>
            <pc:sldMk cId="3829437210" sldId="1243"/>
            <ac:spMk id="8" creationId="{7D5F8073-128C-42EC-B6C7-1864F47EA5B3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29437210" sldId="1243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829437210" sldId="1243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20:36:14.601" v="4347" actId="20577"/>
          <ac:spMkLst>
            <pc:docMk/>
            <pc:sldMk cId="3829437210" sldId="1243"/>
            <ac:spMk id="13" creationId="{B45E6090-B17F-4C66-9698-08EF388AFCFD}"/>
          </ac:spMkLst>
        </pc:spChg>
        <pc:graphicFrameChg chg="mod modGraphic">
          <ac:chgData name="Rebecca Salles" userId="66a2db3d815e233f" providerId="LiveId" clId="{4564D9FB-F01E-44BE-8594-DD5A92BDF058}" dt="2020-12-09T15:08:43.869" v="11985" actId="20577"/>
          <ac:graphicFrameMkLst>
            <pc:docMk/>
            <pc:sldMk cId="3829437210" sldId="1243"/>
            <ac:graphicFrameMk id="2" creationId="{B7C355CC-C07D-43D2-9D11-67F64B6D755B}"/>
          </ac:graphicFrameMkLst>
        </pc:graphicFrameChg>
      </pc:sldChg>
      <pc:sldChg chg="modSp add del mod ord modShow modNotes">
        <pc:chgData name="Rebecca Salles" userId="66a2db3d815e233f" providerId="LiveId" clId="{4564D9FB-F01E-44BE-8594-DD5A92BDF058}" dt="2020-12-07T20:02:51.309" v="3995" actId="47"/>
        <pc:sldMkLst>
          <pc:docMk/>
          <pc:sldMk cId="258406064" sldId="1244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406064" sldId="1244"/>
            <ac:spMk id="3" creationId="{9394B25A-75D4-4347-AB22-C35B81D4465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406064" sldId="1244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406064" sldId="1244"/>
            <ac:spMk id="9" creationId="{E226116E-204A-4AF9-BAA4-58503E930B27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406064" sldId="1244"/>
            <ac:spMk id="12" creationId="{C894212A-4CB2-48BD-B738-D7F054844C5F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258406064" sldId="1244"/>
            <ac:spMk id="13" creationId="{B45E6090-B17F-4C66-9698-08EF388AFCFD}"/>
          </ac:spMkLst>
        </pc:spChg>
        <pc:graphicFrameChg chg="mod">
          <ac:chgData name="Rebecca Salles" userId="66a2db3d815e233f" providerId="LiveId" clId="{4564D9FB-F01E-44BE-8594-DD5A92BDF058}" dt="2020-12-07T17:35:21.043" v="3607"/>
          <ac:graphicFrameMkLst>
            <pc:docMk/>
            <pc:sldMk cId="258406064" sldId="1244"/>
            <ac:graphicFrameMk id="2" creationId="{B7C355CC-C07D-43D2-9D11-67F64B6D755B}"/>
          </ac:graphicFrameMkLst>
        </pc:graphicFrameChg>
      </pc:sldChg>
      <pc:sldChg chg="add del">
        <pc:chgData name="Rebecca Salles" userId="66a2db3d815e233f" providerId="LiveId" clId="{4564D9FB-F01E-44BE-8594-DD5A92BDF058}" dt="2020-09-18T21:14:58.446" v="3295" actId="2890"/>
        <pc:sldMkLst>
          <pc:docMk/>
          <pc:sldMk cId="2114882675" sldId="1244"/>
        </pc:sldMkLst>
      </pc:sldChg>
      <pc:sldChg chg="modSp add mod modNotes">
        <pc:chgData name="Rebecca Salles" userId="66a2db3d815e233f" providerId="LiveId" clId="{4564D9FB-F01E-44BE-8594-DD5A92BDF058}" dt="2020-12-07T20:09:52.667" v="4104" actId="12100"/>
        <pc:sldMkLst>
          <pc:docMk/>
          <pc:sldMk cId="3686756356" sldId="1245"/>
        </pc:sldMkLst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86756356" sldId="1245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86756356" sldId="1245"/>
            <ac:spMk id="8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86756356" sldId="1245"/>
            <ac:spMk id="9" creationId="{AB3E7968-B622-4C30-AECF-6F770A5BB698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k cId="3686756356" sldId="1245"/>
            <ac:spMk id="11" creationId="{E4919AD2-0C09-4175-85CB-E5EA485074BD}"/>
          </ac:spMkLst>
        </pc:spChg>
        <pc:graphicFrameChg chg="mod">
          <ac:chgData name="Rebecca Salles" userId="66a2db3d815e233f" providerId="LiveId" clId="{4564D9FB-F01E-44BE-8594-DD5A92BDF058}" dt="2020-12-07T20:09:52.667" v="4104" actId="12100"/>
          <ac:graphicFrameMkLst>
            <pc:docMk/>
            <pc:sldMk cId="3686756356" sldId="1245"/>
            <ac:graphicFrameMk id="2" creationId="{177DEC9D-C63E-42AB-AB66-52A9989B6BB0}"/>
          </ac:graphicFrameMkLst>
        </pc:graphicFrameChg>
      </pc:sldChg>
      <pc:sldChg chg="modSp add mod">
        <pc:chgData name="Rebecca Salles" userId="66a2db3d815e233f" providerId="LiveId" clId="{4564D9FB-F01E-44BE-8594-DD5A92BDF058}" dt="2020-12-07T17:44:44.793" v="3669" actId="20577"/>
        <pc:sldMkLst>
          <pc:docMk/>
          <pc:sldMk cId="353427346" sldId="1246"/>
        </pc:sldMkLst>
        <pc:spChg chg="mod">
          <ac:chgData name="Rebecca Salles" userId="66a2db3d815e233f" providerId="LiveId" clId="{4564D9FB-F01E-44BE-8594-DD5A92BDF058}" dt="2020-12-07T17:44:44.793" v="3669" actId="20577"/>
          <ac:spMkLst>
            <pc:docMk/>
            <pc:sldMk cId="353427346" sldId="1246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486151327" sldId="1246"/>
        </pc:sldMkLst>
      </pc:sldChg>
      <pc:sldChg chg="delSp modSp add mod ord">
        <pc:chgData name="Rebecca Salles" userId="66a2db3d815e233f" providerId="LiveId" clId="{4564D9FB-F01E-44BE-8594-DD5A92BDF058}" dt="2020-12-07T17:39:49.708" v="3621"/>
        <pc:sldMkLst>
          <pc:docMk/>
          <pc:sldMk cId="2775487275" sldId="1247"/>
        </pc:sldMkLst>
        <pc:spChg chg="mod">
          <ac:chgData name="Rebecca Salles" userId="66a2db3d815e233f" providerId="LiveId" clId="{4564D9FB-F01E-44BE-8594-DD5A92BDF058}" dt="2020-12-07T17:38:44.065" v="3613" actId="20577"/>
          <ac:spMkLst>
            <pc:docMk/>
            <pc:sldMk cId="2775487275" sldId="1247"/>
            <ac:spMk id="2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9:24.288" v="3618" actId="20577"/>
          <ac:spMkLst>
            <pc:docMk/>
            <pc:sldMk cId="2775487275" sldId="1247"/>
            <ac:spMk id="9" creationId="{00000000-0000-0000-0000-000000000000}"/>
          </ac:spMkLst>
        </pc:spChg>
        <pc:spChg chg="del">
          <ac:chgData name="Rebecca Salles" userId="66a2db3d815e233f" providerId="LiveId" clId="{4564D9FB-F01E-44BE-8594-DD5A92BDF058}" dt="2020-12-07T17:39:35.464" v="3619" actId="478"/>
          <ac:spMkLst>
            <pc:docMk/>
            <pc:sldMk cId="2775487275" sldId="1247"/>
            <ac:spMk id="18" creationId="{0391E150-786B-48C3-BC3A-7AABD3DCDF1B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73467799" sldId="1248"/>
        </pc:sldMkLst>
      </pc:sldChg>
      <pc:sldChg chg="modSp add mod">
        <pc:chgData name="Rebecca Salles" userId="66a2db3d815e233f" providerId="LiveId" clId="{4564D9FB-F01E-44BE-8594-DD5A92BDF058}" dt="2020-12-07T20:14:08.965" v="4162" actId="20577"/>
        <pc:sldMkLst>
          <pc:docMk/>
          <pc:sldMk cId="891219281" sldId="1248"/>
        </pc:sldMkLst>
        <pc:spChg chg="mod">
          <ac:chgData name="Rebecca Salles" userId="66a2db3d815e233f" providerId="LiveId" clId="{4564D9FB-F01E-44BE-8594-DD5A92BDF058}" dt="2020-12-07T20:14:08.965" v="4162" actId="20577"/>
          <ac:spMkLst>
            <pc:docMk/>
            <pc:sldMk cId="891219281" sldId="1248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850266370" sldId="1249"/>
        </pc:sldMkLst>
      </pc:sldChg>
      <pc:sldChg chg="modSp add mod">
        <pc:chgData name="Rebecca Salles" userId="66a2db3d815e233f" providerId="LiveId" clId="{4564D9FB-F01E-44BE-8594-DD5A92BDF058}" dt="2020-12-07T19:55:28.412" v="3982" actId="20577"/>
        <pc:sldMkLst>
          <pc:docMk/>
          <pc:sldMk cId="2295129968" sldId="1249"/>
        </pc:sldMkLst>
        <pc:spChg chg="mod">
          <ac:chgData name="Rebecca Salles" userId="66a2db3d815e233f" providerId="LiveId" clId="{4564D9FB-F01E-44BE-8594-DD5A92BDF058}" dt="2020-12-07T19:55:28.412" v="3982" actId="20577"/>
          <ac:spMkLst>
            <pc:docMk/>
            <pc:sldMk cId="2295129968" sldId="1249"/>
            <ac:spMk id="11" creationId="{E4919AD2-0C09-4175-85CB-E5EA485074BD}"/>
          </ac:spMkLst>
        </pc:spChg>
      </pc:sldChg>
      <pc:sldChg chg="delSp modSp add del mod setBg">
        <pc:chgData name="Rebecca Salles" userId="66a2db3d815e233f" providerId="LiveId" clId="{4564D9FB-F01E-44BE-8594-DD5A92BDF058}" dt="2020-12-07T20:23:29.749" v="4257" actId="47"/>
        <pc:sldMkLst>
          <pc:docMk/>
          <pc:sldMk cId="3308406873" sldId="1258"/>
        </pc:sldMkLst>
        <pc:spChg chg="mod">
          <ac:chgData name="Rebecca Salles" userId="66a2db3d815e233f" providerId="LiveId" clId="{4564D9FB-F01E-44BE-8594-DD5A92BDF058}" dt="2020-12-07T20:10:59.721" v="4112" actId="313"/>
          <ac:spMkLst>
            <pc:docMk/>
            <pc:sldMk cId="3308406873" sldId="1258"/>
            <ac:spMk id="3" creationId="{BF949E9C-1057-4374-9EC3-FCBDDFF71188}"/>
          </ac:spMkLst>
        </pc:spChg>
        <pc:spChg chg="del">
          <ac:chgData name="Rebecca Salles" userId="66a2db3d815e233f" providerId="LiveId" clId="{4564D9FB-F01E-44BE-8594-DD5A92BDF058}" dt="2020-12-07T20:18:50.442" v="4178" actId="21"/>
          <ac:spMkLst>
            <pc:docMk/>
            <pc:sldMk cId="3308406873" sldId="1258"/>
            <ac:spMk id="4" creationId="{6D613109-06A1-47B7-8C8B-2FE125E0A345}"/>
          </ac:spMkLst>
        </pc:spChg>
        <pc:spChg chg="del">
          <ac:chgData name="Rebecca Salles" userId="66a2db3d815e233f" providerId="LiveId" clId="{4564D9FB-F01E-44BE-8594-DD5A92BDF058}" dt="2020-12-07T20:18:50.442" v="4178" actId="21"/>
          <ac:spMkLst>
            <pc:docMk/>
            <pc:sldMk cId="3308406873" sldId="1258"/>
            <ac:spMk id="11" creationId="{E4919AD2-0C09-4175-85CB-E5EA485074BD}"/>
          </ac:spMkLst>
        </pc:spChg>
        <pc:spChg chg="del">
          <ac:chgData name="Rebecca Salles" userId="66a2db3d815e233f" providerId="LiveId" clId="{4564D9FB-F01E-44BE-8594-DD5A92BDF058}" dt="2020-12-07T20:18:50.442" v="4178" actId="21"/>
          <ac:spMkLst>
            <pc:docMk/>
            <pc:sldMk cId="3308406873" sldId="1258"/>
            <ac:spMk id="13" creationId="{17E350F9-9284-4281-AC1F-5266CCEF21C7}"/>
          </ac:spMkLst>
        </pc:spChg>
        <pc:spChg chg="del">
          <ac:chgData name="Rebecca Salles" userId="66a2db3d815e233f" providerId="LiveId" clId="{4564D9FB-F01E-44BE-8594-DD5A92BDF058}" dt="2020-12-07T20:18:50.442" v="4178" actId="21"/>
          <ac:spMkLst>
            <pc:docMk/>
            <pc:sldMk cId="3308406873" sldId="1258"/>
            <ac:spMk id="24" creationId="{301461AC-9504-4CFB-B210-9F8F4052AD47}"/>
          </ac:spMkLst>
        </pc:spChg>
        <pc:grpChg chg="del">
          <ac:chgData name="Rebecca Salles" userId="66a2db3d815e233f" providerId="LiveId" clId="{4564D9FB-F01E-44BE-8594-DD5A92BDF058}" dt="2020-12-07T20:18:50.442" v="4178" actId="21"/>
          <ac:grpSpMkLst>
            <pc:docMk/>
            <pc:sldMk cId="3308406873" sldId="1258"/>
            <ac:grpSpMk id="6" creationId="{3FFD6A40-CCB6-44D7-A246-3CA6054D5647}"/>
          </ac:grpSpMkLst>
        </pc:grpChg>
        <pc:picChg chg="del">
          <ac:chgData name="Rebecca Salles" userId="66a2db3d815e233f" providerId="LiveId" clId="{4564D9FB-F01E-44BE-8594-DD5A92BDF058}" dt="2020-12-07T20:18:50.442" v="4178" actId="21"/>
          <ac:picMkLst>
            <pc:docMk/>
            <pc:sldMk cId="3308406873" sldId="1258"/>
            <ac:picMk id="7" creationId="{700E0BDD-731D-45A6-96C5-1F64958C98F0}"/>
          </ac:picMkLst>
        </pc:picChg>
        <pc:cxnChg chg="del">
          <ac:chgData name="Rebecca Salles" userId="66a2db3d815e233f" providerId="LiveId" clId="{4564D9FB-F01E-44BE-8594-DD5A92BDF058}" dt="2020-12-07T20:18:50.442" v="4178" actId="21"/>
          <ac:cxnSpMkLst>
            <pc:docMk/>
            <pc:sldMk cId="3308406873" sldId="1258"/>
            <ac:cxnSpMk id="16" creationId="{7AA84D43-2356-45BB-84A3-0F4135E86D5D}"/>
          </ac:cxnSpMkLst>
        </pc:cxnChg>
      </pc:sldChg>
      <pc:sldChg chg="modSp add del mod ord setBg">
        <pc:chgData name="Rebecca Salles" userId="66a2db3d815e233f" providerId="LiveId" clId="{4564D9FB-F01E-44BE-8594-DD5A92BDF058}" dt="2020-11-16T17:29:55.323" v="3606" actId="47"/>
        <pc:sldMkLst>
          <pc:docMk/>
          <pc:sldMk cId="4065878976" sldId="1261"/>
        </pc:sldMkLst>
        <pc:spChg chg="mod">
          <ac:chgData name="Rebecca Salles" userId="66a2db3d815e233f" providerId="LiveId" clId="{4564D9FB-F01E-44BE-8594-DD5A92BDF058}" dt="2020-11-16T17:09:39.951" v="3604" actId="20577"/>
          <ac:spMkLst>
            <pc:docMk/>
            <pc:sldMk cId="4065878976" sldId="1261"/>
            <ac:spMk id="11" creationId="{E4919AD2-0C09-4175-85CB-E5EA485074BD}"/>
          </ac:spMkLst>
        </pc:spChg>
      </pc:sldChg>
      <pc:sldChg chg="add del setBg">
        <pc:chgData name="Rebecca Salles" userId="66a2db3d815e233f" providerId="LiveId" clId="{4564D9FB-F01E-44BE-8594-DD5A92BDF058}" dt="2020-12-07T20:25:32.590" v="4312" actId="47"/>
        <pc:sldMkLst>
          <pc:docMk/>
          <pc:sldMk cId="3069577755" sldId="1262"/>
        </pc:sldMkLst>
      </pc:sldChg>
      <pc:sldChg chg="add del">
        <pc:chgData name="Rebecca Salles" userId="66a2db3d815e233f" providerId="LiveId" clId="{4564D9FB-F01E-44BE-8594-DD5A92BDF058}" dt="2020-11-16T17:29:55.323" v="3606" actId="47"/>
        <pc:sldMkLst>
          <pc:docMk/>
          <pc:sldMk cId="3886642081" sldId="1262"/>
        </pc:sldMkLst>
      </pc:sldChg>
      <pc:sldChg chg="add ord">
        <pc:chgData name="Rebecca Salles" userId="66a2db3d815e233f" providerId="LiveId" clId="{4564D9FB-F01E-44BE-8594-DD5A92BDF058}" dt="2020-12-07T20:03:06.427" v="3998"/>
        <pc:sldMkLst>
          <pc:docMk/>
          <pc:sldMk cId="2747572324" sldId="1272"/>
        </pc:sldMkLst>
      </pc:sldChg>
      <pc:sldChg chg="add del">
        <pc:chgData name="Rebecca Salles" userId="66a2db3d815e233f" providerId="LiveId" clId="{4564D9FB-F01E-44BE-8594-DD5A92BDF058}" dt="2020-12-07T19:54:44.685" v="3978" actId="47"/>
        <pc:sldMkLst>
          <pc:docMk/>
          <pc:sldMk cId="280988592" sldId="1274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869880451" sldId="1274"/>
        </pc:sldMkLst>
      </pc:sldChg>
      <pc:sldChg chg="modSp add mod ord modShow">
        <pc:chgData name="Rebecca Salles" userId="66a2db3d815e233f" providerId="LiveId" clId="{4564D9FB-F01E-44BE-8594-DD5A92BDF058}" dt="2020-12-07T20:32:55.365" v="4342"/>
        <pc:sldMkLst>
          <pc:docMk/>
          <pc:sldMk cId="222459854" sldId="1276"/>
        </pc:sldMkLst>
        <pc:spChg chg="mod">
          <ac:chgData name="Rebecca Salles" userId="66a2db3d815e233f" providerId="LiveId" clId="{4564D9FB-F01E-44BE-8594-DD5A92BDF058}" dt="2020-12-07T17:44:53.059" v="3672" actId="20577"/>
          <ac:spMkLst>
            <pc:docMk/>
            <pc:sldMk cId="222459854" sldId="1276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4278459352" sldId="1276"/>
        </pc:sldMkLst>
      </pc:sldChg>
      <pc:sldChg chg="modSp add mod">
        <pc:chgData name="Rebecca Salles" userId="66a2db3d815e233f" providerId="LiveId" clId="{4564D9FB-F01E-44BE-8594-DD5A92BDF058}" dt="2020-12-07T17:44:57.914" v="3674" actId="20577"/>
        <pc:sldMkLst>
          <pc:docMk/>
          <pc:sldMk cId="116659593" sldId="1278"/>
        </pc:sldMkLst>
        <pc:spChg chg="mod">
          <ac:chgData name="Rebecca Salles" userId="66a2db3d815e233f" providerId="LiveId" clId="{4564D9FB-F01E-44BE-8594-DD5A92BDF058}" dt="2020-12-07T17:44:57.914" v="3674" actId="20577"/>
          <ac:spMkLst>
            <pc:docMk/>
            <pc:sldMk cId="116659593" sldId="1278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176096883" sldId="1278"/>
        </pc:sldMkLst>
      </pc:sldChg>
      <pc:sldChg chg="modSp add mod ord modShow">
        <pc:chgData name="Rebecca Salles" userId="66a2db3d815e233f" providerId="LiveId" clId="{4564D9FB-F01E-44BE-8594-DD5A92BDF058}" dt="2020-12-07T20:30:29.351" v="4338"/>
        <pc:sldMkLst>
          <pc:docMk/>
          <pc:sldMk cId="2218610057" sldId="1280"/>
        </pc:sldMkLst>
        <pc:spChg chg="mod">
          <ac:chgData name="Rebecca Salles" userId="66a2db3d815e233f" providerId="LiveId" clId="{4564D9FB-F01E-44BE-8594-DD5A92BDF058}" dt="2020-12-07T17:45:23.601" v="3690" actId="20577"/>
          <ac:spMkLst>
            <pc:docMk/>
            <pc:sldMk cId="2218610057" sldId="1280"/>
            <ac:spMk id="8" creationId="{4EF99C88-0DC3-4ADC-8FF2-2B888969A11F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219269880" sldId="1280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259268595" sldId="1281"/>
        </pc:sldMkLst>
      </pc:sldChg>
      <pc:sldChg chg="addSp delSp modSp add mod">
        <pc:chgData name="Rebecca Salles" userId="66a2db3d815e233f" providerId="LiveId" clId="{4564D9FB-F01E-44BE-8594-DD5A92BDF058}" dt="2020-12-08T14:17:22.376" v="6206" actId="20577"/>
        <pc:sldMkLst>
          <pc:docMk/>
          <pc:sldMk cId="3827097897" sldId="1281"/>
        </pc:sldMkLst>
        <pc:spChg chg="mod">
          <ac:chgData name="Rebecca Salles" userId="66a2db3d815e233f" providerId="LiveId" clId="{4564D9FB-F01E-44BE-8594-DD5A92BDF058}" dt="2020-12-07T17:45:28.864" v="3694" actId="20577"/>
          <ac:spMkLst>
            <pc:docMk/>
            <pc:sldMk cId="3827097897" sldId="1281"/>
            <ac:spMk id="11" creationId="{E4919AD2-0C09-4175-85CB-E5EA485074BD}"/>
          </ac:spMkLst>
        </pc:spChg>
        <pc:spChg chg="add del mod">
          <ac:chgData name="Rebecca Salles" userId="66a2db3d815e233f" providerId="LiveId" clId="{4564D9FB-F01E-44BE-8594-DD5A92BDF058}" dt="2020-12-08T13:27:11.919" v="6016"/>
          <ac:spMkLst>
            <pc:docMk/>
            <pc:sldMk cId="3827097897" sldId="1281"/>
            <ac:spMk id="13" creationId="{84BD4A30-3249-45AD-ABC4-8741A0305B65}"/>
          </ac:spMkLst>
        </pc:spChg>
        <pc:spChg chg="add mod">
          <ac:chgData name="Rebecca Salles" userId="66a2db3d815e233f" providerId="LiveId" clId="{4564D9FB-F01E-44BE-8594-DD5A92BDF058}" dt="2020-12-08T13:27:28.566" v="6022"/>
          <ac:spMkLst>
            <pc:docMk/>
            <pc:sldMk cId="3827097897" sldId="1281"/>
            <ac:spMk id="15" creationId="{D6091951-C8D0-4AA4-9B24-307D3B92705E}"/>
          </ac:spMkLst>
        </pc:spChg>
        <pc:graphicFrameChg chg="mod">
          <ac:chgData name="Rebecca Salles" userId="66a2db3d815e233f" providerId="LiveId" clId="{4564D9FB-F01E-44BE-8594-DD5A92BDF058}" dt="2020-12-08T14:15:41.944" v="6198" actId="113"/>
          <ac:graphicFrameMkLst>
            <pc:docMk/>
            <pc:sldMk cId="3827097897" sldId="1281"/>
            <ac:graphicFrameMk id="2" creationId="{177DEC9D-C63E-42AB-AB66-52A9989B6BB0}"/>
          </ac:graphicFrameMkLst>
        </pc:graphicFrameChg>
        <pc:graphicFrameChg chg="mod">
          <ac:chgData name="Rebecca Salles" userId="66a2db3d815e233f" providerId="LiveId" clId="{4564D9FB-F01E-44BE-8594-DD5A92BDF058}" dt="2020-12-08T14:17:22.376" v="6206" actId="20577"/>
          <ac:graphicFrameMkLst>
            <pc:docMk/>
            <pc:sldMk cId="3827097897" sldId="1281"/>
            <ac:graphicFrameMk id="14" creationId="{59AC7928-CE16-4255-8DDF-748FFBB5C75A}"/>
          </ac:graphicFrameMkLst>
        </pc:graphicFrameChg>
        <pc:picChg chg="add del">
          <ac:chgData name="Rebecca Salles" userId="66a2db3d815e233f" providerId="LiveId" clId="{4564D9FB-F01E-44BE-8594-DD5A92BDF058}" dt="2020-12-08T14:13:22.087" v="6159" actId="478"/>
          <ac:picMkLst>
            <pc:docMk/>
            <pc:sldMk cId="3827097897" sldId="1281"/>
            <ac:picMk id="10" creationId="{80FAF522-7293-4B08-B706-1BA45A96A4F2}"/>
          </ac:picMkLst>
        </pc:picChg>
        <pc:picChg chg="add del">
          <ac:chgData name="Rebecca Salles" userId="66a2db3d815e233f" providerId="LiveId" clId="{4564D9FB-F01E-44BE-8594-DD5A92BDF058}" dt="2020-12-08T14:13:22.879" v="6160" actId="478"/>
          <ac:picMkLst>
            <pc:docMk/>
            <pc:sldMk cId="3827097897" sldId="1281"/>
            <ac:picMk id="12" creationId="{ED984E7D-012C-4656-BCCD-827938D9AA87}"/>
          </ac:picMkLst>
        </pc:picChg>
      </pc:sldChg>
      <pc:sldChg chg="modSp add mod ord">
        <pc:chgData name="Rebecca Salles" userId="66a2db3d815e233f" providerId="LiveId" clId="{4564D9FB-F01E-44BE-8594-DD5A92BDF058}" dt="2020-12-09T13:28:01.150" v="11972" actId="14100"/>
        <pc:sldMkLst>
          <pc:docMk/>
          <pc:sldMk cId="1380022768" sldId="1283"/>
        </pc:sldMkLst>
        <pc:spChg chg="mod">
          <ac:chgData name="Rebecca Salles" userId="66a2db3d815e233f" providerId="LiveId" clId="{4564D9FB-F01E-44BE-8594-DD5A92BDF058}" dt="2020-12-07T18:10:00.024" v="3732" actId="20577"/>
          <ac:spMkLst>
            <pc:docMk/>
            <pc:sldMk cId="1380022768" sldId="1283"/>
            <ac:spMk id="5" creationId="{569FAE8F-2D02-4788-B137-082698BA872D}"/>
          </ac:spMkLst>
        </pc:spChg>
        <pc:picChg chg="mod">
          <ac:chgData name="Rebecca Salles" userId="66a2db3d815e233f" providerId="LiveId" clId="{4564D9FB-F01E-44BE-8594-DD5A92BDF058}" dt="2020-12-09T13:28:01.150" v="11972" actId="14100"/>
          <ac:picMkLst>
            <pc:docMk/>
            <pc:sldMk cId="1380022768" sldId="1283"/>
            <ac:picMk id="9" creationId="{45E64435-C92C-40ED-9DC8-57CD6CBF2815}"/>
          </ac:picMkLst>
        </pc:picChg>
      </pc:sldChg>
      <pc:sldChg chg="add del">
        <pc:chgData name="Rebecca Salles" userId="66a2db3d815e233f" providerId="LiveId" clId="{4564D9FB-F01E-44BE-8594-DD5A92BDF058}" dt="2020-12-07T18:11:35.065" v="3734" actId="47"/>
        <pc:sldMkLst>
          <pc:docMk/>
          <pc:sldMk cId="3123024384" sldId="1284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28814972" sldId="1286"/>
        </pc:sldMkLst>
      </pc:sldChg>
      <pc:sldChg chg="add del">
        <pc:chgData name="Rebecca Salles" userId="66a2db3d815e233f" providerId="LiveId" clId="{4564D9FB-F01E-44BE-8594-DD5A92BDF058}" dt="2020-12-07T19:54:46.093" v="3979" actId="47"/>
        <pc:sldMkLst>
          <pc:docMk/>
          <pc:sldMk cId="286547830" sldId="1286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92597512" sldId="1287"/>
        </pc:sldMkLst>
      </pc:sldChg>
      <pc:sldChg chg="add">
        <pc:chgData name="Rebecca Salles" userId="66a2db3d815e233f" providerId="LiveId" clId="{4564D9FB-F01E-44BE-8594-DD5A92BDF058}" dt="2020-12-07T17:41:24.268" v="3629"/>
        <pc:sldMkLst>
          <pc:docMk/>
          <pc:sldMk cId="2756573484" sldId="1287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148832809" sldId="1288"/>
        </pc:sldMkLst>
      </pc:sldChg>
      <pc:sldChg chg="modSp add del mod">
        <pc:chgData name="Rebecca Salles" userId="66a2db3d815e233f" providerId="LiveId" clId="{4564D9FB-F01E-44BE-8594-DD5A92BDF058}" dt="2020-12-07T19:55:35.534" v="3983" actId="47"/>
        <pc:sldMkLst>
          <pc:docMk/>
          <pc:sldMk cId="4215576394" sldId="1288"/>
        </pc:sldMkLst>
        <pc:spChg chg="mod">
          <ac:chgData name="Rebecca Salles" userId="66a2db3d815e233f" providerId="LiveId" clId="{4564D9FB-F01E-44BE-8594-DD5A92BDF058}" dt="2020-12-07T17:43:45.193" v="3645" actId="20577"/>
          <ac:spMkLst>
            <pc:docMk/>
            <pc:sldMk cId="4215576394" sldId="1288"/>
            <ac:spMk id="11" creationId="{E4919AD2-0C09-4175-85CB-E5EA485074BD}"/>
          </ac:spMkLst>
        </pc:spChg>
      </pc:sldChg>
      <pc:sldChg chg="add del setBg">
        <pc:chgData name="Rebecca Salles" userId="66a2db3d815e233f" providerId="LiveId" clId="{4564D9FB-F01E-44BE-8594-DD5A92BDF058}" dt="2020-12-07T17:41:18.586" v="3628" actId="2696"/>
        <pc:sldMkLst>
          <pc:docMk/>
          <pc:sldMk cId="2352463923" sldId="1289"/>
        </pc:sldMkLst>
      </pc:sldChg>
      <pc:sldChg chg="modSp add mod">
        <pc:chgData name="Rebecca Salles" userId="66a2db3d815e233f" providerId="LiveId" clId="{4564D9FB-F01E-44BE-8594-DD5A92BDF058}" dt="2020-12-07T17:44:42.079" v="3668" actId="20577"/>
        <pc:sldMkLst>
          <pc:docMk/>
          <pc:sldMk cId="3040200027" sldId="1289"/>
        </pc:sldMkLst>
        <pc:spChg chg="mod">
          <ac:chgData name="Rebecca Salles" userId="66a2db3d815e233f" providerId="LiveId" clId="{4564D9FB-F01E-44BE-8594-DD5A92BDF058}" dt="2020-12-07T17:44:42.079" v="3668" actId="20577"/>
          <ac:spMkLst>
            <pc:docMk/>
            <pc:sldMk cId="3040200027" sldId="1289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08561707" sldId="1290"/>
        </pc:sldMkLst>
      </pc:sldChg>
      <pc:sldChg chg="modSp add mod">
        <pc:chgData name="Rebecca Salles" userId="66a2db3d815e233f" providerId="LiveId" clId="{4564D9FB-F01E-44BE-8594-DD5A92BDF058}" dt="2020-12-07T17:44:47.602" v="3670" actId="20577"/>
        <pc:sldMkLst>
          <pc:docMk/>
          <pc:sldMk cId="402693609" sldId="1290"/>
        </pc:sldMkLst>
        <pc:spChg chg="mod">
          <ac:chgData name="Rebecca Salles" userId="66a2db3d815e233f" providerId="LiveId" clId="{4564D9FB-F01E-44BE-8594-DD5A92BDF058}" dt="2020-12-07T17:44:47.602" v="3670" actId="20577"/>
          <ac:spMkLst>
            <pc:docMk/>
            <pc:sldMk cId="402693609" sldId="1290"/>
            <ac:spMk id="11" creationId="{E4919AD2-0C09-4175-85CB-E5EA485074BD}"/>
          </ac:spMkLst>
        </pc:spChg>
      </pc:sldChg>
      <pc:sldChg chg="modSp add mod ord modShow">
        <pc:chgData name="Rebecca Salles" userId="66a2db3d815e233f" providerId="LiveId" clId="{4564D9FB-F01E-44BE-8594-DD5A92BDF058}" dt="2020-12-07T19:59:23.494" v="3986"/>
        <pc:sldMkLst>
          <pc:docMk/>
          <pc:sldMk cId="2712895646" sldId="1291"/>
        </pc:sldMkLst>
        <pc:spChg chg="mod">
          <ac:chgData name="Rebecca Salles" userId="66a2db3d815e233f" providerId="LiveId" clId="{4564D9FB-F01E-44BE-8594-DD5A92BDF058}" dt="2020-12-07T17:44:50.186" v="3671" actId="20577"/>
          <ac:spMkLst>
            <pc:docMk/>
            <pc:sldMk cId="2712895646" sldId="1291"/>
            <ac:spMk id="11" creationId="{E4919AD2-0C09-4175-85CB-E5EA485074BD}"/>
          </ac:spMkLst>
        </pc:spChg>
      </pc:sldChg>
      <pc:sldChg chg="add del setBg">
        <pc:chgData name="Rebecca Salles" userId="66a2db3d815e233f" providerId="LiveId" clId="{4564D9FB-F01E-44BE-8594-DD5A92BDF058}" dt="2020-12-07T17:41:18.586" v="3628" actId="2696"/>
        <pc:sldMkLst>
          <pc:docMk/>
          <pc:sldMk cId="4157929346" sldId="1291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929799866" sldId="1292"/>
        </pc:sldMkLst>
      </pc:sldChg>
      <pc:sldChg chg="modSp add mod">
        <pc:chgData name="Rebecca Salles" userId="66a2db3d815e233f" providerId="LiveId" clId="{4564D9FB-F01E-44BE-8594-DD5A92BDF058}" dt="2020-12-07T17:45:04.234" v="3678" actId="20577"/>
        <pc:sldMkLst>
          <pc:docMk/>
          <pc:sldMk cId="2118148853" sldId="1292"/>
        </pc:sldMkLst>
        <pc:spChg chg="mod">
          <ac:chgData name="Rebecca Salles" userId="66a2db3d815e233f" providerId="LiveId" clId="{4564D9FB-F01E-44BE-8594-DD5A92BDF058}" dt="2020-12-07T17:45:04.234" v="3678" actId="20577"/>
          <ac:spMkLst>
            <pc:docMk/>
            <pc:sldMk cId="2118148853" sldId="1292"/>
            <ac:spMk id="11" creationId="{E4919AD2-0C09-4175-85CB-E5EA485074BD}"/>
          </ac:spMkLst>
        </pc:spChg>
      </pc:sldChg>
      <pc:sldChg chg="modSp add del mod ord modShow">
        <pc:chgData name="Rebecca Salles" userId="66a2db3d815e233f" providerId="LiveId" clId="{4564D9FB-F01E-44BE-8594-DD5A92BDF058}" dt="2020-12-07T20:03:54.644" v="4084" actId="47"/>
        <pc:sldMkLst>
          <pc:docMk/>
          <pc:sldMk cId="821638867" sldId="1295"/>
        </pc:sldMkLst>
        <pc:spChg chg="mod">
          <ac:chgData name="Rebecca Salles" userId="66a2db3d815e233f" providerId="LiveId" clId="{4564D9FB-F01E-44BE-8594-DD5A92BDF058}" dt="2020-12-07T17:56:19.968" v="3708" actId="20577"/>
          <ac:spMkLst>
            <pc:docMk/>
            <pc:sldMk cId="821638867" sldId="1295"/>
            <ac:spMk id="13" creationId="{B45E6090-B17F-4C66-9698-08EF388AFCFD}"/>
          </ac:spMkLst>
        </pc:spChg>
      </pc:sldChg>
      <pc:sldChg chg="add del">
        <pc:chgData name="Rebecca Salles" userId="66a2db3d815e233f" providerId="LiveId" clId="{4564D9FB-F01E-44BE-8594-DD5A92BDF058}" dt="2020-12-07T18:11:38.449" v="3735" actId="47"/>
        <pc:sldMkLst>
          <pc:docMk/>
          <pc:sldMk cId="4258975795" sldId="1297"/>
        </pc:sldMkLst>
      </pc:sldChg>
      <pc:sldChg chg="modSp add mod ord modShow">
        <pc:chgData name="Rebecca Salles" userId="66a2db3d815e233f" providerId="LiveId" clId="{4564D9FB-F01E-44BE-8594-DD5A92BDF058}" dt="2020-12-07T20:01:54.536" v="3991"/>
        <pc:sldMkLst>
          <pc:docMk/>
          <pc:sldMk cId="2513006841" sldId="1298"/>
        </pc:sldMkLst>
        <pc:spChg chg="mod">
          <ac:chgData name="Rebecca Salles" userId="66a2db3d815e233f" providerId="LiveId" clId="{4564D9FB-F01E-44BE-8594-DD5A92BDF058}" dt="2020-12-07T17:45:09.306" v="3680" actId="20577"/>
          <ac:spMkLst>
            <pc:docMk/>
            <pc:sldMk cId="2513006841" sldId="1298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515576039" sldId="1298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871161305" sldId="1299"/>
        </pc:sldMkLst>
      </pc:sldChg>
      <pc:sldChg chg="modSp add mod ord modShow">
        <pc:chgData name="Rebecca Salles" userId="66a2db3d815e233f" providerId="LiveId" clId="{4564D9FB-F01E-44BE-8594-DD5A92BDF058}" dt="2020-12-07T20:02:23.518" v="3993"/>
        <pc:sldMkLst>
          <pc:docMk/>
          <pc:sldMk cId="2724372098" sldId="1299"/>
        </pc:sldMkLst>
        <pc:spChg chg="mod">
          <ac:chgData name="Rebecca Salles" userId="66a2db3d815e233f" providerId="LiveId" clId="{4564D9FB-F01E-44BE-8594-DD5A92BDF058}" dt="2020-12-07T17:45:12.408" v="3682" actId="20577"/>
          <ac:spMkLst>
            <pc:docMk/>
            <pc:sldMk cId="2724372098" sldId="1299"/>
            <ac:spMk id="11" creationId="{E4919AD2-0C09-4175-85CB-E5EA485074BD}"/>
          </ac:spMkLst>
        </pc:spChg>
      </pc:sldChg>
      <pc:sldChg chg="modSp add mod">
        <pc:chgData name="Rebecca Salles" userId="66a2db3d815e233f" providerId="LiveId" clId="{4564D9FB-F01E-44BE-8594-DD5A92BDF058}" dt="2020-12-07T17:55:27.298" v="3698" actId="6549"/>
        <pc:sldMkLst>
          <pc:docMk/>
          <pc:sldMk cId="3773448415" sldId="1302"/>
        </pc:sldMkLst>
        <pc:spChg chg="mod">
          <ac:chgData name="Rebecca Salles" userId="66a2db3d815e233f" providerId="LiveId" clId="{4564D9FB-F01E-44BE-8594-DD5A92BDF058}" dt="2020-12-07T17:55:27.298" v="3698" actId="6549"/>
          <ac:spMkLst>
            <pc:docMk/>
            <pc:sldMk cId="3773448415" sldId="1302"/>
            <ac:spMk id="11" creationId="{E4919AD2-0C09-4175-85CB-E5EA485074BD}"/>
          </ac:spMkLst>
        </pc:spChg>
      </pc:sldChg>
      <pc:sldChg chg="modSp add mod ord modShow">
        <pc:chgData name="Rebecca Salles" userId="66a2db3d815e233f" providerId="LiveId" clId="{4564D9FB-F01E-44BE-8594-DD5A92BDF058}" dt="2020-12-07T20:32:55.365" v="4342"/>
        <pc:sldMkLst>
          <pc:docMk/>
          <pc:sldMk cId="728098386" sldId="1303"/>
        </pc:sldMkLst>
        <pc:spChg chg="mod">
          <ac:chgData name="Rebecca Salles" userId="66a2db3d815e233f" providerId="LiveId" clId="{4564D9FB-F01E-44BE-8594-DD5A92BDF058}" dt="2020-12-07T17:44:55.449" v="3673" actId="20577"/>
          <ac:spMkLst>
            <pc:docMk/>
            <pc:sldMk cId="728098386" sldId="1303"/>
            <ac:spMk id="13" creationId="{B45E6090-B17F-4C66-9698-08EF388AFCF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313872635" sldId="1303"/>
        </pc:sldMkLst>
      </pc:sldChg>
      <pc:sldChg chg="modSp add mod">
        <pc:chgData name="Rebecca Salles" userId="66a2db3d815e233f" providerId="LiveId" clId="{4564D9FB-F01E-44BE-8594-DD5A92BDF058}" dt="2020-12-07T17:55:31.449" v="3700" actId="6549"/>
        <pc:sldMkLst>
          <pc:docMk/>
          <pc:sldMk cId="3329525029" sldId="1305"/>
        </pc:sldMkLst>
        <pc:spChg chg="mod">
          <ac:chgData name="Rebecca Salles" userId="66a2db3d815e233f" providerId="LiveId" clId="{4564D9FB-F01E-44BE-8594-DD5A92BDF058}" dt="2020-12-07T17:55:31.449" v="3700" actId="6549"/>
          <ac:spMkLst>
            <pc:docMk/>
            <pc:sldMk cId="3329525029" sldId="1305"/>
            <ac:spMk id="11" creationId="{E4919AD2-0C09-4175-85CB-E5EA485074BD}"/>
          </ac:spMkLst>
        </pc:spChg>
      </pc:sldChg>
      <pc:sldChg chg="addSp modSp add mod ord modShow">
        <pc:chgData name="Rebecca Salles" userId="66a2db3d815e233f" providerId="LiveId" clId="{4564D9FB-F01E-44BE-8594-DD5A92BDF058}" dt="2020-12-08T14:11:18.614" v="6127" actId="14100"/>
        <pc:sldMkLst>
          <pc:docMk/>
          <pc:sldMk cId="2319961455" sldId="1307"/>
        </pc:sldMkLst>
        <pc:spChg chg="mod">
          <ac:chgData name="Rebecca Salles" userId="66a2db3d815e233f" providerId="LiveId" clId="{4564D9FB-F01E-44BE-8594-DD5A92BDF058}" dt="2020-12-08T14:10:57.922" v="6122" actId="1076"/>
          <ac:spMkLst>
            <pc:docMk/>
            <pc:sldMk cId="2319961455" sldId="1307"/>
            <ac:spMk id="7" creationId="{2787040F-58CC-4924-AB9B-2EB4737E68C1}"/>
          </ac:spMkLst>
        </pc:spChg>
        <pc:spChg chg="mod">
          <ac:chgData name="Rebecca Salles" userId="66a2db3d815e233f" providerId="LiveId" clId="{4564D9FB-F01E-44BE-8594-DD5A92BDF058}" dt="2020-12-07T17:56:16.456" v="3707" actId="20577"/>
          <ac:spMkLst>
            <pc:docMk/>
            <pc:sldMk cId="2319961455" sldId="1307"/>
            <ac:spMk id="13" creationId="{B45E6090-B17F-4C66-9698-08EF388AFCFD}"/>
          </ac:spMkLst>
        </pc:spChg>
        <pc:spChg chg="add mod">
          <ac:chgData name="Rebecca Salles" userId="66a2db3d815e233f" providerId="LiveId" clId="{4564D9FB-F01E-44BE-8594-DD5A92BDF058}" dt="2020-12-08T14:11:07.727" v="6123" actId="1076"/>
          <ac:spMkLst>
            <pc:docMk/>
            <pc:sldMk cId="2319961455" sldId="1307"/>
            <ac:spMk id="14" creationId="{8E5ACFD7-46B6-4502-A382-310C22821DA6}"/>
          </ac:spMkLst>
        </pc:spChg>
        <pc:picChg chg="mod">
          <ac:chgData name="Rebecca Salles" userId="66a2db3d815e233f" providerId="LiveId" clId="{4564D9FB-F01E-44BE-8594-DD5A92BDF058}" dt="2020-12-07T20:03:37.486" v="4043" actId="1035"/>
          <ac:picMkLst>
            <pc:docMk/>
            <pc:sldMk cId="2319961455" sldId="1307"/>
            <ac:picMk id="2" creationId="{E34F9438-20D5-48BA-9F7A-B54FF44C4749}"/>
          </ac:picMkLst>
        </pc:picChg>
        <pc:picChg chg="mod">
          <ac:chgData name="Rebecca Salles" userId="66a2db3d815e233f" providerId="LiveId" clId="{4564D9FB-F01E-44BE-8594-DD5A92BDF058}" dt="2020-12-07T20:03:37.486" v="4043" actId="1035"/>
          <ac:picMkLst>
            <pc:docMk/>
            <pc:sldMk cId="2319961455" sldId="1307"/>
            <ac:picMk id="4" creationId="{51F9E3AC-064E-4454-B24F-4FD2FB3757E8}"/>
          </ac:picMkLst>
        </pc:picChg>
        <pc:picChg chg="add mod">
          <ac:chgData name="Rebecca Salles" userId="66a2db3d815e233f" providerId="LiveId" clId="{4564D9FB-F01E-44BE-8594-DD5A92BDF058}" dt="2020-12-08T14:11:18.614" v="6127" actId="14100"/>
          <ac:picMkLst>
            <pc:docMk/>
            <pc:sldMk cId="2319961455" sldId="1307"/>
            <ac:picMk id="15" creationId="{31329D24-6770-436F-BECB-AB285C613F0F}"/>
          </ac:picMkLst>
        </pc:picChg>
      </pc:sldChg>
      <pc:sldChg chg="modSp add del mod">
        <pc:chgData name="Rebecca Salles" userId="66a2db3d815e233f" providerId="LiveId" clId="{4564D9FB-F01E-44BE-8594-DD5A92BDF058}" dt="2020-12-07T20:05:36.047" v="4085" actId="47"/>
        <pc:sldMkLst>
          <pc:docMk/>
          <pc:sldMk cId="1861862405" sldId="1310"/>
        </pc:sldMkLst>
        <pc:spChg chg="mod">
          <ac:chgData name="Rebecca Salles" userId="66a2db3d815e233f" providerId="LiveId" clId="{4564D9FB-F01E-44BE-8594-DD5A92BDF058}" dt="2020-12-07T17:44:27.941" v="3667" actId="27636"/>
          <ac:spMkLst>
            <pc:docMk/>
            <pc:sldMk cId="1861862405" sldId="1310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092818941" sldId="1310"/>
        </pc:sldMkLst>
      </pc:sldChg>
      <pc:sldChg chg="add del">
        <pc:chgData name="Rebecca Salles" userId="66a2db3d815e233f" providerId="LiveId" clId="{4564D9FB-F01E-44BE-8594-DD5A92BDF058}" dt="2020-12-07T20:03:01.587" v="3996" actId="47"/>
        <pc:sldMkLst>
          <pc:docMk/>
          <pc:sldMk cId="2038709506" sldId="1312"/>
        </pc:sldMkLst>
      </pc:sldChg>
      <pc:sldChg chg="modSp add mod ord">
        <pc:chgData name="Rebecca Salles" userId="66a2db3d815e233f" providerId="LiveId" clId="{4564D9FB-F01E-44BE-8594-DD5A92BDF058}" dt="2020-12-08T13:28:58.569" v="6030" actId="14100"/>
        <pc:sldMkLst>
          <pc:docMk/>
          <pc:sldMk cId="4147739574" sldId="1313"/>
        </pc:sldMkLst>
        <pc:spChg chg="mod">
          <ac:chgData name="Rebecca Salles" userId="66a2db3d815e233f" providerId="LiveId" clId="{4564D9FB-F01E-44BE-8594-DD5A92BDF058}" dt="2020-12-07T18:10:06.247" v="3733"/>
          <ac:spMkLst>
            <pc:docMk/>
            <pc:sldMk cId="4147739574" sldId="1313"/>
            <ac:spMk id="5" creationId="{569FAE8F-2D02-4788-B137-082698BA872D}"/>
          </ac:spMkLst>
        </pc:spChg>
        <pc:spChg chg="mod">
          <ac:chgData name="Rebecca Salles" userId="66a2db3d815e233f" providerId="LiveId" clId="{4564D9FB-F01E-44BE-8594-DD5A92BDF058}" dt="2020-12-08T13:28:51.250" v="6028" actId="20577"/>
          <ac:spMkLst>
            <pc:docMk/>
            <pc:sldMk cId="4147739574" sldId="1313"/>
            <ac:spMk id="8" creationId="{16998373-2445-4E4C-B7FF-AB275A654922}"/>
          </ac:spMkLst>
        </pc:spChg>
        <pc:picChg chg="mod">
          <ac:chgData name="Rebecca Salles" userId="66a2db3d815e233f" providerId="LiveId" clId="{4564D9FB-F01E-44BE-8594-DD5A92BDF058}" dt="2020-12-08T13:28:55.790" v="6029" actId="14100"/>
          <ac:picMkLst>
            <pc:docMk/>
            <pc:sldMk cId="4147739574" sldId="1313"/>
            <ac:picMk id="12" creationId="{E5F44648-E8DD-4CF3-B55A-6A9DF5CB44A4}"/>
          </ac:picMkLst>
        </pc:picChg>
        <pc:picChg chg="mod">
          <ac:chgData name="Rebecca Salles" userId="66a2db3d815e233f" providerId="LiveId" clId="{4564D9FB-F01E-44BE-8594-DD5A92BDF058}" dt="2020-12-08T13:28:58.569" v="6030" actId="14100"/>
          <ac:picMkLst>
            <pc:docMk/>
            <pc:sldMk cId="4147739574" sldId="1313"/>
            <ac:picMk id="13" creationId="{0682AB4A-3BA8-474D-A7B2-755D53A7E0E0}"/>
          </ac:picMkLst>
        </pc:picChg>
      </pc:sldChg>
      <pc:sldChg chg="modSp add mod ord modShow">
        <pc:chgData name="Rebecca Salles" userId="66a2db3d815e233f" providerId="LiveId" clId="{4564D9FB-F01E-44BE-8594-DD5A92BDF058}" dt="2020-12-07T20:02:23.518" v="3993"/>
        <pc:sldMkLst>
          <pc:docMk/>
          <pc:sldMk cId="917057110" sldId="1315"/>
        </pc:sldMkLst>
        <pc:spChg chg="mod">
          <ac:chgData name="Rebecca Salles" userId="66a2db3d815e233f" providerId="LiveId" clId="{4564D9FB-F01E-44BE-8594-DD5A92BDF058}" dt="2020-12-07T17:45:15.849" v="3684" actId="20577"/>
          <ac:spMkLst>
            <pc:docMk/>
            <pc:sldMk cId="917057110" sldId="1315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524922120" sldId="1315"/>
        </pc:sldMkLst>
      </pc:sldChg>
      <pc:sldChg chg="modSp add mod ord modShow">
        <pc:chgData name="Rebecca Salles" userId="66a2db3d815e233f" providerId="LiveId" clId="{4564D9FB-F01E-44BE-8594-DD5A92BDF058}" dt="2020-12-07T19:03:26.829" v="3792"/>
        <pc:sldMkLst>
          <pc:docMk/>
          <pc:sldMk cId="1696244087" sldId="1316"/>
        </pc:sldMkLst>
        <pc:spChg chg="mod">
          <ac:chgData name="Rebecca Salles" userId="66a2db3d815e233f" providerId="LiveId" clId="{4564D9FB-F01E-44BE-8594-DD5A92BDF058}" dt="2020-12-07T17:45:18.305" v="3686" actId="20577"/>
          <ac:spMkLst>
            <pc:docMk/>
            <pc:sldMk cId="1696244087" sldId="1316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3894414845" sldId="1316"/>
        </pc:sldMkLst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2515364771" sldId="1317"/>
        </pc:sldMkLst>
      </pc:sldChg>
      <pc:sldChg chg="addSp modSp add mod">
        <pc:chgData name="Rebecca Salles" userId="66a2db3d815e233f" providerId="LiveId" clId="{4564D9FB-F01E-44BE-8594-DD5A92BDF058}" dt="2020-12-07T20:29:56.556" v="4335" actId="207"/>
        <pc:sldMkLst>
          <pc:docMk/>
          <pc:sldMk cId="3997981558" sldId="1317"/>
        </pc:sldMkLst>
        <pc:spChg chg="add mod ord">
          <ac:chgData name="Rebecca Salles" userId="66a2db3d815e233f" providerId="LiveId" clId="{4564D9FB-F01E-44BE-8594-DD5A92BDF058}" dt="2020-12-07T20:29:56.556" v="4335" actId="207"/>
          <ac:spMkLst>
            <pc:docMk/>
            <pc:sldMk cId="3997981558" sldId="1317"/>
            <ac:spMk id="3" creationId="{43FC1A54-9053-49CF-9AD6-1A59E03EC721}"/>
          </ac:spMkLst>
        </pc:spChg>
        <pc:spChg chg="mod">
          <ac:chgData name="Rebecca Salles" userId="66a2db3d815e233f" providerId="LiveId" clId="{4564D9FB-F01E-44BE-8594-DD5A92BDF058}" dt="2020-12-07T17:45:21.274" v="3688" actId="20577"/>
          <ac:spMkLst>
            <pc:docMk/>
            <pc:sldMk cId="3997981558" sldId="1317"/>
            <ac:spMk id="11" creationId="{E4919AD2-0C09-4175-85CB-E5EA485074BD}"/>
          </ac:spMkLst>
        </pc:spChg>
        <pc:graphicFrameChg chg="mod">
          <ac:chgData name="Rebecca Salles" userId="66a2db3d815e233f" providerId="LiveId" clId="{4564D9FB-F01E-44BE-8594-DD5A92BDF058}" dt="2020-12-07T20:28:32.373" v="4328" actId="13782"/>
          <ac:graphicFrameMkLst>
            <pc:docMk/>
            <pc:sldMk cId="3997981558" sldId="1317"/>
            <ac:graphicFrameMk id="2" creationId="{85D99597-246B-459F-A9C6-2AF23312F003}"/>
          </ac:graphicFrameMkLst>
        </pc:graphicFrameChg>
      </pc:sldChg>
      <pc:sldChg chg="add del">
        <pc:chgData name="Rebecca Salles" userId="66a2db3d815e233f" providerId="LiveId" clId="{4564D9FB-F01E-44BE-8594-DD5A92BDF058}" dt="2020-12-07T17:41:18.586" v="3628" actId="2696"/>
        <pc:sldMkLst>
          <pc:docMk/>
          <pc:sldMk cId="1111622775" sldId="1318"/>
        </pc:sldMkLst>
      </pc:sldChg>
      <pc:sldChg chg="modSp add mod">
        <pc:chgData name="Rebecca Salles" userId="66a2db3d815e233f" providerId="LiveId" clId="{4564D9FB-F01E-44BE-8594-DD5A92BDF058}" dt="2020-12-07T17:45:26.061" v="3692" actId="20577"/>
        <pc:sldMkLst>
          <pc:docMk/>
          <pc:sldMk cId="4072987638" sldId="1318"/>
        </pc:sldMkLst>
        <pc:spChg chg="mod">
          <ac:chgData name="Rebecca Salles" userId="66a2db3d815e233f" providerId="LiveId" clId="{4564D9FB-F01E-44BE-8594-DD5A92BDF058}" dt="2020-12-07T17:45:26.061" v="3692" actId="20577"/>
          <ac:spMkLst>
            <pc:docMk/>
            <pc:sldMk cId="4072987638" sldId="1318"/>
            <ac:spMk id="11" creationId="{E4919AD2-0C09-4175-85CB-E5EA485074BD}"/>
          </ac:spMkLst>
        </pc:spChg>
      </pc:sldChg>
      <pc:sldChg chg="modSp add mod ord">
        <pc:chgData name="Rebecca Salles" userId="66a2db3d815e233f" providerId="LiveId" clId="{4564D9FB-F01E-44BE-8594-DD5A92BDF058}" dt="2020-12-07T18:09:54.248" v="3730" actId="20577"/>
        <pc:sldMkLst>
          <pc:docMk/>
          <pc:sldMk cId="207681511" sldId="1319"/>
        </pc:sldMkLst>
        <pc:spChg chg="mod">
          <ac:chgData name="Rebecca Salles" userId="66a2db3d815e233f" providerId="LiveId" clId="{4564D9FB-F01E-44BE-8594-DD5A92BDF058}" dt="2020-12-07T18:09:54.248" v="3730" actId="20577"/>
          <ac:spMkLst>
            <pc:docMk/>
            <pc:sldMk cId="207681511" sldId="1319"/>
            <ac:spMk id="11" creationId="{E4919AD2-0C09-4175-85CB-E5EA485074BD}"/>
          </ac:spMkLst>
        </pc:spChg>
      </pc:sldChg>
      <pc:sldChg chg="add del">
        <pc:chgData name="Rebecca Salles" userId="66a2db3d815e233f" providerId="LiveId" clId="{4564D9FB-F01E-44BE-8594-DD5A92BDF058}" dt="2020-12-07T18:47:13.212" v="3758" actId="47"/>
        <pc:sldMkLst>
          <pc:docMk/>
          <pc:sldMk cId="2736126999" sldId="1320"/>
        </pc:sldMkLst>
      </pc:sldChg>
      <pc:sldChg chg="add del">
        <pc:chgData name="Rebecca Salles" userId="66a2db3d815e233f" providerId="LiveId" clId="{4564D9FB-F01E-44BE-8594-DD5A92BDF058}" dt="2020-12-07T18:47:13.212" v="3758" actId="47"/>
        <pc:sldMkLst>
          <pc:docMk/>
          <pc:sldMk cId="63416016" sldId="1321"/>
        </pc:sldMkLst>
      </pc:sldChg>
      <pc:sldChg chg="add del">
        <pc:chgData name="Rebecca Salles" userId="66a2db3d815e233f" providerId="LiveId" clId="{4564D9FB-F01E-44BE-8594-DD5A92BDF058}" dt="2020-12-07T18:47:13.212" v="3758" actId="47"/>
        <pc:sldMkLst>
          <pc:docMk/>
          <pc:sldMk cId="1541348245" sldId="1322"/>
        </pc:sldMkLst>
      </pc:sldChg>
      <pc:sldChg chg="modSp add mod ord modShow">
        <pc:chgData name="Rebecca Salles" userId="66a2db3d815e233f" providerId="LiveId" clId="{4564D9FB-F01E-44BE-8594-DD5A92BDF058}" dt="2020-12-07T20:13:57.732" v="4156" actId="20577"/>
        <pc:sldMkLst>
          <pc:docMk/>
          <pc:sldMk cId="1316826180" sldId="1323"/>
        </pc:sldMkLst>
        <pc:spChg chg="mod">
          <ac:chgData name="Rebecca Salles" userId="66a2db3d815e233f" providerId="LiveId" clId="{4564D9FB-F01E-44BE-8594-DD5A92BDF058}" dt="2020-12-07T20:13:57.732" v="4156" actId="20577"/>
          <ac:spMkLst>
            <pc:docMk/>
            <pc:sldMk cId="1316826180" sldId="1323"/>
            <ac:spMk id="11" creationId="{E4919AD2-0C09-4175-85CB-E5EA485074BD}"/>
          </ac:spMkLst>
        </pc:spChg>
      </pc:sldChg>
      <pc:sldChg chg="modSp add mod ord modShow">
        <pc:chgData name="Rebecca Salles" userId="66a2db3d815e233f" providerId="LiveId" clId="{4564D9FB-F01E-44BE-8594-DD5A92BDF058}" dt="2020-12-07T20:15:10.947" v="4167"/>
        <pc:sldMkLst>
          <pc:docMk/>
          <pc:sldMk cId="604386814" sldId="1324"/>
        </pc:sldMkLst>
        <pc:spChg chg="mod">
          <ac:chgData name="Rebecca Salles" userId="66a2db3d815e233f" providerId="LiveId" clId="{4564D9FB-F01E-44BE-8594-DD5A92BDF058}" dt="2020-12-07T17:56:11.049" v="3705" actId="20577"/>
          <ac:spMkLst>
            <pc:docMk/>
            <pc:sldMk cId="604386814" sldId="1324"/>
            <ac:spMk id="11" creationId="{E4919AD2-0C09-4175-85CB-E5EA485074BD}"/>
          </ac:spMkLst>
        </pc:spChg>
      </pc:sldChg>
      <pc:sldChg chg="modSp add mod ord modShow">
        <pc:chgData name="Rebecca Salles" userId="66a2db3d815e233f" providerId="LiveId" clId="{4564D9FB-F01E-44BE-8594-DD5A92BDF058}" dt="2020-12-07T20:15:10.947" v="4167"/>
        <pc:sldMkLst>
          <pc:docMk/>
          <pc:sldMk cId="2142859452" sldId="1325"/>
        </pc:sldMkLst>
        <pc:spChg chg="mod">
          <ac:chgData name="Rebecca Salles" userId="66a2db3d815e233f" providerId="LiveId" clId="{4564D9FB-F01E-44BE-8594-DD5A92BDF058}" dt="2020-12-07T17:56:13.840" v="3706" actId="20577"/>
          <ac:spMkLst>
            <pc:docMk/>
            <pc:sldMk cId="2142859452" sldId="1325"/>
            <ac:spMk id="13" creationId="{B45E6090-B17F-4C66-9698-08EF388AFCFD}"/>
          </ac:spMkLst>
        </pc:spChg>
      </pc:sldChg>
      <pc:sldChg chg="add del">
        <pc:chgData name="Rebecca Salles" userId="66a2db3d815e233f" providerId="LiveId" clId="{4564D9FB-F01E-44BE-8594-DD5A92BDF058}" dt="2020-12-07T17:40:09.941" v="3623" actId="2696"/>
        <pc:sldMkLst>
          <pc:docMk/>
          <pc:sldMk cId="600704613" sldId="1326"/>
        </pc:sldMkLst>
      </pc:sldChg>
      <pc:sldChg chg="add">
        <pc:chgData name="Rebecca Salles" userId="66a2db3d815e233f" providerId="LiveId" clId="{4564D9FB-F01E-44BE-8594-DD5A92BDF058}" dt="2020-12-07T17:40:39" v="3625"/>
        <pc:sldMkLst>
          <pc:docMk/>
          <pc:sldMk cId="1626790816" sldId="1326"/>
        </pc:sldMkLst>
      </pc:sldChg>
      <pc:sldChg chg="addSp delSp modSp add del mod">
        <pc:chgData name="Rebecca Salles" userId="66a2db3d815e233f" providerId="LiveId" clId="{4564D9FB-F01E-44BE-8594-DD5A92BDF058}" dt="2020-12-07T20:23:26.596" v="4256" actId="47"/>
        <pc:sldMkLst>
          <pc:docMk/>
          <pc:sldMk cId="1695998618" sldId="1327"/>
        </pc:sldMkLst>
        <pc:spChg chg="add del mod">
          <ac:chgData name="Rebecca Salles" userId="66a2db3d815e233f" providerId="LiveId" clId="{4564D9FB-F01E-44BE-8594-DD5A92BDF058}" dt="2020-12-07T20:20:09.532" v="4193" actId="1076"/>
          <ac:spMkLst>
            <pc:docMk/>
            <pc:sldMk cId="1695998618" sldId="1327"/>
            <ac:spMk id="7" creationId="{3DF18201-236B-4920-9163-B43504B12733}"/>
          </ac:spMkLst>
        </pc:spChg>
        <pc:spChg chg="add del mod">
          <ac:chgData name="Rebecca Salles" userId="66a2db3d815e233f" providerId="LiveId" clId="{4564D9FB-F01E-44BE-8594-DD5A92BDF058}" dt="2020-12-07T20:21:32.304" v="4203" actId="21"/>
          <ac:spMkLst>
            <pc:docMk/>
            <pc:sldMk cId="1695998618" sldId="1327"/>
            <ac:spMk id="8" creationId="{A8F932F0-1F76-45F2-87D2-35C8F4C6422F}"/>
          </ac:spMkLst>
        </pc:spChg>
        <pc:spChg chg="mod">
          <ac:chgData name="Rebecca Salles" userId="66a2db3d815e233f" providerId="LiveId" clId="{4564D9FB-F01E-44BE-8594-DD5A92BDF058}" dt="2020-12-07T20:18:55.350" v="4180"/>
          <ac:spMkLst>
            <pc:docMk/>
            <pc:sldMk cId="1695998618" sldId="1327"/>
            <ac:spMk id="14" creationId="{C580F6D4-B689-4FC8-AD85-DA2E6A70026C}"/>
          </ac:spMkLst>
        </pc:spChg>
        <pc:spChg chg="add del mod">
          <ac:chgData name="Rebecca Salles" userId="66a2db3d815e233f" providerId="LiveId" clId="{4564D9FB-F01E-44BE-8594-DD5A92BDF058}" dt="2020-12-07T20:21:32.304" v="4203" actId="21"/>
          <ac:spMkLst>
            <pc:docMk/>
            <pc:sldMk cId="1695998618" sldId="1327"/>
            <ac:spMk id="15" creationId="{8019193B-6FC1-43FF-9776-25C744720372}"/>
          </ac:spMkLst>
        </pc:spChg>
        <pc:spChg chg="add del mod">
          <ac:chgData name="Rebecca Salles" userId="66a2db3d815e233f" providerId="LiveId" clId="{4564D9FB-F01E-44BE-8594-DD5A92BDF058}" dt="2020-12-07T20:19:28.117" v="4181" actId="21"/>
          <ac:spMkLst>
            <pc:docMk/>
            <pc:sldMk cId="1695998618" sldId="1327"/>
            <ac:spMk id="18" creationId="{E284CFBD-05F9-4142-BBE4-0372110599F4}"/>
          </ac:spMkLst>
        </pc:spChg>
        <pc:grpChg chg="add del mod">
          <ac:chgData name="Rebecca Salles" userId="66a2db3d815e233f" providerId="LiveId" clId="{4564D9FB-F01E-44BE-8594-DD5A92BDF058}" dt="2020-12-07T20:19:28.117" v="4181" actId="21"/>
          <ac:grpSpMkLst>
            <pc:docMk/>
            <pc:sldMk cId="1695998618" sldId="1327"/>
            <ac:grpSpMk id="10" creationId="{F64BF9FB-3B9E-46EB-BCC5-0F237F8A980D}"/>
          </ac:grpSpMkLst>
        </pc:grpChg>
        <pc:graphicFrameChg chg="del">
          <ac:chgData name="Rebecca Salles" userId="66a2db3d815e233f" providerId="LiveId" clId="{4564D9FB-F01E-44BE-8594-DD5A92BDF058}" dt="2020-12-07T20:18:54.940" v="4179" actId="478"/>
          <ac:graphicFrameMkLst>
            <pc:docMk/>
            <pc:sldMk cId="1695998618" sldId="1327"/>
            <ac:graphicFrameMk id="2" creationId="{B7C355CC-C07D-43D2-9D11-67F64B6D755B}"/>
          </ac:graphicFrameMkLst>
        </pc:graphicFrameChg>
        <pc:graphicFrameChg chg="mod">
          <ac:chgData name="Rebecca Salles" userId="66a2db3d815e233f" providerId="LiveId" clId="{4564D9FB-F01E-44BE-8594-DD5A92BDF058}" dt="2020-12-07T20:18:55.350" v="4180"/>
          <ac:graphicFrameMkLst>
            <pc:docMk/>
            <pc:sldMk cId="1695998618" sldId="1327"/>
            <ac:graphicFrameMk id="11" creationId="{12EF90CD-F424-4919-A4CC-CF5A7413FA23}"/>
          </ac:graphicFrameMkLst>
        </pc:graphicFrameChg>
        <pc:picChg chg="add del mod">
          <ac:chgData name="Rebecca Salles" userId="66a2db3d815e233f" providerId="LiveId" clId="{4564D9FB-F01E-44BE-8594-DD5A92BDF058}" dt="2020-12-07T20:21:32.304" v="4203" actId="21"/>
          <ac:picMkLst>
            <pc:docMk/>
            <pc:sldMk cId="1695998618" sldId="1327"/>
            <ac:picMk id="3" creationId="{BE9E32E9-920F-4B09-96DA-3A92514307B8}"/>
          </ac:picMkLst>
        </pc:picChg>
        <pc:picChg chg="add del mod">
          <ac:chgData name="Rebecca Salles" userId="66a2db3d815e233f" providerId="LiveId" clId="{4564D9FB-F01E-44BE-8594-DD5A92BDF058}" dt="2020-12-07T20:21:32.304" v="4203" actId="21"/>
          <ac:picMkLst>
            <pc:docMk/>
            <pc:sldMk cId="1695998618" sldId="1327"/>
            <ac:picMk id="16" creationId="{4C2D22A9-D82F-45B6-897C-82622F04A6FF}"/>
          </ac:picMkLst>
        </pc:picChg>
        <pc:cxnChg chg="add del mod">
          <ac:chgData name="Rebecca Salles" userId="66a2db3d815e233f" providerId="LiveId" clId="{4564D9FB-F01E-44BE-8594-DD5A92BDF058}" dt="2020-12-07T20:21:32.304" v="4203" actId="21"/>
          <ac:cxnSpMkLst>
            <pc:docMk/>
            <pc:sldMk cId="1695998618" sldId="1327"/>
            <ac:cxnSpMk id="17" creationId="{4766064E-EBF9-43A3-8D44-79C8E96CC29E}"/>
          </ac:cxnSpMkLst>
        </pc:cxnChg>
      </pc:sldChg>
      <pc:sldChg chg="add del">
        <pc:chgData name="Rebecca Salles" userId="66a2db3d815e233f" providerId="LiveId" clId="{4564D9FB-F01E-44BE-8594-DD5A92BDF058}" dt="2020-12-07T17:54:02.395" v="3697" actId="47"/>
        <pc:sldMkLst>
          <pc:docMk/>
          <pc:sldMk cId="2765763606" sldId="1327"/>
        </pc:sldMkLst>
      </pc:sldChg>
      <pc:sldChg chg="addSp delSp modSp add del mod ord modShow">
        <pc:chgData name="Rebecca Salles" userId="66a2db3d815e233f" providerId="LiveId" clId="{4564D9FB-F01E-44BE-8594-DD5A92BDF058}" dt="2020-12-08T18:51:49.565" v="11660" actId="47"/>
        <pc:sldMkLst>
          <pc:docMk/>
          <pc:sldMk cId="2990041956" sldId="1328"/>
        </pc:sldMkLst>
        <pc:spChg chg="add mod">
          <ac:chgData name="Rebecca Salles" userId="66a2db3d815e233f" providerId="LiveId" clId="{4564D9FB-F01E-44BE-8594-DD5A92BDF058}" dt="2020-12-07T22:09:28.565" v="5441" actId="20577"/>
          <ac:spMkLst>
            <pc:docMk/>
            <pc:sldMk cId="2990041956" sldId="1328"/>
            <ac:spMk id="7" creationId="{85B41EF4-8FCE-4766-BB6E-2DE90C0F399A}"/>
          </ac:spMkLst>
        </pc:spChg>
        <pc:spChg chg="add del mod">
          <ac:chgData name="Rebecca Salles" userId="66a2db3d815e233f" providerId="LiveId" clId="{4564D9FB-F01E-44BE-8594-DD5A92BDF058}" dt="2020-12-07T21:20:32.642" v="4745"/>
          <ac:spMkLst>
            <pc:docMk/>
            <pc:sldMk cId="2990041956" sldId="1328"/>
            <ac:spMk id="8" creationId="{36FCAF71-0371-49F6-928A-2B9CC0F45746}"/>
          </ac:spMkLst>
        </pc:spChg>
        <pc:spChg chg="mod">
          <ac:chgData name="Rebecca Salles" userId="66a2db3d815e233f" providerId="LiveId" clId="{4564D9FB-F01E-44BE-8594-DD5A92BDF058}" dt="2020-12-07T20:36:04.481" v="4345" actId="20577"/>
          <ac:spMkLst>
            <pc:docMk/>
            <pc:sldMk cId="2990041956" sldId="1328"/>
            <ac:spMk id="13" creationId="{B45E6090-B17F-4C66-9698-08EF388AFCFD}"/>
          </ac:spMkLst>
        </pc:spChg>
        <pc:spChg chg="add del mod">
          <ac:chgData name="Rebecca Salles" userId="66a2db3d815e233f" providerId="LiveId" clId="{4564D9FB-F01E-44BE-8594-DD5A92BDF058}" dt="2020-12-07T20:50:44.742" v="4498" actId="478"/>
          <ac:spMkLst>
            <pc:docMk/>
            <pc:sldMk cId="2990041956" sldId="1328"/>
            <ac:spMk id="15" creationId="{6280031F-22B3-4D3B-A084-A99AFE263ABE}"/>
          </ac:spMkLst>
        </pc:spChg>
        <pc:spChg chg="add del mod">
          <ac:chgData name="Rebecca Salles" userId="66a2db3d815e233f" providerId="LiveId" clId="{4564D9FB-F01E-44BE-8594-DD5A92BDF058}" dt="2020-12-07T21:19:45.121" v="4725" actId="478"/>
          <ac:spMkLst>
            <pc:docMk/>
            <pc:sldMk cId="2990041956" sldId="1328"/>
            <ac:spMk id="16" creationId="{31601053-62D8-4BA5-BACF-EB660B02EDF2}"/>
          </ac:spMkLst>
        </pc:spChg>
        <pc:spChg chg="mod">
          <ac:chgData name="Rebecca Salles" userId="66a2db3d815e233f" providerId="LiveId" clId="{4564D9FB-F01E-44BE-8594-DD5A92BDF058}" dt="2020-12-07T21:34:04.690" v="4791"/>
          <ac:spMkLst>
            <pc:docMk/>
            <pc:sldMk cId="2990041956" sldId="1328"/>
            <ac:spMk id="22" creationId="{A5045684-C887-4823-B2B0-8374624303E5}"/>
          </ac:spMkLst>
        </pc:spChg>
        <pc:spChg chg="mod">
          <ac:chgData name="Rebecca Salles" userId="66a2db3d815e233f" providerId="LiveId" clId="{4564D9FB-F01E-44BE-8594-DD5A92BDF058}" dt="2020-12-07T21:34:04.690" v="4791"/>
          <ac:spMkLst>
            <pc:docMk/>
            <pc:sldMk cId="2990041956" sldId="1328"/>
            <ac:spMk id="23" creationId="{DA650D87-FF99-492D-A078-3D9A60430854}"/>
          </ac:spMkLst>
        </pc:spChg>
        <pc:spChg chg="mod">
          <ac:chgData name="Rebecca Salles" userId="66a2db3d815e233f" providerId="LiveId" clId="{4564D9FB-F01E-44BE-8594-DD5A92BDF058}" dt="2020-12-07T21:34:04.690" v="4791"/>
          <ac:spMkLst>
            <pc:docMk/>
            <pc:sldMk cId="2990041956" sldId="1328"/>
            <ac:spMk id="24" creationId="{5C503E4B-1F0A-43FE-8C92-C18AEFC5756C}"/>
          </ac:spMkLst>
        </pc:spChg>
        <pc:spChg chg="mod">
          <ac:chgData name="Rebecca Salles" userId="66a2db3d815e233f" providerId="LiveId" clId="{4564D9FB-F01E-44BE-8594-DD5A92BDF058}" dt="2020-12-07T21:34:04.690" v="4791"/>
          <ac:spMkLst>
            <pc:docMk/>
            <pc:sldMk cId="2990041956" sldId="1328"/>
            <ac:spMk id="25" creationId="{1A8F858D-BF6C-445E-9E32-76C2ACFC5314}"/>
          </ac:spMkLst>
        </pc:spChg>
        <pc:spChg chg="mod">
          <ac:chgData name="Rebecca Salles" userId="66a2db3d815e233f" providerId="LiveId" clId="{4564D9FB-F01E-44BE-8594-DD5A92BDF058}" dt="2020-12-07T21:34:04.690" v="4791"/>
          <ac:spMkLst>
            <pc:docMk/>
            <pc:sldMk cId="2990041956" sldId="1328"/>
            <ac:spMk id="26" creationId="{49F68FEB-748E-462E-8048-8D155838DFFB}"/>
          </ac:spMkLst>
        </pc:spChg>
        <pc:spChg chg="mod">
          <ac:chgData name="Rebecca Salles" userId="66a2db3d815e233f" providerId="LiveId" clId="{4564D9FB-F01E-44BE-8594-DD5A92BDF058}" dt="2020-12-07T21:34:48.632" v="4801" actId="478"/>
          <ac:spMkLst>
            <pc:docMk/>
            <pc:sldMk cId="2990041956" sldId="1328"/>
            <ac:spMk id="33" creationId="{65492836-331C-4DD1-BE03-BD3025C022EE}"/>
          </ac:spMkLst>
        </pc:spChg>
        <pc:spChg chg="mod">
          <ac:chgData name="Rebecca Salles" userId="66a2db3d815e233f" providerId="LiveId" clId="{4564D9FB-F01E-44BE-8594-DD5A92BDF058}" dt="2020-12-07T21:42:57.817" v="4938" actId="14100"/>
          <ac:spMkLst>
            <pc:docMk/>
            <pc:sldMk cId="2990041956" sldId="1328"/>
            <ac:spMk id="34" creationId="{B6A2879B-BD29-4427-A148-3DBF11374314}"/>
          </ac:spMkLst>
        </pc:spChg>
        <pc:spChg chg="del mod">
          <ac:chgData name="Rebecca Salles" userId="66a2db3d815e233f" providerId="LiveId" clId="{4564D9FB-F01E-44BE-8594-DD5A92BDF058}" dt="2020-12-07T21:42:47.752" v="4931" actId="478"/>
          <ac:spMkLst>
            <pc:docMk/>
            <pc:sldMk cId="2990041956" sldId="1328"/>
            <ac:spMk id="35" creationId="{14D6A8B6-1F84-4434-BAE7-9D0350C36F4E}"/>
          </ac:spMkLst>
        </pc:spChg>
        <pc:spChg chg="del mod">
          <ac:chgData name="Rebecca Salles" userId="66a2db3d815e233f" providerId="LiveId" clId="{4564D9FB-F01E-44BE-8594-DD5A92BDF058}" dt="2020-12-07T21:42:54.376" v="4937" actId="478"/>
          <ac:spMkLst>
            <pc:docMk/>
            <pc:sldMk cId="2990041956" sldId="1328"/>
            <ac:spMk id="36" creationId="{35B0A3F3-CA18-486B-8CE0-6493A5EF7B51}"/>
          </ac:spMkLst>
        </pc:spChg>
        <pc:spChg chg="mod">
          <ac:chgData name="Rebecca Salles" userId="66a2db3d815e233f" providerId="LiveId" clId="{4564D9FB-F01E-44BE-8594-DD5A92BDF058}" dt="2020-12-07T21:43:04.359" v="4957" actId="1038"/>
          <ac:spMkLst>
            <pc:docMk/>
            <pc:sldMk cId="2990041956" sldId="1328"/>
            <ac:spMk id="37" creationId="{20C821CF-DE1A-4FBA-977B-2586F9FF740F}"/>
          </ac:spMkLst>
        </pc:spChg>
        <pc:spChg chg="add mod ord">
          <ac:chgData name="Rebecca Salles" userId="66a2db3d815e233f" providerId="LiveId" clId="{4564D9FB-F01E-44BE-8594-DD5A92BDF058}" dt="2020-12-07T21:43:26.925" v="4958" actId="164"/>
          <ac:spMkLst>
            <pc:docMk/>
            <pc:sldMk cId="2990041956" sldId="1328"/>
            <ac:spMk id="41" creationId="{9D455D4C-5E45-469A-8760-2D129F33A8EC}"/>
          </ac:spMkLst>
        </pc:spChg>
        <pc:spChg chg="add mod ord">
          <ac:chgData name="Rebecca Salles" userId="66a2db3d815e233f" providerId="LiveId" clId="{4564D9FB-F01E-44BE-8594-DD5A92BDF058}" dt="2020-12-07T21:43:26.925" v="4958" actId="164"/>
          <ac:spMkLst>
            <pc:docMk/>
            <pc:sldMk cId="2990041956" sldId="1328"/>
            <ac:spMk id="42" creationId="{77692C5C-979D-4A64-B320-F0CB256CC900}"/>
          </ac:spMkLst>
        </pc:spChg>
        <pc:spChg chg="add mod ord">
          <ac:chgData name="Rebecca Salles" userId="66a2db3d815e233f" providerId="LiveId" clId="{4564D9FB-F01E-44BE-8594-DD5A92BDF058}" dt="2020-12-07T21:43:26.925" v="4958" actId="164"/>
          <ac:spMkLst>
            <pc:docMk/>
            <pc:sldMk cId="2990041956" sldId="1328"/>
            <ac:spMk id="43" creationId="{06A7D957-7FCB-444E-BA01-BD4AEDD08410}"/>
          </ac:spMkLst>
        </pc:spChg>
        <pc:spChg chg="mod">
          <ac:chgData name="Rebecca Salles" userId="66a2db3d815e233f" providerId="LiveId" clId="{4564D9FB-F01E-44BE-8594-DD5A92BDF058}" dt="2020-12-07T21:44:26.104" v="4971"/>
          <ac:spMkLst>
            <pc:docMk/>
            <pc:sldMk cId="2990041956" sldId="1328"/>
            <ac:spMk id="51" creationId="{336E37E6-330D-44E1-A06F-A6087FBDA78B}"/>
          </ac:spMkLst>
        </pc:spChg>
        <pc:spChg chg="mod">
          <ac:chgData name="Rebecca Salles" userId="66a2db3d815e233f" providerId="LiveId" clId="{4564D9FB-F01E-44BE-8594-DD5A92BDF058}" dt="2020-12-07T21:44:26.104" v="4971"/>
          <ac:spMkLst>
            <pc:docMk/>
            <pc:sldMk cId="2990041956" sldId="1328"/>
            <ac:spMk id="52" creationId="{6BF3EF98-7479-4753-BD5E-BDBCB632C161}"/>
          </ac:spMkLst>
        </pc:spChg>
        <pc:spChg chg="mod">
          <ac:chgData name="Rebecca Salles" userId="66a2db3d815e233f" providerId="LiveId" clId="{4564D9FB-F01E-44BE-8594-DD5A92BDF058}" dt="2020-12-07T21:44:26.104" v="4971"/>
          <ac:spMkLst>
            <pc:docMk/>
            <pc:sldMk cId="2990041956" sldId="1328"/>
            <ac:spMk id="53" creationId="{03E0DBF7-7FA2-40D3-B7B9-89D66B5DF887}"/>
          </ac:spMkLst>
        </pc:spChg>
        <pc:spChg chg="mod">
          <ac:chgData name="Rebecca Salles" userId="66a2db3d815e233f" providerId="LiveId" clId="{4564D9FB-F01E-44BE-8594-DD5A92BDF058}" dt="2020-12-07T21:44:26.104" v="4971"/>
          <ac:spMkLst>
            <pc:docMk/>
            <pc:sldMk cId="2990041956" sldId="1328"/>
            <ac:spMk id="54" creationId="{027F5F67-7045-430A-907E-656B46A3E6AB}"/>
          </ac:spMkLst>
        </pc:spChg>
        <pc:spChg chg="mod">
          <ac:chgData name="Rebecca Salles" userId="66a2db3d815e233f" providerId="LiveId" clId="{4564D9FB-F01E-44BE-8594-DD5A92BDF058}" dt="2020-12-07T21:44:26.104" v="4971"/>
          <ac:spMkLst>
            <pc:docMk/>
            <pc:sldMk cId="2990041956" sldId="1328"/>
            <ac:spMk id="55" creationId="{4AF05E96-A8D2-4359-83C8-CC017F38D916}"/>
          </ac:spMkLst>
        </pc:spChg>
        <pc:grpChg chg="add del mod">
          <ac:chgData name="Rebecca Salles" userId="66a2db3d815e233f" providerId="LiveId" clId="{4564D9FB-F01E-44BE-8594-DD5A92BDF058}" dt="2020-12-07T21:34:09.057" v="4792"/>
          <ac:grpSpMkLst>
            <pc:docMk/>
            <pc:sldMk cId="2990041956" sldId="1328"/>
            <ac:grpSpMk id="17" creationId="{8299876C-AD4F-4889-B4B9-6502465C4528}"/>
          </ac:grpSpMkLst>
        </pc:grpChg>
        <pc:grpChg chg="mod">
          <ac:chgData name="Rebecca Salles" userId="66a2db3d815e233f" providerId="LiveId" clId="{4564D9FB-F01E-44BE-8594-DD5A92BDF058}" dt="2020-12-07T21:34:04.690" v="4791"/>
          <ac:grpSpMkLst>
            <pc:docMk/>
            <pc:sldMk cId="2990041956" sldId="1328"/>
            <ac:grpSpMk id="19" creationId="{646A69FC-17E6-412B-B02F-444DDACE7223}"/>
          </ac:grpSpMkLst>
        </pc:grpChg>
        <pc:grpChg chg="add mod">
          <ac:chgData name="Rebecca Salles" userId="66a2db3d815e233f" providerId="LiveId" clId="{4564D9FB-F01E-44BE-8594-DD5A92BDF058}" dt="2020-12-07T21:43:26.925" v="4958" actId="164"/>
          <ac:grpSpMkLst>
            <pc:docMk/>
            <pc:sldMk cId="2990041956" sldId="1328"/>
            <ac:grpSpMk id="28" creationId="{979E3602-90B6-444D-8E8B-336F909F111B}"/>
          </ac:grpSpMkLst>
        </pc:grpChg>
        <pc:grpChg chg="mod">
          <ac:chgData name="Rebecca Salles" userId="66a2db3d815e233f" providerId="LiveId" clId="{4564D9FB-F01E-44BE-8594-DD5A92BDF058}" dt="2020-12-07T21:34:48.632" v="4801" actId="478"/>
          <ac:grpSpMkLst>
            <pc:docMk/>
            <pc:sldMk cId="2990041956" sldId="1328"/>
            <ac:grpSpMk id="30" creationId="{425D6B27-1257-477B-BAEB-0DF6672A2FBF}"/>
          </ac:grpSpMkLst>
        </pc:grpChg>
        <pc:grpChg chg="add del mod">
          <ac:chgData name="Rebecca Salles" userId="66a2db3d815e233f" providerId="LiveId" clId="{4564D9FB-F01E-44BE-8594-DD5A92BDF058}" dt="2020-12-07T21:43:47.387" v="4960" actId="21"/>
          <ac:grpSpMkLst>
            <pc:docMk/>
            <pc:sldMk cId="2990041956" sldId="1328"/>
            <ac:grpSpMk id="44" creationId="{305D1E30-B927-4BD0-90C4-892CD1A9149C}"/>
          </ac:grpSpMkLst>
        </pc:grpChg>
        <pc:grpChg chg="add del mod">
          <ac:chgData name="Rebecca Salles" userId="66a2db3d815e233f" providerId="LiveId" clId="{4564D9FB-F01E-44BE-8594-DD5A92BDF058}" dt="2020-12-07T21:44:28.250" v="4972"/>
          <ac:grpSpMkLst>
            <pc:docMk/>
            <pc:sldMk cId="2990041956" sldId="1328"/>
            <ac:grpSpMk id="46" creationId="{9851C15F-1102-405C-9E9A-272C993B156D}"/>
          </ac:grpSpMkLst>
        </pc:grpChg>
        <pc:grpChg chg="mod">
          <ac:chgData name="Rebecca Salles" userId="66a2db3d815e233f" providerId="LiveId" clId="{4564D9FB-F01E-44BE-8594-DD5A92BDF058}" dt="2020-12-07T21:44:26.104" v="4971"/>
          <ac:grpSpMkLst>
            <pc:docMk/>
            <pc:sldMk cId="2990041956" sldId="1328"/>
            <ac:grpSpMk id="48" creationId="{D3B33D2F-A992-4875-89BD-D69F869D96C3}"/>
          </ac:grpSpMkLst>
        </pc:grpChg>
        <pc:graphicFrameChg chg="del mod modGraphic">
          <ac:chgData name="Rebecca Salles" userId="66a2db3d815e233f" providerId="LiveId" clId="{4564D9FB-F01E-44BE-8594-DD5A92BDF058}" dt="2020-12-07T20:50:26.344" v="4492" actId="478"/>
          <ac:graphicFrameMkLst>
            <pc:docMk/>
            <pc:sldMk cId="2990041956" sldId="1328"/>
            <ac:graphicFrameMk id="2" creationId="{B7C355CC-C07D-43D2-9D11-67F64B6D755B}"/>
          </ac:graphicFrameMkLst>
        </pc:graphicFrameChg>
        <pc:picChg chg="add del mod">
          <ac:chgData name="Rebecca Salles" userId="66a2db3d815e233f" providerId="LiveId" clId="{4564D9FB-F01E-44BE-8594-DD5A92BDF058}" dt="2020-12-07T21:33:57.621" v="4790" actId="478"/>
          <ac:picMkLst>
            <pc:docMk/>
            <pc:sldMk cId="2990041956" sldId="1328"/>
            <ac:picMk id="10" creationId="{8F5B9282-C59C-4E52-83ED-6542C3356017}"/>
          </ac:picMkLst>
        </pc:picChg>
        <pc:picChg chg="add del mod">
          <ac:chgData name="Rebecca Salles" userId="66a2db3d815e233f" providerId="LiveId" clId="{4564D9FB-F01E-44BE-8594-DD5A92BDF058}" dt="2020-12-07T21:27:48.024" v="4786" actId="478"/>
          <ac:picMkLst>
            <pc:docMk/>
            <pc:sldMk cId="2990041956" sldId="1328"/>
            <ac:picMk id="14" creationId="{ED6F46E8-1336-40C3-BD00-3E28319C168B}"/>
          </ac:picMkLst>
        </pc:picChg>
        <pc:picChg chg="mod">
          <ac:chgData name="Rebecca Salles" userId="66a2db3d815e233f" providerId="LiveId" clId="{4564D9FB-F01E-44BE-8594-DD5A92BDF058}" dt="2020-12-07T21:34:04.690" v="4791"/>
          <ac:picMkLst>
            <pc:docMk/>
            <pc:sldMk cId="2990041956" sldId="1328"/>
            <ac:picMk id="18" creationId="{16734CA4-65A0-48F5-AE48-28E035B38831}"/>
          </ac:picMkLst>
        </pc:picChg>
        <pc:picChg chg="mod">
          <ac:chgData name="Rebecca Salles" userId="66a2db3d815e233f" providerId="LiveId" clId="{4564D9FB-F01E-44BE-8594-DD5A92BDF058}" dt="2020-12-07T21:34:04.690" v="4791"/>
          <ac:picMkLst>
            <pc:docMk/>
            <pc:sldMk cId="2990041956" sldId="1328"/>
            <ac:picMk id="20" creationId="{AE83F5D2-9D0E-4A2B-B9A2-97768AA0F3AF}"/>
          </ac:picMkLst>
        </pc:picChg>
        <pc:picChg chg="mod">
          <ac:chgData name="Rebecca Salles" userId="66a2db3d815e233f" providerId="LiveId" clId="{4564D9FB-F01E-44BE-8594-DD5A92BDF058}" dt="2020-12-07T21:34:04.690" v="4791"/>
          <ac:picMkLst>
            <pc:docMk/>
            <pc:sldMk cId="2990041956" sldId="1328"/>
            <ac:picMk id="21" creationId="{5586FE22-C6CF-4641-9CB6-18167B8ECAB1}"/>
          </ac:picMkLst>
        </pc:picChg>
        <pc:picChg chg="add del mod">
          <ac:chgData name="Rebecca Salles" userId="66a2db3d815e233f" providerId="LiveId" clId="{4564D9FB-F01E-44BE-8594-DD5A92BDF058}" dt="2020-12-07T21:34:35.336" v="4799" actId="478"/>
          <ac:picMkLst>
            <pc:docMk/>
            <pc:sldMk cId="2990041956" sldId="1328"/>
            <ac:picMk id="27" creationId="{A61111AD-FC06-4FC1-AEBB-0E556F1E140E}"/>
          </ac:picMkLst>
        </pc:picChg>
        <pc:picChg chg="mod ord">
          <ac:chgData name="Rebecca Salles" userId="66a2db3d815e233f" providerId="LiveId" clId="{4564D9FB-F01E-44BE-8594-DD5A92BDF058}" dt="2020-12-07T21:39:54.505" v="4908"/>
          <ac:picMkLst>
            <pc:docMk/>
            <pc:sldMk cId="2990041956" sldId="1328"/>
            <ac:picMk id="29" creationId="{6270368D-88C6-48A6-AD93-FFAF790C2D91}"/>
          </ac:picMkLst>
        </pc:picChg>
        <pc:picChg chg="del mod">
          <ac:chgData name="Rebecca Salles" userId="66a2db3d815e233f" providerId="LiveId" clId="{4564D9FB-F01E-44BE-8594-DD5A92BDF058}" dt="2020-12-07T21:34:48.632" v="4801" actId="478"/>
          <ac:picMkLst>
            <pc:docMk/>
            <pc:sldMk cId="2990041956" sldId="1328"/>
            <ac:picMk id="31" creationId="{F0CD76BC-420C-4B87-AC29-3908D71DC858}"/>
          </ac:picMkLst>
        </pc:picChg>
        <pc:picChg chg="del mod">
          <ac:chgData name="Rebecca Salles" userId="66a2db3d815e233f" providerId="LiveId" clId="{4564D9FB-F01E-44BE-8594-DD5A92BDF058}" dt="2020-12-07T21:34:47.056" v="4800" actId="478"/>
          <ac:picMkLst>
            <pc:docMk/>
            <pc:sldMk cId="2990041956" sldId="1328"/>
            <ac:picMk id="32" creationId="{B2DE7FFE-97E6-4CE5-9FD2-233C43243F70}"/>
          </ac:picMkLst>
        </pc:picChg>
        <pc:picChg chg="add mod">
          <ac:chgData name="Rebecca Salles" userId="66a2db3d815e233f" providerId="LiveId" clId="{4564D9FB-F01E-44BE-8594-DD5A92BDF058}" dt="2020-12-08T15:07:53.091" v="6903" actId="14826"/>
          <ac:picMkLst>
            <pc:docMk/>
            <pc:sldMk cId="2990041956" sldId="1328"/>
            <ac:picMk id="45" creationId="{2BE82316-E3C5-41C1-AE86-897142355083}"/>
          </ac:picMkLst>
        </pc:picChg>
        <pc:picChg chg="mod">
          <ac:chgData name="Rebecca Salles" userId="66a2db3d815e233f" providerId="LiveId" clId="{4564D9FB-F01E-44BE-8594-DD5A92BDF058}" dt="2020-12-07T21:44:26.104" v="4971"/>
          <ac:picMkLst>
            <pc:docMk/>
            <pc:sldMk cId="2990041956" sldId="1328"/>
            <ac:picMk id="47" creationId="{79758DA2-D10C-4E68-B966-BCB5E9F8A7EC}"/>
          </ac:picMkLst>
        </pc:picChg>
        <pc:picChg chg="mod">
          <ac:chgData name="Rebecca Salles" userId="66a2db3d815e233f" providerId="LiveId" clId="{4564D9FB-F01E-44BE-8594-DD5A92BDF058}" dt="2020-12-07T21:44:26.104" v="4971"/>
          <ac:picMkLst>
            <pc:docMk/>
            <pc:sldMk cId="2990041956" sldId="1328"/>
            <ac:picMk id="49" creationId="{62D39CBE-3EFC-45D4-8489-E202F145FE2C}"/>
          </ac:picMkLst>
        </pc:picChg>
        <pc:picChg chg="mod">
          <ac:chgData name="Rebecca Salles" userId="66a2db3d815e233f" providerId="LiveId" clId="{4564D9FB-F01E-44BE-8594-DD5A92BDF058}" dt="2020-12-07T21:44:26.104" v="4971"/>
          <ac:picMkLst>
            <pc:docMk/>
            <pc:sldMk cId="2990041956" sldId="1328"/>
            <ac:picMk id="50" creationId="{9BC789E7-D361-42C5-8241-85221C02E8AD}"/>
          </ac:picMkLst>
        </pc:picChg>
        <pc:picChg chg="add mod">
          <ac:chgData name="Rebecca Salles" userId="66a2db3d815e233f" providerId="LiveId" clId="{4564D9FB-F01E-44BE-8594-DD5A92BDF058}" dt="2020-12-07T21:58:43.991" v="5395" actId="14100"/>
          <ac:picMkLst>
            <pc:docMk/>
            <pc:sldMk cId="2990041956" sldId="1328"/>
            <ac:picMk id="56" creationId="{A5109585-6E18-406D-9E07-CFB6337F64AA}"/>
          </ac:picMkLst>
        </pc:picChg>
        <pc:cxnChg chg="add del mod">
          <ac:chgData name="Rebecca Salles" userId="66a2db3d815e233f" providerId="LiveId" clId="{4564D9FB-F01E-44BE-8594-DD5A92BDF058}" dt="2020-12-07T21:27:46.256" v="4785" actId="478"/>
          <ac:cxnSpMkLst>
            <pc:docMk/>
            <pc:sldMk cId="2990041956" sldId="1328"/>
            <ac:cxnSpMk id="11" creationId="{36E5FA15-2EAD-4008-ACBE-8C1CA7746E85}"/>
          </ac:cxnSpMkLst>
        </pc:cxnChg>
        <pc:cxnChg chg="add del mod">
          <ac:chgData name="Rebecca Salles" userId="66a2db3d815e233f" providerId="LiveId" clId="{4564D9FB-F01E-44BE-8594-DD5A92BDF058}" dt="2020-12-07T21:36:32.244" v="4806" actId="478"/>
          <ac:cxnSpMkLst>
            <pc:docMk/>
            <pc:sldMk cId="2990041956" sldId="1328"/>
            <ac:cxnSpMk id="39" creationId="{E0A4D975-3C38-4F65-8C19-E976652E7652}"/>
          </ac:cxnSpMkLst>
        </pc:cxnChg>
      </pc:sldChg>
      <pc:sldChg chg="addSp delSp modSp add del mod ord modNotesTx">
        <pc:chgData name="Rebecca Salles" userId="66a2db3d815e233f" providerId="LiveId" clId="{4564D9FB-F01E-44BE-8594-DD5A92BDF058}" dt="2020-12-07T22:18:15.702" v="5504" actId="47"/>
        <pc:sldMkLst>
          <pc:docMk/>
          <pc:sldMk cId="941155878" sldId="1329"/>
        </pc:sldMkLst>
        <pc:spChg chg="del">
          <ac:chgData name="Rebecca Salles" userId="66a2db3d815e233f" providerId="LiveId" clId="{4564D9FB-F01E-44BE-8594-DD5A92BDF058}" dt="2020-12-07T20:24:30.043" v="4259" actId="478"/>
          <ac:spMkLst>
            <pc:docMk/>
            <pc:sldMk cId="941155878" sldId="1329"/>
            <ac:spMk id="7" creationId="{85B41EF4-8FCE-4766-BB6E-2DE90C0F399A}"/>
          </ac:spMkLst>
        </pc:spChg>
        <pc:spChg chg="del">
          <ac:chgData name="Rebecca Salles" userId="66a2db3d815e233f" providerId="LiveId" clId="{4564D9FB-F01E-44BE-8594-DD5A92BDF058}" dt="2020-12-07T20:24:30.043" v="4259" actId="478"/>
          <ac:spMkLst>
            <pc:docMk/>
            <pc:sldMk cId="941155878" sldId="1329"/>
            <ac:spMk id="8" creationId="{36FCAF71-0371-49F6-928A-2B9CC0F45746}"/>
          </ac:spMkLst>
        </pc:spChg>
        <pc:spChg chg="mod">
          <ac:chgData name="Rebecca Salles" userId="66a2db3d815e233f" providerId="LiveId" clId="{4564D9FB-F01E-44BE-8594-DD5A92BDF058}" dt="2020-12-07T20:36:09.019" v="4346" actId="20577"/>
          <ac:spMkLst>
            <pc:docMk/>
            <pc:sldMk cId="941155878" sldId="1329"/>
            <ac:spMk id="13" creationId="{B45E6090-B17F-4C66-9698-08EF388AFCFD}"/>
          </ac:spMkLst>
        </pc:spChg>
        <pc:spChg chg="del">
          <ac:chgData name="Rebecca Salles" userId="66a2db3d815e233f" providerId="LiveId" clId="{4564D9FB-F01E-44BE-8594-DD5A92BDF058}" dt="2020-12-07T20:24:30.043" v="4259" actId="478"/>
          <ac:spMkLst>
            <pc:docMk/>
            <pc:sldMk cId="941155878" sldId="1329"/>
            <ac:spMk id="15" creationId="{6280031F-22B3-4D3B-A084-A99AFE263ABE}"/>
          </ac:spMkLst>
        </pc:spChg>
        <pc:spChg chg="add del mod">
          <ac:chgData name="Rebecca Salles" userId="66a2db3d815e233f" providerId="LiveId" clId="{4564D9FB-F01E-44BE-8594-DD5A92BDF058}" dt="2020-12-07T20:38:17.379" v="4359" actId="478"/>
          <ac:spMkLst>
            <pc:docMk/>
            <pc:sldMk cId="941155878" sldId="1329"/>
            <ac:spMk id="16" creationId="{3AC47E68-A142-44EF-BEC4-B15BB33F7AAC}"/>
          </ac:spMkLst>
        </pc:spChg>
        <pc:spChg chg="add mod">
          <ac:chgData name="Rebecca Salles" userId="66a2db3d815e233f" providerId="LiveId" clId="{4564D9FB-F01E-44BE-8594-DD5A92BDF058}" dt="2020-12-07T22:11:58.097" v="5455" actId="14100"/>
          <ac:spMkLst>
            <pc:docMk/>
            <pc:sldMk cId="941155878" sldId="1329"/>
            <ac:spMk id="17" creationId="{8FC9C255-DD61-4F76-847E-211920C500FA}"/>
          </ac:spMkLst>
        </pc:spChg>
        <pc:spChg chg="mod">
          <ac:chgData name="Rebecca Salles" userId="66a2db3d815e233f" providerId="LiveId" clId="{4564D9FB-F01E-44BE-8594-DD5A92BDF058}" dt="2020-12-07T20:24:37.449" v="4260"/>
          <ac:spMkLst>
            <pc:docMk/>
            <pc:sldMk cId="941155878" sldId="1329"/>
            <ac:spMk id="20" creationId="{052FBAE5-33F9-42D2-87BC-AFD429B8AFB1}"/>
          </ac:spMkLst>
        </pc:spChg>
        <pc:grpChg chg="add del mod">
          <ac:chgData name="Rebecca Salles" userId="66a2db3d815e233f" providerId="LiveId" clId="{4564D9FB-F01E-44BE-8594-DD5A92BDF058}" dt="2020-12-07T22:12:08.063" v="5456" actId="478"/>
          <ac:grpSpMkLst>
            <pc:docMk/>
            <pc:sldMk cId="941155878" sldId="1329"/>
            <ac:grpSpMk id="18" creationId="{F00916A1-C364-48EF-8E86-CA9FB9D9F687}"/>
          </ac:grpSpMkLst>
        </pc:grpChg>
        <pc:graphicFrameChg chg="del">
          <ac:chgData name="Rebecca Salles" userId="66a2db3d815e233f" providerId="LiveId" clId="{4564D9FB-F01E-44BE-8594-DD5A92BDF058}" dt="2020-12-07T20:24:30.043" v="4259" actId="478"/>
          <ac:graphicFrameMkLst>
            <pc:docMk/>
            <pc:sldMk cId="941155878" sldId="1329"/>
            <ac:graphicFrameMk id="2" creationId="{B7C355CC-C07D-43D2-9D11-67F64B6D755B}"/>
          </ac:graphicFrameMkLst>
        </pc:graphicFrameChg>
        <pc:graphicFrameChg chg="mod">
          <ac:chgData name="Rebecca Salles" userId="66a2db3d815e233f" providerId="LiveId" clId="{4564D9FB-F01E-44BE-8594-DD5A92BDF058}" dt="2020-12-07T20:24:37.449" v="4260"/>
          <ac:graphicFrameMkLst>
            <pc:docMk/>
            <pc:sldMk cId="941155878" sldId="1329"/>
            <ac:graphicFrameMk id="19" creationId="{26056D0B-AAC5-4E9B-B6FA-F71BD2610534}"/>
          </ac:graphicFrameMkLst>
        </pc:graphicFrameChg>
        <pc:picChg chg="del">
          <ac:chgData name="Rebecca Salles" userId="66a2db3d815e233f" providerId="LiveId" clId="{4564D9FB-F01E-44BE-8594-DD5A92BDF058}" dt="2020-12-07T20:24:30.043" v="4259" actId="478"/>
          <ac:picMkLst>
            <pc:docMk/>
            <pc:sldMk cId="941155878" sldId="1329"/>
            <ac:picMk id="10" creationId="{8F5B9282-C59C-4E52-83ED-6542C3356017}"/>
          </ac:picMkLst>
        </pc:picChg>
        <pc:picChg chg="del">
          <ac:chgData name="Rebecca Salles" userId="66a2db3d815e233f" providerId="LiveId" clId="{4564D9FB-F01E-44BE-8594-DD5A92BDF058}" dt="2020-12-07T20:24:30.043" v="4259" actId="478"/>
          <ac:picMkLst>
            <pc:docMk/>
            <pc:sldMk cId="941155878" sldId="1329"/>
            <ac:picMk id="14" creationId="{ED6F46E8-1336-40C3-BD00-3E28319C168B}"/>
          </ac:picMkLst>
        </pc:picChg>
        <pc:cxnChg chg="del">
          <ac:chgData name="Rebecca Salles" userId="66a2db3d815e233f" providerId="LiveId" clId="{4564D9FB-F01E-44BE-8594-DD5A92BDF058}" dt="2020-12-07T20:24:30.043" v="4259" actId="478"/>
          <ac:cxnSpMkLst>
            <pc:docMk/>
            <pc:sldMk cId="941155878" sldId="1329"/>
            <ac:cxnSpMk id="11" creationId="{36E5FA15-2EAD-4008-ACBE-8C1CA7746E85}"/>
          </ac:cxnSpMkLst>
        </pc:cxnChg>
      </pc:sldChg>
      <pc:sldChg chg="addSp delSp modSp add mod ord modShow">
        <pc:chgData name="Rebecca Salles" userId="66a2db3d815e233f" providerId="LiveId" clId="{4564D9FB-F01E-44BE-8594-DD5A92BDF058}" dt="2020-12-08T15:08:07.131" v="6905"/>
        <pc:sldMkLst>
          <pc:docMk/>
          <pc:sldMk cId="1813704508" sldId="1330"/>
        </pc:sldMkLst>
        <pc:spChg chg="del">
          <ac:chgData name="Rebecca Salles" userId="66a2db3d815e233f" providerId="LiveId" clId="{4564D9FB-F01E-44BE-8594-DD5A92BDF058}" dt="2020-12-07T21:04:13.598" v="4533" actId="478"/>
          <ac:spMkLst>
            <pc:docMk/>
            <pc:sldMk cId="1813704508" sldId="1330"/>
            <ac:spMk id="7" creationId="{85B41EF4-8FCE-4766-BB6E-2DE90C0F399A}"/>
          </ac:spMkLst>
        </pc:spChg>
        <pc:spChg chg="del">
          <ac:chgData name="Rebecca Salles" userId="66a2db3d815e233f" providerId="LiveId" clId="{4564D9FB-F01E-44BE-8594-DD5A92BDF058}" dt="2020-12-07T21:04:13.598" v="4533" actId="478"/>
          <ac:spMkLst>
            <pc:docMk/>
            <pc:sldMk cId="1813704508" sldId="1330"/>
            <ac:spMk id="8" creationId="{36FCAF71-0371-49F6-928A-2B9CC0F45746}"/>
          </ac:spMkLst>
        </pc:spChg>
        <pc:spChg chg="del">
          <ac:chgData name="Rebecca Salles" userId="66a2db3d815e233f" providerId="LiveId" clId="{4564D9FB-F01E-44BE-8594-DD5A92BDF058}" dt="2020-12-07T21:04:13.598" v="4533" actId="478"/>
          <ac:spMkLst>
            <pc:docMk/>
            <pc:sldMk cId="1813704508" sldId="1330"/>
            <ac:spMk id="12" creationId="{C894212A-4CB2-48BD-B738-D7F054844C5F}"/>
          </ac:spMkLst>
        </pc:spChg>
        <pc:spChg chg="del">
          <ac:chgData name="Rebecca Salles" userId="66a2db3d815e233f" providerId="LiveId" clId="{4564D9FB-F01E-44BE-8594-DD5A92BDF058}" dt="2020-12-07T21:04:13.598" v="4533" actId="478"/>
          <ac:spMkLst>
            <pc:docMk/>
            <pc:sldMk cId="1813704508" sldId="1330"/>
            <ac:spMk id="16" creationId="{31601053-62D8-4BA5-BACF-EB660B02EDF2}"/>
          </ac:spMkLst>
        </pc:spChg>
        <pc:spChg chg="add mod">
          <ac:chgData name="Rebecca Salles" userId="66a2db3d815e233f" providerId="LiveId" clId="{4564D9FB-F01E-44BE-8594-DD5A92BDF058}" dt="2020-12-07T21:19:02.667" v="4723" actId="113"/>
          <ac:spMkLst>
            <pc:docMk/>
            <pc:sldMk cId="1813704508" sldId="1330"/>
            <ac:spMk id="17" creationId="{51D1835E-A562-4E0C-B2D5-1706EE655890}"/>
          </ac:spMkLst>
        </pc:spChg>
        <pc:spChg chg="add mod">
          <ac:chgData name="Rebecca Salles" userId="66a2db3d815e233f" providerId="LiveId" clId="{4564D9FB-F01E-44BE-8594-DD5A92BDF058}" dt="2020-12-07T21:19:02.667" v="4723" actId="113"/>
          <ac:spMkLst>
            <pc:docMk/>
            <pc:sldMk cId="1813704508" sldId="1330"/>
            <ac:spMk id="18" creationId="{9E1F7D49-5376-4D76-BCD1-BDF8FFE0BA36}"/>
          </ac:spMkLst>
        </pc:spChg>
        <pc:spChg chg="add mod">
          <ac:chgData name="Rebecca Salles" userId="66a2db3d815e233f" providerId="LiveId" clId="{4564D9FB-F01E-44BE-8594-DD5A92BDF058}" dt="2020-12-07T21:19:02.667" v="4723" actId="113"/>
          <ac:spMkLst>
            <pc:docMk/>
            <pc:sldMk cId="1813704508" sldId="1330"/>
            <ac:spMk id="19" creationId="{79E1FD19-516A-4568-920B-FE0F2EADFFF7}"/>
          </ac:spMkLst>
        </pc:spChg>
        <pc:spChg chg="add mod">
          <ac:chgData name="Rebecca Salles" userId="66a2db3d815e233f" providerId="LiveId" clId="{4564D9FB-F01E-44BE-8594-DD5A92BDF058}" dt="2020-12-07T21:19:02.667" v="4723" actId="113"/>
          <ac:spMkLst>
            <pc:docMk/>
            <pc:sldMk cId="1813704508" sldId="1330"/>
            <ac:spMk id="20" creationId="{75FCFC52-D68A-4663-9D07-5B575062F3B3}"/>
          </ac:spMkLst>
        </pc:spChg>
        <pc:spChg chg="add mod">
          <ac:chgData name="Rebecca Salles" userId="66a2db3d815e233f" providerId="LiveId" clId="{4564D9FB-F01E-44BE-8594-DD5A92BDF058}" dt="2020-12-07T21:19:02.667" v="4723" actId="113"/>
          <ac:spMkLst>
            <pc:docMk/>
            <pc:sldMk cId="1813704508" sldId="1330"/>
            <ac:spMk id="21" creationId="{7E9EF0C1-EC13-469C-9F0A-8E00C10AA472}"/>
          </ac:spMkLst>
        </pc:spChg>
        <pc:spChg chg="add mod">
          <ac:chgData name="Rebecca Salles" userId="66a2db3d815e233f" providerId="LiveId" clId="{4564D9FB-F01E-44BE-8594-DD5A92BDF058}" dt="2020-12-07T21:17:35.889" v="4720"/>
          <ac:spMkLst>
            <pc:docMk/>
            <pc:sldMk cId="1813704508" sldId="1330"/>
            <ac:spMk id="23" creationId="{A93C5B5D-0C22-4307-93AC-06E6AAC097BD}"/>
          </ac:spMkLst>
        </pc:spChg>
        <pc:grpChg chg="add mod">
          <ac:chgData name="Rebecca Salles" userId="66a2db3d815e233f" providerId="LiveId" clId="{4564D9FB-F01E-44BE-8594-DD5A92BDF058}" dt="2020-12-07T21:18:45.777" v="4722" actId="1076"/>
          <ac:grpSpMkLst>
            <pc:docMk/>
            <pc:sldMk cId="1813704508" sldId="1330"/>
            <ac:grpSpMk id="3" creationId="{28413A47-8A95-46CD-8707-EEB6FD071C2A}"/>
          </ac:grpSpMkLst>
        </pc:grpChg>
        <pc:grpChg chg="add mod">
          <ac:chgData name="Rebecca Salles" userId="66a2db3d815e233f" providerId="LiveId" clId="{4564D9FB-F01E-44BE-8594-DD5A92BDF058}" dt="2020-12-07T21:18:45.777" v="4722" actId="1076"/>
          <ac:grpSpMkLst>
            <pc:docMk/>
            <pc:sldMk cId="1813704508" sldId="1330"/>
            <ac:grpSpMk id="4" creationId="{FDE9B243-709F-4AB8-8F0B-EC524099CB16}"/>
          </ac:grpSpMkLst>
        </pc:grpChg>
        <pc:picChg chg="del mod">
          <ac:chgData name="Rebecca Salles" userId="66a2db3d815e233f" providerId="LiveId" clId="{4564D9FB-F01E-44BE-8594-DD5A92BDF058}" dt="2020-12-07T21:13:28.425" v="4690" actId="478"/>
          <ac:picMkLst>
            <pc:docMk/>
            <pc:sldMk cId="1813704508" sldId="1330"/>
            <ac:picMk id="10" creationId="{8F5B9282-C59C-4E52-83ED-6542C3356017}"/>
          </ac:picMkLst>
        </pc:picChg>
        <pc:picChg chg="del">
          <ac:chgData name="Rebecca Salles" userId="66a2db3d815e233f" providerId="LiveId" clId="{4564D9FB-F01E-44BE-8594-DD5A92BDF058}" dt="2020-12-07T21:04:13.598" v="4533" actId="478"/>
          <ac:picMkLst>
            <pc:docMk/>
            <pc:sldMk cId="1813704508" sldId="1330"/>
            <ac:picMk id="14" creationId="{ED6F46E8-1336-40C3-BD00-3E28319C168B}"/>
          </ac:picMkLst>
        </pc:picChg>
        <pc:picChg chg="add mod">
          <ac:chgData name="Rebecca Salles" userId="66a2db3d815e233f" providerId="LiveId" clId="{4564D9FB-F01E-44BE-8594-DD5A92BDF058}" dt="2020-12-07T21:18:45.777" v="4722" actId="1076"/>
          <ac:picMkLst>
            <pc:docMk/>
            <pc:sldMk cId="1813704508" sldId="1330"/>
            <ac:picMk id="15" creationId="{A0FC5549-72A5-432A-922F-E65F0BB6A894}"/>
          </ac:picMkLst>
        </pc:picChg>
        <pc:picChg chg="add mod ord modCrop">
          <ac:chgData name="Rebecca Salles" userId="66a2db3d815e233f" providerId="LiveId" clId="{4564D9FB-F01E-44BE-8594-DD5A92BDF058}" dt="2020-12-07T21:18:45.777" v="4722" actId="1076"/>
          <ac:picMkLst>
            <pc:docMk/>
            <pc:sldMk cId="1813704508" sldId="1330"/>
            <ac:picMk id="22" creationId="{88128513-D915-4016-B841-C50B72C8BF61}"/>
          </ac:picMkLst>
        </pc:picChg>
        <pc:picChg chg="add mod">
          <ac:chgData name="Rebecca Salles" userId="66a2db3d815e233f" providerId="LiveId" clId="{4564D9FB-F01E-44BE-8594-DD5A92BDF058}" dt="2020-12-07T21:18:45.777" v="4722" actId="1076"/>
          <ac:picMkLst>
            <pc:docMk/>
            <pc:sldMk cId="1813704508" sldId="1330"/>
            <ac:picMk id="1026" creationId="{D13212EA-2802-4316-A99E-A4392432B93F}"/>
          </ac:picMkLst>
        </pc:picChg>
        <pc:cxnChg chg="del">
          <ac:chgData name="Rebecca Salles" userId="66a2db3d815e233f" providerId="LiveId" clId="{4564D9FB-F01E-44BE-8594-DD5A92BDF058}" dt="2020-12-07T21:04:13.598" v="4533" actId="478"/>
          <ac:cxnSpMkLst>
            <pc:docMk/>
            <pc:sldMk cId="1813704508" sldId="1330"/>
            <ac:cxnSpMk id="11" creationId="{36E5FA15-2EAD-4008-ACBE-8C1CA7746E85}"/>
          </ac:cxnSpMkLst>
        </pc:cxnChg>
      </pc:sldChg>
      <pc:sldChg chg="add del">
        <pc:chgData name="Rebecca Salles" userId="66a2db3d815e233f" providerId="LiveId" clId="{4564D9FB-F01E-44BE-8594-DD5A92BDF058}" dt="2020-12-07T20:47:37.908" v="4490" actId="47"/>
        <pc:sldMkLst>
          <pc:docMk/>
          <pc:sldMk cId="1826579129" sldId="1330"/>
        </pc:sldMkLst>
      </pc:sldChg>
      <pc:sldChg chg="addSp modSp add mod">
        <pc:chgData name="Rebecca Salles" userId="66a2db3d815e233f" providerId="LiveId" clId="{4564D9FB-F01E-44BE-8594-DD5A92BDF058}" dt="2020-12-08T13:32:53.084" v="6084" actId="1076"/>
        <pc:sldMkLst>
          <pc:docMk/>
          <pc:sldMk cId="1627691096" sldId="1331"/>
        </pc:sldMkLst>
        <pc:spChg chg="mod">
          <ac:chgData name="Rebecca Salles" userId="66a2db3d815e233f" providerId="LiveId" clId="{4564D9FB-F01E-44BE-8594-DD5A92BDF058}" dt="2020-12-07T22:09:56.864" v="5449" actId="20577"/>
          <ac:spMkLst>
            <pc:docMk/>
            <pc:sldMk cId="1627691096" sldId="1331"/>
            <ac:spMk id="7" creationId="{85B41EF4-8FCE-4766-BB6E-2DE90C0F399A}"/>
          </ac:spMkLst>
        </pc:spChg>
        <pc:spChg chg="add mod">
          <ac:chgData name="Rebecca Salles" userId="66a2db3d815e233f" providerId="LiveId" clId="{4564D9FB-F01E-44BE-8594-DD5A92BDF058}" dt="2020-12-08T13:32:53.084" v="6084" actId="1076"/>
          <ac:spMkLst>
            <pc:docMk/>
            <pc:sldMk cId="1627691096" sldId="1331"/>
            <ac:spMk id="13" creationId="{27057331-005F-49EF-90C2-512516217DED}"/>
          </ac:spMkLst>
        </pc:spChg>
        <pc:picChg chg="mod modCrop">
          <ac:chgData name="Rebecca Salles" userId="66a2db3d815e233f" providerId="LiveId" clId="{4564D9FB-F01E-44BE-8594-DD5A92BDF058}" dt="2020-12-08T13:30:02.316" v="6033" actId="732"/>
          <ac:picMkLst>
            <pc:docMk/>
            <pc:sldMk cId="1627691096" sldId="1331"/>
            <ac:picMk id="14" creationId="{ED6F46E8-1336-40C3-BD00-3E28319C168B}"/>
          </ac:picMkLst>
        </pc:picChg>
      </pc:sldChg>
      <pc:sldChg chg="addSp delSp modSp add mod ord modShow">
        <pc:chgData name="Rebecca Salles" userId="66a2db3d815e233f" providerId="LiveId" clId="{4564D9FB-F01E-44BE-8594-DD5A92BDF058}" dt="2020-12-08T15:50:16.548" v="7652" actId="14100"/>
        <pc:sldMkLst>
          <pc:docMk/>
          <pc:sldMk cId="300618643" sldId="1332"/>
        </pc:sldMkLst>
        <pc:spChg chg="add mod">
          <ac:chgData name="Rebecca Salles" userId="66a2db3d815e233f" providerId="LiveId" clId="{4564D9FB-F01E-44BE-8594-DD5A92BDF058}" dt="2020-12-08T15:47:06.293" v="7475" actId="1035"/>
          <ac:spMkLst>
            <pc:docMk/>
            <pc:sldMk cId="300618643" sldId="1332"/>
            <ac:spMk id="22" creationId="{FAAE1AB2-3B93-425B-9255-E706168C1715}"/>
          </ac:spMkLst>
        </pc:spChg>
        <pc:spChg chg="add mod">
          <ac:chgData name="Rebecca Salles" userId="66a2db3d815e233f" providerId="LiveId" clId="{4564D9FB-F01E-44BE-8594-DD5A92BDF058}" dt="2020-12-08T15:11:55.653" v="6953" actId="1035"/>
          <ac:spMkLst>
            <pc:docMk/>
            <pc:sldMk cId="300618643" sldId="1332"/>
            <ac:spMk id="23" creationId="{3D45E195-D11E-4E86-BB3A-BBBA78804D50}"/>
          </ac:spMkLst>
        </pc:spChg>
        <pc:spChg chg="add mod">
          <ac:chgData name="Rebecca Salles" userId="66a2db3d815e233f" providerId="LiveId" clId="{4564D9FB-F01E-44BE-8594-DD5A92BDF058}" dt="2020-12-08T15:11:55.653" v="6953" actId="1035"/>
          <ac:spMkLst>
            <pc:docMk/>
            <pc:sldMk cId="300618643" sldId="1332"/>
            <ac:spMk id="24" creationId="{88519AEE-54A2-4547-9856-707D60584BBF}"/>
          </ac:spMkLst>
        </pc:spChg>
        <pc:spChg chg="add del mod">
          <ac:chgData name="Rebecca Salles" userId="66a2db3d815e233f" providerId="LiveId" clId="{4564D9FB-F01E-44BE-8594-DD5A92BDF058}" dt="2020-12-08T15:40:29.353" v="7378" actId="478"/>
          <ac:spMkLst>
            <pc:docMk/>
            <pc:sldMk cId="300618643" sldId="1332"/>
            <ac:spMk id="27" creationId="{C838548E-E3D6-4F7C-9993-61516F98A1AF}"/>
          </ac:spMkLst>
        </pc:spChg>
        <pc:spChg chg="add mod">
          <ac:chgData name="Rebecca Salles" userId="66a2db3d815e233f" providerId="LiveId" clId="{4564D9FB-F01E-44BE-8594-DD5A92BDF058}" dt="2020-12-08T15:45:46.684" v="7438" actId="1038"/>
          <ac:spMkLst>
            <pc:docMk/>
            <pc:sldMk cId="300618643" sldId="1332"/>
            <ac:spMk id="31" creationId="{AE9E9A90-3EFE-4F92-A33C-B5A351D3D671}"/>
          </ac:spMkLst>
        </pc:spChg>
        <pc:spChg chg="add mod">
          <ac:chgData name="Rebecca Salles" userId="66a2db3d815e233f" providerId="LiveId" clId="{4564D9FB-F01E-44BE-8594-DD5A92BDF058}" dt="2020-12-08T15:45:56.899" v="7440" actId="1076"/>
          <ac:spMkLst>
            <pc:docMk/>
            <pc:sldMk cId="300618643" sldId="1332"/>
            <ac:spMk id="32" creationId="{2D807431-83FE-4A68-AC1F-3CA8D7294E74}"/>
          </ac:spMkLst>
        </pc:spChg>
        <pc:spChg chg="mod">
          <ac:chgData name="Rebecca Salles" userId="66a2db3d815e233f" providerId="LiveId" clId="{4564D9FB-F01E-44BE-8594-DD5A92BDF058}" dt="2020-12-08T15:47:06.293" v="7475" actId="1035"/>
          <ac:spMkLst>
            <pc:docMk/>
            <pc:sldMk cId="300618643" sldId="1332"/>
            <ac:spMk id="33" creationId="{65492836-331C-4DD1-BE03-BD3025C022EE}"/>
          </ac:spMkLst>
        </pc:spChg>
        <pc:spChg chg="mod">
          <ac:chgData name="Rebecca Salles" userId="66a2db3d815e233f" providerId="LiveId" clId="{4564D9FB-F01E-44BE-8594-DD5A92BDF058}" dt="2020-12-08T15:47:06.293" v="7475" actId="1035"/>
          <ac:spMkLst>
            <pc:docMk/>
            <pc:sldMk cId="300618643" sldId="1332"/>
            <ac:spMk id="34" creationId="{B6A2879B-BD29-4427-A148-3DBF11374314}"/>
          </ac:spMkLst>
        </pc:spChg>
        <pc:spChg chg="add mod">
          <ac:chgData name="Rebecca Salles" userId="66a2db3d815e233f" providerId="LiveId" clId="{4564D9FB-F01E-44BE-8594-DD5A92BDF058}" dt="2020-12-08T15:46:02.340" v="7442" actId="1076"/>
          <ac:spMkLst>
            <pc:docMk/>
            <pc:sldMk cId="300618643" sldId="1332"/>
            <ac:spMk id="35" creationId="{BB89D7A8-B4CA-48A3-BAA6-922E209431F8}"/>
          </ac:spMkLst>
        </pc:spChg>
        <pc:spChg chg="mod">
          <ac:chgData name="Rebecca Salles" userId="66a2db3d815e233f" providerId="LiveId" clId="{4564D9FB-F01E-44BE-8594-DD5A92BDF058}" dt="2020-12-08T15:47:06.293" v="7475" actId="1035"/>
          <ac:spMkLst>
            <pc:docMk/>
            <pc:sldMk cId="300618643" sldId="1332"/>
            <ac:spMk id="37" creationId="{20C821CF-DE1A-4FBA-977B-2586F9FF740F}"/>
          </ac:spMkLst>
        </pc:spChg>
        <pc:spChg chg="ord">
          <ac:chgData name="Rebecca Salles" userId="66a2db3d815e233f" providerId="LiveId" clId="{4564D9FB-F01E-44BE-8594-DD5A92BDF058}" dt="2020-12-08T15:04:15.143" v="6712" actId="171"/>
          <ac:spMkLst>
            <pc:docMk/>
            <pc:sldMk cId="300618643" sldId="1332"/>
            <ac:spMk id="41" creationId="{9D455D4C-5E45-469A-8760-2D129F33A8EC}"/>
          </ac:spMkLst>
        </pc:spChg>
        <pc:spChg chg="ord">
          <ac:chgData name="Rebecca Salles" userId="66a2db3d815e233f" providerId="LiveId" clId="{4564D9FB-F01E-44BE-8594-DD5A92BDF058}" dt="2020-12-08T15:04:09.739" v="6711" actId="171"/>
          <ac:spMkLst>
            <pc:docMk/>
            <pc:sldMk cId="300618643" sldId="1332"/>
            <ac:spMk id="42" creationId="{77692C5C-979D-4A64-B320-F0CB256CC900}"/>
          </ac:spMkLst>
        </pc:spChg>
        <pc:spChg chg="ord">
          <ac:chgData name="Rebecca Salles" userId="66a2db3d815e233f" providerId="LiveId" clId="{4564D9FB-F01E-44BE-8594-DD5A92BDF058}" dt="2020-12-08T15:04:06.503" v="6710" actId="171"/>
          <ac:spMkLst>
            <pc:docMk/>
            <pc:sldMk cId="300618643" sldId="1332"/>
            <ac:spMk id="43" creationId="{06A7D957-7FCB-444E-BA01-BD4AEDD08410}"/>
          </ac:spMkLst>
        </pc:spChg>
        <pc:grpChg chg="add mod">
          <ac:chgData name="Rebecca Salles" userId="66a2db3d815e233f" providerId="LiveId" clId="{4564D9FB-F01E-44BE-8594-DD5A92BDF058}" dt="2020-12-08T15:07:37.572" v="6902" actId="164"/>
          <ac:grpSpMkLst>
            <pc:docMk/>
            <pc:sldMk cId="300618643" sldId="1332"/>
            <ac:grpSpMk id="2" creationId="{AAF53C27-AAB8-4B66-A27C-DE0A3CE7AB52}"/>
          </ac:grpSpMkLst>
        </pc:grpChg>
        <pc:grpChg chg="mod">
          <ac:chgData name="Rebecca Salles" userId="66a2db3d815e233f" providerId="LiveId" clId="{4564D9FB-F01E-44BE-8594-DD5A92BDF058}" dt="2020-12-08T15:07:37.572" v="6902" actId="164"/>
          <ac:grpSpMkLst>
            <pc:docMk/>
            <pc:sldMk cId="300618643" sldId="1332"/>
            <ac:grpSpMk id="44" creationId="{305D1E30-B927-4BD0-90C4-892CD1A9149C}"/>
          </ac:grpSpMkLst>
        </pc:grpChg>
        <pc:picChg chg="mod ord">
          <ac:chgData name="Rebecca Salles" userId="66a2db3d815e233f" providerId="LiveId" clId="{4564D9FB-F01E-44BE-8594-DD5A92BDF058}" dt="2020-12-08T15:09:33.616" v="6925" actId="171"/>
          <ac:picMkLst>
            <pc:docMk/>
            <pc:sldMk cId="300618643" sldId="1332"/>
            <ac:picMk id="29" creationId="{6270368D-88C6-48A6-AD93-FFAF790C2D91}"/>
          </ac:picMkLst>
        </pc:picChg>
        <pc:cxnChg chg="add del mod">
          <ac:chgData name="Rebecca Salles" userId="66a2db3d815e233f" providerId="LiveId" clId="{4564D9FB-F01E-44BE-8594-DD5A92BDF058}" dt="2020-12-08T15:46:19.515" v="7445" actId="478"/>
          <ac:cxnSpMkLst>
            <pc:docMk/>
            <pc:sldMk cId="300618643" sldId="1332"/>
            <ac:cxnSpMk id="18" creationId="{CF07C07C-4CA6-4A19-917C-0C08CD50930A}"/>
          </ac:cxnSpMkLst>
        </pc:cxnChg>
        <pc:cxnChg chg="add del mod">
          <ac:chgData name="Rebecca Salles" userId="66a2db3d815e233f" providerId="LiveId" clId="{4564D9FB-F01E-44BE-8594-DD5A92BDF058}" dt="2020-12-08T15:46:22.483" v="7446" actId="478"/>
          <ac:cxnSpMkLst>
            <pc:docMk/>
            <pc:sldMk cId="300618643" sldId="1332"/>
            <ac:cxnSpMk id="19" creationId="{9F5C12FD-CB35-4BA0-A328-1B375DC27E13}"/>
          </ac:cxnSpMkLst>
        </pc:cxnChg>
        <pc:cxnChg chg="add del mod">
          <ac:chgData name="Rebecca Salles" userId="66a2db3d815e233f" providerId="LiveId" clId="{4564D9FB-F01E-44BE-8594-DD5A92BDF058}" dt="2020-12-08T15:46:15.404" v="7444" actId="478"/>
          <ac:cxnSpMkLst>
            <pc:docMk/>
            <pc:sldMk cId="300618643" sldId="1332"/>
            <ac:cxnSpMk id="20" creationId="{C991B2D4-7CFC-4C03-90DE-F84DEBFC3508}"/>
          </ac:cxnSpMkLst>
        </pc:cxnChg>
        <pc:cxnChg chg="add del mod">
          <ac:chgData name="Rebecca Salles" userId="66a2db3d815e233f" providerId="LiveId" clId="{4564D9FB-F01E-44BE-8594-DD5A92BDF058}" dt="2020-12-08T15:46:13.419" v="7443" actId="478"/>
          <ac:cxnSpMkLst>
            <pc:docMk/>
            <pc:sldMk cId="300618643" sldId="1332"/>
            <ac:cxnSpMk id="21" creationId="{8121971C-F4A4-4CC1-84B8-8D0ABEDD6965}"/>
          </ac:cxnSpMkLst>
        </pc:cxnChg>
        <pc:cxnChg chg="add del mod">
          <ac:chgData name="Rebecca Salles" userId="66a2db3d815e233f" providerId="LiveId" clId="{4564D9FB-F01E-44BE-8594-DD5A92BDF058}" dt="2020-12-08T15:48:14.467" v="7507" actId="478"/>
          <ac:cxnSpMkLst>
            <pc:docMk/>
            <pc:sldMk cId="300618643" sldId="1332"/>
            <ac:cxnSpMk id="25" creationId="{305BCDEB-AC4C-445E-930A-A7B81202C31B}"/>
          </ac:cxnSpMkLst>
        </pc:cxnChg>
        <pc:cxnChg chg="add del mod ord">
          <ac:chgData name="Rebecca Salles" userId="66a2db3d815e233f" providerId="LiveId" clId="{4564D9FB-F01E-44BE-8594-DD5A92BDF058}" dt="2020-12-08T15:47:24.164" v="7476" actId="208"/>
          <ac:cxnSpMkLst>
            <pc:docMk/>
            <pc:sldMk cId="300618643" sldId="1332"/>
            <ac:cxnSpMk id="26" creationId="{C6694E75-B524-46BC-903C-875D816B9180}"/>
          </ac:cxnSpMkLst>
        </pc:cxnChg>
        <pc:cxnChg chg="add mod">
          <ac:chgData name="Rebecca Salles" userId="66a2db3d815e233f" providerId="LiveId" clId="{4564D9FB-F01E-44BE-8594-DD5A92BDF058}" dt="2020-12-08T15:50:16.548" v="7652" actId="14100"/>
          <ac:cxnSpMkLst>
            <pc:docMk/>
            <pc:sldMk cId="300618643" sldId="1332"/>
            <ac:cxnSpMk id="36" creationId="{50C95CC6-09BE-41B4-8FF9-B540625AAECC}"/>
          </ac:cxnSpMkLst>
        </pc:cxnChg>
        <pc:cxnChg chg="add mod">
          <ac:chgData name="Rebecca Salles" userId="66a2db3d815e233f" providerId="LiveId" clId="{4564D9FB-F01E-44BE-8594-DD5A92BDF058}" dt="2020-12-08T15:49:54.416" v="7649" actId="14100"/>
          <ac:cxnSpMkLst>
            <pc:docMk/>
            <pc:sldMk cId="300618643" sldId="1332"/>
            <ac:cxnSpMk id="38" creationId="{FA38D06B-1684-4CB7-A120-8C13CBCD1153}"/>
          </ac:cxnSpMkLst>
        </pc:cxnChg>
        <pc:cxnChg chg="add mod ord">
          <ac:chgData name="Rebecca Salles" userId="66a2db3d815e233f" providerId="LiveId" clId="{4564D9FB-F01E-44BE-8594-DD5A92BDF058}" dt="2020-12-08T15:49:06.339" v="7645" actId="14100"/>
          <ac:cxnSpMkLst>
            <pc:docMk/>
            <pc:sldMk cId="300618643" sldId="1332"/>
            <ac:cxnSpMk id="39" creationId="{DE4E2E36-CD50-46F7-88F1-C0CA4D35D775}"/>
          </ac:cxnSpMkLst>
        </pc:cxnChg>
      </pc:sldChg>
      <pc:sldChg chg="add ord">
        <pc:chgData name="Rebecca Salles" userId="66a2db3d815e233f" providerId="LiveId" clId="{4564D9FB-F01E-44BE-8594-DD5A92BDF058}" dt="2020-12-08T13:35:09.430" v="6093"/>
        <pc:sldMkLst>
          <pc:docMk/>
          <pc:sldMk cId="638911397" sldId="1333"/>
        </pc:sldMkLst>
      </pc:sldChg>
      <pc:sldChg chg="addSp delSp modSp add mod">
        <pc:chgData name="Rebecca Salles" userId="66a2db3d815e233f" providerId="LiveId" clId="{4564D9FB-F01E-44BE-8594-DD5A92BDF058}" dt="2020-12-08T15:51:37.671" v="7669"/>
        <pc:sldMkLst>
          <pc:docMk/>
          <pc:sldMk cId="1661058898" sldId="1334"/>
        </pc:sldMkLst>
        <pc:spChg chg="add mod">
          <ac:chgData name="Rebecca Salles" userId="66a2db3d815e233f" providerId="LiveId" clId="{4564D9FB-F01E-44BE-8594-DD5A92BDF058}" dt="2020-12-08T15:11:29.500" v="6943" actId="1038"/>
          <ac:spMkLst>
            <pc:docMk/>
            <pc:sldMk cId="1661058898" sldId="1334"/>
            <ac:spMk id="4" creationId="{7E9FDB86-1CA1-46DD-B13A-A88C40B0254E}"/>
          </ac:spMkLst>
        </pc:spChg>
        <pc:spChg chg="mod topLvl">
          <ac:chgData name="Rebecca Salles" userId="66a2db3d815e233f" providerId="LiveId" clId="{4564D9FB-F01E-44BE-8594-DD5A92BDF058}" dt="2020-12-08T15:50:56.531" v="7658" actId="20577"/>
          <ac:spMkLst>
            <pc:docMk/>
            <pc:sldMk cId="1661058898" sldId="1334"/>
            <ac:spMk id="17" creationId="{51D1835E-A562-4E0C-B2D5-1706EE655890}"/>
          </ac:spMkLst>
        </pc:spChg>
        <pc:spChg chg="mod topLvl">
          <ac:chgData name="Rebecca Salles" userId="66a2db3d815e233f" providerId="LiveId" clId="{4564D9FB-F01E-44BE-8594-DD5A92BDF058}" dt="2020-12-08T15:50:50.035" v="7655" actId="20577"/>
          <ac:spMkLst>
            <pc:docMk/>
            <pc:sldMk cId="1661058898" sldId="1334"/>
            <ac:spMk id="18" creationId="{9E1F7D49-5376-4D76-BCD1-BDF8FFE0BA36}"/>
          </ac:spMkLst>
        </pc:spChg>
        <pc:spChg chg="del mod topLvl">
          <ac:chgData name="Rebecca Salles" userId="66a2db3d815e233f" providerId="LiveId" clId="{4564D9FB-F01E-44BE-8594-DD5A92BDF058}" dt="2020-12-08T15:30:48.754" v="7201" actId="478"/>
          <ac:spMkLst>
            <pc:docMk/>
            <pc:sldMk cId="1661058898" sldId="1334"/>
            <ac:spMk id="19" creationId="{79E1FD19-516A-4568-920B-FE0F2EADFFF7}"/>
          </ac:spMkLst>
        </pc:spChg>
        <pc:spChg chg="del mod topLvl">
          <ac:chgData name="Rebecca Salles" userId="66a2db3d815e233f" providerId="LiveId" clId="{4564D9FB-F01E-44BE-8594-DD5A92BDF058}" dt="2020-12-08T15:32:33.732" v="7268" actId="478"/>
          <ac:spMkLst>
            <pc:docMk/>
            <pc:sldMk cId="1661058898" sldId="1334"/>
            <ac:spMk id="20" creationId="{75FCFC52-D68A-4663-9D07-5B575062F3B3}"/>
          </ac:spMkLst>
        </pc:spChg>
        <pc:spChg chg="mod topLvl">
          <ac:chgData name="Rebecca Salles" userId="66a2db3d815e233f" providerId="LiveId" clId="{4564D9FB-F01E-44BE-8594-DD5A92BDF058}" dt="2020-12-08T15:51:01.107" v="7660" actId="20577"/>
          <ac:spMkLst>
            <pc:docMk/>
            <pc:sldMk cId="1661058898" sldId="1334"/>
            <ac:spMk id="21" creationId="{7E9EF0C1-EC13-469C-9F0A-8E00C10AA472}"/>
          </ac:spMkLst>
        </pc:spChg>
        <pc:spChg chg="add mod">
          <ac:chgData name="Rebecca Salles" userId="66a2db3d815e233f" providerId="LiveId" clId="{4564D9FB-F01E-44BE-8594-DD5A92BDF058}" dt="2020-12-08T15:11:43.369" v="6945" actId="1076"/>
          <ac:spMkLst>
            <pc:docMk/>
            <pc:sldMk cId="1661058898" sldId="1334"/>
            <ac:spMk id="31" creationId="{337E26A6-B5B8-4265-AF1E-8B393BAB9A96}"/>
          </ac:spMkLst>
        </pc:spChg>
        <pc:spChg chg="add mod">
          <ac:chgData name="Rebecca Salles" userId="66a2db3d815e233f" providerId="LiveId" clId="{4564D9FB-F01E-44BE-8594-DD5A92BDF058}" dt="2020-12-08T15:51:09.331" v="7664" actId="20577"/>
          <ac:spMkLst>
            <pc:docMk/>
            <pc:sldMk cId="1661058898" sldId="1334"/>
            <ac:spMk id="41" creationId="{873F9EA7-6F28-4E16-8114-7946D6468958}"/>
          </ac:spMkLst>
        </pc:spChg>
        <pc:spChg chg="add mod">
          <ac:chgData name="Rebecca Salles" userId="66a2db3d815e233f" providerId="LiveId" clId="{4564D9FB-F01E-44BE-8594-DD5A92BDF058}" dt="2020-12-08T15:51:37.671" v="7669"/>
          <ac:spMkLst>
            <pc:docMk/>
            <pc:sldMk cId="1661058898" sldId="1334"/>
            <ac:spMk id="43" creationId="{C69171A8-501F-4C04-ABC0-C14B88A2AB06}"/>
          </ac:spMkLst>
        </pc:spChg>
        <pc:spChg chg="add mod">
          <ac:chgData name="Rebecca Salles" userId="66a2db3d815e233f" providerId="LiveId" clId="{4564D9FB-F01E-44BE-8594-DD5A92BDF058}" dt="2020-12-08T15:51:37.671" v="7669"/>
          <ac:spMkLst>
            <pc:docMk/>
            <pc:sldMk cId="1661058898" sldId="1334"/>
            <ac:spMk id="44" creationId="{F99B81DA-F08E-47AD-A857-80D6C40BF42B}"/>
          </ac:spMkLst>
        </pc:spChg>
        <pc:spChg chg="add mod">
          <ac:chgData name="Rebecca Salles" userId="66a2db3d815e233f" providerId="LiveId" clId="{4564D9FB-F01E-44BE-8594-DD5A92BDF058}" dt="2020-12-08T15:51:37.671" v="7669"/>
          <ac:spMkLst>
            <pc:docMk/>
            <pc:sldMk cId="1661058898" sldId="1334"/>
            <ac:spMk id="46" creationId="{F3FD977F-A81E-4B00-A883-B605D81E0329}"/>
          </ac:spMkLst>
        </pc:spChg>
        <pc:grpChg chg="del mod topLvl">
          <ac:chgData name="Rebecca Salles" userId="66a2db3d815e233f" providerId="LiveId" clId="{4564D9FB-F01E-44BE-8594-DD5A92BDF058}" dt="2020-12-08T14:26:48.206" v="6221" actId="165"/>
          <ac:grpSpMkLst>
            <pc:docMk/>
            <pc:sldMk cId="1661058898" sldId="1334"/>
            <ac:grpSpMk id="3" creationId="{28413A47-8A95-46CD-8707-EEB6FD071C2A}"/>
          </ac:grpSpMkLst>
        </pc:grpChg>
        <pc:grpChg chg="del">
          <ac:chgData name="Rebecca Salles" userId="66a2db3d815e233f" providerId="LiveId" clId="{4564D9FB-F01E-44BE-8594-DD5A92BDF058}" dt="2020-12-08T14:25:47.600" v="6220" actId="165"/>
          <ac:grpSpMkLst>
            <pc:docMk/>
            <pc:sldMk cId="1661058898" sldId="1334"/>
            <ac:grpSpMk id="4" creationId="{FDE9B243-709F-4AB8-8F0B-EC524099CB16}"/>
          </ac:grpSpMkLst>
        </pc:grpChg>
        <pc:picChg chg="del mod topLvl">
          <ac:chgData name="Rebecca Salles" userId="66a2db3d815e233f" providerId="LiveId" clId="{4564D9FB-F01E-44BE-8594-DD5A92BDF058}" dt="2020-12-08T14:54:47.168" v="6264" actId="478"/>
          <ac:picMkLst>
            <pc:docMk/>
            <pc:sldMk cId="1661058898" sldId="1334"/>
            <ac:picMk id="15" creationId="{A0FC5549-72A5-432A-922F-E65F0BB6A894}"/>
          </ac:picMkLst>
        </pc:picChg>
        <pc:picChg chg="mod topLvl">
          <ac:chgData name="Rebecca Salles" userId="66a2db3d815e233f" providerId="LiveId" clId="{4564D9FB-F01E-44BE-8594-DD5A92BDF058}" dt="2020-12-08T15:03:21.883" v="6707" actId="1366"/>
          <ac:picMkLst>
            <pc:docMk/>
            <pc:sldMk cId="1661058898" sldId="1334"/>
            <ac:picMk id="22" creationId="{88128513-D915-4016-B841-C50B72C8BF61}"/>
          </ac:picMkLst>
        </pc:picChg>
        <pc:picChg chg="add mod">
          <ac:chgData name="Rebecca Salles" userId="66a2db3d815e233f" providerId="LiveId" clId="{4564D9FB-F01E-44BE-8594-DD5A92BDF058}" dt="2020-12-08T14:56:19.113" v="6367" actId="1038"/>
          <ac:picMkLst>
            <pc:docMk/>
            <pc:sldMk cId="1661058898" sldId="1334"/>
            <ac:picMk id="25" creationId="{03B1A06F-F55A-4F3B-AC2E-57565B0B0D07}"/>
          </ac:picMkLst>
        </pc:picChg>
        <pc:picChg chg="add mod">
          <ac:chgData name="Rebecca Salles" userId="66a2db3d815e233f" providerId="LiveId" clId="{4564D9FB-F01E-44BE-8594-DD5A92BDF058}" dt="2020-12-08T15:13:34.482" v="6966" actId="1038"/>
          <ac:picMkLst>
            <pc:docMk/>
            <pc:sldMk cId="1661058898" sldId="1334"/>
            <ac:picMk id="26" creationId="{BD9CF355-C7BC-482B-A441-821F7BE189AB}"/>
          </ac:picMkLst>
        </pc:picChg>
        <pc:picChg chg="add del mod">
          <ac:chgData name="Rebecca Salles" userId="66a2db3d815e233f" providerId="LiveId" clId="{4564D9FB-F01E-44BE-8594-DD5A92BDF058}" dt="2020-12-08T15:36:42.592" v="7317" actId="1038"/>
          <ac:picMkLst>
            <pc:docMk/>
            <pc:sldMk cId="1661058898" sldId="1334"/>
            <ac:picMk id="27" creationId="{54279897-1080-49EB-961A-70FB7E3D133F}"/>
          </ac:picMkLst>
        </pc:picChg>
        <pc:picChg chg="mod topLvl">
          <ac:chgData name="Rebecca Salles" userId="66a2db3d815e233f" providerId="LiveId" clId="{4564D9FB-F01E-44BE-8594-DD5A92BDF058}" dt="2020-12-08T14:55:34.032" v="6269" actId="732"/>
          <ac:picMkLst>
            <pc:docMk/>
            <pc:sldMk cId="1661058898" sldId="1334"/>
            <ac:picMk id="1026" creationId="{D13212EA-2802-4316-A99E-A4392432B93F}"/>
          </ac:picMkLst>
        </pc:picChg>
        <pc:cxnChg chg="add del mod">
          <ac:chgData name="Rebecca Salles" userId="66a2db3d815e233f" providerId="LiveId" clId="{4564D9FB-F01E-44BE-8594-DD5A92BDF058}" dt="2020-12-08T15:51:22.475" v="7668" actId="478"/>
          <ac:cxnSpMkLst>
            <pc:docMk/>
            <pc:sldMk cId="1661058898" sldId="1334"/>
            <ac:cxnSpMk id="3" creationId="{E0089014-1DAE-4710-8335-ED49EE059E86}"/>
          </ac:cxnSpMkLst>
        </pc:cxnChg>
        <pc:cxnChg chg="add del mod">
          <ac:chgData name="Rebecca Salles" userId="66a2db3d815e233f" providerId="LiveId" clId="{4564D9FB-F01E-44BE-8594-DD5A92BDF058}" dt="2020-12-08T15:51:20.659" v="7667" actId="478"/>
          <ac:cxnSpMkLst>
            <pc:docMk/>
            <pc:sldMk cId="1661058898" sldId="1334"/>
            <ac:cxnSpMk id="28" creationId="{F900A35A-5217-4C0B-9685-BB21F4ECC8FA}"/>
          </ac:cxnSpMkLst>
        </pc:cxnChg>
        <pc:cxnChg chg="add del mod">
          <ac:chgData name="Rebecca Salles" userId="66a2db3d815e233f" providerId="LiveId" clId="{4564D9FB-F01E-44BE-8594-DD5A92BDF058}" dt="2020-12-08T15:51:15.683" v="7666" actId="478"/>
          <ac:cxnSpMkLst>
            <pc:docMk/>
            <pc:sldMk cId="1661058898" sldId="1334"/>
            <ac:cxnSpMk id="29" creationId="{F9645BA0-442D-47B7-BCB5-65DE3EC9DE42}"/>
          </ac:cxnSpMkLst>
        </pc:cxnChg>
        <pc:cxnChg chg="add del mod">
          <ac:chgData name="Rebecca Salles" userId="66a2db3d815e233f" providerId="LiveId" clId="{4564D9FB-F01E-44BE-8594-DD5A92BDF058}" dt="2020-12-08T15:51:14.259" v="7665" actId="478"/>
          <ac:cxnSpMkLst>
            <pc:docMk/>
            <pc:sldMk cId="1661058898" sldId="1334"/>
            <ac:cxnSpMk id="30" creationId="{152D2620-558E-48FC-B958-857C0156280B}"/>
          </ac:cxnSpMkLst>
        </pc:cxnChg>
        <pc:cxnChg chg="add mod">
          <ac:chgData name="Rebecca Salles" userId="66a2db3d815e233f" providerId="LiveId" clId="{4564D9FB-F01E-44BE-8594-DD5A92BDF058}" dt="2020-12-08T15:21:09.600" v="7058" actId="14100"/>
          <ac:cxnSpMkLst>
            <pc:docMk/>
            <pc:sldMk cId="1661058898" sldId="1334"/>
            <ac:cxnSpMk id="32" creationId="{DCCFF87D-E6FC-4B82-82FA-D281445A62D5}"/>
          </ac:cxnSpMkLst>
        </pc:cxnChg>
        <pc:cxnChg chg="add mod ord">
          <ac:chgData name="Rebecca Salles" userId="66a2db3d815e233f" providerId="LiveId" clId="{4564D9FB-F01E-44BE-8594-DD5A92BDF058}" dt="2020-12-08T15:25:19.441" v="7162" actId="171"/>
          <ac:cxnSpMkLst>
            <pc:docMk/>
            <pc:sldMk cId="1661058898" sldId="1334"/>
            <ac:cxnSpMk id="33" creationId="{8BE3D355-85B8-49EA-8E2A-C9568531B2D5}"/>
          </ac:cxnSpMkLst>
        </pc:cxnChg>
        <pc:cxnChg chg="add mod">
          <ac:chgData name="Rebecca Salles" userId="66a2db3d815e233f" providerId="LiveId" clId="{4564D9FB-F01E-44BE-8594-DD5A92BDF058}" dt="2020-12-08T15:51:37.671" v="7669"/>
          <ac:cxnSpMkLst>
            <pc:docMk/>
            <pc:sldMk cId="1661058898" sldId="1334"/>
            <ac:cxnSpMk id="42" creationId="{45483EC0-91EE-4719-9652-5960EA8452ED}"/>
          </ac:cxnSpMkLst>
        </pc:cxnChg>
        <pc:cxnChg chg="add mod">
          <ac:chgData name="Rebecca Salles" userId="66a2db3d815e233f" providerId="LiveId" clId="{4564D9FB-F01E-44BE-8594-DD5A92BDF058}" dt="2020-12-08T15:51:37.671" v="7669"/>
          <ac:cxnSpMkLst>
            <pc:docMk/>
            <pc:sldMk cId="1661058898" sldId="1334"/>
            <ac:cxnSpMk id="45" creationId="{725EA98A-420F-48C4-97F8-73CD75B262F7}"/>
          </ac:cxnSpMkLst>
        </pc:cxnChg>
        <pc:cxnChg chg="add mod">
          <ac:chgData name="Rebecca Salles" userId="66a2db3d815e233f" providerId="LiveId" clId="{4564D9FB-F01E-44BE-8594-DD5A92BDF058}" dt="2020-12-08T15:51:37.671" v="7669"/>
          <ac:cxnSpMkLst>
            <pc:docMk/>
            <pc:sldMk cId="1661058898" sldId="1334"/>
            <ac:cxnSpMk id="47" creationId="{A6485BE9-0A5C-4582-AE67-51C420916EB7}"/>
          </ac:cxnSpMkLst>
        </pc:cxnChg>
        <pc:cxnChg chg="add mod">
          <ac:chgData name="Rebecca Salles" userId="66a2db3d815e233f" providerId="LiveId" clId="{4564D9FB-F01E-44BE-8594-DD5A92BDF058}" dt="2020-12-08T15:51:37.671" v="7669"/>
          <ac:cxnSpMkLst>
            <pc:docMk/>
            <pc:sldMk cId="1661058898" sldId="1334"/>
            <ac:cxnSpMk id="48" creationId="{F3C8F9F5-F27D-4948-BC53-E2754DD20C8A}"/>
          </ac:cxnSpMkLst>
        </pc:cxnChg>
      </pc:sldChg>
      <pc:sldChg chg="addSp delSp modSp add mod ord modShow">
        <pc:chgData name="Rebecca Salles" userId="66a2db3d815e233f" providerId="LiveId" clId="{4564D9FB-F01E-44BE-8594-DD5A92BDF058}" dt="2020-12-08T18:51:11.585" v="11656" actId="729"/>
        <pc:sldMkLst>
          <pc:docMk/>
          <pc:sldMk cId="1350313798" sldId="1335"/>
        </pc:sldMkLst>
        <pc:spChg chg="del">
          <ac:chgData name="Rebecca Salles" userId="66a2db3d815e233f" providerId="LiveId" clId="{4564D9FB-F01E-44BE-8594-DD5A92BDF058}" dt="2020-12-08T15:52:20.555" v="7676" actId="478"/>
          <ac:spMkLst>
            <pc:docMk/>
            <pc:sldMk cId="1350313798" sldId="1335"/>
            <ac:spMk id="7" creationId="{85B41EF4-8FCE-4766-BB6E-2DE90C0F399A}"/>
          </ac:spMkLst>
        </pc:spChg>
        <pc:spChg chg="add del mod">
          <ac:chgData name="Rebecca Salles" userId="66a2db3d815e233f" providerId="LiveId" clId="{4564D9FB-F01E-44BE-8594-DD5A92BDF058}" dt="2020-12-08T16:47:45.519" v="8716" actId="478"/>
          <ac:spMkLst>
            <pc:docMk/>
            <pc:sldMk cId="1350313798" sldId="1335"/>
            <ac:spMk id="8" creationId="{6016B9DE-6440-4667-B8F0-705D718CC91D}"/>
          </ac:spMkLst>
        </pc:spChg>
        <pc:spChg chg="add del mod ord">
          <ac:chgData name="Rebecca Salles" userId="66a2db3d815e233f" providerId="LiveId" clId="{4564D9FB-F01E-44BE-8594-DD5A92BDF058}" dt="2020-12-08T18:25:17.280" v="11175" actId="478"/>
          <ac:spMkLst>
            <pc:docMk/>
            <pc:sldMk cId="1350313798" sldId="1335"/>
            <ac:spMk id="16" creationId="{AF03D24E-5200-473D-8A31-ABD12C596DF2}"/>
          </ac:spMkLst>
        </pc:spChg>
        <pc:spChg chg="mod">
          <ac:chgData name="Rebecca Salles" userId="66a2db3d815e233f" providerId="LiveId" clId="{4564D9FB-F01E-44BE-8594-DD5A92BDF058}" dt="2020-12-08T18:29:08.572" v="11260"/>
          <ac:spMkLst>
            <pc:docMk/>
            <pc:sldMk cId="1350313798" sldId="1335"/>
            <ac:spMk id="17" creationId="{FB035448-58DA-4F98-9FE4-A2C73748B92D}"/>
          </ac:spMkLst>
        </pc:spChg>
        <pc:spChg chg="mod topLvl">
          <ac:chgData name="Rebecca Salles" userId="66a2db3d815e233f" providerId="LiveId" clId="{4564D9FB-F01E-44BE-8594-DD5A92BDF058}" dt="2020-12-08T17:36:39.768" v="9833" actId="1037"/>
          <ac:spMkLst>
            <pc:docMk/>
            <pc:sldMk cId="1350313798" sldId="1335"/>
            <ac:spMk id="22" creationId="{FAAE1AB2-3B93-425B-9255-E706168C1715}"/>
          </ac:spMkLst>
        </pc:spChg>
        <pc:spChg chg="mod">
          <ac:chgData name="Rebecca Salles" userId="66a2db3d815e233f" providerId="LiveId" clId="{4564D9FB-F01E-44BE-8594-DD5A92BDF058}" dt="2020-12-08T17:39:28.634" v="9857" actId="207"/>
          <ac:spMkLst>
            <pc:docMk/>
            <pc:sldMk cId="1350313798" sldId="1335"/>
            <ac:spMk id="23" creationId="{3D45E195-D11E-4E86-BB3A-BBBA78804D50}"/>
          </ac:spMkLst>
        </pc:spChg>
        <pc:spChg chg="del mod">
          <ac:chgData name="Rebecca Salles" userId="66a2db3d815e233f" providerId="LiveId" clId="{4564D9FB-F01E-44BE-8594-DD5A92BDF058}" dt="2020-12-08T16:49:16.483" v="8760" actId="478"/>
          <ac:spMkLst>
            <pc:docMk/>
            <pc:sldMk cId="1350313798" sldId="1335"/>
            <ac:spMk id="24" creationId="{88519AEE-54A2-4547-9856-707D60584BBF}"/>
          </ac:spMkLst>
        </pc:spChg>
        <pc:spChg chg="del mod">
          <ac:chgData name="Rebecca Salles" userId="66a2db3d815e233f" providerId="LiveId" clId="{4564D9FB-F01E-44BE-8594-DD5A92BDF058}" dt="2020-12-08T17:12:34.535" v="9295" actId="478"/>
          <ac:spMkLst>
            <pc:docMk/>
            <pc:sldMk cId="1350313798" sldId="1335"/>
            <ac:spMk id="31" creationId="{AE9E9A90-3EFE-4F92-A33C-B5A351D3D671}"/>
          </ac:spMkLst>
        </pc:spChg>
        <pc:spChg chg="mod">
          <ac:chgData name="Rebecca Salles" userId="66a2db3d815e233f" providerId="LiveId" clId="{4564D9FB-F01E-44BE-8594-DD5A92BDF058}" dt="2020-12-08T15:57:21.983" v="7963" actId="1036"/>
          <ac:spMkLst>
            <pc:docMk/>
            <pc:sldMk cId="1350313798" sldId="1335"/>
            <ac:spMk id="32" creationId="{2D807431-83FE-4A68-AC1F-3CA8D7294E74}"/>
          </ac:spMkLst>
        </pc:spChg>
        <pc:spChg chg="mod topLvl">
          <ac:chgData name="Rebecca Salles" userId="66a2db3d815e233f" providerId="LiveId" clId="{4564D9FB-F01E-44BE-8594-DD5A92BDF058}" dt="2020-12-08T17:26:18.294" v="9439" actId="20577"/>
          <ac:spMkLst>
            <pc:docMk/>
            <pc:sldMk cId="1350313798" sldId="1335"/>
            <ac:spMk id="33" creationId="{65492836-331C-4DD1-BE03-BD3025C022EE}"/>
          </ac:spMkLst>
        </pc:spChg>
        <pc:spChg chg="del mod topLvl">
          <ac:chgData name="Rebecca Salles" userId="66a2db3d815e233f" providerId="LiveId" clId="{4564D9FB-F01E-44BE-8594-DD5A92BDF058}" dt="2020-12-08T17:12:34.535" v="9295" actId="478"/>
          <ac:spMkLst>
            <pc:docMk/>
            <pc:sldMk cId="1350313798" sldId="1335"/>
            <ac:spMk id="34" creationId="{B6A2879B-BD29-4427-A148-3DBF11374314}"/>
          </ac:spMkLst>
        </pc:spChg>
        <pc:spChg chg="mod">
          <ac:chgData name="Rebecca Salles" userId="66a2db3d815e233f" providerId="LiveId" clId="{4564D9FB-F01E-44BE-8594-DD5A92BDF058}" dt="2020-12-08T15:57:21.983" v="7963" actId="1036"/>
          <ac:spMkLst>
            <pc:docMk/>
            <pc:sldMk cId="1350313798" sldId="1335"/>
            <ac:spMk id="35" creationId="{BB89D7A8-B4CA-48A3-BAA6-922E209431F8}"/>
          </ac:spMkLst>
        </pc:spChg>
        <pc:spChg chg="mod topLvl">
          <ac:chgData name="Rebecca Salles" userId="66a2db3d815e233f" providerId="LiveId" clId="{4564D9FB-F01E-44BE-8594-DD5A92BDF058}" dt="2020-12-08T17:26:21.690" v="9441" actId="20577"/>
          <ac:spMkLst>
            <pc:docMk/>
            <pc:sldMk cId="1350313798" sldId="1335"/>
            <ac:spMk id="37" creationId="{20C821CF-DE1A-4FBA-977B-2586F9FF740F}"/>
          </ac:spMkLst>
        </pc:spChg>
        <pc:spChg chg="del">
          <ac:chgData name="Rebecca Salles" userId="66a2db3d815e233f" providerId="LiveId" clId="{4564D9FB-F01E-44BE-8594-DD5A92BDF058}" dt="2020-12-08T15:54:34.500" v="7763" actId="478"/>
          <ac:spMkLst>
            <pc:docMk/>
            <pc:sldMk cId="1350313798" sldId="1335"/>
            <ac:spMk id="41" creationId="{9D455D4C-5E45-469A-8760-2D129F33A8EC}"/>
          </ac:spMkLst>
        </pc:spChg>
        <pc:spChg chg="del">
          <ac:chgData name="Rebecca Salles" userId="66a2db3d815e233f" providerId="LiveId" clId="{4564D9FB-F01E-44BE-8594-DD5A92BDF058}" dt="2020-12-08T15:54:36.966" v="7764" actId="478"/>
          <ac:spMkLst>
            <pc:docMk/>
            <pc:sldMk cId="1350313798" sldId="1335"/>
            <ac:spMk id="42" creationId="{77692C5C-979D-4A64-B320-F0CB256CC900}"/>
          </ac:spMkLst>
        </pc:spChg>
        <pc:spChg chg="del">
          <ac:chgData name="Rebecca Salles" userId="66a2db3d815e233f" providerId="LiveId" clId="{4564D9FB-F01E-44BE-8594-DD5A92BDF058}" dt="2020-12-08T15:54:31.085" v="7762" actId="478"/>
          <ac:spMkLst>
            <pc:docMk/>
            <pc:sldMk cId="1350313798" sldId="1335"/>
            <ac:spMk id="43" creationId="{06A7D957-7FCB-444E-BA01-BD4AEDD08410}"/>
          </ac:spMkLst>
        </pc:spChg>
        <pc:spChg chg="del mod topLvl">
          <ac:chgData name="Rebecca Salles" userId="66a2db3d815e233f" providerId="LiveId" clId="{4564D9FB-F01E-44BE-8594-DD5A92BDF058}" dt="2020-12-08T15:57:59.036" v="8036" actId="478"/>
          <ac:spMkLst>
            <pc:docMk/>
            <pc:sldMk cId="1350313798" sldId="1335"/>
            <ac:spMk id="46" creationId="{A00B07D2-943E-47D3-8830-F781C23758F1}"/>
          </ac:spMkLst>
        </pc:spChg>
        <pc:spChg chg="del mod topLvl">
          <ac:chgData name="Rebecca Salles" userId="66a2db3d815e233f" providerId="LiveId" clId="{4564D9FB-F01E-44BE-8594-DD5A92BDF058}" dt="2020-12-08T15:59:29.484" v="8099" actId="478"/>
          <ac:spMkLst>
            <pc:docMk/>
            <pc:sldMk cId="1350313798" sldId="1335"/>
            <ac:spMk id="47" creationId="{2ED19D32-53E3-4E40-99CB-3CA0D6BD26E7}"/>
          </ac:spMkLst>
        </pc:spChg>
        <pc:spChg chg="del mod ord">
          <ac:chgData name="Rebecca Salles" userId="66a2db3d815e233f" providerId="LiveId" clId="{4564D9FB-F01E-44BE-8594-DD5A92BDF058}" dt="2020-12-08T15:56:57.712" v="7868" actId="21"/>
          <ac:spMkLst>
            <pc:docMk/>
            <pc:sldMk cId="1350313798" sldId="1335"/>
            <ac:spMk id="48" creationId="{B4E6A990-96DD-4F98-8A13-73D15763774E}"/>
          </ac:spMkLst>
        </pc:spChg>
        <pc:spChg chg="mod ord topLvl">
          <ac:chgData name="Rebecca Salles" userId="66a2db3d815e233f" providerId="LiveId" clId="{4564D9FB-F01E-44BE-8594-DD5A92BDF058}" dt="2020-12-08T17:34:47.073" v="9817" actId="166"/>
          <ac:spMkLst>
            <pc:docMk/>
            <pc:sldMk cId="1350313798" sldId="1335"/>
            <ac:spMk id="49" creationId="{5C0BA8F2-851B-4C03-8720-A559D16D7349}"/>
          </ac:spMkLst>
        </pc:spChg>
        <pc:spChg chg="del mod">
          <ac:chgData name="Rebecca Salles" userId="66a2db3d815e233f" providerId="LiveId" clId="{4564D9FB-F01E-44BE-8594-DD5A92BDF058}" dt="2020-12-08T15:57:54.943" v="8034" actId="478"/>
          <ac:spMkLst>
            <pc:docMk/>
            <pc:sldMk cId="1350313798" sldId="1335"/>
            <ac:spMk id="53" creationId="{6A3B5D3D-BC1E-4516-B761-C69925001A29}"/>
          </ac:spMkLst>
        </pc:spChg>
        <pc:spChg chg="del mod">
          <ac:chgData name="Rebecca Salles" userId="66a2db3d815e233f" providerId="LiveId" clId="{4564D9FB-F01E-44BE-8594-DD5A92BDF058}" dt="2020-12-08T15:57:53.266" v="8033" actId="478"/>
          <ac:spMkLst>
            <pc:docMk/>
            <pc:sldMk cId="1350313798" sldId="1335"/>
            <ac:spMk id="54" creationId="{CAC05FC3-E26C-4976-BAC4-DE5CBF41DB31}"/>
          </ac:spMkLst>
        </pc:spChg>
        <pc:spChg chg="del mod">
          <ac:chgData name="Rebecca Salles" userId="66a2db3d815e233f" providerId="LiveId" clId="{4564D9FB-F01E-44BE-8594-DD5A92BDF058}" dt="2020-12-08T15:57:57.140" v="8035" actId="478"/>
          <ac:spMkLst>
            <pc:docMk/>
            <pc:sldMk cId="1350313798" sldId="1335"/>
            <ac:spMk id="55" creationId="{009B3B10-AF8A-4C07-974F-72A4778B1710}"/>
          </ac:spMkLst>
        </pc:spChg>
        <pc:spChg chg="add del mod">
          <ac:chgData name="Rebecca Salles" userId="66a2db3d815e233f" providerId="LiveId" clId="{4564D9FB-F01E-44BE-8594-DD5A92BDF058}" dt="2020-12-08T15:57:11.195" v="7923" actId="478"/>
          <ac:spMkLst>
            <pc:docMk/>
            <pc:sldMk cId="1350313798" sldId="1335"/>
            <ac:spMk id="57" creationId="{E670EB23-9EEE-419E-9CDD-FE56BC411CBF}"/>
          </ac:spMkLst>
        </pc:spChg>
        <pc:spChg chg="add del mod">
          <ac:chgData name="Rebecca Salles" userId="66a2db3d815e233f" providerId="LiveId" clId="{4564D9FB-F01E-44BE-8594-DD5A92BDF058}" dt="2020-12-08T15:59:30.611" v="8100" actId="478"/>
          <ac:spMkLst>
            <pc:docMk/>
            <pc:sldMk cId="1350313798" sldId="1335"/>
            <ac:spMk id="58" creationId="{98D82AEF-38A2-496A-B358-01A9062293ED}"/>
          </ac:spMkLst>
        </pc:spChg>
        <pc:spChg chg="add mod ord">
          <ac:chgData name="Rebecca Salles" userId="66a2db3d815e233f" providerId="LiveId" clId="{4564D9FB-F01E-44BE-8594-DD5A92BDF058}" dt="2020-12-08T17:34:47.073" v="9817" actId="166"/>
          <ac:spMkLst>
            <pc:docMk/>
            <pc:sldMk cId="1350313798" sldId="1335"/>
            <ac:spMk id="61" creationId="{F588A139-FA89-4FB7-B957-EAD5D6AC1B81}"/>
          </ac:spMkLst>
        </pc:spChg>
        <pc:spChg chg="add del mod">
          <ac:chgData name="Rebecca Salles" userId="66a2db3d815e233f" providerId="LiveId" clId="{4564D9FB-F01E-44BE-8594-DD5A92BDF058}" dt="2020-12-08T16:45:03.002" v="8710" actId="478"/>
          <ac:spMkLst>
            <pc:docMk/>
            <pc:sldMk cId="1350313798" sldId="1335"/>
            <ac:spMk id="63" creationId="{FC453C8D-A946-49EF-AA4A-E599928596D1}"/>
          </ac:spMkLst>
        </pc:spChg>
        <pc:spChg chg="add del mod">
          <ac:chgData name="Rebecca Salles" userId="66a2db3d815e233f" providerId="LiveId" clId="{4564D9FB-F01E-44BE-8594-DD5A92BDF058}" dt="2020-12-08T16:39:12.210" v="8697"/>
          <ac:spMkLst>
            <pc:docMk/>
            <pc:sldMk cId="1350313798" sldId="1335"/>
            <ac:spMk id="64" creationId="{D95FD002-24C4-4236-A041-3CC16F9AFAE9}"/>
          </ac:spMkLst>
        </pc:spChg>
        <pc:spChg chg="add del mod">
          <ac:chgData name="Rebecca Salles" userId="66a2db3d815e233f" providerId="LiveId" clId="{4564D9FB-F01E-44BE-8594-DD5A92BDF058}" dt="2020-12-08T16:45:04.573" v="8711" actId="478"/>
          <ac:spMkLst>
            <pc:docMk/>
            <pc:sldMk cId="1350313798" sldId="1335"/>
            <ac:spMk id="65" creationId="{D99E9FC3-BD67-462D-B38A-3114B3AE4A0F}"/>
          </ac:spMkLst>
        </pc:spChg>
        <pc:spChg chg="add del mod">
          <ac:chgData name="Rebecca Salles" userId="66a2db3d815e233f" providerId="LiveId" clId="{4564D9FB-F01E-44BE-8594-DD5A92BDF058}" dt="2020-12-08T16:47:46.963" v="8717" actId="478"/>
          <ac:spMkLst>
            <pc:docMk/>
            <pc:sldMk cId="1350313798" sldId="1335"/>
            <ac:spMk id="66" creationId="{013F2A34-205B-4BC6-83EB-46092F650C43}"/>
          </ac:spMkLst>
        </pc:spChg>
        <pc:spChg chg="add del mod">
          <ac:chgData name="Rebecca Salles" userId="66a2db3d815e233f" providerId="LiveId" clId="{4564D9FB-F01E-44BE-8594-DD5A92BDF058}" dt="2020-12-08T18:25:20.661" v="11176" actId="478"/>
          <ac:spMkLst>
            <pc:docMk/>
            <pc:sldMk cId="1350313798" sldId="1335"/>
            <ac:spMk id="67" creationId="{DD71E7F1-0B87-452B-9215-7AF6C66226DF}"/>
          </ac:spMkLst>
        </pc:spChg>
        <pc:spChg chg="add mod">
          <ac:chgData name="Rebecca Salles" userId="66a2db3d815e233f" providerId="LiveId" clId="{4564D9FB-F01E-44BE-8594-DD5A92BDF058}" dt="2020-12-08T17:36:45.201" v="9838" actId="1038"/>
          <ac:spMkLst>
            <pc:docMk/>
            <pc:sldMk cId="1350313798" sldId="1335"/>
            <ac:spMk id="68" creationId="{3C93D302-CB3D-4D26-AC8D-44CCB4EFB6C6}"/>
          </ac:spMkLst>
        </pc:spChg>
        <pc:spChg chg="add mod">
          <ac:chgData name="Rebecca Salles" userId="66a2db3d815e233f" providerId="LiveId" clId="{4564D9FB-F01E-44BE-8594-DD5A92BDF058}" dt="2020-12-08T17:12:43.144" v="9296"/>
          <ac:spMkLst>
            <pc:docMk/>
            <pc:sldMk cId="1350313798" sldId="1335"/>
            <ac:spMk id="69" creationId="{4C735493-03AB-46AD-9AED-CF679B184620}"/>
          </ac:spMkLst>
        </pc:spChg>
        <pc:spChg chg="add mod ord">
          <ac:chgData name="Rebecca Salles" userId="66a2db3d815e233f" providerId="LiveId" clId="{4564D9FB-F01E-44BE-8594-DD5A92BDF058}" dt="2020-12-08T17:34:47.073" v="9817" actId="166"/>
          <ac:spMkLst>
            <pc:docMk/>
            <pc:sldMk cId="1350313798" sldId="1335"/>
            <ac:spMk id="71" creationId="{1341AF94-23E8-420B-AB69-DF271A9D6893}"/>
          </ac:spMkLst>
        </pc:spChg>
        <pc:spChg chg="add mod ord">
          <ac:chgData name="Rebecca Salles" userId="66a2db3d815e233f" providerId="LiveId" clId="{4564D9FB-F01E-44BE-8594-DD5A92BDF058}" dt="2020-12-08T17:34:47.073" v="9817" actId="166"/>
          <ac:spMkLst>
            <pc:docMk/>
            <pc:sldMk cId="1350313798" sldId="1335"/>
            <ac:spMk id="72" creationId="{7B05C956-61E1-4157-8105-1960D97B03E4}"/>
          </ac:spMkLst>
        </pc:spChg>
        <pc:spChg chg="add mod ord">
          <ac:chgData name="Rebecca Salles" userId="66a2db3d815e233f" providerId="LiveId" clId="{4564D9FB-F01E-44BE-8594-DD5A92BDF058}" dt="2020-12-08T17:36:12.935" v="9828" actId="1035"/>
          <ac:spMkLst>
            <pc:docMk/>
            <pc:sldMk cId="1350313798" sldId="1335"/>
            <ac:spMk id="74" creationId="{660385DB-C6E3-4519-A481-99B76F1FB8FE}"/>
          </ac:spMkLst>
        </pc:spChg>
        <pc:spChg chg="add mod">
          <ac:chgData name="Rebecca Salles" userId="66a2db3d815e233f" providerId="LiveId" clId="{4564D9FB-F01E-44BE-8594-DD5A92BDF058}" dt="2020-12-08T17:47:45.149" v="10304" actId="1035"/>
          <ac:spMkLst>
            <pc:docMk/>
            <pc:sldMk cId="1350313798" sldId="1335"/>
            <ac:spMk id="76" creationId="{6EB80921-5079-4BE8-A7B3-4B37A66607C3}"/>
          </ac:spMkLst>
        </pc:spChg>
        <pc:spChg chg="add mod ord">
          <ac:chgData name="Rebecca Salles" userId="66a2db3d815e233f" providerId="LiveId" clId="{4564D9FB-F01E-44BE-8594-DD5A92BDF058}" dt="2020-12-08T18:25:30.145" v="11199" actId="171"/>
          <ac:spMkLst>
            <pc:docMk/>
            <pc:sldMk cId="1350313798" sldId="1335"/>
            <ac:spMk id="78" creationId="{C8899FC5-F3D2-4A46-B29B-9A229FAFC7E1}"/>
          </ac:spMkLst>
        </pc:spChg>
        <pc:spChg chg="add mod ord">
          <ac:chgData name="Rebecca Salles" userId="66a2db3d815e233f" providerId="LiveId" clId="{4564D9FB-F01E-44BE-8594-DD5A92BDF058}" dt="2020-12-08T18:26:02.217" v="11234" actId="1035"/>
          <ac:spMkLst>
            <pc:docMk/>
            <pc:sldMk cId="1350313798" sldId="1335"/>
            <ac:spMk id="79" creationId="{CB01BA2E-E12F-42B2-A8EF-EF6943D1483C}"/>
          </ac:spMkLst>
        </pc:spChg>
        <pc:grpChg chg="del mod">
          <ac:chgData name="Rebecca Salles" userId="66a2db3d815e233f" providerId="LiveId" clId="{4564D9FB-F01E-44BE-8594-DD5A92BDF058}" dt="2020-12-08T17:12:25.253" v="9293" actId="165"/>
          <ac:grpSpMkLst>
            <pc:docMk/>
            <pc:sldMk cId="1350313798" sldId="1335"/>
            <ac:grpSpMk id="2" creationId="{AAF53C27-AAB8-4B66-A27C-DE0A3CE7AB52}"/>
          </ac:grpSpMkLst>
        </pc:grpChg>
        <pc:grpChg chg="del">
          <ac:chgData name="Rebecca Salles" userId="66a2db3d815e233f" providerId="LiveId" clId="{4564D9FB-F01E-44BE-8594-DD5A92BDF058}" dt="2020-12-08T15:54:27.788" v="7761" actId="21"/>
          <ac:grpSpMkLst>
            <pc:docMk/>
            <pc:sldMk cId="1350313798" sldId="1335"/>
            <ac:grpSpMk id="28" creationId="{979E3602-90B6-444D-8E8B-336F909F111B}"/>
          </ac:grpSpMkLst>
        </pc:grpChg>
        <pc:grpChg chg="del mod topLvl">
          <ac:chgData name="Rebecca Salles" userId="66a2db3d815e233f" providerId="LiveId" clId="{4564D9FB-F01E-44BE-8594-DD5A92BDF058}" dt="2020-12-08T17:12:29.066" v="9294" actId="165"/>
          <ac:grpSpMkLst>
            <pc:docMk/>
            <pc:sldMk cId="1350313798" sldId="1335"/>
            <ac:grpSpMk id="30" creationId="{425D6B27-1257-477B-BAEB-0DF6672A2FBF}"/>
          </ac:grpSpMkLst>
        </pc:grpChg>
        <pc:grpChg chg="add del mod">
          <ac:chgData name="Rebecca Salles" userId="66a2db3d815e233f" providerId="LiveId" clId="{4564D9FB-F01E-44BE-8594-DD5A92BDF058}" dt="2020-12-08T15:57:59.036" v="8036" actId="478"/>
          <ac:grpSpMkLst>
            <pc:docMk/>
            <pc:sldMk cId="1350313798" sldId="1335"/>
            <ac:grpSpMk id="40" creationId="{0FD18DBD-3786-4C35-A86D-0B07C27DCD31}"/>
          </ac:grpSpMkLst>
        </pc:grpChg>
        <pc:grpChg chg="del">
          <ac:chgData name="Rebecca Salles" userId="66a2db3d815e233f" providerId="LiveId" clId="{4564D9FB-F01E-44BE-8594-DD5A92BDF058}" dt="2020-12-08T15:54:36.966" v="7764" actId="478"/>
          <ac:grpSpMkLst>
            <pc:docMk/>
            <pc:sldMk cId="1350313798" sldId="1335"/>
            <ac:grpSpMk id="44" creationId="{305D1E30-B927-4BD0-90C4-892CD1A9149C}"/>
          </ac:grpSpMkLst>
        </pc:grpChg>
        <pc:grpChg chg="del mod topLvl">
          <ac:chgData name="Rebecca Salles" userId="66a2db3d815e233f" providerId="LiveId" clId="{4564D9FB-F01E-44BE-8594-DD5A92BDF058}" dt="2020-12-08T15:59:29.484" v="8099" actId="478"/>
          <ac:grpSpMkLst>
            <pc:docMk/>
            <pc:sldMk cId="1350313798" sldId="1335"/>
            <ac:grpSpMk id="45" creationId="{DDC4D665-FF0F-4CE7-9C05-74778E7DED15}"/>
          </ac:grpSpMkLst>
        </pc:grpChg>
        <pc:grpChg chg="del mod">
          <ac:chgData name="Rebecca Salles" userId="66a2db3d815e233f" providerId="LiveId" clId="{4564D9FB-F01E-44BE-8594-DD5A92BDF058}" dt="2020-12-08T15:56:12.426" v="7832" actId="478"/>
          <ac:grpSpMkLst>
            <pc:docMk/>
            <pc:sldMk cId="1350313798" sldId="1335"/>
            <ac:grpSpMk id="50" creationId="{573D4ACC-D0F5-4FCA-9417-B754B1070C8D}"/>
          </ac:grpSpMkLst>
        </pc:grpChg>
        <pc:grpChg chg="del mod">
          <ac:chgData name="Rebecca Salles" userId="66a2db3d815e233f" providerId="LiveId" clId="{4564D9FB-F01E-44BE-8594-DD5A92BDF058}" dt="2020-12-08T15:57:54.943" v="8034" actId="478"/>
          <ac:grpSpMkLst>
            <pc:docMk/>
            <pc:sldMk cId="1350313798" sldId="1335"/>
            <ac:grpSpMk id="52" creationId="{F5D7F9B0-6AD6-4B5F-B46F-BF4B68F2DE49}"/>
          </ac:grpSpMkLst>
        </pc:grpChg>
        <pc:picChg chg="del mod ord modCrop">
          <ac:chgData name="Rebecca Salles" userId="66a2db3d815e233f" providerId="LiveId" clId="{4564D9FB-F01E-44BE-8594-DD5A92BDF058}" dt="2020-12-08T15:54:27.788" v="7761" actId="21"/>
          <ac:picMkLst>
            <pc:docMk/>
            <pc:sldMk cId="1350313798" sldId="1335"/>
            <ac:picMk id="29" creationId="{6270368D-88C6-48A6-AD93-FFAF790C2D91}"/>
          </ac:picMkLst>
        </pc:picChg>
        <pc:picChg chg="del mod ord">
          <ac:chgData name="Rebecca Salles" userId="66a2db3d815e233f" providerId="LiveId" clId="{4564D9FB-F01E-44BE-8594-DD5A92BDF058}" dt="2020-12-08T15:56:12.426" v="7832" actId="478"/>
          <ac:picMkLst>
            <pc:docMk/>
            <pc:sldMk cId="1350313798" sldId="1335"/>
            <ac:picMk id="51" creationId="{C19E998E-EFD4-4CCE-A999-6477FEAF002F}"/>
          </ac:picMkLst>
        </pc:picChg>
        <pc:picChg chg="add mod ord">
          <ac:chgData name="Rebecca Salles" userId="66a2db3d815e233f" providerId="LiveId" clId="{4564D9FB-F01E-44BE-8594-DD5A92BDF058}" dt="2020-12-08T15:54:52.276" v="7766" actId="167"/>
          <ac:picMkLst>
            <pc:docMk/>
            <pc:sldMk cId="1350313798" sldId="1335"/>
            <ac:picMk id="56" creationId="{AB57B214-31C2-4CD3-AA4A-DFF45443C124}"/>
          </ac:picMkLst>
        </pc:picChg>
        <pc:picChg chg="add mod modCrop">
          <ac:chgData name="Rebecca Salles" userId="66a2db3d815e233f" providerId="LiveId" clId="{4564D9FB-F01E-44BE-8594-DD5A92BDF058}" dt="2020-12-08T16:00:40.987" v="8118" actId="732"/>
          <ac:picMkLst>
            <pc:docMk/>
            <pc:sldMk cId="1350313798" sldId="1335"/>
            <ac:picMk id="59" creationId="{7225D37C-15F5-45A3-B812-7C8DC8B4D79B}"/>
          </ac:picMkLst>
        </pc:picChg>
        <pc:cxnChg chg="add mod">
          <ac:chgData name="Rebecca Salles" userId="66a2db3d815e233f" providerId="LiveId" clId="{4564D9FB-F01E-44BE-8594-DD5A92BDF058}" dt="2020-12-08T17:34:27.794" v="9815" actId="1582"/>
          <ac:cxnSpMkLst>
            <pc:docMk/>
            <pc:sldMk cId="1350313798" sldId="1335"/>
            <ac:cxnSpMk id="4" creationId="{703A6B73-F9C9-42DC-AC62-4F841C40EDDA}"/>
          </ac:cxnSpMkLst>
        </pc:cxnChg>
        <pc:cxnChg chg="mod">
          <ac:chgData name="Rebecca Salles" userId="66a2db3d815e233f" providerId="LiveId" clId="{4564D9FB-F01E-44BE-8594-DD5A92BDF058}" dt="2020-12-08T17:16:57.303" v="9376" actId="693"/>
          <ac:cxnSpMkLst>
            <pc:docMk/>
            <pc:sldMk cId="1350313798" sldId="1335"/>
            <ac:cxnSpMk id="26" creationId="{C6694E75-B524-46BC-903C-875D816B9180}"/>
          </ac:cxnSpMkLst>
        </pc:cxnChg>
        <pc:cxnChg chg="mod">
          <ac:chgData name="Rebecca Salles" userId="66a2db3d815e233f" providerId="LiveId" clId="{4564D9FB-F01E-44BE-8594-DD5A92BDF058}" dt="2020-12-08T17:32:30.305" v="9732" actId="14100"/>
          <ac:cxnSpMkLst>
            <pc:docMk/>
            <pc:sldMk cId="1350313798" sldId="1335"/>
            <ac:cxnSpMk id="36" creationId="{50C95CC6-09BE-41B4-8FF9-B540625AAECC}"/>
          </ac:cxnSpMkLst>
        </pc:cxnChg>
        <pc:cxnChg chg="mod">
          <ac:chgData name="Rebecca Salles" userId="66a2db3d815e233f" providerId="LiveId" clId="{4564D9FB-F01E-44BE-8594-DD5A92BDF058}" dt="2020-12-08T17:32:09.165" v="9661" actId="14100"/>
          <ac:cxnSpMkLst>
            <pc:docMk/>
            <pc:sldMk cId="1350313798" sldId="1335"/>
            <ac:cxnSpMk id="38" creationId="{FA38D06B-1684-4CB7-A120-8C13CBCD1153}"/>
          </ac:cxnSpMkLst>
        </pc:cxnChg>
        <pc:cxnChg chg="del mod">
          <ac:chgData name="Rebecca Salles" userId="66a2db3d815e233f" providerId="LiveId" clId="{4564D9FB-F01E-44BE-8594-DD5A92BDF058}" dt="2020-12-08T17:12:34.535" v="9295" actId="478"/>
          <ac:cxnSpMkLst>
            <pc:docMk/>
            <pc:sldMk cId="1350313798" sldId="1335"/>
            <ac:cxnSpMk id="39" creationId="{DE4E2E36-CD50-46F7-88F1-C0CA4D35D775}"/>
          </ac:cxnSpMkLst>
        </pc:cxnChg>
        <pc:cxnChg chg="add mod ord">
          <ac:chgData name="Rebecca Salles" userId="66a2db3d815e233f" providerId="LiveId" clId="{4564D9FB-F01E-44BE-8594-DD5A92BDF058}" dt="2020-12-08T17:34:27.794" v="9815" actId="1582"/>
          <ac:cxnSpMkLst>
            <pc:docMk/>
            <pc:sldMk cId="1350313798" sldId="1335"/>
            <ac:cxnSpMk id="60" creationId="{2E6B5E54-BC04-471D-9940-EF449B8C6E48}"/>
          </ac:cxnSpMkLst>
        </pc:cxnChg>
        <pc:cxnChg chg="add del mod">
          <ac:chgData name="Rebecca Salles" userId="66a2db3d815e233f" providerId="LiveId" clId="{4564D9FB-F01E-44BE-8594-DD5A92BDF058}" dt="2020-12-08T16:45:01.013" v="8709" actId="478"/>
          <ac:cxnSpMkLst>
            <pc:docMk/>
            <pc:sldMk cId="1350313798" sldId="1335"/>
            <ac:cxnSpMk id="62" creationId="{EF348A8C-6444-4C4B-9884-689A3E39EA00}"/>
          </ac:cxnSpMkLst>
        </pc:cxnChg>
        <pc:cxnChg chg="add mod">
          <ac:chgData name="Rebecca Salles" userId="66a2db3d815e233f" providerId="LiveId" clId="{4564D9FB-F01E-44BE-8594-DD5A92BDF058}" dt="2020-12-08T17:31:59.519" v="9605" actId="14100"/>
          <ac:cxnSpMkLst>
            <pc:docMk/>
            <pc:sldMk cId="1350313798" sldId="1335"/>
            <ac:cxnSpMk id="70" creationId="{2BF07711-AE19-4EA9-9391-F5A0F0FAC43F}"/>
          </ac:cxnSpMkLst>
        </pc:cxnChg>
        <pc:cxnChg chg="add mod">
          <ac:chgData name="Rebecca Salles" userId="66a2db3d815e233f" providerId="LiveId" clId="{4564D9FB-F01E-44BE-8594-DD5A92BDF058}" dt="2020-12-08T17:32:48.973" v="9742" actId="14100"/>
          <ac:cxnSpMkLst>
            <pc:docMk/>
            <pc:sldMk cId="1350313798" sldId="1335"/>
            <ac:cxnSpMk id="73" creationId="{2D643987-F219-4E2E-8CE3-C4CF8E13057E}"/>
          </ac:cxnSpMkLst>
        </pc:cxnChg>
        <pc:cxnChg chg="add mod">
          <ac:chgData name="Rebecca Salles" userId="66a2db3d815e233f" providerId="LiveId" clId="{4564D9FB-F01E-44BE-8594-DD5A92BDF058}" dt="2020-12-08T17:33:12.407" v="9805" actId="14100"/>
          <ac:cxnSpMkLst>
            <pc:docMk/>
            <pc:sldMk cId="1350313798" sldId="1335"/>
            <ac:cxnSpMk id="75" creationId="{55A4712C-CF64-4719-A882-CAB85052FE8F}"/>
          </ac:cxnSpMkLst>
        </pc:cxnChg>
        <pc:cxnChg chg="add mod">
          <ac:chgData name="Rebecca Salles" userId="66a2db3d815e233f" providerId="LiveId" clId="{4564D9FB-F01E-44BE-8594-DD5A92BDF058}" dt="2020-12-08T17:47:45.149" v="10304" actId="1035"/>
          <ac:cxnSpMkLst>
            <pc:docMk/>
            <pc:sldMk cId="1350313798" sldId="1335"/>
            <ac:cxnSpMk id="77" creationId="{00CDEF3C-7799-4975-ACE5-0BA0825FA374}"/>
          </ac:cxnSpMkLst>
        </pc:cxnChg>
      </pc:sldChg>
      <pc:sldChg chg="addSp delSp modSp add mod ord modShow">
        <pc:chgData name="Rebecca Salles" userId="66a2db3d815e233f" providerId="LiveId" clId="{4564D9FB-F01E-44BE-8594-DD5A92BDF058}" dt="2020-12-08T20:18:20.707" v="11755" actId="20577"/>
        <pc:sldMkLst>
          <pc:docMk/>
          <pc:sldMk cId="4034616646" sldId="1336"/>
        </pc:sldMkLst>
        <pc:spChg chg="del mod">
          <ac:chgData name="Rebecca Salles" userId="66a2db3d815e233f" providerId="LiveId" clId="{4564D9FB-F01E-44BE-8594-DD5A92BDF058}" dt="2020-12-08T16:58:07.757" v="9020" actId="478"/>
          <ac:spMkLst>
            <pc:docMk/>
            <pc:sldMk cId="4034616646" sldId="1336"/>
            <ac:spMk id="4" creationId="{7E9FDB86-1CA1-46DD-B13A-A88C40B0254E}"/>
          </ac:spMkLst>
        </pc:spChg>
        <pc:spChg chg="mod">
          <ac:chgData name="Rebecca Salles" userId="66a2db3d815e233f" providerId="LiveId" clId="{4564D9FB-F01E-44BE-8594-DD5A92BDF058}" dt="2020-12-08T18:30:18.010" v="11279"/>
          <ac:spMkLst>
            <pc:docMk/>
            <pc:sldMk cId="4034616646" sldId="1336"/>
            <ac:spMk id="16" creationId="{07B07CF6-16DE-49BC-A825-D52FE002E847}"/>
          </ac:spMkLst>
        </pc:spChg>
        <pc:spChg chg="del">
          <ac:chgData name="Rebecca Salles" userId="66a2db3d815e233f" providerId="LiveId" clId="{4564D9FB-F01E-44BE-8594-DD5A92BDF058}" dt="2020-12-08T16:57:49.034" v="9015" actId="478"/>
          <ac:spMkLst>
            <pc:docMk/>
            <pc:sldMk cId="4034616646" sldId="1336"/>
            <ac:spMk id="17" creationId="{51D1835E-A562-4E0C-B2D5-1706EE655890}"/>
          </ac:spMkLst>
        </pc:spChg>
        <pc:spChg chg="del">
          <ac:chgData name="Rebecca Salles" userId="66a2db3d815e233f" providerId="LiveId" clId="{4564D9FB-F01E-44BE-8594-DD5A92BDF058}" dt="2020-12-08T16:57:47.755" v="9014" actId="478"/>
          <ac:spMkLst>
            <pc:docMk/>
            <pc:sldMk cId="4034616646" sldId="1336"/>
            <ac:spMk id="18" creationId="{9E1F7D49-5376-4D76-BCD1-BDF8FFE0BA36}"/>
          </ac:spMkLst>
        </pc:spChg>
        <pc:spChg chg="del">
          <ac:chgData name="Rebecca Salles" userId="66a2db3d815e233f" providerId="LiveId" clId="{4564D9FB-F01E-44BE-8594-DD5A92BDF058}" dt="2020-12-08T16:57:50.582" v="9016" actId="478"/>
          <ac:spMkLst>
            <pc:docMk/>
            <pc:sldMk cId="4034616646" sldId="1336"/>
            <ac:spMk id="21" creationId="{7E9EF0C1-EC13-469C-9F0A-8E00C10AA472}"/>
          </ac:spMkLst>
        </pc:spChg>
        <pc:spChg chg="del">
          <ac:chgData name="Rebecca Salles" userId="66a2db3d815e233f" providerId="LiveId" clId="{4564D9FB-F01E-44BE-8594-DD5A92BDF058}" dt="2020-12-08T16:51:14.358" v="8770" actId="478"/>
          <ac:spMkLst>
            <pc:docMk/>
            <pc:sldMk cId="4034616646" sldId="1336"/>
            <ac:spMk id="23" creationId="{A93C5B5D-0C22-4307-93AC-06E6AAC097BD}"/>
          </ac:spMkLst>
        </pc:spChg>
        <pc:spChg chg="add del mod">
          <ac:chgData name="Rebecca Salles" userId="66a2db3d815e233f" providerId="LiveId" clId="{4564D9FB-F01E-44BE-8594-DD5A92BDF058}" dt="2020-12-08T18:25:36.872" v="11200" actId="478"/>
          <ac:spMkLst>
            <pc:docMk/>
            <pc:sldMk cId="4034616646" sldId="1336"/>
            <ac:spMk id="30" creationId="{67CD2EC0-9D43-4343-BCD9-CD1C24F61313}"/>
          </ac:spMkLst>
        </pc:spChg>
        <pc:spChg chg="del mod">
          <ac:chgData name="Rebecca Salles" userId="66a2db3d815e233f" providerId="LiveId" clId="{4564D9FB-F01E-44BE-8594-DD5A92BDF058}" dt="2020-12-08T16:56:48.384" v="8990" actId="478"/>
          <ac:spMkLst>
            <pc:docMk/>
            <pc:sldMk cId="4034616646" sldId="1336"/>
            <ac:spMk id="31" creationId="{337E26A6-B5B8-4265-AF1E-8B393BAB9A96}"/>
          </ac:spMkLst>
        </pc:spChg>
        <pc:spChg chg="mod topLvl">
          <ac:chgData name="Rebecca Salles" userId="66a2db3d815e233f" providerId="LiveId" clId="{4564D9FB-F01E-44BE-8594-DD5A92BDF058}" dt="2020-12-08T20:18:20.707" v="11755" actId="20577"/>
          <ac:spMkLst>
            <pc:docMk/>
            <pc:sldMk cId="4034616646" sldId="1336"/>
            <ac:spMk id="36" creationId="{A84EA626-E0FD-4A44-9FFB-6F0843EE528C}"/>
          </ac:spMkLst>
        </pc:spChg>
        <pc:spChg chg="mod topLvl">
          <ac:chgData name="Rebecca Salles" userId="66a2db3d815e233f" providerId="LiveId" clId="{4564D9FB-F01E-44BE-8594-DD5A92BDF058}" dt="2020-12-08T18:15:50.830" v="11049" actId="1076"/>
          <ac:spMkLst>
            <pc:docMk/>
            <pc:sldMk cId="4034616646" sldId="1336"/>
            <ac:spMk id="37" creationId="{A7D1D871-D5E5-43D9-9839-282E6A3A6098}"/>
          </ac:spMkLst>
        </pc:spChg>
        <pc:spChg chg="mod topLvl">
          <ac:chgData name="Rebecca Salles" userId="66a2db3d815e233f" providerId="LiveId" clId="{4564D9FB-F01E-44BE-8594-DD5A92BDF058}" dt="2020-12-08T18:15:51.424" v="11050" actId="1076"/>
          <ac:spMkLst>
            <pc:docMk/>
            <pc:sldMk cId="4034616646" sldId="1336"/>
            <ac:spMk id="38" creationId="{C38AC565-6C3A-4E99-8C18-F27CA695D496}"/>
          </ac:spMkLst>
        </pc:spChg>
        <pc:spChg chg="mod topLvl">
          <ac:chgData name="Rebecca Salles" userId="66a2db3d815e233f" providerId="LiveId" clId="{4564D9FB-F01E-44BE-8594-DD5A92BDF058}" dt="2020-12-08T18:15:49.799" v="11047" actId="1076"/>
          <ac:spMkLst>
            <pc:docMk/>
            <pc:sldMk cId="4034616646" sldId="1336"/>
            <ac:spMk id="39" creationId="{9DCE5BA0-FA0C-432A-8E60-8A99213FF669}"/>
          </ac:spMkLst>
        </pc:spChg>
        <pc:spChg chg="add mod">
          <ac:chgData name="Rebecca Salles" userId="66a2db3d815e233f" providerId="LiveId" clId="{4564D9FB-F01E-44BE-8594-DD5A92BDF058}" dt="2020-12-08T17:39:36" v="9858" actId="207"/>
          <ac:spMkLst>
            <pc:docMk/>
            <pc:sldMk cId="4034616646" sldId="1336"/>
            <ac:spMk id="40" creationId="{8FE59E54-FBFC-489D-B932-56C41CE974DE}"/>
          </ac:spMkLst>
        </pc:spChg>
        <pc:spChg chg="del">
          <ac:chgData name="Rebecca Salles" userId="66a2db3d815e233f" providerId="LiveId" clId="{4564D9FB-F01E-44BE-8594-DD5A92BDF058}" dt="2020-12-08T16:57:52.281" v="9017" actId="478"/>
          <ac:spMkLst>
            <pc:docMk/>
            <pc:sldMk cId="4034616646" sldId="1336"/>
            <ac:spMk id="41" creationId="{873F9EA7-6F28-4E16-8114-7946D6468958}"/>
          </ac:spMkLst>
        </pc:spChg>
        <pc:spChg chg="del mod">
          <ac:chgData name="Rebecca Salles" userId="66a2db3d815e233f" providerId="LiveId" clId="{4564D9FB-F01E-44BE-8594-DD5A92BDF058}" dt="2020-12-08T16:58:12.684" v="9021" actId="478"/>
          <ac:spMkLst>
            <pc:docMk/>
            <pc:sldMk cId="4034616646" sldId="1336"/>
            <ac:spMk id="43" creationId="{C69171A8-501F-4C04-ABC0-C14B88A2AB06}"/>
          </ac:spMkLst>
        </pc:spChg>
        <pc:spChg chg="del mod">
          <ac:chgData name="Rebecca Salles" userId="66a2db3d815e233f" providerId="LiveId" clId="{4564D9FB-F01E-44BE-8594-DD5A92BDF058}" dt="2020-12-08T16:54:38.432" v="8897" actId="478"/>
          <ac:spMkLst>
            <pc:docMk/>
            <pc:sldMk cId="4034616646" sldId="1336"/>
            <ac:spMk id="44" creationId="{F99B81DA-F08E-47AD-A857-80D6C40BF42B}"/>
          </ac:spMkLst>
        </pc:spChg>
        <pc:spChg chg="del mod">
          <ac:chgData name="Rebecca Salles" userId="66a2db3d815e233f" providerId="LiveId" clId="{4564D9FB-F01E-44BE-8594-DD5A92BDF058}" dt="2020-12-08T16:56:41.921" v="8962" actId="478"/>
          <ac:spMkLst>
            <pc:docMk/>
            <pc:sldMk cId="4034616646" sldId="1336"/>
            <ac:spMk id="46" creationId="{F3FD977F-A81E-4B00-A883-B605D81E0329}"/>
          </ac:spMkLst>
        </pc:spChg>
        <pc:spChg chg="add mod">
          <ac:chgData name="Rebecca Salles" userId="66a2db3d815e233f" providerId="LiveId" clId="{4564D9FB-F01E-44BE-8594-DD5A92BDF058}" dt="2020-12-08T17:12:03.678" v="9292" actId="1037"/>
          <ac:spMkLst>
            <pc:docMk/>
            <pc:sldMk cId="4034616646" sldId="1336"/>
            <ac:spMk id="50" creationId="{3D3D2AAF-7AE6-4D91-9E18-83BE08DF54EE}"/>
          </ac:spMkLst>
        </pc:spChg>
        <pc:spChg chg="add mod">
          <ac:chgData name="Rebecca Salles" userId="66a2db3d815e233f" providerId="LiveId" clId="{4564D9FB-F01E-44BE-8594-DD5A92BDF058}" dt="2020-12-08T16:51:22.785" v="8771"/>
          <ac:spMkLst>
            <pc:docMk/>
            <pc:sldMk cId="4034616646" sldId="1336"/>
            <ac:spMk id="51" creationId="{8C333667-F332-47A8-B912-F16555A4D73C}"/>
          </ac:spMkLst>
        </pc:spChg>
        <pc:spChg chg="add mod">
          <ac:chgData name="Rebecca Salles" userId="66a2db3d815e233f" providerId="LiveId" clId="{4564D9FB-F01E-44BE-8594-DD5A92BDF058}" dt="2020-12-08T17:02:47.865" v="9041" actId="1035"/>
          <ac:spMkLst>
            <pc:docMk/>
            <pc:sldMk cId="4034616646" sldId="1336"/>
            <ac:spMk id="53" creationId="{3DE1C081-DBF9-4BCB-AD7C-A3FCB2F571FE}"/>
          </ac:spMkLst>
        </pc:spChg>
        <pc:spChg chg="add del mod">
          <ac:chgData name="Rebecca Salles" userId="66a2db3d815e233f" providerId="LiveId" clId="{4564D9FB-F01E-44BE-8594-DD5A92BDF058}" dt="2020-12-08T16:52:50.153" v="8776" actId="478"/>
          <ac:spMkLst>
            <pc:docMk/>
            <pc:sldMk cId="4034616646" sldId="1336"/>
            <ac:spMk id="56" creationId="{5DF6861A-A48F-4086-B5C7-224E2FF2E3D9}"/>
          </ac:spMkLst>
        </pc:spChg>
        <pc:spChg chg="add del mod">
          <ac:chgData name="Rebecca Salles" userId="66a2db3d815e233f" providerId="LiveId" clId="{4564D9FB-F01E-44BE-8594-DD5A92BDF058}" dt="2020-12-08T16:52:52.506" v="8777" actId="478"/>
          <ac:spMkLst>
            <pc:docMk/>
            <pc:sldMk cId="4034616646" sldId="1336"/>
            <ac:spMk id="59" creationId="{42529F70-D36F-4C07-B857-DEF310BDB6C8}"/>
          </ac:spMkLst>
        </pc:spChg>
        <pc:spChg chg="add del mod">
          <ac:chgData name="Rebecca Salles" userId="66a2db3d815e233f" providerId="LiveId" clId="{4564D9FB-F01E-44BE-8594-DD5A92BDF058}" dt="2020-12-08T18:25:38.111" v="11201" actId="478"/>
          <ac:spMkLst>
            <pc:docMk/>
            <pc:sldMk cId="4034616646" sldId="1336"/>
            <ac:spMk id="60" creationId="{B59FBED8-3952-4780-B426-1F5C963723B0}"/>
          </ac:spMkLst>
        </pc:spChg>
        <pc:spChg chg="mod">
          <ac:chgData name="Rebecca Salles" userId="66a2db3d815e233f" providerId="LiveId" clId="{4564D9FB-F01E-44BE-8594-DD5A92BDF058}" dt="2020-12-08T20:17:22.484" v="11745"/>
          <ac:spMkLst>
            <pc:docMk/>
            <pc:sldMk cId="4034616646" sldId="1336"/>
            <ac:spMk id="69" creationId="{98D9DC40-825D-4E25-8109-5FB77DD9245B}"/>
          </ac:spMkLst>
        </pc:spChg>
        <pc:spChg chg="add del mod">
          <ac:chgData name="Rebecca Salles" userId="66a2db3d815e233f" providerId="LiveId" clId="{4564D9FB-F01E-44BE-8594-DD5A92BDF058}" dt="2020-12-08T17:56:22.180" v="10331" actId="478"/>
          <ac:spMkLst>
            <pc:docMk/>
            <pc:sldMk cId="4034616646" sldId="1336"/>
            <ac:spMk id="72" creationId="{9A91992A-0FCF-4A6E-8044-645578A776A8}"/>
          </ac:spMkLst>
        </pc:spChg>
        <pc:spChg chg="add mod">
          <ac:chgData name="Rebecca Salles" userId="66a2db3d815e233f" providerId="LiveId" clId="{4564D9FB-F01E-44BE-8594-DD5A92BDF058}" dt="2020-12-08T17:37:28.468" v="9856" actId="1036"/>
          <ac:spMkLst>
            <pc:docMk/>
            <pc:sldMk cId="4034616646" sldId="1336"/>
            <ac:spMk id="73" creationId="{41B373C3-8853-4EC1-AA6E-0BFC7707310F}"/>
          </ac:spMkLst>
        </pc:spChg>
        <pc:spChg chg="add mod">
          <ac:chgData name="Rebecca Salles" userId="66a2db3d815e233f" providerId="LiveId" clId="{4564D9FB-F01E-44BE-8594-DD5A92BDF058}" dt="2020-12-08T17:37:28.468" v="9856" actId="1036"/>
          <ac:spMkLst>
            <pc:docMk/>
            <pc:sldMk cId="4034616646" sldId="1336"/>
            <ac:spMk id="74" creationId="{87BA818E-830A-4FED-BFC3-73DB42D63C58}"/>
          </ac:spMkLst>
        </pc:spChg>
        <pc:spChg chg="add mod">
          <ac:chgData name="Rebecca Salles" userId="66a2db3d815e233f" providerId="LiveId" clId="{4564D9FB-F01E-44BE-8594-DD5A92BDF058}" dt="2020-12-08T17:37:28.468" v="9856" actId="1036"/>
          <ac:spMkLst>
            <pc:docMk/>
            <pc:sldMk cId="4034616646" sldId="1336"/>
            <ac:spMk id="75" creationId="{10EDE50A-4E51-4D83-AB15-0EB38E3ABF37}"/>
          </ac:spMkLst>
        </pc:spChg>
        <pc:spChg chg="add mod">
          <ac:chgData name="Rebecca Salles" userId="66a2db3d815e233f" providerId="LiveId" clId="{4564D9FB-F01E-44BE-8594-DD5A92BDF058}" dt="2020-12-08T17:46:27.999" v="10300" actId="403"/>
          <ac:spMkLst>
            <pc:docMk/>
            <pc:sldMk cId="4034616646" sldId="1336"/>
            <ac:spMk id="77" creationId="{A3738754-E81D-4F7B-8AF4-BAF44112C773}"/>
          </ac:spMkLst>
        </pc:spChg>
        <pc:spChg chg="add del">
          <ac:chgData name="Rebecca Salles" userId="66a2db3d815e233f" providerId="LiveId" clId="{4564D9FB-F01E-44BE-8594-DD5A92BDF058}" dt="2020-12-08T17:58:16.218" v="10335" actId="478"/>
          <ac:spMkLst>
            <pc:docMk/>
            <pc:sldMk cId="4034616646" sldId="1336"/>
            <ac:spMk id="84" creationId="{A0B884CC-4CF9-4FE1-8495-3FFC47F3DCEE}"/>
          </ac:spMkLst>
        </pc:spChg>
        <pc:spChg chg="add mod">
          <ac:chgData name="Rebecca Salles" userId="66a2db3d815e233f" providerId="LiveId" clId="{4564D9FB-F01E-44BE-8594-DD5A92BDF058}" dt="2020-12-08T17:59:41.077" v="10366" actId="1037"/>
          <ac:spMkLst>
            <pc:docMk/>
            <pc:sldMk cId="4034616646" sldId="1336"/>
            <ac:spMk id="86" creationId="{F57028CC-4D62-436D-9294-3577FCA2404E}"/>
          </ac:spMkLst>
        </pc:spChg>
        <pc:spChg chg="add mod">
          <ac:chgData name="Rebecca Salles" userId="66a2db3d815e233f" providerId="LiveId" clId="{4564D9FB-F01E-44BE-8594-DD5A92BDF058}" dt="2020-12-08T17:59:34.154" v="10360" actId="1038"/>
          <ac:spMkLst>
            <pc:docMk/>
            <pc:sldMk cId="4034616646" sldId="1336"/>
            <ac:spMk id="87" creationId="{28DC5A55-9AFB-4749-B553-EBCD576E7B42}"/>
          </ac:spMkLst>
        </pc:spChg>
        <pc:spChg chg="add del mod">
          <ac:chgData name="Rebecca Salles" userId="66a2db3d815e233f" providerId="LiveId" clId="{4564D9FB-F01E-44BE-8594-DD5A92BDF058}" dt="2020-12-08T18:05:19.076" v="10428" actId="478"/>
          <ac:spMkLst>
            <pc:docMk/>
            <pc:sldMk cId="4034616646" sldId="1336"/>
            <ac:spMk id="88" creationId="{F9E365EC-BF14-44AB-A06E-C52F7F721988}"/>
          </ac:spMkLst>
        </pc:spChg>
        <pc:spChg chg="mod">
          <ac:chgData name="Rebecca Salles" userId="66a2db3d815e233f" providerId="LiveId" clId="{4564D9FB-F01E-44BE-8594-DD5A92BDF058}" dt="2020-12-08T17:59:45.262" v="10367"/>
          <ac:spMkLst>
            <pc:docMk/>
            <pc:sldMk cId="4034616646" sldId="1336"/>
            <ac:spMk id="91" creationId="{F38CFDA5-F005-4D8C-BC90-3C3AAA02FFF6}"/>
          </ac:spMkLst>
        </pc:spChg>
        <pc:spChg chg="mod">
          <ac:chgData name="Rebecca Salles" userId="66a2db3d815e233f" providerId="LiveId" clId="{4564D9FB-F01E-44BE-8594-DD5A92BDF058}" dt="2020-12-08T17:59:45.262" v="10367"/>
          <ac:spMkLst>
            <pc:docMk/>
            <pc:sldMk cId="4034616646" sldId="1336"/>
            <ac:spMk id="92" creationId="{FB9C75F9-AC6C-4CC8-8205-AA51AA6DD9D4}"/>
          </ac:spMkLst>
        </pc:spChg>
        <pc:spChg chg="mod">
          <ac:chgData name="Rebecca Salles" userId="66a2db3d815e233f" providerId="LiveId" clId="{4564D9FB-F01E-44BE-8594-DD5A92BDF058}" dt="2020-12-08T17:59:52.173" v="10369"/>
          <ac:spMkLst>
            <pc:docMk/>
            <pc:sldMk cId="4034616646" sldId="1336"/>
            <ac:spMk id="95" creationId="{29FBF85D-837A-4CFD-8CCA-2191AC5EE9AD}"/>
          </ac:spMkLst>
        </pc:spChg>
        <pc:spChg chg="mod">
          <ac:chgData name="Rebecca Salles" userId="66a2db3d815e233f" providerId="LiveId" clId="{4564D9FB-F01E-44BE-8594-DD5A92BDF058}" dt="2020-12-08T17:59:52.173" v="10369"/>
          <ac:spMkLst>
            <pc:docMk/>
            <pc:sldMk cId="4034616646" sldId="1336"/>
            <ac:spMk id="96" creationId="{A1D8692D-FEFC-4052-9FF2-098B3EA27E73}"/>
          </ac:spMkLst>
        </pc:spChg>
        <pc:spChg chg="mod">
          <ac:chgData name="Rebecca Salles" userId="66a2db3d815e233f" providerId="LiveId" clId="{4564D9FB-F01E-44BE-8594-DD5A92BDF058}" dt="2020-12-08T18:00:07.325" v="10372"/>
          <ac:spMkLst>
            <pc:docMk/>
            <pc:sldMk cId="4034616646" sldId="1336"/>
            <ac:spMk id="99" creationId="{8ED47CA4-A84D-4054-9B7E-2819008F6AA3}"/>
          </ac:spMkLst>
        </pc:spChg>
        <pc:spChg chg="mod">
          <ac:chgData name="Rebecca Salles" userId="66a2db3d815e233f" providerId="LiveId" clId="{4564D9FB-F01E-44BE-8594-DD5A92BDF058}" dt="2020-12-08T18:00:07.325" v="10372"/>
          <ac:spMkLst>
            <pc:docMk/>
            <pc:sldMk cId="4034616646" sldId="1336"/>
            <ac:spMk id="100" creationId="{CB2A0CED-F725-44C6-BB77-E6E06CC01ABB}"/>
          </ac:spMkLst>
        </pc:spChg>
        <pc:spChg chg="add mod">
          <ac:chgData name="Rebecca Salles" userId="66a2db3d815e233f" providerId="LiveId" clId="{4564D9FB-F01E-44BE-8594-DD5A92BDF058}" dt="2020-12-08T20:17:22.484" v="11745"/>
          <ac:spMkLst>
            <pc:docMk/>
            <pc:sldMk cId="4034616646" sldId="1336"/>
            <ac:spMk id="102" creationId="{D9290409-C21E-4729-88A8-ED1B7B4E5CC4}"/>
          </ac:spMkLst>
        </pc:spChg>
        <pc:spChg chg="add mod">
          <ac:chgData name="Rebecca Salles" userId="66a2db3d815e233f" providerId="LiveId" clId="{4564D9FB-F01E-44BE-8594-DD5A92BDF058}" dt="2020-12-08T20:17:22.484" v="11745"/>
          <ac:spMkLst>
            <pc:docMk/>
            <pc:sldMk cId="4034616646" sldId="1336"/>
            <ac:spMk id="103" creationId="{0354FA95-11CA-4614-99BD-372A66046FE7}"/>
          </ac:spMkLst>
        </pc:spChg>
        <pc:spChg chg="add mod">
          <ac:chgData name="Rebecca Salles" userId="66a2db3d815e233f" providerId="LiveId" clId="{4564D9FB-F01E-44BE-8594-DD5A92BDF058}" dt="2020-12-08T20:17:22.484" v="11745"/>
          <ac:spMkLst>
            <pc:docMk/>
            <pc:sldMk cId="4034616646" sldId="1336"/>
            <ac:spMk id="104" creationId="{D1ABABE8-D9F6-4A04-9D20-A6879010D4B1}"/>
          </ac:spMkLst>
        </pc:spChg>
        <pc:spChg chg="add del mod">
          <ac:chgData name="Rebecca Salles" userId="66a2db3d815e233f" providerId="LiveId" clId="{4564D9FB-F01E-44BE-8594-DD5A92BDF058}" dt="2020-12-08T18:08:45.262" v="10476" actId="478"/>
          <ac:spMkLst>
            <pc:docMk/>
            <pc:sldMk cId="4034616646" sldId="1336"/>
            <ac:spMk id="108" creationId="{DFC93CE0-205F-468D-91D1-4AD133A4D31B}"/>
          </ac:spMkLst>
        </pc:spChg>
        <pc:spChg chg="add mod">
          <ac:chgData name="Rebecca Salles" userId="66a2db3d815e233f" providerId="LiveId" clId="{4564D9FB-F01E-44BE-8594-DD5A92BDF058}" dt="2020-12-08T18:44:41.303" v="11586" actId="1037"/>
          <ac:spMkLst>
            <pc:docMk/>
            <pc:sldMk cId="4034616646" sldId="1336"/>
            <ac:spMk id="109" creationId="{1E9C7460-0917-42CB-AE65-4591D3E7F02A}"/>
          </ac:spMkLst>
        </pc:spChg>
        <pc:spChg chg="add del mod">
          <ac:chgData name="Rebecca Salles" userId="66a2db3d815e233f" providerId="LiveId" clId="{4564D9FB-F01E-44BE-8594-DD5A92BDF058}" dt="2020-12-08T20:17:22.109" v="11744" actId="478"/>
          <ac:spMkLst>
            <pc:docMk/>
            <pc:sldMk cId="4034616646" sldId="1336"/>
            <ac:spMk id="122" creationId="{0DC15296-7816-453B-9FD3-59437AED3E56}"/>
          </ac:spMkLst>
        </pc:spChg>
        <pc:spChg chg="add del mod">
          <ac:chgData name="Rebecca Salles" userId="66a2db3d815e233f" providerId="LiveId" clId="{4564D9FB-F01E-44BE-8594-DD5A92BDF058}" dt="2020-12-08T20:17:22.109" v="11744" actId="478"/>
          <ac:spMkLst>
            <pc:docMk/>
            <pc:sldMk cId="4034616646" sldId="1336"/>
            <ac:spMk id="123" creationId="{F66D6D1E-E160-47AE-8703-CED705070E8B}"/>
          </ac:spMkLst>
        </pc:spChg>
        <pc:spChg chg="add del mod">
          <ac:chgData name="Rebecca Salles" userId="66a2db3d815e233f" providerId="LiveId" clId="{4564D9FB-F01E-44BE-8594-DD5A92BDF058}" dt="2020-12-08T20:17:22.109" v="11744" actId="478"/>
          <ac:spMkLst>
            <pc:docMk/>
            <pc:sldMk cId="4034616646" sldId="1336"/>
            <ac:spMk id="124" creationId="{DA6C0C8E-8E47-4FAF-AC6F-DF0E63597F9F}"/>
          </ac:spMkLst>
        </pc:spChg>
        <pc:spChg chg="add mod ord">
          <ac:chgData name="Rebecca Salles" userId="66a2db3d815e233f" providerId="LiveId" clId="{4564D9FB-F01E-44BE-8594-DD5A92BDF058}" dt="2020-12-08T18:25:48.163" v="11230" actId="171"/>
          <ac:spMkLst>
            <pc:docMk/>
            <pc:sldMk cId="4034616646" sldId="1336"/>
            <ac:spMk id="125" creationId="{2F5E887F-5AB4-4EA7-8FBA-4F9B7479F4D2}"/>
          </ac:spMkLst>
        </pc:spChg>
        <pc:spChg chg="add mod ord">
          <ac:chgData name="Rebecca Salles" userId="66a2db3d815e233f" providerId="LiveId" clId="{4564D9FB-F01E-44BE-8594-DD5A92BDF058}" dt="2020-12-08T18:25:56.390" v="11232" actId="1035"/>
          <ac:spMkLst>
            <pc:docMk/>
            <pc:sldMk cId="4034616646" sldId="1336"/>
            <ac:spMk id="126" creationId="{B2CD06FC-18E6-4B19-954F-864B25063064}"/>
          </ac:spMkLst>
        </pc:spChg>
        <pc:grpChg chg="add del mod">
          <ac:chgData name="Rebecca Salles" userId="66a2db3d815e233f" providerId="LiveId" clId="{4564D9FB-F01E-44BE-8594-DD5A92BDF058}" dt="2020-12-08T17:11:39.413" v="9266" actId="165"/>
          <ac:grpSpMkLst>
            <pc:docMk/>
            <pc:sldMk cId="4034616646" sldId="1336"/>
            <ac:grpSpMk id="34" creationId="{DC7A205B-CE55-4D63-B1B1-E4AD4FA3E70D}"/>
          </ac:grpSpMkLst>
        </pc:grpChg>
        <pc:grpChg chg="del mod topLvl">
          <ac:chgData name="Rebecca Salles" userId="66a2db3d815e233f" providerId="LiveId" clId="{4564D9FB-F01E-44BE-8594-DD5A92BDF058}" dt="2020-12-08T17:11:47.381" v="9267" actId="165"/>
          <ac:grpSpMkLst>
            <pc:docMk/>
            <pc:sldMk cId="4034616646" sldId="1336"/>
            <ac:grpSpMk id="35" creationId="{B696DE62-FCB0-4F9A-A49E-D109AE2351DD}"/>
          </ac:grpSpMkLst>
        </pc:grpChg>
        <pc:grpChg chg="add mod">
          <ac:chgData name="Rebecca Salles" userId="66a2db3d815e233f" providerId="LiveId" clId="{4564D9FB-F01E-44BE-8594-DD5A92BDF058}" dt="2020-12-08T20:17:22.484" v="11745"/>
          <ac:grpSpMkLst>
            <pc:docMk/>
            <pc:sldMk cId="4034616646" sldId="1336"/>
            <ac:grpSpMk id="67" creationId="{C7140F5B-E28B-4045-9C15-8A37E03FA1C4}"/>
          </ac:grpSpMkLst>
        </pc:grpChg>
        <pc:grpChg chg="add del mod">
          <ac:chgData name="Rebecca Salles" userId="66a2db3d815e233f" providerId="LiveId" clId="{4564D9FB-F01E-44BE-8594-DD5A92BDF058}" dt="2020-12-08T20:18:08.114" v="11751" actId="478"/>
          <ac:grpSpMkLst>
            <pc:docMk/>
            <pc:sldMk cId="4034616646" sldId="1336"/>
            <ac:grpSpMk id="85" creationId="{F874D3CD-26B9-453E-A724-81D74D278F1E}"/>
          </ac:grpSpMkLst>
        </pc:grpChg>
        <pc:grpChg chg="add del mod">
          <ac:chgData name="Rebecca Salles" userId="66a2db3d815e233f" providerId="LiveId" clId="{4564D9FB-F01E-44BE-8594-DD5A92BDF058}" dt="2020-12-08T20:18:09.501" v="11752" actId="478"/>
          <ac:grpSpMkLst>
            <pc:docMk/>
            <pc:sldMk cId="4034616646" sldId="1336"/>
            <ac:grpSpMk id="89" creationId="{70ACE1FB-D5C0-4725-B8A8-944E54666454}"/>
          </ac:grpSpMkLst>
        </pc:grpChg>
        <pc:grpChg chg="add del mod">
          <ac:chgData name="Rebecca Salles" userId="66a2db3d815e233f" providerId="LiveId" clId="{4564D9FB-F01E-44BE-8594-DD5A92BDF058}" dt="2020-12-08T20:18:13.398" v="11753" actId="478"/>
          <ac:grpSpMkLst>
            <pc:docMk/>
            <pc:sldMk cId="4034616646" sldId="1336"/>
            <ac:grpSpMk id="93" creationId="{62B1586D-2FD6-4BCC-9916-9189D2164B4F}"/>
          </ac:grpSpMkLst>
        </pc:grpChg>
        <pc:grpChg chg="add del mod">
          <ac:chgData name="Rebecca Salles" userId="66a2db3d815e233f" providerId="LiveId" clId="{4564D9FB-F01E-44BE-8594-DD5A92BDF058}" dt="2020-12-08T20:18:14.597" v="11754" actId="478"/>
          <ac:grpSpMkLst>
            <pc:docMk/>
            <pc:sldMk cId="4034616646" sldId="1336"/>
            <ac:grpSpMk id="97" creationId="{3BC81E8B-370F-4EF9-8A87-DEDAC6D8593F}"/>
          </ac:grpSpMkLst>
        </pc:grpChg>
        <pc:grpChg chg="add del mod">
          <ac:chgData name="Rebecca Salles" userId="66a2db3d815e233f" providerId="LiveId" clId="{4564D9FB-F01E-44BE-8594-DD5A92BDF058}" dt="2020-12-08T20:17:22.109" v="11744" actId="478"/>
          <ac:grpSpMkLst>
            <pc:docMk/>
            <pc:sldMk cId="4034616646" sldId="1336"/>
            <ac:grpSpMk id="112" creationId="{5D4A4780-6578-43F1-8BB6-76B461BE7F83}"/>
          </ac:grpSpMkLst>
        </pc:grpChg>
        <pc:picChg chg="del">
          <ac:chgData name="Rebecca Salles" userId="66a2db3d815e233f" providerId="LiveId" clId="{4564D9FB-F01E-44BE-8594-DD5A92BDF058}" dt="2020-12-08T16:51:34.483" v="8772" actId="478"/>
          <ac:picMkLst>
            <pc:docMk/>
            <pc:sldMk cId="4034616646" sldId="1336"/>
            <ac:picMk id="22" creationId="{88128513-D915-4016-B841-C50B72C8BF61}"/>
          </ac:picMkLst>
        </pc:picChg>
        <pc:picChg chg="del mod">
          <ac:chgData name="Rebecca Salles" userId="66a2db3d815e233f" providerId="LiveId" clId="{4564D9FB-F01E-44BE-8594-DD5A92BDF058}" dt="2020-12-08T16:58:51.789" v="9025" actId="21"/>
          <ac:picMkLst>
            <pc:docMk/>
            <pc:sldMk cId="4034616646" sldId="1336"/>
            <ac:picMk id="25" creationId="{03B1A06F-F55A-4F3B-AC2E-57565B0B0D07}"/>
          </ac:picMkLst>
        </pc:picChg>
        <pc:picChg chg="del mod">
          <ac:chgData name="Rebecca Salles" userId="66a2db3d815e233f" providerId="LiveId" clId="{4564D9FB-F01E-44BE-8594-DD5A92BDF058}" dt="2020-12-08T16:58:51.789" v="9025" actId="21"/>
          <ac:picMkLst>
            <pc:docMk/>
            <pc:sldMk cId="4034616646" sldId="1336"/>
            <ac:picMk id="26" creationId="{BD9CF355-C7BC-482B-A441-821F7BE189AB}"/>
          </ac:picMkLst>
        </pc:picChg>
        <pc:picChg chg="del mod">
          <ac:chgData name="Rebecca Salles" userId="66a2db3d815e233f" providerId="LiveId" clId="{4564D9FB-F01E-44BE-8594-DD5A92BDF058}" dt="2020-12-08T16:58:51.789" v="9025" actId="21"/>
          <ac:picMkLst>
            <pc:docMk/>
            <pc:sldMk cId="4034616646" sldId="1336"/>
            <ac:picMk id="27" creationId="{54279897-1080-49EB-961A-70FB7E3D133F}"/>
          </ac:picMkLst>
        </pc:picChg>
        <pc:picChg chg="add del mod">
          <ac:chgData name="Rebecca Salles" userId="66a2db3d815e233f" providerId="LiveId" clId="{4564D9FB-F01E-44BE-8594-DD5A92BDF058}" dt="2020-12-08T16:57:44.503" v="9013" actId="21"/>
          <ac:picMkLst>
            <pc:docMk/>
            <pc:sldMk cId="4034616646" sldId="1336"/>
            <ac:picMk id="29" creationId="{3D5C4F08-895C-49B3-AB64-71BEDB21FE09}"/>
          </ac:picMkLst>
        </pc:picChg>
        <pc:picChg chg="add mod">
          <ac:chgData name="Rebecca Salles" userId="66a2db3d815e233f" providerId="LiveId" clId="{4564D9FB-F01E-44BE-8594-DD5A92BDF058}" dt="2020-12-08T16:52:46.093" v="8775" actId="14100"/>
          <ac:picMkLst>
            <pc:docMk/>
            <pc:sldMk cId="4034616646" sldId="1336"/>
            <ac:picMk id="57" creationId="{270B8650-0040-42B4-8CDE-2B8183B83AA2}"/>
          </ac:picMkLst>
        </pc:picChg>
        <pc:picChg chg="add del mod">
          <ac:chgData name="Rebecca Salles" userId="66a2db3d815e233f" providerId="LiveId" clId="{4564D9FB-F01E-44BE-8594-DD5A92BDF058}" dt="2020-12-08T16:58:05.767" v="9019" actId="478"/>
          <ac:picMkLst>
            <pc:docMk/>
            <pc:sldMk cId="4034616646" sldId="1336"/>
            <ac:picMk id="61" creationId="{5FF99EEC-B3C8-49D8-9FDA-173F23F0D7FA}"/>
          </ac:picMkLst>
        </pc:picChg>
        <pc:picChg chg="add mod ord">
          <ac:chgData name="Rebecca Salles" userId="66a2db3d815e233f" providerId="LiveId" clId="{4564D9FB-F01E-44BE-8594-DD5A92BDF058}" dt="2020-12-08T18:11:29.494" v="10945" actId="1076"/>
          <ac:picMkLst>
            <pc:docMk/>
            <pc:sldMk cId="4034616646" sldId="1336"/>
            <ac:picMk id="62" creationId="{30EBD55C-F118-4C00-856A-334B0E5EEE44}"/>
          </ac:picMkLst>
        </pc:picChg>
        <pc:picChg chg="add mod">
          <ac:chgData name="Rebecca Salles" userId="66a2db3d815e233f" providerId="LiveId" clId="{4564D9FB-F01E-44BE-8594-DD5A92BDF058}" dt="2020-12-08T17:09:06.817" v="9175" actId="1038"/>
          <ac:picMkLst>
            <pc:docMk/>
            <pc:sldMk cId="4034616646" sldId="1336"/>
            <ac:picMk id="63" creationId="{53E956A7-9EB1-4890-B117-2B4892FA1C8F}"/>
          </ac:picMkLst>
        </pc:picChg>
        <pc:picChg chg="add mod">
          <ac:chgData name="Rebecca Salles" userId="66a2db3d815e233f" providerId="LiveId" clId="{4564D9FB-F01E-44BE-8594-DD5A92BDF058}" dt="2020-12-08T18:18:47.129" v="11114" actId="1036"/>
          <ac:picMkLst>
            <pc:docMk/>
            <pc:sldMk cId="4034616646" sldId="1336"/>
            <ac:picMk id="64" creationId="{75759BFC-3D96-48B6-A6B4-5D8379CD74E8}"/>
          </ac:picMkLst>
        </pc:picChg>
        <pc:picChg chg="add mod">
          <ac:chgData name="Rebecca Salles" userId="66a2db3d815e233f" providerId="LiveId" clId="{4564D9FB-F01E-44BE-8594-DD5A92BDF058}" dt="2020-12-08T17:23:24.570" v="9412" actId="167"/>
          <ac:picMkLst>
            <pc:docMk/>
            <pc:sldMk cId="4034616646" sldId="1336"/>
            <ac:picMk id="65" creationId="{DE0FC462-C91F-4A41-9E8C-A52C6272602A}"/>
          </ac:picMkLst>
        </pc:picChg>
        <pc:picChg chg="mod">
          <ac:chgData name="Rebecca Salles" userId="66a2db3d815e233f" providerId="LiveId" clId="{4564D9FB-F01E-44BE-8594-DD5A92BDF058}" dt="2020-12-08T18:15:30.203" v="11043" actId="1076"/>
          <ac:picMkLst>
            <pc:docMk/>
            <pc:sldMk cId="4034616646" sldId="1336"/>
            <ac:picMk id="1026" creationId="{D13212EA-2802-4316-A99E-A4392432B93F}"/>
          </ac:picMkLst>
        </pc:picChg>
        <pc:cxnChg chg="add del mod">
          <ac:chgData name="Rebecca Salles" userId="66a2db3d815e233f" providerId="LiveId" clId="{4564D9FB-F01E-44BE-8594-DD5A92BDF058}" dt="2020-12-08T16:52:55.293" v="8778" actId="478"/>
          <ac:cxnSpMkLst>
            <pc:docMk/>
            <pc:sldMk cId="4034616646" sldId="1336"/>
            <ac:cxnSpMk id="28" creationId="{08D912E2-6A80-4EC6-81A9-68857801C2AF}"/>
          </ac:cxnSpMkLst>
        </pc:cxnChg>
        <pc:cxnChg chg="mod">
          <ac:chgData name="Rebecca Salles" userId="66a2db3d815e233f" providerId="LiveId" clId="{4564D9FB-F01E-44BE-8594-DD5A92BDF058}" dt="2020-12-08T17:23:56.190" v="9415" actId="1582"/>
          <ac:cxnSpMkLst>
            <pc:docMk/>
            <pc:sldMk cId="4034616646" sldId="1336"/>
            <ac:cxnSpMk id="32" creationId="{DCCFF87D-E6FC-4B82-82FA-D281445A62D5}"/>
          </ac:cxnSpMkLst>
        </pc:cxnChg>
        <pc:cxnChg chg="del mod">
          <ac:chgData name="Rebecca Salles" userId="66a2db3d815e233f" providerId="LiveId" clId="{4564D9FB-F01E-44BE-8594-DD5A92BDF058}" dt="2020-12-08T16:54:17.328" v="8840" actId="478"/>
          <ac:cxnSpMkLst>
            <pc:docMk/>
            <pc:sldMk cId="4034616646" sldId="1336"/>
            <ac:cxnSpMk id="33" creationId="{8BE3D355-85B8-49EA-8E2A-C9568531B2D5}"/>
          </ac:cxnSpMkLst>
        </pc:cxnChg>
        <pc:cxnChg chg="del mod">
          <ac:chgData name="Rebecca Salles" userId="66a2db3d815e233f" providerId="LiveId" clId="{4564D9FB-F01E-44BE-8594-DD5A92BDF058}" dt="2020-12-08T16:54:03.033" v="8839" actId="478"/>
          <ac:cxnSpMkLst>
            <pc:docMk/>
            <pc:sldMk cId="4034616646" sldId="1336"/>
            <ac:cxnSpMk id="42" creationId="{45483EC0-91EE-4719-9652-5960EA8452ED}"/>
          </ac:cxnSpMkLst>
        </pc:cxnChg>
        <pc:cxnChg chg="del mod">
          <ac:chgData name="Rebecca Salles" userId="66a2db3d815e233f" providerId="LiveId" clId="{4564D9FB-F01E-44BE-8594-DD5A92BDF058}" dt="2020-12-08T16:53:51.078" v="8838" actId="478"/>
          <ac:cxnSpMkLst>
            <pc:docMk/>
            <pc:sldMk cId="4034616646" sldId="1336"/>
            <ac:cxnSpMk id="45" creationId="{725EA98A-420F-48C4-97F8-73CD75B262F7}"/>
          </ac:cxnSpMkLst>
        </pc:cxnChg>
        <pc:cxnChg chg="del mod">
          <ac:chgData name="Rebecca Salles" userId="66a2db3d815e233f" providerId="LiveId" clId="{4564D9FB-F01E-44BE-8594-DD5A92BDF058}" dt="2020-12-08T16:56:43.311" v="8963" actId="478"/>
          <ac:cxnSpMkLst>
            <pc:docMk/>
            <pc:sldMk cId="4034616646" sldId="1336"/>
            <ac:cxnSpMk id="47" creationId="{A6485BE9-0A5C-4582-AE67-51C420916EB7}"/>
          </ac:cxnSpMkLst>
        </pc:cxnChg>
        <pc:cxnChg chg="del mod">
          <ac:chgData name="Rebecca Salles" userId="66a2db3d815e233f" providerId="LiveId" clId="{4564D9FB-F01E-44BE-8594-DD5A92BDF058}" dt="2020-12-08T16:54:35.863" v="8896" actId="478"/>
          <ac:cxnSpMkLst>
            <pc:docMk/>
            <pc:sldMk cId="4034616646" sldId="1336"/>
            <ac:cxnSpMk id="48" creationId="{F3C8F9F5-F27D-4948-BC53-E2754DD20C8A}"/>
          </ac:cxnSpMkLst>
        </pc:cxnChg>
        <pc:cxnChg chg="add mod ord">
          <ac:chgData name="Rebecca Salles" userId="66a2db3d815e233f" providerId="LiveId" clId="{4564D9FB-F01E-44BE-8594-DD5A92BDF058}" dt="2020-12-08T18:00:49.164" v="10376" actId="167"/>
          <ac:cxnSpMkLst>
            <pc:docMk/>
            <pc:sldMk cId="4034616646" sldId="1336"/>
            <ac:cxnSpMk id="49" creationId="{7F2AE16A-903B-4F1F-A28F-0673EB989BE3}"/>
          </ac:cxnSpMkLst>
        </pc:cxnChg>
        <pc:cxnChg chg="add del mod">
          <ac:chgData name="Rebecca Salles" userId="66a2db3d815e233f" providerId="LiveId" clId="{4564D9FB-F01E-44BE-8594-DD5A92BDF058}" dt="2020-12-08T17:19:45.858" v="9379" actId="693"/>
          <ac:cxnSpMkLst>
            <pc:docMk/>
            <pc:sldMk cId="4034616646" sldId="1336"/>
            <ac:cxnSpMk id="52" creationId="{5CC49D66-2579-40DE-AF65-24A935795DC0}"/>
          </ac:cxnSpMkLst>
        </pc:cxnChg>
        <pc:cxnChg chg="add mod">
          <ac:chgData name="Rebecca Salles" userId="66a2db3d815e233f" providerId="LiveId" clId="{4564D9FB-F01E-44BE-8594-DD5A92BDF058}" dt="2020-12-08T18:18:51.947" v="11117" actId="14100"/>
          <ac:cxnSpMkLst>
            <pc:docMk/>
            <pc:sldMk cId="4034616646" sldId="1336"/>
            <ac:cxnSpMk id="54" creationId="{A5723EDC-2E89-4A7E-A80B-7555E263FCF5}"/>
          </ac:cxnSpMkLst>
        </pc:cxnChg>
        <pc:cxnChg chg="add mod">
          <ac:chgData name="Rebecca Salles" userId="66a2db3d815e233f" providerId="LiveId" clId="{4564D9FB-F01E-44BE-8594-DD5A92BDF058}" dt="2020-12-08T17:20:45.628" v="9384" actId="693"/>
          <ac:cxnSpMkLst>
            <pc:docMk/>
            <pc:sldMk cId="4034616646" sldId="1336"/>
            <ac:cxnSpMk id="55" creationId="{2CF4A9F1-86CC-4ABF-A5A4-B98D6F8F75BD}"/>
          </ac:cxnSpMkLst>
        </pc:cxnChg>
        <pc:cxnChg chg="add del mod">
          <ac:chgData name="Rebecca Salles" userId="66a2db3d815e233f" providerId="LiveId" clId="{4564D9FB-F01E-44BE-8594-DD5A92BDF058}" dt="2020-12-08T16:52:57.463" v="8779" actId="478"/>
          <ac:cxnSpMkLst>
            <pc:docMk/>
            <pc:sldMk cId="4034616646" sldId="1336"/>
            <ac:cxnSpMk id="58" creationId="{00F6467F-4844-4E4A-9046-5828772D57F8}"/>
          </ac:cxnSpMkLst>
        </pc:cxnChg>
        <pc:cxnChg chg="add mod">
          <ac:chgData name="Rebecca Salles" userId="66a2db3d815e233f" providerId="LiveId" clId="{4564D9FB-F01E-44BE-8594-DD5A92BDF058}" dt="2020-12-08T17:20:33.887" v="9383" actId="14100"/>
          <ac:cxnSpMkLst>
            <pc:docMk/>
            <pc:sldMk cId="4034616646" sldId="1336"/>
            <ac:cxnSpMk id="66" creationId="{C022C724-641B-40CF-AEEF-26898B665541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68" creationId="{BC48AA01-4EEB-4205-91FE-BD6303A12A3C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70" creationId="{F3AC25CE-03ED-434E-AEE7-380E7E9B4737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71" creationId="{1B158E51-69E2-4A37-A0C3-055C544C01A9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72" creationId="{FEFF6C5A-FD47-4B77-B401-28E5042B6453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76" creationId="{51A92FC5-634F-4F65-BD96-BADF28C03C4E}"/>
          </ac:cxnSpMkLst>
        </pc:cxnChg>
        <pc:cxnChg chg="add mod">
          <ac:chgData name="Rebecca Salles" userId="66a2db3d815e233f" providerId="LiveId" clId="{4564D9FB-F01E-44BE-8594-DD5A92BDF058}" dt="2020-12-08T17:43:36.155" v="9960" actId="1038"/>
          <ac:cxnSpMkLst>
            <pc:docMk/>
            <pc:sldMk cId="4034616646" sldId="1336"/>
            <ac:cxnSpMk id="78" creationId="{A3B18B1C-1DAD-423B-A95C-1F9CCECF0B4B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79" creationId="{16FD41F1-393A-45E9-886F-52BF2FA48C22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80" creationId="{6D46AB16-C3A2-4675-95AD-A1A96A1BA3FB}"/>
          </ac:cxnSpMkLst>
        </pc:cxnChg>
        <pc:cxnChg chg="add mod">
          <ac:chgData name="Rebecca Salles" userId="66a2db3d815e233f" providerId="LiveId" clId="{4564D9FB-F01E-44BE-8594-DD5A92BDF058}" dt="2020-12-08T17:44:32.822" v="10080" actId="1035"/>
          <ac:cxnSpMkLst>
            <pc:docMk/>
            <pc:sldMk cId="4034616646" sldId="1336"/>
            <ac:cxnSpMk id="81" creationId="{15C5020C-A4E8-4D75-A7C9-6872D7D6B040}"/>
          </ac:cxnSpMkLst>
        </pc:cxnChg>
        <pc:cxnChg chg="add mod">
          <ac:chgData name="Rebecca Salles" userId="66a2db3d815e233f" providerId="LiveId" clId="{4564D9FB-F01E-44BE-8594-DD5A92BDF058}" dt="2020-12-08T17:45:47.915" v="10289" actId="14100"/>
          <ac:cxnSpMkLst>
            <pc:docMk/>
            <pc:sldMk cId="4034616646" sldId="1336"/>
            <ac:cxnSpMk id="82" creationId="{D8F7BCFE-49A6-46B8-A82E-69612358BBA4}"/>
          </ac:cxnSpMkLst>
        </pc:cxnChg>
        <pc:cxnChg chg="add mod">
          <ac:chgData name="Rebecca Salles" userId="66a2db3d815e233f" providerId="LiveId" clId="{4564D9FB-F01E-44BE-8594-DD5A92BDF058}" dt="2020-12-08T17:59:12.860" v="10347" actId="164"/>
          <ac:cxnSpMkLst>
            <pc:docMk/>
            <pc:sldMk cId="4034616646" sldId="1336"/>
            <ac:cxnSpMk id="83" creationId="{EDFEA66F-4A3E-4539-A6BC-6008F57463C6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84" creationId="{C5FC6678-AA05-47D2-B0F7-DC63EF3D87A5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88" creationId="{1ED34ED5-EE47-4B4F-89C4-C1AE19548D7E}"/>
          </ac:cxnSpMkLst>
        </pc:cxnChg>
        <pc:cxnChg chg="mod">
          <ac:chgData name="Rebecca Salles" userId="66a2db3d815e233f" providerId="LiveId" clId="{4564D9FB-F01E-44BE-8594-DD5A92BDF058}" dt="2020-12-08T17:59:45.262" v="10367"/>
          <ac:cxnSpMkLst>
            <pc:docMk/>
            <pc:sldMk cId="4034616646" sldId="1336"/>
            <ac:cxnSpMk id="90" creationId="{7EEA03DE-FA95-4028-9A45-562DB952A096}"/>
          </ac:cxnSpMkLst>
        </pc:cxnChg>
        <pc:cxnChg chg="mod">
          <ac:chgData name="Rebecca Salles" userId="66a2db3d815e233f" providerId="LiveId" clId="{4564D9FB-F01E-44BE-8594-DD5A92BDF058}" dt="2020-12-08T17:59:52.173" v="10369"/>
          <ac:cxnSpMkLst>
            <pc:docMk/>
            <pc:sldMk cId="4034616646" sldId="1336"/>
            <ac:cxnSpMk id="94" creationId="{9A13B9EA-1596-46EB-8095-6D650212CBD3}"/>
          </ac:cxnSpMkLst>
        </pc:cxnChg>
        <pc:cxnChg chg="mod">
          <ac:chgData name="Rebecca Salles" userId="66a2db3d815e233f" providerId="LiveId" clId="{4564D9FB-F01E-44BE-8594-DD5A92BDF058}" dt="2020-12-08T18:00:07.325" v="10372"/>
          <ac:cxnSpMkLst>
            <pc:docMk/>
            <pc:sldMk cId="4034616646" sldId="1336"/>
            <ac:cxnSpMk id="98" creationId="{F0251BE7-BC84-4CD0-8ED8-866BDAD206A8}"/>
          </ac:cxnSpMkLst>
        </pc:cxnChg>
        <pc:cxnChg chg="mod">
          <ac:chgData name="Rebecca Salles" userId="66a2db3d815e233f" providerId="LiveId" clId="{4564D9FB-F01E-44BE-8594-DD5A92BDF058}" dt="2020-12-08T20:17:22.484" v="11745"/>
          <ac:cxnSpMkLst>
            <pc:docMk/>
            <pc:sldMk cId="4034616646" sldId="1336"/>
            <ac:cxnSpMk id="101" creationId="{7E0A3800-244A-4A8A-ABD4-E929578F2DEE}"/>
          </ac:cxnSpMkLst>
        </pc:cxnChg>
        <pc:cxnChg chg="add del">
          <ac:chgData name="Rebecca Salles" userId="66a2db3d815e233f" providerId="LiveId" clId="{4564D9FB-F01E-44BE-8594-DD5A92BDF058}" dt="2020-12-08T18:05:53.414" v="10430" actId="478"/>
          <ac:cxnSpMkLst>
            <pc:docMk/>
            <pc:sldMk cId="4034616646" sldId="1336"/>
            <ac:cxnSpMk id="102" creationId="{8CD16F9D-BEF4-4F8C-A473-F79F49720A4C}"/>
          </ac:cxnSpMkLst>
        </pc:cxnChg>
        <pc:cxnChg chg="add del">
          <ac:chgData name="Rebecca Salles" userId="66a2db3d815e233f" providerId="LiveId" clId="{4564D9FB-F01E-44BE-8594-DD5A92BDF058}" dt="2020-12-08T18:06:05.546" v="10432" actId="478"/>
          <ac:cxnSpMkLst>
            <pc:docMk/>
            <pc:sldMk cId="4034616646" sldId="1336"/>
            <ac:cxnSpMk id="104" creationId="{163D1CF1-1521-4DF2-8019-14D5E08A74C6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06" creationId="{2C6F1A48-8084-43BF-9888-A19EA2832876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1" creationId="{A3E3F22D-1011-4A34-B724-7DEC219C8B21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3" creationId="{C905C17B-5C8A-4B2C-8B8D-DBB4DE82261D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4" creationId="{4B5DCAFC-AC50-4D20-940D-E2BACE3714D8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5" creationId="{64EE81B3-6FCC-4D76-90A3-D7A1F28CF073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6" creationId="{B846AE8F-BF82-4F06-BAA3-054F0E060575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7" creationId="{A5D5E415-A459-485F-9FF6-648F8467AC9B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8" creationId="{9B697D42-AF64-4726-87AE-6DDBC204BF9B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19" creationId="{B11DDCCD-7140-4184-A785-DFCBEC7680F8}"/>
          </ac:cxnSpMkLst>
        </pc:cxnChg>
        <pc:cxnChg chg="add mod">
          <ac:chgData name="Rebecca Salles" userId="66a2db3d815e233f" providerId="LiveId" clId="{4564D9FB-F01E-44BE-8594-DD5A92BDF058}" dt="2020-12-08T18:11:38.953" v="10946" actId="164"/>
          <ac:cxnSpMkLst>
            <pc:docMk/>
            <pc:sldMk cId="4034616646" sldId="1336"/>
            <ac:cxnSpMk id="120" creationId="{5CCF0F14-C8A7-45FB-B2FC-D1EC7633E78D}"/>
          </ac:cxnSpMkLst>
        </pc:cxnChg>
      </pc:sldChg>
      <pc:sldChg chg="addSp delSp modSp add mod ord modShow">
        <pc:chgData name="Rebecca Salles" userId="66a2db3d815e233f" providerId="LiveId" clId="{4564D9FB-F01E-44BE-8594-DD5A92BDF058}" dt="2020-12-08T20:17:37.581" v="11750" actId="478"/>
        <pc:sldMkLst>
          <pc:docMk/>
          <pc:sldMk cId="718215353" sldId="1337"/>
        </pc:sldMkLst>
        <pc:spChg chg="mod">
          <ac:chgData name="Rebecca Salles" userId="66a2db3d815e233f" providerId="LiveId" clId="{4564D9FB-F01E-44BE-8594-DD5A92BDF058}" dt="2020-12-08T18:29:02.631" v="11259" actId="20577"/>
          <ac:spMkLst>
            <pc:docMk/>
            <pc:sldMk cId="718215353" sldId="1337"/>
            <ac:spMk id="16" creationId="{07B07CF6-16DE-49BC-A825-D52FE002E847}"/>
          </ac:spMkLst>
        </pc:spChg>
        <pc:spChg chg="del">
          <ac:chgData name="Rebecca Salles" userId="66a2db3d815e233f" providerId="LiveId" clId="{4564D9FB-F01E-44BE-8594-DD5A92BDF058}" dt="2020-12-08T18:24:51.749" v="11167" actId="478"/>
          <ac:spMkLst>
            <pc:docMk/>
            <pc:sldMk cId="718215353" sldId="1337"/>
            <ac:spMk id="30" creationId="{67CD2EC0-9D43-4343-BCD9-CD1C24F61313}"/>
          </ac:spMkLst>
        </pc:spChg>
        <pc:spChg chg="mod">
          <ac:chgData name="Rebecca Salles" userId="66a2db3d815e233f" providerId="LiveId" clId="{4564D9FB-F01E-44BE-8594-DD5A92BDF058}" dt="2020-12-08T20:13:24.221" v="11662" actId="20577"/>
          <ac:spMkLst>
            <pc:docMk/>
            <pc:sldMk cId="718215353" sldId="1337"/>
            <ac:spMk id="36" creationId="{A84EA626-E0FD-4A44-9FFB-6F0843EE528C}"/>
          </ac:spMkLst>
        </pc:spChg>
        <pc:spChg chg="del">
          <ac:chgData name="Rebecca Salles" userId="66a2db3d815e233f" providerId="LiveId" clId="{4564D9FB-F01E-44BE-8594-DD5A92BDF058}" dt="2020-12-08T18:17:19.970" v="11056" actId="478"/>
          <ac:spMkLst>
            <pc:docMk/>
            <pc:sldMk cId="718215353" sldId="1337"/>
            <ac:spMk id="38" creationId="{C38AC565-6C3A-4E99-8C18-F27CA695D496}"/>
          </ac:spMkLst>
        </pc:spChg>
        <pc:spChg chg="del">
          <ac:chgData name="Rebecca Salles" userId="66a2db3d815e233f" providerId="LiveId" clId="{4564D9FB-F01E-44BE-8594-DD5A92BDF058}" dt="2020-12-08T18:17:07.742" v="11053" actId="478"/>
          <ac:spMkLst>
            <pc:docMk/>
            <pc:sldMk cId="718215353" sldId="1337"/>
            <ac:spMk id="50" creationId="{3D3D2AAF-7AE6-4D91-9E18-83BE08DF54EE}"/>
          </ac:spMkLst>
        </pc:spChg>
        <pc:spChg chg="del">
          <ac:chgData name="Rebecca Salles" userId="66a2db3d815e233f" providerId="LiveId" clId="{4564D9FB-F01E-44BE-8594-DD5A92BDF058}" dt="2020-12-08T18:24:54.993" v="11168" actId="478"/>
          <ac:spMkLst>
            <pc:docMk/>
            <pc:sldMk cId="718215353" sldId="1337"/>
            <ac:spMk id="60" creationId="{B59FBED8-3952-4780-B426-1F5C963723B0}"/>
          </ac:spMkLst>
        </pc:spChg>
        <pc:spChg chg="mod">
          <ac:chgData name="Rebecca Salles" userId="66a2db3d815e233f" providerId="LiveId" clId="{4564D9FB-F01E-44BE-8594-DD5A92BDF058}" dt="2020-12-08T18:18:20.326" v="11110"/>
          <ac:spMkLst>
            <pc:docMk/>
            <pc:sldMk cId="718215353" sldId="1337"/>
            <ac:spMk id="69" creationId="{A6242957-138D-4E6E-BE69-D8500453ED39}"/>
          </ac:spMkLst>
        </pc:spChg>
        <pc:spChg chg="mod">
          <ac:chgData name="Rebecca Salles" userId="66a2db3d815e233f" providerId="LiveId" clId="{4564D9FB-F01E-44BE-8594-DD5A92BDF058}" dt="2020-12-08T18:18:20.326" v="11110"/>
          <ac:spMkLst>
            <pc:docMk/>
            <pc:sldMk cId="718215353" sldId="1337"/>
            <ac:spMk id="70" creationId="{2501E187-B524-46E7-92E2-B2C3180DBB5D}"/>
          </ac:spMkLst>
        </pc:spChg>
        <pc:spChg chg="add mod ord">
          <ac:chgData name="Rebecca Salles" userId="66a2db3d815e233f" providerId="LiveId" clId="{4564D9FB-F01E-44BE-8594-DD5A92BDF058}" dt="2020-12-08T18:25:07.829" v="11174" actId="170"/>
          <ac:spMkLst>
            <pc:docMk/>
            <pc:sldMk cId="718215353" sldId="1337"/>
            <ac:spMk id="71" creationId="{BEE82969-2796-4F85-BBDA-486CDE4115D4}"/>
          </ac:spMkLst>
        </pc:spChg>
        <pc:spChg chg="add mod ord">
          <ac:chgData name="Rebecca Salles" userId="66a2db3d815e233f" providerId="LiveId" clId="{4564D9FB-F01E-44BE-8594-DD5A92BDF058}" dt="2020-12-08T18:26:07.573" v="11236" actId="1035"/>
          <ac:spMkLst>
            <pc:docMk/>
            <pc:sldMk cId="718215353" sldId="1337"/>
            <ac:spMk id="72" creationId="{87672D65-1DAC-4924-A557-E324754996AD}"/>
          </ac:spMkLst>
        </pc:spChg>
        <pc:spChg chg="del">
          <ac:chgData name="Rebecca Salles" userId="66a2db3d815e233f" providerId="LiveId" clId="{4564D9FB-F01E-44BE-8594-DD5A92BDF058}" dt="2020-12-08T18:17:32.491" v="11059" actId="478"/>
          <ac:spMkLst>
            <pc:docMk/>
            <pc:sldMk cId="718215353" sldId="1337"/>
            <ac:spMk id="73" creationId="{41B373C3-8853-4EC1-AA6E-0BFC7707310F}"/>
          </ac:spMkLst>
        </pc:spChg>
        <pc:spChg chg="mod">
          <ac:chgData name="Rebecca Salles" userId="66a2db3d815e233f" providerId="LiveId" clId="{4564D9FB-F01E-44BE-8594-DD5A92BDF058}" dt="2020-12-08T20:16:01.367" v="11668" actId="14100"/>
          <ac:spMkLst>
            <pc:docMk/>
            <pc:sldMk cId="718215353" sldId="1337"/>
            <ac:spMk id="80" creationId="{D03478CD-D510-4686-A05F-14A2F8B724A3}"/>
          </ac:spMkLst>
        </pc:spChg>
        <pc:spChg chg="add mod">
          <ac:chgData name="Rebecca Salles" userId="66a2db3d815e233f" providerId="LiveId" clId="{4564D9FB-F01E-44BE-8594-DD5A92BDF058}" dt="2020-12-08T20:17:11.159" v="11743" actId="1036"/>
          <ac:spMkLst>
            <pc:docMk/>
            <pc:sldMk cId="718215353" sldId="1337"/>
            <ac:spMk id="110" creationId="{51622AA4-A052-4562-BCF2-FFFAD8E3AC4E}"/>
          </ac:spMkLst>
        </pc:spChg>
        <pc:spChg chg="add mod">
          <ac:chgData name="Rebecca Salles" userId="66a2db3d815e233f" providerId="LiveId" clId="{4564D9FB-F01E-44BE-8594-DD5A92BDF058}" dt="2020-12-08T18:46:50.033" v="11646" actId="403"/>
          <ac:spMkLst>
            <pc:docMk/>
            <pc:sldMk cId="718215353" sldId="1337"/>
            <ac:spMk id="121" creationId="{FA75AD76-DE0F-4F98-8AB2-2584B18348F1}"/>
          </ac:spMkLst>
        </pc:spChg>
        <pc:spChg chg="del">
          <ac:chgData name="Rebecca Salles" userId="66a2db3d815e233f" providerId="LiveId" clId="{4564D9FB-F01E-44BE-8594-DD5A92BDF058}" dt="2020-12-08T18:45:57.739" v="11628" actId="478"/>
          <ac:spMkLst>
            <pc:docMk/>
            <pc:sldMk cId="718215353" sldId="1337"/>
            <ac:spMk id="122" creationId="{0DC15296-7816-453B-9FD3-59437AED3E56}"/>
          </ac:spMkLst>
        </pc:spChg>
        <pc:spChg chg="del">
          <ac:chgData name="Rebecca Salles" userId="66a2db3d815e233f" providerId="LiveId" clId="{4564D9FB-F01E-44BE-8594-DD5A92BDF058}" dt="2020-12-08T18:45:57.739" v="11628" actId="478"/>
          <ac:spMkLst>
            <pc:docMk/>
            <pc:sldMk cId="718215353" sldId="1337"/>
            <ac:spMk id="123" creationId="{F66D6D1E-E160-47AE-8703-CED705070E8B}"/>
          </ac:spMkLst>
        </pc:spChg>
        <pc:spChg chg="del">
          <ac:chgData name="Rebecca Salles" userId="66a2db3d815e233f" providerId="LiveId" clId="{4564D9FB-F01E-44BE-8594-DD5A92BDF058}" dt="2020-12-08T18:45:57.739" v="11628" actId="478"/>
          <ac:spMkLst>
            <pc:docMk/>
            <pc:sldMk cId="718215353" sldId="1337"/>
            <ac:spMk id="124" creationId="{DA6C0C8E-8E47-4FAF-AC6F-DF0E63597F9F}"/>
          </ac:spMkLst>
        </pc:spChg>
        <pc:spChg chg="add mod">
          <ac:chgData name="Rebecca Salles" userId="66a2db3d815e233f" providerId="LiveId" clId="{4564D9FB-F01E-44BE-8594-DD5A92BDF058}" dt="2020-12-08T20:16:52.920" v="11727" actId="1037"/>
          <ac:spMkLst>
            <pc:docMk/>
            <pc:sldMk cId="718215353" sldId="1337"/>
            <ac:spMk id="125" creationId="{764FFE74-9F68-42D7-9124-156A96504233}"/>
          </ac:spMkLst>
        </pc:spChg>
        <pc:grpChg chg="add del mod">
          <ac:chgData name="Rebecca Salles" userId="66a2db3d815e233f" providerId="LiveId" clId="{4564D9FB-F01E-44BE-8594-DD5A92BDF058}" dt="2020-12-08T20:17:31.036" v="11746" actId="478"/>
          <ac:grpSpMkLst>
            <pc:docMk/>
            <pc:sldMk cId="718215353" sldId="1337"/>
            <ac:grpSpMk id="67" creationId="{2D2BCF34-BCB9-425C-8938-254DE9F270F5}"/>
          </ac:grpSpMkLst>
        </pc:grpChg>
        <pc:grpChg chg="add mod">
          <ac:chgData name="Rebecca Salles" userId="66a2db3d815e233f" providerId="LiveId" clId="{4564D9FB-F01E-44BE-8594-DD5A92BDF058}" dt="2020-12-08T18:45:58.193" v="11629"/>
          <ac:grpSpMkLst>
            <pc:docMk/>
            <pc:sldMk cId="718215353" sldId="1337"/>
            <ac:grpSpMk id="76" creationId="{7730F09C-D7D5-47E9-8C8F-FC248C112E58}"/>
          </ac:grpSpMkLst>
        </pc:grpChg>
        <pc:grpChg chg="del">
          <ac:chgData name="Rebecca Salles" userId="66a2db3d815e233f" providerId="LiveId" clId="{4564D9FB-F01E-44BE-8594-DD5A92BDF058}" dt="2020-12-08T20:17:37.581" v="11750" actId="478"/>
          <ac:grpSpMkLst>
            <pc:docMk/>
            <pc:sldMk cId="718215353" sldId="1337"/>
            <ac:grpSpMk id="85" creationId="{F874D3CD-26B9-453E-A724-81D74D278F1E}"/>
          </ac:grpSpMkLst>
        </pc:grpChg>
        <pc:grpChg chg="del">
          <ac:chgData name="Rebecca Salles" userId="66a2db3d815e233f" providerId="LiveId" clId="{4564D9FB-F01E-44BE-8594-DD5A92BDF058}" dt="2020-12-08T20:17:36.491" v="11749" actId="478"/>
          <ac:grpSpMkLst>
            <pc:docMk/>
            <pc:sldMk cId="718215353" sldId="1337"/>
            <ac:grpSpMk id="89" creationId="{70ACE1FB-D5C0-4725-B8A8-944E54666454}"/>
          </ac:grpSpMkLst>
        </pc:grpChg>
        <pc:grpChg chg="del">
          <ac:chgData name="Rebecca Salles" userId="66a2db3d815e233f" providerId="LiveId" clId="{4564D9FB-F01E-44BE-8594-DD5A92BDF058}" dt="2020-12-08T18:17:30.438" v="11058" actId="21"/>
          <ac:grpSpMkLst>
            <pc:docMk/>
            <pc:sldMk cId="718215353" sldId="1337"/>
            <ac:grpSpMk id="93" creationId="{62B1586D-2FD6-4BCC-9916-9189D2164B4F}"/>
          </ac:grpSpMkLst>
        </pc:grpChg>
        <pc:grpChg chg="del">
          <ac:chgData name="Rebecca Salles" userId="66a2db3d815e233f" providerId="LiveId" clId="{4564D9FB-F01E-44BE-8594-DD5A92BDF058}" dt="2020-12-08T18:17:17.905" v="11055" actId="478"/>
          <ac:grpSpMkLst>
            <pc:docMk/>
            <pc:sldMk cId="718215353" sldId="1337"/>
            <ac:grpSpMk id="97" creationId="{3BC81E8B-370F-4EF9-8A87-DEDAC6D8593F}"/>
          </ac:grpSpMkLst>
        </pc:grpChg>
        <pc:grpChg chg="del">
          <ac:chgData name="Rebecca Salles" userId="66a2db3d815e233f" providerId="LiveId" clId="{4564D9FB-F01E-44BE-8594-DD5A92BDF058}" dt="2020-12-08T18:45:57.739" v="11628" actId="478"/>
          <ac:grpSpMkLst>
            <pc:docMk/>
            <pc:sldMk cId="718215353" sldId="1337"/>
            <ac:grpSpMk id="112" creationId="{5D4A4780-6578-43F1-8BB6-76B461BE7F83}"/>
          </ac:grpSpMkLst>
        </pc:grpChg>
        <pc:picChg chg="add del">
          <ac:chgData name="Rebecca Salles" userId="66a2db3d815e233f" providerId="LiveId" clId="{4564D9FB-F01E-44BE-8594-DD5A92BDF058}" dt="2020-12-08T20:17:34.855" v="11748" actId="478"/>
          <ac:picMkLst>
            <pc:docMk/>
            <pc:sldMk cId="718215353" sldId="1337"/>
            <ac:picMk id="63" creationId="{53E956A7-9EB1-4890-B117-2B4892FA1C8F}"/>
          </ac:picMkLst>
        </pc:picChg>
        <pc:picChg chg="mod">
          <ac:chgData name="Rebecca Salles" userId="66a2db3d815e233f" providerId="LiveId" clId="{4564D9FB-F01E-44BE-8594-DD5A92BDF058}" dt="2020-12-08T18:18:40.457" v="11112" actId="1036"/>
          <ac:picMkLst>
            <pc:docMk/>
            <pc:sldMk cId="718215353" sldId="1337"/>
            <ac:picMk id="64" creationId="{75759BFC-3D96-48B6-A6B4-5D8379CD74E8}"/>
          </ac:picMkLst>
        </pc:picChg>
        <pc:picChg chg="del">
          <ac:chgData name="Rebecca Salles" userId="66a2db3d815e233f" providerId="LiveId" clId="{4564D9FB-F01E-44BE-8594-DD5A92BDF058}" dt="2020-12-08T18:17:06.099" v="11052" actId="478"/>
          <ac:picMkLst>
            <pc:docMk/>
            <pc:sldMk cId="718215353" sldId="1337"/>
            <ac:picMk id="65" creationId="{DE0FC462-C91F-4A41-9E8C-A52C6272602A}"/>
          </ac:picMkLst>
        </pc:picChg>
        <pc:picChg chg="mod">
          <ac:chgData name="Rebecca Salles" userId="66a2db3d815e233f" providerId="LiveId" clId="{4564D9FB-F01E-44BE-8594-DD5A92BDF058}" dt="2020-12-08T18:17:48.904" v="11060" actId="167"/>
          <ac:picMkLst>
            <pc:docMk/>
            <pc:sldMk cId="718215353" sldId="1337"/>
            <ac:picMk id="1026" creationId="{D13212EA-2802-4316-A99E-A4392432B93F}"/>
          </ac:picMkLst>
        </pc:picChg>
        <pc:cxnChg chg="mod">
          <ac:chgData name="Rebecca Salles" userId="66a2db3d815e233f" providerId="LiveId" clId="{4564D9FB-F01E-44BE-8594-DD5A92BDF058}" dt="2020-12-08T18:18:13.091" v="11109" actId="14100"/>
          <ac:cxnSpMkLst>
            <pc:docMk/>
            <pc:sldMk cId="718215353" sldId="1337"/>
            <ac:cxnSpMk id="49" creationId="{7F2AE16A-903B-4F1F-A28F-0673EB989BE3}"/>
          </ac:cxnSpMkLst>
        </pc:cxnChg>
        <pc:cxnChg chg="del mod">
          <ac:chgData name="Rebecca Salles" userId="66a2db3d815e233f" providerId="LiveId" clId="{4564D9FB-F01E-44BE-8594-DD5A92BDF058}" dt="2020-12-08T18:17:08.534" v="11054" actId="478"/>
          <ac:cxnSpMkLst>
            <pc:docMk/>
            <pc:sldMk cId="718215353" sldId="1337"/>
            <ac:cxnSpMk id="52" creationId="{5CC49D66-2579-40DE-AF65-24A935795DC0}"/>
          </ac:cxnSpMkLst>
        </pc:cxnChg>
        <pc:cxnChg chg="mod">
          <ac:chgData name="Rebecca Salles" userId="66a2db3d815e233f" providerId="LiveId" clId="{4564D9FB-F01E-44BE-8594-DD5A92BDF058}" dt="2020-12-08T18:18:20.326" v="11110"/>
          <ac:cxnSpMkLst>
            <pc:docMk/>
            <pc:sldMk cId="718215353" sldId="1337"/>
            <ac:cxnSpMk id="68" creationId="{D1A1F87F-A401-4B5A-B625-5397D6A11CC0}"/>
          </ac:cxnSpMkLst>
        </pc:cxnChg>
        <pc:cxnChg chg="mod">
          <ac:chgData name="Rebecca Salles" userId="66a2db3d815e233f" providerId="LiveId" clId="{4564D9FB-F01E-44BE-8594-DD5A92BDF058}" dt="2020-12-08T20:17:00.908" v="11734" actId="1038"/>
          <ac:cxnSpMkLst>
            <pc:docMk/>
            <pc:sldMk cId="718215353" sldId="1337"/>
            <ac:cxnSpMk id="79" creationId="{D3057B7B-D0E4-47F3-AFA2-A24E7A1EA10E}"/>
          </ac:cxnSpMkLst>
        </pc:cxnChg>
        <pc:cxnChg chg="del">
          <ac:chgData name="Rebecca Salles" userId="66a2db3d815e233f" providerId="LiveId" clId="{4564D9FB-F01E-44BE-8594-DD5A92BDF058}" dt="2020-12-08T18:17:23.387" v="11057" actId="478"/>
          <ac:cxnSpMkLst>
            <pc:docMk/>
            <pc:sldMk cId="718215353" sldId="1337"/>
            <ac:cxnSpMk id="82" creationId="{D8F7BCFE-49A6-46B8-A82E-69612358BBA4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84" creationId="{5CE6E745-E432-4008-9AAC-A6A8A72C3E85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88" creationId="{E921961F-939D-4124-9B1B-A06161705BD9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101" creationId="{C5C401BE-C8B7-46AF-A8EE-7A3DCE389139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102" creationId="{BE922382-82D6-4369-9CEC-12F147D565DC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103" creationId="{CE29D7A4-A03B-427E-B864-59793FCBC1DA}"/>
          </ac:cxnSpMkLst>
        </pc:cxnChg>
        <pc:cxnChg chg="mod">
          <ac:chgData name="Rebecca Salles" userId="66a2db3d815e233f" providerId="LiveId" clId="{4564D9FB-F01E-44BE-8594-DD5A92BDF058}" dt="2020-12-08T18:45:58.193" v="11629"/>
          <ac:cxnSpMkLst>
            <pc:docMk/>
            <pc:sldMk cId="718215353" sldId="1337"/>
            <ac:cxnSpMk id="104" creationId="{D7806B11-47FB-408E-A6B5-71AF2920E5D5}"/>
          </ac:cxnSpMkLst>
        </pc:cxnChg>
        <pc:cxnChg chg="mod">
          <ac:chgData name="Rebecca Salles" userId="66a2db3d815e233f" providerId="LiveId" clId="{4564D9FB-F01E-44BE-8594-DD5A92BDF058}" dt="2020-12-08T20:16:09.227" v="11675" actId="1038"/>
          <ac:cxnSpMkLst>
            <pc:docMk/>
            <pc:sldMk cId="718215353" sldId="1337"/>
            <ac:cxnSpMk id="105" creationId="{39492380-E587-4B44-82C5-D79EB5834ADA}"/>
          </ac:cxnSpMkLst>
        </pc:cxnChg>
        <pc:cxnChg chg="mod">
          <ac:chgData name="Rebecca Salles" userId="66a2db3d815e233f" providerId="LiveId" clId="{4564D9FB-F01E-44BE-8594-DD5A92BDF058}" dt="2020-12-08T20:16:14.974" v="11691" actId="1038"/>
          <ac:cxnSpMkLst>
            <pc:docMk/>
            <pc:sldMk cId="718215353" sldId="1337"/>
            <ac:cxnSpMk id="107" creationId="{A6D861EB-5F3D-4157-9E7C-7023841F9B89}"/>
          </ac:cxnSpMkLst>
        </pc:cxnChg>
        <pc:cxnChg chg="mod">
          <ac:chgData name="Rebecca Salles" userId="66a2db3d815e233f" providerId="LiveId" clId="{4564D9FB-F01E-44BE-8594-DD5A92BDF058}" dt="2020-12-08T20:16:20.628" v="11707" actId="1037"/>
          <ac:cxnSpMkLst>
            <pc:docMk/>
            <pc:sldMk cId="718215353" sldId="1337"/>
            <ac:cxnSpMk id="108" creationId="{C3E4C811-0A00-4AD1-997C-FBE23FF2FC61}"/>
          </ac:cxnSpMkLst>
        </pc:cxnChg>
      </pc:sldChg>
      <pc:sldChg chg="delSp modSp add mod ord modShow">
        <pc:chgData name="Rebecca Salles" userId="66a2db3d815e233f" providerId="LiveId" clId="{4564D9FB-F01E-44BE-8594-DD5A92BDF058}" dt="2020-12-08T18:51:08.075" v="11654" actId="729"/>
        <pc:sldMkLst>
          <pc:docMk/>
          <pc:sldMk cId="785683678" sldId="1338"/>
        </pc:sldMkLst>
        <pc:spChg chg="mod">
          <ac:chgData name="Rebecca Salles" userId="66a2db3d815e233f" providerId="LiveId" clId="{4564D9FB-F01E-44BE-8594-DD5A92BDF058}" dt="2020-12-08T18:24:34.243" v="11162" actId="1035"/>
          <ac:spMkLst>
            <pc:docMk/>
            <pc:sldMk cId="785683678" sldId="1338"/>
            <ac:spMk id="16" creationId="{AF03D24E-5200-473D-8A31-ABD12C596DF2}"/>
          </ac:spMkLst>
        </pc:spChg>
        <pc:spChg chg="mod">
          <ac:chgData name="Rebecca Salles" userId="66a2db3d815e233f" providerId="LiveId" clId="{4564D9FB-F01E-44BE-8594-DD5A92BDF058}" dt="2020-12-08T18:28:44.412" v="11253" actId="20577"/>
          <ac:spMkLst>
            <pc:docMk/>
            <pc:sldMk cId="785683678" sldId="1338"/>
            <ac:spMk id="17" creationId="{FB035448-58DA-4F98-9FE4-A2C73748B92D}"/>
          </ac:spMkLst>
        </pc:spChg>
        <pc:spChg chg="mod">
          <ac:chgData name="Rebecca Salles" userId="66a2db3d815e233f" providerId="LiveId" clId="{4564D9FB-F01E-44BE-8594-DD5A92BDF058}" dt="2020-12-08T18:26:13.155" v="11238" actId="1035"/>
          <ac:spMkLst>
            <pc:docMk/>
            <pc:sldMk cId="785683678" sldId="1338"/>
            <ac:spMk id="67" creationId="{DD71E7F1-0B87-452B-9215-7AF6C66226DF}"/>
          </ac:spMkLst>
        </pc:spChg>
        <pc:spChg chg="del">
          <ac:chgData name="Rebecca Salles" userId="66a2db3d815e233f" providerId="LiveId" clId="{4564D9FB-F01E-44BE-8594-DD5A92BDF058}" dt="2020-12-08T18:20:04.124" v="11132" actId="478"/>
          <ac:spMkLst>
            <pc:docMk/>
            <pc:sldMk cId="785683678" sldId="1338"/>
            <ac:spMk id="68" creationId="{3C93D302-CB3D-4D26-AC8D-44CCB4EFB6C6}"/>
          </ac:spMkLst>
        </pc:spChg>
        <pc:spChg chg="del">
          <ac:chgData name="Rebecca Salles" userId="66a2db3d815e233f" providerId="LiveId" clId="{4564D9FB-F01E-44BE-8594-DD5A92BDF058}" dt="2020-12-08T18:20:02.447" v="11131" actId="478"/>
          <ac:spMkLst>
            <pc:docMk/>
            <pc:sldMk cId="785683678" sldId="1338"/>
            <ac:spMk id="69" creationId="{4C735493-03AB-46AD-9AED-CF679B184620}"/>
          </ac:spMkLst>
        </pc:spChg>
        <pc:spChg chg="del">
          <ac:chgData name="Rebecca Salles" userId="66a2db3d815e233f" providerId="LiveId" clId="{4564D9FB-F01E-44BE-8594-DD5A92BDF058}" dt="2020-12-08T18:20:00.146" v="11129" actId="478"/>
          <ac:spMkLst>
            <pc:docMk/>
            <pc:sldMk cId="785683678" sldId="1338"/>
            <ac:spMk id="71" creationId="{1341AF94-23E8-420B-AB69-DF271A9D6893}"/>
          </ac:spMkLst>
        </pc:spChg>
        <pc:cxnChg chg="del mod">
          <ac:chgData name="Rebecca Salles" userId="66a2db3d815e233f" providerId="LiveId" clId="{4564D9FB-F01E-44BE-8594-DD5A92BDF058}" dt="2020-12-08T18:20:01.634" v="11130" actId="478"/>
          <ac:cxnSpMkLst>
            <pc:docMk/>
            <pc:sldMk cId="785683678" sldId="1338"/>
            <ac:cxnSpMk id="70" creationId="{2BF07711-AE19-4EA9-9391-F5A0F0FAC43F}"/>
          </ac:cxnSpMkLst>
        </pc:cxnChg>
      </pc:sldChg>
      <pc:sldChg chg="addSp delSp modSp add mod ord">
        <pc:chgData name="Rebecca Salles" userId="66a2db3d815e233f" providerId="LiveId" clId="{4564D9FB-F01E-44BE-8594-DD5A92BDF058}" dt="2020-12-09T13:28:35.989" v="11982" actId="1037"/>
        <pc:sldMkLst>
          <pc:docMk/>
          <pc:sldMk cId="1326656638" sldId="1339"/>
        </pc:sldMkLst>
        <pc:spChg chg="mod">
          <ac:chgData name="Rebecca Salles" userId="66a2db3d815e233f" providerId="LiveId" clId="{4564D9FB-F01E-44BE-8594-DD5A92BDF058}" dt="2020-12-08T18:37:30.130" v="11399"/>
          <ac:spMkLst>
            <pc:docMk/>
            <pc:sldMk cId="1326656638" sldId="1339"/>
            <ac:spMk id="7" creationId="{85B41EF4-8FCE-4766-BB6E-2DE90C0F399A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4" creationId="{29351011-FBD5-4F34-87DF-C6F427699B3E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5" creationId="{04015F87-905B-4115-A1E0-4447254C9E40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6" creationId="{204DA1B0-1476-4A14-B7D0-CD1E9D15A8A2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7" creationId="{C91A3496-97F4-46AA-9D83-6CDC1F620E9D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8" creationId="{5EEF0C99-1AB3-4B67-9EAB-2901F3305484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19" creationId="{01C0BC51-B469-4F56-A3AD-ED49420F4515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21" creationId="{06A11EBA-9AED-4B03-B697-0454C8A703A8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22" creationId="{5170CD46-9F6E-4B53-A8C2-A1A8568BE4F0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27" creationId="{82C7831D-15E0-4CB6-AD72-D45021BA1A6F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28" creationId="{4CFD7849-C85E-4688-8A36-BEA4F54676FD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2" creationId="{DFD385C3-387D-4191-A001-33F3A03EB1A1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3" creationId="{CC6CD72D-53A4-467A-9B2E-1D06101E9D3D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4" creationId="{A3E2F165-69C5-48CF-B53C-A54C66625416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5" creationId="{B76194BE-E363-4DEF-BD11-0E9E7CFC249C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6" creationId="{0172B5EF-3A71-41D2-A81C-7DAE7213426E}"/>
          </ac:spMkLst>
        </pc:spChg>
        <pc:spChg chg="add del mod">
          <ac:chgData name="Rebecca Salles" userId="66a2db3d815e233f" providerId="LiveId" clId="{4564D9FB-F01E-44BE-8594-DD5A92BDF058}" dt="2020-12-08T18:30:26.628" v="11282"/>
          <ac:spMkLst>
            <pc:docMk/>
            <pc:sldMk cId="1326656638" sldId="1339"/>
            <ac:spMk id="37" creationId="{02E25D07-E0F2-48DB-94F8-A43F72E68E81}"/>
          </ac:spMkLst>
        </pc:spChg>
        <pc:spChg chg="add mod topLvl">
          <ac:chgData name="Rebecca Salles" userId="66a2db3d815e233f" providerId="LiveId" clId="{4564D9FB-F01E-44BE-8594-DD5A92BDF058}" dt="2020-12-08T20:30:08.309" v="11952" actId="164"/>
          <ac:spMkLst>
            <pc:docMk/>
            <pc:sldMk cId="1326656638" sldId="1339"/>
            <ac:spMk id="42" creationId="{B61C23A7-D856-4981-A8B2-14114787A681}"/>
          </ac:spMkLst>
        </pc:spChg>
        <pc:spChg chg="add mod topLvl">
          <ac:chgData name="Rebecca Salles" userId="66a2db3d815e233f" providerId="LiveId" clId="{4564D9FB-F01E-44BE-8594-DD5A92BDF058}" dt="2020-12-08T20:30:08.309" v="11952" actId="164"/>
          <ac:spMkLst>
            <pc:docMk/>
            <pc:sldMk cId="1326656638" sldId="1339"/>
            <ac:spMk id="43" creationId="{0D115EF3-A9E8-4206-99AA-1BCFD845583C}"/>
          </ac:spMkLst>
        </pc:spChg>
        <pc:spChg chg="add mod topLvl">
          <ac:chgData name="Rebecca Salles" userId="66a2db3d815e233f" providerId="LiveId" clId="{4564D9FB-F01E-44BE-8594-DD5A92BDF058}" dt="2020-12-08T20:30:08.309" v="11952" actId="164"/>
          <ac:spMkLst>
            <pc:docMk/>
            <pc:sldMk cId="1326656638" sldId="1339"/>
            <ac:spMk id="44" creationId="{B6577F22-9768-444D-A148-033FF4C27F60}"/>
          </ac:spMkLst>
        </pc:spChg>
        <pc:spChg chg="mod">
          <ac:chgData name="Rebecca Salles" userId="66a2db3d815e233f" providerId="LiveId" clId="{4564D9FB-F01E-44BE-8594-DD5A92BDF058}" dt="2020-12-08T18:41:44.128" v="11471"/>
          <ac:spMkLst>
            <pc:docMk/>
            <pc:sldMk cId="1326656638" sldId="1339"/>
            <ac:spMk id="48" creationId="{EA3A82CB-8C78-4397-8A3D-E696F14540EB}"/>
          </ac:spMkLst>
        </pc:spChg>
        <pc:spChg chg="add del mod">
          <ac:chgData name="Rebecca Salles" userId="66a2db3d815e233f" providerId="LiveId" clId="{4564D9FB-F01E-44BE-8594-DD5A92BDF058}" dt="2020-12-08T18:41:45.881" v="11472"/>
          <ac:spMkLst>
            <pc:docMk/>
            <pc:sldMk cId="1326656638" sldId="1339"/>
            <ac:spMk id="59" creationId="{AF21F21D-CF02-47C1-AA9F-4082AA6D32CC}"/>
          </ac:spMkLst>
        </pc:spChg>
        <pc:spChg chg="add del mod">
          <ac:chgData name="Rebecca Salles" userId="66a2db3d815e233f" providerId="LiveId" clId="{4564D9FB-F01E-44BE-8594-DD5A92BDF058}" dt="2020-12-08T18:41:45.881" v="11472"/>
          <ac:spMkLst>
            <pc:docMk/>
            <pc:sldMk cId="1326656638" sldId="1339"/>
            <ac:spMk id="60" creationId="{335600AB-81F0-43FB-A9A8-886A91EED019}"/>
          </ac:spMkLst>
        </pc:spChg>
        <pc:spChg chg="add del mod">
          <ac:chgData name="Rebecca Salles" userId="66a2db3d815e233f" providerId="LiveId" clId="{4564D9FB-F01E-44BE-8594-DD5A92BDF058}" dt="2020-12-08T18:41:45.881" v="11472"/>
          <ac:spMkLst>
            <pc:docMk/>
            <pc:sldMk cId="1326656638" sldId="1339"/>
            <ac:spMk id="61" creationId="{6D0F5F7F-82AF-42AF-8EC1-9672DA6844BE}"/>
          </ac:spMkLst>
        </pc:spChg>
        <pc:grpChg chg="add mod">
          <ac:chgData name="Rebecca Salles" userId="66a2db3d815e233f" providerId="LiveId" clId="{4564D9FB-F01E-44BE-8594-DD5A92BDF058}" dt="2020-12-09T13:28:35.989" v="11982" actId="1037"/>
          <ac:grpSpMkLst>
            <pc:docMk/>
            <pc:sldMk cId="1326656638" sldId="1339"/>
            <ac:grpSpMk id="2" creationId="{D91240CB-FF39-4690-85C1-C13CFF5412F5}"/>
          </ac:grpSpMkLst>
        </pc:grpChg>
        <pc:grpChg chg="add del mod topLvl">
          <ac:chgData name="Rebecca Salles" userId="66a2db3d815e233f" providerId="LiveId" clId="{4564D9FB-F01E-44BE-8594-DD5A92BDF058}" dt="2020-12-08T20:20:24.542" v="11757" actId="165"/>
          <ac:grpSpMkLst>
            <pc:docMk/>
            <pc:sldMk cId="1326656638" sldId="1339"/>
            <ac:grpSpMk id="6" creationId="{B2C1D36A-8467-4DF0-9D53-BDC5700DCFFE}"/>
          </ac:grpSpMkLst>
        </pc:grpChg>
        <pc:grpChg chg="add del mod">
          <ac:chgData name="Rebecca Salles" userId="66a2db3d815e233f" providerId="LiveId" clId="{4564D9FB-F01E-44BE-8594-DD5A92BDF058}" dt="2020-12-08T20:20:18.750" v="11756" actId="165"/>
          <ac:grpSpMkLst>
            <pc:docMk/>
            <pc:sldMk cId="1326656638" sldId="1339"/>
            <ac:grpSpMk id="40" creationId="{6533F792-9151-4413-8396-369AD448F3EE}"/>
          </ac:grpSpMkLst>
        </pc:grpChg>
        <pc:grpChg chg="add del mod">
          <ac:chgData name="Rebecca Salles" userId="66a2db3d815e233f" providerId="LiveId" clId="{4564D9FB-F01E-44BE-8594-DD5A92BDF058}" dt="2020-12-08T18:41:45.881" v="11472"/>
          <ac:grpSpMkLst>
            <pc:docMk/>
            <pc:sldMk cId="1326656638" sldId="1339"/>
            <ac:grpSpMk id="46" creationId="{3F3AF34A-AF01-4181-AAFB-3A8F4C1D70BF}"/>
          </ac:grpSpMkLst>
        </pc:grpChg>
        <pc:picChg chg="add del mod">
          <ac:chgData name="Rebecca Salles" userId="66a2db3d815e233f" providerId="LiveId" clId="{4564D9FB-F01E-44BE-8594-DD5A92BDF058}" dt="2020-12-08T18:30:13.822" v="11274"/>
          <ac:picMkLst>
            <pc:docMk/>
            <pc:sldMk cId="1326656638" sldId="1339"/>
            <ac:picMk id="2" creationId="{87AE7C4D-4F9C-4219-BF4E-4EAE5923E885}"/>
          </ac:picMkLst>
        </pc:picChg>
        <pc:picChg chg="add mod topLvl modCrop">
          <ac:chgData name="Rebecca Salles" userId="66a2db3d815e233f" providerId="LiveId" clId="{4564D9FB-F01E-44BE-8594-DD5A92BDF058}" dt="2020-12-08T20:30:08.309" v="11952" actId="164"/>
          <ac:picMkLst>
            <pc:docMk/>
            <pc:sldMk cId="1326656638" sldId="1339"/>
            <ac:picMk id="3" creationId="{182EC118-F4FF-4CF4-8D1A-025BA47A0F4A}"/>
          </ac:picMkLst>
        </pc:picChg>
        <pc:picChg chg="add del mod topLvl modCrop">
          <ac:chgData name="Rebecca Salles" userId="66a2db3d815e233f" providerId="LiveId" clId="{4564D9FB-F01E-44BE-8594-DD5A92BDF058}" dt="2020-12-08T20:41:23.360" v="11970" actId="1038"/>
          <ac:picMkLst>
            <pc:docMk/>
            <pc:sldMk cId="1326656638" sldId="1339"/>
            <ac:picMk id="4" creationId="{618190B8-A3ED-462D-8881-07CEF62A75CE}"/>
          </ac:picMkLst>
        </pc:picChg>
        <pc:picChg chg="add del mod">
          <ac:chgData name="Rebecca Salles" userId="66a2db3d815e233f" providerId="LiveId" clId="{4564D9FB-F01E-44BE-8594-DD5A92BDF058}" dt="2020-12-08T18:30:26.628" v="11282"/>
          <ac:picMkLst>
            <pc:docMk/>
            <pc:sldMk cId="1326656638" sldId="1339"/>
            <ac:picMk id="13" creationId="{4ADCF74C-A4CB-4441-9F97-57AC7457E334}"/>
          </ac:picMkLst>
        </pc:picChg>
        <pc:picChg chg="add del mod">
          <ac:chgData name="Rebecca Salles" userId="66a2db3d815e233f" providerId="LiveId" clId="{4564D9FB-F01E-44BE-8594-DD5A92BDF058}" dt="2020-12-08T18:30:26.628" v="11282"/>
          <ac:picMkLst>
            <pc:docMk/>
            <pc:sldMk cId="1326656638" sldId="1339"/>
            <ac:picMk id="25" creationId="{689F33F7-125A-4C97-A01B-7BBC08E172D2}"/>
          </ac:picMkLst>
        </pc:picChg>
        <pc:picChg chg="add mod topLvl modCrop">
          <ac:chgData name="Rebecca Salles" userId="66a2db3d815e233f" providerId="LiveId" clId="{4564D9FB-F01E-44BE-8594-DD5A92BDF058}" dt="2020-12-08T20:30:08.309" v="11952" actId="164"/>
          <ac:picMkLst>
            <pc:docMk/>
            <pc:sldMk cId="1326656638" sldId="1339"/>
            <ac:picMk id="39" creationId="{62560BEC-BCED-466C-BB20-0FD2BA3EC435}"/>
          </ac:picMkLst>
        </pc:picChg>
        <pc:picChg chg="add del mod">
          <ac:chgData name="Rebecca Salles" userId="66a2db3d815e233f" providerId="LiveId" clId="{4564D9FB-F01E-44BE-8594-DD5A92BDF058}" dt="2020-12-08T18:42:11.699" v="11491" actId="478"/>
          <ac:picMkLst>
            <pc:docMk/>
            <pc:sldMk cId="1326656638" sldId="1339"/>
            <ac:picMk id="41" creationId="{0A5E9A1E-A129-4DBF-B285-C51DD1687DF0}"/>
          </ac:picMkLst>
        </pc:picChg>
        <pc:picChg chg="add del">
          <ac:chgData name="Rebecca Salles" userId="66a2db3d815e233f" providerId="LiveId" clId="{4564D9FB-F01E-44BE-8594-DD5A92BDF058}" dt="2020-12-08T18:30:22.444" v="11280" actId="478"/>
          <ac:picMkLst>
            <pc:docMk/>
            <pc:sldMk cId="1326656638" sldId="1339"/>
            <ac:picMk id="45" creationId="{2BE82316-E3C5-41C1-AE86-897142355083}"/>
          </ac:picMkLst>
        </pc:picChg>
        <pc:picChg chg="add del">
          <ac:chgData name="Rebecca Salles" userId="66a2db3d815e233f" providerId="LiveId" clId="{4564D9FB-F01E-44BE-8594-DD5A92BDF058}" dt="2020-12-08T18:30:38.221" v="11289" actId="478"/>
          <ac:picMkLst>
            <pc:docMk/>
            <pc:sldMk cId="1326656638" sldId="1339"/>
            <ac:picMk id="56" creationId="{A5109585-6E18-406D-9E07-CFB6337F64AA}"/>
          </ac:picMkLst>
        </pc:picChg>
        <pc:picChg chg="add del mod">
          <ac:chgData name="Rebecca Salles" userId="66a2db3d815e233f" providerId="LiveId" clId="{4564D9FB-F01E-44BE-8594-DD5A92BDF058}" dt="2020-12-08T18:46:27.319" v="11636" actId="478"/>
          <ac:picMkLst>
            <pc:docMk/>
            <pc:sldMk cId="1326656638" sldId="1339"/>
            <ac:picMk id="62" creationId="{45FC385C-3301-40CD-AF01-82650F96886D}"/>
          </ac:picMkLst>
        </pc:picChg>
        <pc:picChg chg="add del mod">
          <ac:chgData name="Rebecca Salles" userId="66a2db3d815e233f" providerId="LiveId" clId="{4564D9FB-F01E-44BE-8594-DD5A92BDF058}" dt="2020-12-08T20:29:34.452" v="11951" actId="478"/>
          <ac:picMkLst>
            <pc:docMk/>
            <pc:sldMk cId="1326656638" sldId="1339"/>
            <ac:picMk id="63" creationId="{30E10186-9C54-4D20-ADDD-2C4CB6E1AE44}"/>
          </ac:picMkLst>
        </pc:pic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11" creationId="{F152BA94-194D-4482-9CDD-FD8B8118081F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20" creationId="{0D7684D7-BA40-42F4-975F-4435F946587A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23" creationId="{1232CDB8-7153-4F3E-86BE-1C15C68A3CEB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24" creationId="{09B1E143-17B9-4C91-9AC4-F24518F07358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26" creationId="{34009940-3901-4E1A-A2B1-4923E565450A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29" creationId="{ECF01E12-61A9-4077-90C6-E8D6DB611AF9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30" creationId="{2C83CA0F-3CC4-49CA-BE05-BF71BBB8D38C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31" creationId="{D4104434-D956-4BEA-96F8-9CAA51558685}"/>
          </ac:cxnSpMkLst>
        </pc:cxnChg>
        <pc:cxnChg chg="add del mod">
          <ac:chgData name="Rebecca Salles" userId="66a2db3d815e233f" providerId="LiveId" clId="{4564D9FB-F01E-44BE-8594-DD5A92BDF058}" dt="2020-12-08T18:30:26.628" v="11282"/>
          <ac:cxnSpMkLst>
            <pc:docMk/>
            <pc:sldMk cId="1326656638" sldId="1339"/>
            <ac:cxnSpMk id="38" creationId="{87B14F58-D322-4BB0-B444-1DFD0E10408E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47" creationId="{E58DB5D2-A5CA-452A-9EE6-FD73B93BA4E1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49" creationId="{44645BD1-E6BE-4ED3-AAB9-3A99A6E31295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0" creationId="{3C8503EA-D959-4DEC-BEA7-7C5DFAE7B3D2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1" creationId="{E74DA2AD-6A83-4F75-A75E-CE7C28570279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2" creationId="{051D6F5A-FDCF-41C1-8EC7-2C1AFED11226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3" creationId="{D4142C8B-8E0C-4428-9A81-5825D86A1E8C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4" creationId="{9CAB8F93-6AED-4940-93AA-B8F4AF4BE311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5" creationId="{456921C9-B689-4420-A80F-DCF4A805785B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7" creationId="{184A608E-E00C-4D85-8629-3D276A960F40}"/>
          </ac:cxnSpMkLst>
        </pc:cxnChg>
        <pc:cxnChg chg="mod">
          <ac:chgData name="Rebecca Salles" userId="66a2db3d815e233f" providerId="LiveId" clId="{4564D9FB-F01E-44BE-8594-DD5A92BDF058}" dt="2020-12-08T18:41:44.128" v="11471"/>
          <ac:cxnSpMkLst>
            <pc:docMk/>
            <pc:sldMk cId="1326656638" sldId="1339"/>
            <ac:cxnSpMk id="58" creationId="{EC7C813D-A292-44C2-BD33-1668A41FFBAE}"/>
          </ac:cxnSpMkLst>
        </pc:cxnChg>
      </pc:sldChg>
      <pc:sldMasterChg chg="modSp modSldLayout">
        <pc:chgData name="Rebecca Salles" userId="66a2db3d815e233f" providerId="LiveId" clId="{4564D9FB-F01E-44BE-8594-DD5A92BDF058}" dt="2020-12-07T17:35:21.043" v="3607"/>
        <pc:sldMasterMkLst>
          <pc:docMk/>
          <pc:sldMasterMk cId="4178037789" sldId="2147483660"/>
        </pc:sldMasterMkLst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178037789" sldId="2147483660"/>
            <ac:spMk id="2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178037789" sldId="2147483660"/>
            <ac:spMk id="3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178037789" sldId="2147483660"/>
            <ac:spMk id="4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178037789" sldId="2147483660"/>
            <ac:spMk id="5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178037789" sldId="2147483660"/>
            <ac:spMk id="6" creationId="{00000000-0000-0000-0000-000000000000}"/>
          </ac:spMkLst>
        </pc:sp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1453319553" sldId="2147483661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453319553" sldId="2147483661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453319553" sldId="2147483661"/>
              <ac:spMk id="3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393344114" sldId="2147483663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393344114" sldId="2147483663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393344114" sldId="2147483663"/>
              <ac:spMk id="3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928096580" sldId="2147483664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928096580" sldId="2147483664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928096580" sldId="2147483664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2766768835" sldId="2147483665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2766768835" sldId="2147483665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2766768835" sldId="2147483665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2766768835" sldId="2147483665"/>
              <ac:spMk id="4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2766768835" sldId="2147483665"/>
              <ac:spMk id="5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2766768835" sldId="2147483665"/>
              <ac:spMk id="6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3994273019" sldId="2147483668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3994273019" sldId="2147483668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3994273019" sldId="2147483668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3994273019" sldId="2147483668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1582477198" sldId="2147483669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582477198" sldId="2147483669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582477198" sldId="2147483669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582477198" sldId="2147483669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178037789" sldId="2147483660"/>
            <pc:sldLayoutMk cId="1453372728" sldId="2147483671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453372728" sldId="2147483671"/>
              <ac:spMk id="2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178037789" sldId="2147483660"/>
              <pc:sldLayoutMk cId="1453372728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Rebecca Salles" userId="66a2db3d815e233f" providerId="LiveId" clId="{4564D9FB-F01E-44BE-8594-DD5A92BDF058}" dt="2020-12-07T17:35:21.043" v="3607"/>
        <pc:sldMasterMkLst>
          <pc:docMk/>
          <pc:sldMasterMk cId="446596601" sldId="2147483672"/>
        </pc:sldMasterMkLst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46596601" sldId="2147483672"/>
            <ac:spMk id="1026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446596601" sldId="2147483672"/>
            <ac:spMk id="1027" creationId="{00000000-0000-0000-0000-000000000000}"/>
          </ac:spMkLst>
        </pc:sp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194693851" sldId="2147483673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194693851" sldId="2147483673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4041000534" sldId="2147483674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4041000534" sldId="2147483674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4041000534" sldId="2147483674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3525927129" sldId="2147483675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3525927129" sldId="2147483675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3525927129" sldId="2147483675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1511533465" sldId="2147483676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1511533465" sldId="2147483676"/>
              <ac:spMk id="4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1511533465" sldId="2147483676"/>
              <ac:spMk id="5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1511533465" sldId="2147483676"/>
              <ac:spMk id="6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2150368599" sldId="2147483677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2150368599" sldId="2147483677"/>
              <ac:spMk id="3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446596601" sldId="2147483672"/>
            <pc:sldLayoutMk cId="3731293015" sldId="2147483678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446596601" sldId="2147483672"/>
              <pc:sldLayoutMk cId="3731293015" sldId="2147483678"/>
              <ac:spMk id="2" creationId="{00000000-0000-0000-0000-000000000000}"/>
            </ac:spMkLst>
          </pc:spChg>
        </pc:sldLayoutChg>
      </pc:sldMasterChg>
      <pc:sldMasterChg chg="modSp modSldLayout">
        <pc:chgData name="Rebecca Salles" userId="66a2db3d815e233f" providerId="LiveId" clId="{4564D9FB-F01E-44BE-8594-DD5A92BDF058}" dt="2020-12-07T17:35:21.043" v="3607"/>
        <pc:sldMasterMkLst>
          <pc:docMk/>
          <pc:sldMasterMk cId="2581412177" sldId="2147483679"/>
        </pc:sldMasterMkLst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2581412177" sldId="2147483679"/>
            <ac:spMk id="1026" creationId="{00000000-0000-0000-0000-000000000000}"/>
          </ac:spMkLst>
        </pc:spChg>
        <pc:spChg chg="mod">
          <ac:chgData name="Rebecca Salles" userId="66a2db3d815e233f" providerId="LiveId" clId="{4564D9FB-F01E-44BE-8594-DD5A92BDF058}" dt="2020-12-07T17:35:21.043" v="3607"/>
          <ac:spMkLst>
            <pc:docMk/>
            <pc:sldMasterMk cId="2581412177" sldId="2147483679"/>
            <ac:spMk id="1027" creationId="{00000000-0000-0000-0000-000000000000}"/>
          </ac:spMkLst>
        </pc:sp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980069160" sldId="2147483680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980069160" sldId="2147483680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296938687" sldId="2147483681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96938687" sldId="2147483681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96938687" sldId="2147483681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2257777619" sldId="2147483682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257777619" sldId="2147483682"/>
              <ac:spMk id="3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257777619" sldId="2147483682"/>
              <ac:spMk id="4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2674889215" sldId="2147483683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674889215" sldId="2147483683"/>
              <ac:spMk id="4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674889215" sldId="2147483683"/>
              <ac:spMk id="5" creationId="{00000000-0000-0000-0000-000000000000}"/>
            </ac:spMkLst>
          </pc:spChg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2674889215" sldId="2147483683"/>
              <ac:spMk id="6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3850963489" sldId="2147483684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3850963489" sldId="2147483684"/>
              <ac:spMk id="3" creationId="{00000000-0000-0000-0000-000000000000}"/>
            </ac:spMkLst>
          </pc:spChg>
        </pc:sldLayoutChg>
        <pc:sldLayoutChg chg="modSp">
          <pc:chgData name="Rebecca Salles" userId="66a2db3d815e233f" providerId="LiveId" clId="{4564D9FB-F01E-44BE-8594-DD5A92BDF058}" dt="2020-12-07T17:35:21.043" v="3607"/>
          <pc:sldLayoutMkLst>
            <pc:docMk/>
            <pc:sldMasterMk cId="2581412177" sldId="2147483679"/>
            <pc:sldLayoutMk cId="1684397208" sldId="2147483685"/>
          </pc:sldLayoutMkLst>
          <pc:spChg chg="mod">
            <ac:chgData name="Rebecca Salles" userId="66a2db3d815e233f" providerId="LiveId" clId="{4564D9FB-F01E-44BE-8594-DD5A92BDF058}" dt="2020-12-07T17:35:21.043" v="3607"/>
            <ac:spMkLst>
              <pc:docMk/>
              <pc:sldMasterMk cId="2581412177" sldId="2147483679"/>
              <pc:sldLayoutMk cId="1684397208" sldId="2147483685"/>
              <ac:spMk id="2" creationId="{00000000-0000-0000-0000-000000000000}"/>
            </ac:spMkLst>
          </pc:spChg>
        </pc:sldLayoutChg>
      </pc:sldMasterChg>
    </pc:docChg>
  </pc:docChgLst>
  <pc:docChgLst>
    <pc:chgData name="Rebecca Salles" userId="66a2db3d815e233f" providerId="LiveId" clId="{A478899F-1991-4658-A229-D374ED3D6B25}"/>
    <pc:docChg chg="undo custSel addSld delSld modSld">
      <pc:chgData name="Rebecca Salles" userId="66a2db3d815e233f" providerId="LiveId" clId="{A478899F-1991-4658-A229-D374ED3D6B25}" dt="2021-03-01T21:18:34.889" v="18" actId="47"/>
      <pc:docMkLst>
        <pc:docMk/>
      </pc:docMkLst>
      <pc:sldChg chg="addSp delSp modSp">
        <pc:chgData name="Rebecca Salles" userId="66a2db3d815e233f" providerId="LiveId" clId="{A478899F-1991-4658-A229-D374ED3D6B25}" dt="2021-03-01T21:16:37.383" v="1"/>
        <pc:sldMkLst>
          <pc:docMk/>
          <pc:sldMk cId="3948545032" sldId="1377"/>
        </pc:sldMkLst>
        <pc:spChg chg="add del mod">
          <ac:chgData name="Rebecca Salles" userId="66a2db3d815e233f" providerId="LiveId" clId="{A478899F-1991-4658-A229-D374ED3D6B25}" dt="2021-03-01T21:16:37.383" v="1"/>
          <ac:spMkLst>
            <pc:docMk/>
            <pc:sldMk cId="3948545032" sldId="1377"/>
            <ac:spMk id="54" creationId="{D6B5348C-0D8E-465D-97B6-4A4EFBBC1549}"/>
          </ac:spMkLst>
        </pc:spChg>
      </pc:sldChg>
      <pc:sldChg chg="modSp del">
        <pc:chgData name="Rebecca Salles" userId="66a2db3d815e233f" providerId="LiveId" clId="{A478899F-1991-4658-A229-D374ED3D6B25}" dt="2021-03-01T21:18:34.889" v="18" actId="47"/>
        <pc:sldMkLst>
          <pc:docMk/>
          <pc:sldMk cId="321116553" sldId="1379"/>
        </pc:sldMkLst>
        <pc:graphicFrameChg chg="mod">
          <ac:chgData name="Rebecca Salles" userId="66a2db3d815e233f" providerId="LiveId" clId="{A478899F-1991-4658-A229-D374ED3D6B25}" dt="2021-03-01T21:17:28.564" v="6"/>
          <ac:graphicFrameMkLst>
            <pc:docMk/>
            <pc:sldMk cId="321116553" sldId="1379"/>
            <ac:graphicFrameMk id="16" creationId="{CDCE2A05-31EE-4C92-901B-8D84C957566C}"/>
          </ac:graphicFrameMkLst>
        </pc:graphicFrameChg>
      </pc:sldChg>
      <pc:sldChg chg="modSp add mod">
        <pc:chgData name="Rebecca Salles" userId="66a2db3d815e233f" providerId="LiveId" clId="{A478899F-1991-4658-A229-D374ED3D6B25}" dt="2021-03-01T21:18:02.401" v="17" actId="404"/>
        <pc:sldMkLst>
          <pc:docMk/>
          <pc:sldMk cId="674775095" sldId="1381"/>
        </pc:sldMkLst>
        <pc:graphicFrameChg chg="mod modGraphic">
          <ac:chgData name="Rebecca Salles" userId="66a2db3d815e233f" providerId="LiveId" clId="{A478899F-1991-4658-A229-D374ED3D6B25}" dt="2021-03-01T21:18:02.401" v="17" actId="404"/>
          <ac:graphicFrameMkLst>
            <pc:docMk/>
            <pc:sldMk cId="674775095" sldId="1381"/>
            <ac:graphicFrameMk id="16" creationId="{CDCE2A05-31EE-4C92-901B-8D84C957566C}"/>
          </ac:graphicFrameMkLst>
        </pc:graphicFrameChg>
      </pc:sldChg>
    </pc:docChg>
  </pc:docChgLst>
  <pc:docChgLst>
    <pc:chgData name="Rebecca Salles" userId="66a2db3d815e233f" providerId="LiveId" clId="{8A2CADB2-60AA-1247-8AA3-4796DE08B882}"/>
    <pc:docChg chg="undo custSel modSld">
      <pc:chgData name="Rebecca Salles" userId="66a2db3d815e233f" providerId="LiveId" clId="{8A2CADB2-60AA-1247-8AA3-4796DE08B882}" dt="2021-02-28T19:09:48.851" v="12" actId="20577"/>
      <pc:docMkLst>
        <pc:docMk/>
      </pc:docMkLst>
      <pc:sldChg chg="modSp">
        <pc:chgData name="Rebecca Salles" userId="66a2db3d815e233f" providerId="LiveId" clId="{8A2CADB2-60AA-1247-8AA3-4796DE08B882}" dt="2021-02-28T19:09:48.851" v="12" actId="20577"/>
        <pc:sldMkLst>
          <pc:docMk/>
          <pc:sldMk cId="2775487275" sldId="1247"/>
        </pc:sldMkLst>
        <pc:spChg chg="mod">
          <ac:chgData name="Rebecca Salles" userId="66a2db3d815e233f" providerId="LiveId" clId="{8A2CADB2-60AA-1247-8AA3-4796DE08B882}" dt="2021-02-28T19:09:23.084" v="4" actId="20577"/>
          <ac:spMkLst>
            <pc:docMk/>
            <pc:sldMk cId="2775487275" sldId="1247"/>
            <ac:spMk id="2" creationId="{00000000-0000-0000-0000-000000000000}"/>
          </ac:spMkLst>
        </pc:spChg>
        <pc:spChg chg="mod">
          <ac:chgData name="Rebecca Salles" userId="66a2db3d815e233f" providerId="LiveId" clId="{8A2CADB2-60AA-1247-8AA3-4796DE08B882}" dt="2021-02-28T19:09:48.851" v="12" actId="20577"/>
          <ac:spMkLst>
            <pc:docMk/>
            <pc:sldMk cId="2775487275" sldId="1247"/>
            <ac:spMk id="9" creationId="{00000000-0000-0000-0000-000000000000}"/>
          </ac:spMkLst>
        </pc:spChg>
      </pc:sldChg>
    </pc:docChg>
  </pc:docChgLst>
  <pc:docChgLst>
    <pc:chgData name="Rebecca Salles" userId="66a2db3d815e233f" providerId="LiveId" clId="{11ABB3F9-53FF-494B-9418-36F56E230C20}"/>
    <pc:docChg chg="undo redo custSel addSld delSld modSld sldOrd">
      <pc:chgData name="Rebecca Salles" userId="66a2db3d815e233f" providerId="LiveId" clId="{11ABB3F9-53FF-494B-9418-36F56E230C20}" dt="2021-02-26T23:19:18.680" v="12744" actId="1076"/>
      <pc:docMkLst>
        <pc:docMk/>
      </pc:docMkLst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2962544612" sldId="1193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1708480964" sldId="1197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803165485" sldId="1201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1488882229" sldId="1210"/>
        </pc:sldMkLst>
      </pc:sldChg>
      <pc:sldChg chg="modSp mod modNotesTx">
        <pc:chgData name="Rebecca Salles" userId="66a2db3d815e233f" providerId="LiveId" clId="{11ABB3F9-53FF-494B-9418-36F56E230C20}" dt="2021-01-19T23:57:01.637" v="6495" actId="6549"/>
        <pc:sldMkLst>
          <pc:docMk/>
          <pc:sldMk cId="3543050269" sldId="1219"/>
        </pc:sldMkLst>
        <pc:spChg chg="mod">
          <ac:chgData name="Rebecca Salles" userId="66a2db3d815e233f" providerId="LiveId" clId="{11ABB3F9-53FF-494B-9418-36F56E230C20}" dt="2021-01-19T23:53:32.003" v="6460" actId="20577"/>
          <ac:spMkLst>
            <pc:docMk/>
            <pc:sldMk cId="3543050269" sldId="1219"/>
            <ac:spMk id="7" creationId="{FED98EED-432F-48DA-94F7-9F843FD3A6E5}"/>
          </ac:spMkLst>
        </pc:spChg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673800847" sldId="1224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396691794" sldId="1226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576469928" sldId="1227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1068948356" sldId="1231"/>
        </pc:sldMkLst>
      </pc:sldChg>
      <pc:sldChg chg="del">
        <pc:chgData name="Rebecca Salles" userId="66a2db3d815e233f" providerId="LiveId" clId="{11ABB3F9-53FF-494B-9418-36F56E230C20}" dt="2021-01-19T17:54:41.657" v="571" actId="47"/>
        <pc:sldMkLst>
          <pc:docMk/>
          <pc:sldMk cId="2336262682" sldId="1236"/>
        </pc:sldMkLst>
      </pc:sldChg>
      <pc:sldChg chg="modSp del mod ord modShow">
        <pc:chgData name="Rebecca Salles" userId="66a2db3d815e233f" providerId="LiveId" clId="{11ABB3F9-53FF-494B-9418-36F56E230C20}" dt="2021-01-19T23:54:51.171" v="6469" actId="47"/>
        <pc:sldMkLst>
          <pc:docMk/>
          <pc:sldMk cId="3829437210" sldId="1243"/>
        </pc:sldMkLst>
        <pc:graphicFrameChg chg="mod modGraphic">
          <ac:chgData name="Rebecca Salles" userId="66a2db3d815e233f" providerId="LiveId" clId="{11ABB3F9-53FF-494B-9418-36F56E230C20}" dt="2021-01-19T17:58:30.227" v="679" actId="20577"/>
          <ac:graphicFrameMkLst>
            <pc:docMk/>
            <pc:sldMk cId="3829437210" sldId="1243"/>
            <ac:graphicFrameMk id="2" creationId="{B7C355CC-C07D-43D2-9D11-67F64B6D755B}"/>
          </ac:graphicFrameMkLst>
        </pc:graphicFrameChg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3686756356" sldId="1245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353427346" sldId="1246"/>
        </pc:sldMkLst>
      </pc:sldChg>
      <pc:sldChg chg="delSp mod modNotesTx">
        <pc:chgData name="Rebecca Salles" userId="66a2db3d815e233f" providerId="LiveId" clId="{11ABB3F9-53FF-494B-9418-36F56E230C20}" dt="2021-01-19T23:56:02.368" v="6474" actId="6549"/>
        <pc:sldMkLst>
          <pc:docMk/>
          <pc:sldMk cId="2775487275" sldId="1247"/>
        </pc:sldMkLst>
        <pc:spChg chg="del">
          <ac:chgData name="Rebecca Salles" userId="66a2db3d815e233f" providerId="LiveId" clId="{11ABB3F9-53FF-494B-9418-36F56E230C20}" dt="2021-01-19T23:54:26.492" v="6468" actId="478"/>
          <ac:spMkLst>
            <pc:docMk/>
            <pc:sldMk cId="2775487275" sldId="1247"/>
            <ac:spMk id="11" creationId="{99E97F4D-8DC8-4CDE-AF82-7234C17D1DB2}"/>
          </ac:spMkLst>
        </pc:spChg>
      </pc:sldChg>
      <pc:sldChg chg="modSp mod modNotesTx">
        <pc:chgData name="Rebecca Salles" userId="66a2db3d815e233f" providerId="LiveId" clId="{11ABB3F9-53FF-494B-9418-36F56E230C20}" dt="2021-01-19T23:56:04.630" v="6475" actId="6549"/>
        <pc:sldMkLst>
          <pc:docMk/>
          <pc:sldMk cId="891219281" sldId="1248"/>
        </pc:sldMkLst>
        <pc:spChg chg="mod">
          <ac:chgData name="Rebecca Salles" userId="66a2db3d815e233f" providerId="LiveId" clId="{11ABB3F9-53FF-494B-9418-36F56E230C20}" dt="2021-01-19T19:24:23.872" v="1466" actId="20577"/>
          <ac:spMkLst>
            <pc:docMk/>
            <pc:sldMk cId="891219281" sldId="1248"/>
            <ac:spMk id="11" creationId="{E4919AD2-0C09-4175-85CB-E5EA485074BD}"/>
          </ac:spMkLst>
        </pc:spChg>
      </pc:sldChg>
      <pc:sldChg chg="modSp del mod ord modShow">
        <pc:chgData name="Rebecca Salles" userId="66a2db3d815e233f" providerId="LiveId" clId="{11ABB3F9-53FF-494B-9418-36F56E230C20}" dt="2021-01-19T23:54:51.171" v="6469" actId="47"/>
        <pc:sldMkLst>
          <pc:docMk/>
          <pc:sldMk cId="2295129968" sldId="1249"/>
        </pc:sldMkLst>
        <pc:spChg chg="mod">
          <ac:chgData name="Rebecca Salles" userId="66a2db3d815e233f" providerId="LiveId" clId="{11ABB3F9-53FF-494B-9418-36F56E230C20}" dt="2021-01-19T15:10:03.133" v="46" actId="20577"/>
          <ac:spMkLst>
            <pc:docMk/>
            <pc:sldMk cId="2295129968" sldId="1249"/>
            <ac:spMk id="11" creationId="{E4919AD2-0C09-4175-85CB-E5EA485074BD}"/>
          </ac:spMkLst>
        </pc:spChg>
      </pc:sldChg>
      <pc:sldChg chg="modSp mod modNotesTx">
        <pc:chgData name="Rebecca Salles" userId="66a2db3d815e233f" providerId="LiveId" clId="{11ABB3F9-53FF-494B-9418-36F56E230C20}" dt="2021-01-19T23:57:06.539" v="6497" actId="6549"/>
        <pc:sldMkLst>
          <pc:docMk/>
          <pc:sldMk cId="2747572324" sldId="1272"/>
        </pc:sldMkLst>
        <pc:spChg chg="mod">
          <ac:chgData name="Rebecca Salles" userId="66a2db3d815e233f" providerId="LiveId" clId="{11ABB3F9-53FF-494B-9418-36F56E230C20}" dt="2021-01-19T18:04:45.881" v="707" actId="1036"/>
          <ac:spMkLst>
            <pc:docMk/>
            <pc:sldMk cId="2747572324" sldId="1272"/>
            <ac:spMk id="3" creationId="{A2FFE37C-E335-4A91-8075-B70FE3D36010}"/>
          </ac:spMkLst>
        </pc:spChg>
        <pc:spChg chg="mod">
          <ac:chgData name="Rebecca Salles" userId="66a2db3d815e233f" providerId="LiveId" clId="{11ABB3F9-53FF-494B-9418-36F56E230C20}" dt="2021-01-19T23:53:57.813" v="6465" actId="20577"/>
          <ac:spMkLst>
            <pc:docMk/>
            <pc:sldMk cId="2747572324" sldId="1272"/>
            <ac:spMk id="13" creationId="{B45E6090-B17F-4C66-9698-08EF388AFCFD}"/>
          </ac:spMkLst>
        </pc:spChg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22459854" sldId="1276"/>
        </pc:sldMkLst>
      </pc:sldChg>
      <pc:sldChg chg="modSp del mod ord modShow">
        <pc:chgData name="Rebecca Salles" userId="66a2db3d815e233f" providerId="LiveId" clId="{11ABB3F9-53FF-494B-9418-36F56E230C20}" dt="2021-01-19T23:54:51.171" v="6469" actId="47"/>
        <pc:sldMkLst>
          <pc:docMk/>
          <pc:sldMk cId="116659593" sldId="1278"/>
        </pc:sldMkLst>
        <pc:spChg chg="mod">
          <ac:chgData name="Rebecca Salles" userId="66a2db3d815e233f" providerId="LiveId" clId="{11ABB3F9-53FF-494B-9418-36F56E230C20}" dt="2021-01-19T15:05:37.243" v="4"/>
          <ac:spMkLst>
            <pc:docMk/>
            <pc:sldMk cId="116659593" sldId="1278"/>
            <ac:spMk id="11" creationId="{E4919AD2-0C09-4175-85CB-E5EA485074BD}"/>
          </ac:spMkLst>
        </pc:spChg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218610057" sldId="1280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3827097897" sldId="1281"/>
        </pc:sldMkLst>
      </pc:sldChg>
      <pc:sldChg chg="add del mod ord modShow">
        <pc:chgData name="Rebecca Salles" userId="66a2db3d815e233f" providerId="LiveId" clId="{11ABB3F9-53FF-494B-9418-36F56E230C20}" dt="2021-01-19T23:54:51.171" v="6469" actId="47"/>
        <pc:sldMkLst>
          <pc:docMk/>
          <pc:sldMk cId="1380022768" sldId="1283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2756573484" sldId="1287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3040200027" sldId="1289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402693609" sldId="1290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712895646" sldId="1291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2118148853" sldId="1292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513006841" sldId="1298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724372098" sldId="1299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3773448415" sldId="1302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728098386" sldId="1303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3329525029" sldId="1305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2319961455" sldId="1307"/>
        </pc:sldMkLst>
      </pc:sldChg>
      <pc:sldChg chg="modSp del mod ord modShow">
        <pc:chgData name="Rebecca Salles" userId="66a2db3d815e233f" providerId="LiveId" clId="{11ABB3F9-53FF-494B-9418-36F56E230C20}" dt="2021-01-19T23:54:51.171" v="6469" actId="47"/>
        <pc:sldMkLst>
          <pc:docMk/>
          <pc:sldMk cId="4147739574" sldId="1313"/>
        </pc:sldMkLst>
        <pc:spChg chg="mod">
          <ac:chgData name="Rebecca Salles" userId="66a2db3d815e233f" providerId="LiveId" clId="{11ABB3F9-53FF-494B-9418-36F56E230C20}" dt="2021-01-19T17:58:54.400" v="690" actId="20577"/>
          <ac:spMkLst>
            <pc:docMk/>
            <pc:sldMk cId="4147739574" sldId="1313"/>
            <ac:spMk id="5" creationId="{569FAE8F-2D02-4788-B137-082698BA872D}"/>
          </ac:spMkLst>
        </pc:spChg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917057110" sldId="1315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1696244087" sldId="1316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3997981558" sldId="1317"/>
        </pc:sldMkLst>
      </pc:sldChg>
      <pc:sldChg chg="del mod ord modShow">
        <pc:chgData name="Rebecca Salles" userId="66a2db3d815e233f" providerId="LiveId" clId="{11ABB3F9-53FF-494B-9418-36F56E230C20}" dt="2021-01-19T23:54:51.171" v="6469" actId="47"/>
        <pc:sldMkLst>
          <pc:docMk/>
          <pc:sldMk cId="4072987638" sldId="1318"/>
        </pc:sldMkLst>
      </pc:sldChg>
      <pc:sldChg chg="modSp mod modNotesTx">
        <pc:chgData name="Rebecca Salles" userId="66a2db3d815e233f" providerId="LiveId" clId="{11ABB3F9-53FF-494B-9418-36F56E230C20}" dt="2021-01-19T23:56:06.445" v="6476" actId="6549"/>
        <pc:sldMkLst>
          <pc:docMk/>
          <pc:sldMk cId="207681511" sldId="1319"/>
        </pc:sldMkLst>
        <pc:spChg chg="mod">
          <ac:chgData name="Rebecca Salles" userId="66a2db3d815e233f" providerId="LiveId" clId="{11ABB3F9-53FF-494B-9418-36F56E230C20}" dt="2021-01-19T18:39:31.766" v="1178" actId="6549"/>
          <ac:spMkLst>
            <pc:docMk/>
            <pc:sldMk cId="207681511" sldId="1319"/>
            <ac:spMk id="11" creationId="{E4919AD2-0C09-4175-85CB-E5EA485074BD}"/>
          </ac:spMkLst>
        </pc:spChg>
      </pc:sldChg>
      <pc:sldChg chg="del">
        <pc:chgData name="Rebecca Salles" userId="66a2db3d815e233f" providerId="LiveId" clId="{11ABB3F9-53FF-494B-9418-36F56E230C20}" dt="2021-01-19T15:14:19.918" v="67" actId="47"/>
        <pc:sldMkLst>
          <pc:docMk/>
          <pc:sldMk cId="1316826180" sldId="1323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604386814" sldId="1324"/>
        </pc:sldMkLst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2142859452" sldId="1325"/>
        </pc:sldMkLst>
      </pc:sldChg>
      <pc:sldChg chg="delSp modSp mod modNotesTx">
        <pc:chgData name="Rebecca Salles" userId="66a2db3d815e233f" providerId="LiveId" clId="{11ABB3F9-53FF-494B-9418-36F56E230C20}" dt="2021-01-19T23:57:08.486" v="6498" actId="6549"/>
        <pc:sldMkLst>
          <pc:docMk/>
          <pc:sldMk cId="1626790816" sldId="1326"/>
        </pc:sldMkLst>
        <pc:spChg chg="del mod">
          <ac:chgData name="Rebecca Salles" userId="66a2db3d815e233f" providerId="LiveId" clId="{11ABB3F9-53FF-494B-9418-36F56E230C20}" dt="2021-01-19T23:54:20.731" v="6467" actId="478"/>
          <ac:spMkLst>
            <pc:docMk/>
            <pc:sldMk cId="1626790816" sldId="1326"/>
            <ac:spMk id="11" creationId="{99E97F4D-8DC8-4CDE-AF82-7234C17D1DB2}"/>
          </ac:spMkLst>
        </pc:spChg>
      </pc:sldChg>
      <pc:sldChg chg="addSp delSp modSp mod modNotesTx">
        <pc:chgData name="Rebecca Salles" userId="66a2db3d815e233f" providerId="LiveId" clId="{11ABB3F9-53FF-494B-9418-36F56E230C20}" dt="2021-02-26T19:24:23.835" v="12208" actId="20577"/>
        <pc:sldMkLst>
          <pc:docMk/>
          <pc:sldMk cId="1627691096" sldId="1331"/>
        </pc:sldMkLst>
        <pc:spChg chg="mod">
          <ac:chgData name="Rebecca Salles" userId="66a2db3d815e233f" providerId="LiveId" clId="{11ABB3F9-53FF-494B-9418-36F56E230C20}" dt="2021-02-26T19:24:23.835" v="12208" actId="20577"/>
          <ac:spMkLst>
            <pc:docMk/>
            <pc:sldMk cId="1627691096" sldId="1331"/>
            <ac:spMk id="7" creationId="{85B41EF4-8FCE-4766-BB6E-2DE90C0F399A}"/>
          </ac:spMkLst>
        </pc:spChg>
        <pc:spChg chg="del">
          <ac:chgData name="Rebecca Salles" userId="66a2db3d815e233f" providerId="LiveId" clId="{11ABB3F9-53FF-494B-9418-36F56E230C20}" dt="2021-01-19T17:53:27.257" v="556" actId="478"/>
          <ac:spMkLst>
            <pc:docMk/>
            <pc:sldMk cId="1627691096" sldId="1331"/>
            <ac:spMk id="13" creationId="{27057331-005F-49EF-90C2-512516217DED}"/>
          </ac:spMkLst>
        </pc:spChg>
        <pc:spChg chg="mod">
          <ac:chgData name="Rebecca Salles" userId="66a2db3d815e233f" providerId="LiveId" clId="{11ABB3F9-53FF-494B-9418-36F56E230C20}" dt="2021-01-19T23:53:38.947" v="6463" actId="20577"/>
          <ac:spMkLst>
            <pc:docMk/>
            <pc:sldMk cId="1627691096" sldId="1331"/>
            <ac:spMk id="15" creationId="{A357B88A-E253-4727-9CEB-BEE883F447A5}"/>
          </ac:spMkLst>
        </pc:spChg>
        <pc:spChg chg="add del mod">
          <ac:chgData name="Rebecca Salles" userId="66a2db3d815e233f" providerId="LiveId" clId="{11ABB3F9-53FF-494B-9418-36F56E230C20}" dt="2021-01-19T23:11:21.671" v="5859"/>
          <ac:spMkLst>
            <pc:docMk/>
            <pc:sldMk cId="1627691096" sldId="1331"/>
            <ac:spMk id="16" creationId="{3B240B3F-7E67-403D-B64D-CA4626D44580}"/>
          </ac:spMkLst>
        </pc:spChg>
        <pc:spChg chg="add del mod">
          <ac:chgData name="Rebecca Salles" userId="66a2db3d815e233f" providerId="LiveId" clId="{11ABB3F9-53FF-494B-9418-36F56E230C20}" dt="2021-01-19T23:11:51.003" v="5865" actId="478"/>
          <ac:spMkLst>
            <pc:docMk/>
            <pc:sldMk cId="1627691096" sldId="1331"/>
            <ac:spMk id="17" creationId="{8B6693E5-F378-4EF0-83CC-FB27965FCE0C}"/>
          </ac:spMkLst>
        </pc:spChg>
        <pc:picChg chg="del mod">
          <ac:chgData name="Rebecca Salles" userId="66a2db3d815e233f" providerId="LiveId" clId="{11ABB3F9-53FF-494B-9418-36F56E230C20}" dt="2021-01-19T19:12:58.841" v="1373" actId="478"/>
          <ac:picMkLst>
            <pc:docMk/>
            <pc:sldMk cId="1627691096" sldId="1331"/>
            <ac:picMk id="10" creationId="{8F5B9282-C59C-4E52-83ED-6542C3356017}"/>
          </ac:picMkLst>
        </pc:picChg>
        <pc:picChg chg="del">
          <ac:chgData name="Rebecca Salles" userId="66a2db3d815e233f" providerId="LiveId" clId="{11ABB3F9-53FF-494B-9418-36F56E230C20}" dt="2021-01-19T17:53:27.257" v="556" actId="478"/>
          <ac:picMkLst>
            <pc:docMk/>
            <pc:sldMk cId="1627691096" sldId="1331"/>
            <ac:picMk id="14" creationId="{ED6F46E8-1336-40C3-BD00-3E28319C168B}"/>
          </ac:picMkLst>
        </pc:picChg>
        <pc:cxnChg chg="del mod">
          <ac:chgData name="Rebecca Salles" userId="66a2db3d815e233f" providerId="LiveId" clId="{11ABB3F9-53FF-494B-9418-36F56E230C20}" dt="2021-01-19T23:11:53.631" v="5866" actId="478"/>
          <ac:cxnSpMkLst>
            <pc:docMk/>
            <pc:sldMk cId="1627691096" sldId="1331"/>
            <ac:cxnSpMk id="11" creationId="{36E5FA15-2EAD-4008-ACBE-8C1CA7746E85}"/>
          </ac:cxnSpMkLst>
        </pc:cxnChg>
      </pc:sldChg>
      <pc:sldChg chg="del">
        <pc:chgData name="Rebecca Salles" userId="66a2db3d815e233f" providerId="LiveId" clId="{11ABB3F9-53FF-494B-9418-36F56E230C20}" dt="2021-01-19T23:54:51.171" v="6469" actId="47"/>
        <pc:sldMkLst>
          <pc:docMk/>
          <pc:sldMk cId="638911397" sldId="1333"/>
        </pc:sldMkLst>
      </pc:sldChg>
      <pc:sldChg chg="del">
        <pc:chgData name="Rebecca Salles" userId="66a2db3d815e233f" providerId="LiveId" clId="{11ABB3F9-53FF-494B-9418-36F56E230C20}" dt="2021-01-19T23:55:19.916" v="6470" actId="47"/>
        <pc:sldMkLst>
          <pc:docMk/>
          <pc:sldMk cId="1350313798" sldId="1335"/>
        </pc:sldMkLst>
      </pc:sldChg>
      <pc:sldChg chg="del">
        <pc:chgData name="Rebecca Salles" userId="66a2db3d815e233f" providerId="LiveId" clId="{11ABB3F9-53FF-494B-9418-36F56E230C20}" dt="2021-01-19T23:55:24.474" v="6471" actId="47"/>
        <pc:sldMkLst>
          <pc:docMk/>
          <pc:sldMk cId="4034616646" sldId="1336"/>
        </pc:sldMkLst>
      </pc:sldChg>
      <pc:sldChg chg="addSp delSp modSp del mod">
        <pc:chgData name="Rebecca Salles" userId="66a2db3d815e233f" providerId="LiveId" clId="{11ABB3F9-53FF-494B-9418-36F56E230C20}" dt="2021-01-19T23:55:52.108" v="6473" actId="47"/>
        <pc:sldMkLst>
          <pc:docMk/>
          <pc:sldMk cId="718215353" sldId="1337"/>
        </pc:sldMkLst>
        <pc:spChg chg="ord">
          <ac:chgData name="Rebecca Salles" userId="66a2db3d815e233f" providerId="LiveId" clId="{11ABB3F9-53FF-494B-9418-36F56E230C20}" dt="2021-01-19T20:46:21.497" v="3852" actId="170"/>
          <ac:spMkLst>
            <pc:docMk/>
            <pc:sldMk cId="718215353" sldId="1337"/>
            <ac:spMk id="74" creationId="{87BA818E-830A-4FED-BFC3-73DB42D63C58}"/>
          </ac:spMkLst>
        </pc:spChg>
        <pc:grpChg chg="add mod ord">
          <ac:chgData name="Rebecca Salles" userId="66a2db3d815e233f" providerId="LiveId" clId="{11ABB3F9-53FF-494B-9418-36F56E230C20}" dt="2021-01-19T20:47:01.096" v="3854" actId="1035"/>
          <ac:grpSpMkLst>
            <pc:docMk/>
            <pc:sldMk cId="718215353" sldId="1337"/>
            <ac:grpSpMk id="10" creationId="{982D56F5-DEC2-46A0-B041-A02661173DA0}"/>
          </ac:grpSpMkLst>
        </pc:grpChg>
        <pc:picChg chg="del">
          <ac:chgData name="Rebecca Salles" userId="66a2db3d815e233f" providerId="LiveId" clId="{11ABB3F9-53FF-494B-9418-36F56E230C20}" dt="2021-01-19T20:40:54.255" v="3451" actId="478"/>
          <ac:picMkLst>
            <pc:docMk/>
            <pc:sldMk cId="718215353" sldId="1337"/>
            <ac:picMk id="64" creationId="{75759BFC-3D96-48B6-A6B4-5D8379CD74E8}"/>
          </ac:picMkLst>
        </pc:picChg>
        <pc:picChg chg="del">
          <ac:chgData name="Rebecca Salles" userId="66a2db3d815e233f" providerId="LiveId" clId="{11ABB3F9-53FF-494B-9418-36F56E230C20}" dt="2021-01-19T20:38:34.767" v="3404" actId="478"/>
          <ac:picMkLst>
            <pc:docMk/>
            <pc:sldMk cId="718215353" sldId="1337"/>
            <ac:picMk id="1026" creationId="{D13212EA-2802-4316-A99E-A4392432B93F}"/>
          </ac:picMkLst>
        </pc:picChg>
        <pc:cxnChg chg="add del mod">
          <ac:chgData name="Rebecca Salles" userId="66a2db3d815e233f" providerId="LiveId" clId="{11ABB3F9-53FF-494B-9418-36F56E230C20}" dt="2021-01-19T20:40:12.704" v="3411" actId="478"/>
          <ac:cxnSpMkLst>
            <pc:docMk/>
            <pc:sldMk cId="718215353" sldId="1337"/>
            <ac:cxnSpMk id="28" creationId="{1A2ABDB8-8426-4457-8A79-3F10BF99D047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29" creationId="{365C6ADF-D528-46FB-AF24-922D945307B9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38" creationId="{F69CF427-D418-4CD7-850D-B463C510D8A4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41" creationId="{8E4AA7B0-E1D9-4445-A0D7-E1556157EBAC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42" creationId="{AC3C53AD-DB7A-4736-B7E5-2FB5C03DD4E4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43" creationId="{A7399772-32D6-466E-9639-1FCF0F67422C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44" creationId="{E7987B52-65DA-44CB-AA5C-8239F35A7A6D}"/>
          </ac:cxnSpMkLst>
        </pc:cxnChg>
        <pc:cxnChg chg="add mod">
          <ac:chgData name="Rebecca Salles" userId="66a2db3d815e233f" providerId="LiveId" clId="{11ABB3F9-53FF-494B-9418-36F56E230C20}" dt="2021-01-19T20:46:01.295" v="3817" actId="164"/>
          <ac:cxnSpMkLst>
            <pc:docMk/>
            <pc:sldMk cId="718215353" sldId="1337"/>
            <ac:cxnSpMk id="45" creationId="{5CF39E61-C6FB-44BB-BB7B-95DA750B7D24}"/>
          </ac:cxnSpMkLst>
        </pc:cxnChg>
      </pc:sldChg>
      <pc:sldChg chg="modSp del mod">
        <pc:chgData name="Rebecca Salles" userId="66a2db3d815e233f" providerId="LiveId" clId="{11ABB3F9-53FF-494B-9418-36F56E230C20}" dt="2021-01-19T23:55:51.515" v="6472" actId="47"/>
        <pc:sldMkLst>
          <pc:docMk/>
          <pc:sldMk cId="785683678" sldId="1338"/>
        </pc:sldMkLst>
        <pc:spChg chg="mod ord">
          <ac:chgData name="Rebecca Salles" userId="66a2db3d815e233f" providerId="LiveId" clId="{11ABB3F9-53FF-494B-9418-36F56E230C20}" dt="2021-01-19T20:47:36.198" v="3857" actId="108"/>
          <ac:spMkLst>
            <pc:docMk/>
            <pc:sldMk cId="785683678" sldId="1338"/>
            <ac:spMk id="61" creationId="{F588A139-FA89-4FB7-B957-EAD5D6AC1B81}"/>
          </ac:spMkLst>
        </pc:spChg>
        <pc:cxnChg chg="ord">
          <ac:chgData name="Rebecca Salles" userId="66a2db3d815e233f" providerId="LiveId" clId="{11ABB3F9-53FF-494B-9418-36F56E230C20}" dt="2021-01-19T20:47:27.828" v="3856" actId="167"/>
          <ac:cxnSpMkLst>
            <pc:docMk/>
            <pc:sldMk cId="785683678" sldId="1338"/>
            <ac:cxnSpMk id="60" creationId="{2E6B5E54-BC04-471D-9940-EF449B8C6E48}"/>
          </ac:cxnSpMkLst>
        </pc:cxnChg>
      </pc:sldChg>
      <pc:sldChg chg="delSp modSp del mod ord">
        <pc:chgData name="Rebecca Salles" userId="66a2db3d815e233f" providerId="LiveId" clId="{11ABB3F9-53FF-494B-9418-36F56E230C20}" dt="2021-01-19T17:32:08.158" v="213" actId="47"/>
        <pc:sldMkLst>
          <pc:docMk/>
          <pc:sldMk cId="1326656638" sldId="1339"/>
        </pc:sldMkLst>
        <pc:spChg chg="del mod">
          <ac:chgData name="Rebecca Salles" userId="66a2db3d815e233f" providerId="LiveId" clId="{11ABB3F9-53FF-494B-9418-36F56E230C20}" dt="2021-01-19T17:32:01.806" v="211" actId="21"/>
          <ac:spMkLst>
            <pc:docMk/>
            <pc:sldMk cId="1326656638" sldId="1339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17:21:06.756" v="86" actId="20577"/>
          <ac:spMkLst>
            <pc:docMk/>
            <pc:sldMk cId="1326656638" sldId="1339"/>
            <ac:spMk id="10" creationId="{793225F8-65C1-4E6A-B066-20F661C6A5F9}"/>
          </ac:spMkLst>
        </pc:spChg>
        <pc:spChg chg="mod">
          <ac:chgData name="Rebecca Salles" userId="66a2db3d815e233f" providerId="LiveId" clId="{11ABB3F9-53FF-494B-9418-36F56E230C20}" dt="2021-01-19T17:32:06.668" v="212" actId="1076"/>
          <ac:spMkLst>
            <pc:docMk/>
            <pc:sldMk cId="1326656638" sldId="1339"/>
            <ac:spMk id="42" creationId="{B61C23A7-D856-4981-A8B2-14114787A681}"/>
          </ac:spMkLst>
        </pc:spChg>
        <pc:spChg chg="mod">
          <ac:chgData name="Rebecca Salles" userId="66a2db3d815e233f" providerId="LiveId" clId="{11ABB3F9-53FF-494B-9418-36F56E230C20}" dt="2021-01-19T17:32:06.668" v="212" actId="1076"/>
          <ac:spMkLst>
            <pc:docMk/>
            <pc:sldMk cId="1326656638" sldId="1339"/>
            <ac:spMk id="43" creationId="{0D115EF3-A9E8-4206-99AA-1BCFD845583C}"/>
          </ac:spMkLst>
        </pc:spChg>
        <pc:spChg chg="mod">
          <ac:chgData name="Rebecca Salles" userId="66a2db3d815e233f" providerId="LiveId" clId="{11ABB3F9-53FF-494B-9418-36F56E230C20}" dt="2021-01-19T17:32:06.668" v="212" actId="1076"/>
          <ac:spMkLst>
            <pc:docMk/>
            <pc:sldMk cId="1326656638" sldId="1339"/>
            <ac:spMk id="44" creationId="{B6577F22-9768-444D-A148-033FF4C27F60}"/>
          </ac:spMkLst>
        </pc:spChg>
        <pc:picChg chg="mod">
          <ac:chgData name="Rebecca Salles" userId="66a2db3d815e233f" providerId="LiveId" clId="{11ABB3F9-53FF-494B-9418-36F56E230C20}" dt="2021-01-19T17:32:06.668" v="212" actId="1076"/>
          <ac:picMkLst>
            <pc:docMk/>
            <pc:sldMk cId="1326656638" sldId="1339"/>
            <ac:picMk id="4" creationId="{618190B8-A3ED-462D-8881-07CEF62A75CE}"/>
          </ac:picMkLst>
        </pc:picChg>
        <pc:picChg chg="mod">
          <ac:chgData name="Rebecca Salles" userId="66a2db3d815e233f" providerId="LiveId" clId="{11ABB3F9-53FF-494B-9418-36F56E230C20}" dt="2021-01-19T17:32:06.668" v="212" actId="1076"/>
          <ac:picMkLst>
            <pc:docMk/>
            <pc:sldMk cId="1326656638" sldId="1339"/>
            <ac:picMk id="35" creationId="{7C00B746-241E-4BF4-A3CB-D289E9D6FE00}"/>
          </ac:picMkLst>
        </pc:picChg>
      </pc:sldChg>
      <pc:sldChg chg="addSp delSp modSp add mod ord modNotesTx">
        <pc:chgData name="Rebecca Salles" userId="66a2db3d815e233f" providerId="LiveId" clId="{11ABB3F9-53FF-494B-9418-36F56E230C20}" dt="2021-01-20T13:18:58.524" v="7561" actId="113"/>
        <pc:sldMkLst>
          <pc:docMk/>
          <pc:sldMk cId="3960768475" sldId="1340"/>
        </pc:sldMkLst>
        <pc:spChg chg="del mod">
          <ac:chgData name="Rebecca Salles" userId="66a2db3d815e233f" providerId="LiveId" clId="{11ABB3F9-53FF-494B-9418-36F56E230C20}" dt="2021-01-19T17:32:10.866" v="214" actId="478"/>
          <ac:spMkLst>
            <pc:docMk/>
            <pc:sldMk cId="3960768475" sldId="1340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21:01:12.426" v="4073" actId="20577"/>
          <ac:spMkLst>
            <pc:docMk/>
            <pc:sldMk cId="3960768475" sldId="1340"/>
            <ac:spMk id="10" creationId="{793225F8-65C1-4E6A-B066-20F661C6A5F9}"/>
          </ac:spMkLst>
        </pc:spChg>
        <pc:spChg chg="add del mod">
          <ac:chgData name="Rebecca Salles" userId="66a2db3d815e233f" providerId="LiveId" clId="{11ABB3F9-53FF-494B-9418-36F56E230C20}" dt="2021-01-19T17:35:28.992" v="301" actId="478"/>
          <ac:spMkLst>
            <pc:docMk/>
            <pc:sldMk cId="3960768475" sldId="1340"/>
            <ac:spMk id="13" creationId="{7125749F-2DD1-49D1-A6E6-1E2623C86C3C}"/>
          </ac:spMkLst>
        </pc:spChg>
        <pc:spChg chg="add mod">
          <ac:chgData name="Rebecca Salles" userId="66a2db3d815e233f" providerId="LiveId" clId="{11ABB3F9-53FF-494B-9418-36F56E230C20}" dt="2021-01-20T12:57:27.592" v="6857" actId="6549"/>
          <ac:spMkLst>
            <pc:docMk/>
            <pc:sldMk cId="3960768475" sldId="1340"/>
            <ac:spMk id="14" creationId="{19ADEB5D-7015-4B53-9DD1-012241A32540}"/>
          </ac:spMkLst>
        </pc:spChg>
        <pc:spChg chg="add del mod">
          <ac:chgData name="Rebecca Salles" userId="66a2db3d815e233f" providerId="LiveId" clId="{11ABB3F9-53FF-494B-9418-36F56E230C20}" dt="2021-01-19T20:50:20.006" v="3882" actId="478"/>
          <ac:spMkLst>
            <pc:docMk/>
            <pc:sldMk cId="3960768475" sldId="1340"/>
            <ac:spMk id="16" creationId="{687F7716-8500-4524-BB3C-6B976FB5852D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27" creationId="{2DCA7551-94B6-46BC-A59D-868C2E44D6DA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28" creationId="{3579DCBF-724C-4758-ACC0-D76F1AACA7BC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0" creationId="{8D2ED857-93F6-47F3-8D40-3A448E1EBB08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1" creationId="{BE4CF7D7-4C09-475C-A5D3-0FB2493CD1B7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2" creationId="{C4CD98C8-38E4-44D8-97EA-35152BA1BE42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3" creationId="{0585C3D0-F3D9-45F3-9078-ADD529FCBD87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4" creationId="{C4B94B24-D8FF-48A7-B8B7-20232B51E170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36" creationId="{822A4217-F119-4F51-B736-4FD1F1C1ECF5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41" creationId="{FC1D3EE0-53DD-47AD-AE5E-2E43F51F5B35}"/>
          </ac:spMkLst>
        </pc:spChg>
        <pc:spChg chg="mod">
          <ac:chgData name="Rebecca Salles" userId="66a2db3d815e233f" providerId="LiveId" clId="{11ABB3F9-53FF-494B-9418-36F56E230C20}" dt="2021-01-19T17:21:39.693" v="91" actId="164"/>
          <ac:spMkLst>
            <pc:docMk/>
            <pc:sldMk cId="3960768475" sldId="1340"/>
            <ac:spMk id="42" creationId="{B61C23A7-D856-4981-A8B2-14114787A681}"/>
          </ac:spMkLst>
        </pc:spChg>
        <pc:spChg chg="mod">
          <ac:chgData name="Rebecca Salles" userId="66a2db3d815e233f" providerId="LiveId" clId="{11ABB3F9-53FF-494B-9418-36F56E230C20}" dt="2021-01-19T17:22:21.069" v="101" actId="20577"/>
          <ac:spMkLst>
            <pc:docMk/>
            <pc:sldMk cId="3960768475" sldId="1340"/>
            <ac:spMk id="43" creationId="{0D115EF3-A9E8-4206-99AA-1BCFD845583C}"/>
          </ac:spMkLst>
        </pc:spChg>
        <pc:spChg chg="mod">
          <ac:chgData name="Rebecca Salles" userId="66a2db3d815e233f" providerId="LiveId" clId="{11ABB3F9-53FF-494B-9418-36F56E230C20}" dt="2021-01-19T17:21:39.693" v="91" actId="164"/>
          <ac:spMkLst>
            <pc:docMk/>
            <pc:sldMk cId="3960768475" sldId="1340"/>
            <ac:spMk id="44" creationId="{B6577F22-9768-444D-A148-033FF4C27F60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45" creationId="{F8447403-F07D-4D92-9940-25661E67D8D6}"/>
          </ac:spMkLst>
        </pc:spChg>
        <pc:spChg chg="add del mod">
          <ac:chgData name="Rebecca Salles" userId="66a2db3d815e233f" providerId="LiveId" clId="{11ABB3F9-53FF-494B-9418-36F56E230C20}" dt="2021-01-19T20:48:36.709" v="3859"/>
          <ac:spMkLst>
            <pc:docMk/>
            <pc:sldMk cId="3960768475" sldId="1340"/>
            <ac:spMk id="48" creationId="{943118D5-A4A1-4FC1-98A4-599651ED015B}"/>
          </ac:spMkLst>
        </pc:spChg>
        <pc:grpChg chg="add mod">
          <ac:chgData name="Rebecca Salles" userId="66a2db3d815e233f" providerId="LiveId" clId="{11ABB3F9-53FF-494B-9418-36F56E230C20}" dt="2021-01-20T12:54:16.049" v="6840" actId="1038"/>
          <ac:grpSpMkLst>
            <pc:docMk/>
            <pc:sldMk cId="3960768475" sldId="1340"/>
            <ac:grpSpMk id="2" creationId="{50AF0D32-B4CA-4EFF-B88A-6C66C475B821}"/>
          </ac:grpSpMkLst>
        </pc:grpChg>
        <pc:grpChg chg="add del mod">
          <ac:chgData name="Rebecca Salles" userId="66a2db3d815e233f" providerId="LiveId" clId="{11ABB3F9-53FF-494B-9418-36F56E230C20}" dt="2021-01-19T20:48:36.709" v="3859"/>
          <ac:grpSpMkLst>
            <pc:docMk/>
            <pc:sldMk cId="3960768475" sldId="1340"/>
            <ac:grpSpMk id="17" creationId="{BBA498D9-C98A-4210-8589-061DAB307DAE}"/>
          </ac:grpSpMkLst>
        </pc:grpChg>
        <pc:picChg chg="mod">
          <ac:chgData name="Rebecca Salles" userId="66a2db3d815e233f" providerId="LiveId" clId="{11ABB3F9-53FF-494B-9418-36F56E230C20}" dt="2021-01-19T20:50:13.559" v="3881" actId="1038"/>
          <ac:picMkLst>
            <pc:docMk/>
            <pc:sldMk cId="3960768475" sldId="1340"/>
            <ac:picMk id="4" creationId="{618190B8-A3ED-462D-8881-07CEF62A75CE}"/>
          </ac:picMkLst>
        </pc:picChg>
        <pc:picChg chg="add del mod modCrop">
          <ac:chgData name="Rebecca Salles" userId="66a2db3d815e233f" providerId="LiveId" clId="{11ABB3F9-53FF-494B-9418-36F56E230C20}" dt="2021-01-19T20:48:54.469" v="3864" actId="21"/>
          <ac:picMkLst>
            <pc:docMk/>
            <pc:sldMk cId="3960768475" sldId="1340"/>
            <ac:picMk id="6" creationId="{0E9F262D-B40B-4F1A-9A69-A92E71E0BEA6}"/>
          </ac:picMkLst>
        </pc:picChg>
        <pc:picChg chg="add del mod">
          <ac:chgData name="Rebecca Salles" userId="66a2db3d815e233f" providerId="LiveId" clId="{11ABB3F9-53FF-494B-9418-36F56E230C20}" dt="2021-01-19T20:48:36.709" v="3859"/>
          <ac:picMkLst>
            <pc:docMk/>
            <pc:sldMk cId="3960768475" sldId="1340"/>
            <ac:picMk id="26" creationId="{CC855A62-221E-4275-B6F3-D916D00643E7}"/>
          </ac:picMkLst>
        </pc:picChg>
        <pc:picChg chg="mod">
          <ac:chgData name="Rebecca Salles" userId="66a2db3d815e233f" providerId="LiveId" clId="{11ABB3F9-53FF-494B-9418-36F56E230C20}" dt="2021-01-19T17:21:39.693" v="91" actId="164"/>
          <ac:picMkLst>
            <pc:docMk/>
            <pc:sldMk cId="3960768475" sldId="1340"/>
            <ac:picMk id="35" creationId="{7C00B746-241E-4BF4-A3CB-D289E9D6FE00}"/>
          </ac:picMkLst>
        </pc:picChg>
        <pc:picChg chg="add del mod">
          <ac:chgData name="Rebecca Salles" userId="66a2db3d815e233f" providerId="LiveId" clId="{11ABB3F9-53FF-494B-9418-36F56E230C20}" dt="2021-01-19T20:48:36.709" v="3859"/>
          <ac:picMkLst>
            <pc:docMk/>
            <pc:sldMk cId="3960768475" sldId="1340"/>
            <ac:picMk id="39" creationId="{4CCD321B-5466-4193-82BD-E218B425DFFB}"/>
          </ac:picMkLst>
        </pc:pic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18" creationId="{097AA259-CC8A-40F4-A63B-70266C024156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19" creationId="{26ADE9A5-CC29-4B6B-8E23-5C6082B8A040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20" creationId="{05094D68-F270-4B01-8918-8D80A13812A0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21" creationId="{3B745A01-2715-4CF3-AE4E-3F02C8D81E60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22" creationId="{AF7F2AED-87AD-43F9-9927-851952EEBD68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23" creationId="{7B2E2E27-3056-4BEE-B527-0487EA528F06}"/>
          </ac:cxnSpMkLst>
        </pc:cxnChg>
        <pc:cxnChg chg="mod">
          <ac:chgData name="Rebecca Salles" userId="66a2db3d815e233f" providerId="LiveId" clId="{11ABB3F9-53FF-494B-9418-36F56E230C20}" dt="2021-01-19T20:48:34.545" v="3858"/>
          <ac:cxnSpMkLst>
            <pc:docMk/>
            <pc:sldMk cId="3960768475" sldId="1340"/>
            <ac:cxnSpMk id="24" creationId="{F948B45B-C00C-4AED-8CE4-95AB29619C33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25" creationId="{8E8B3B6F-4E45-4154-B78C-69E6AC5371CB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29" creationId="{38A3574C-FC8D-46F1-91DE-D7DB2A664013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37" creationId="{2CA46904-7FD5-45E5-A77C-D4CBBF784E13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38" creationId="{2B691871-37D9-4454-8B7B-66D92FF7C76D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40" creationId="{EF9B1989-3E12-40D0-B142-384FA56ED98F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46" creationId="{6942A1DF-2C80-4CE5-884D-267AE78D0E7C}"/>
          </ac:cxnSpMkLst>
        </pc:cxnChg>
        <pc:cxnChg chg="add del mod">
          <ac:chgData name="Rebecca Salles" userId="66a2db3d815e233f" providerId="LiveId" clId="{11ABB3F9-53FF-494B-9418-36F56E230C20}" dt="2021-01-19T20:48:36.709" v="3859"/>
          <ac:cxnSpMkLst>
            <pc:docMk/>
            <pc:sldMk cId="3960768475" sldId="1340"/>
            <ac:cxnSpMk id="47" creationId="{7DAF7990-333D-43DB-853B-F0E17FA5ACD9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1-19T23:59:14.501" v="6504" actId="15"/>
        <pc:sldMkLst>
          <pc:docMk/>
          <pc:sldMk cId="3665260066" sldId="1341"/>
        </pc:sldMkLst>
        <pc:spChg chg="mod">
          <ac:chgData name="Rebecca Salles" userId="66a2db3d815e233f" providerId="LiveId" clId="{11ABB3F9-53FF-494B-9418-36F56E230C20}" dt="2021-01-19T23:59:14.501" v="6504" actId="15"/>
          <ac:spMkLst>
            <pc:docMk/>
            <pc:sldMk cId="3665260066" sldId="1341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19:21:02.562" v="1392" actId="20577"/>
          <ac:spMkLst>
            <pc:docMk/>
            <pc:sldMk cId="3665260066" sldId="1341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1-19T20:02:12.900" v="2614" actId="404"/>
          <ac:spMkLst>
            <pc:docMk/>
            <pc:sldMk cId="3665260066" sldId="1341"/>
            <ac:spMk id="13" creationId="{01C172A2-FA9A-4189-95D6-27ACF73C067E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16" creationId="{B358604C-C2BB-44A1-8BA1-2F60597DD367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17" creationId="{6153E4C8-AB50-463A-8DC7-EE816D52CAB8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19" creationId="{74AE9404-D612-42EC-9784-70ABDEDC429D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20" creationId="{B9D27FCE-C11F-42E7-B356-31C442186565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23" creationId="{9D96F67B-2674-401F-AFFE-70996AE4B42D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26" creationId="{27D6D321-B60D-482B-BF1E-5F6E1A6CB259}"/>
          </ac:spMkLst>
        </pc:spChg>
        <pc:spChg chg="mod">
          <ac:chgData name="Rebecca Salles" userId="66a2db3d815e233f" providerId="LiveId" clId="{11ABB3F9-53FF-494B-9418-36F56E230C20}" dt="2021-01-19T19:40:30.031" v="2169" actId="1035"/>
          <ac:spMkLst>
            <pc:docMk/>
            <pc:sldMk cId="3665260066" sldId="1341"/>
            <ac:spMk id="28" creationId="{775AE429-5C0B-440E-9D80-D5FB803F7A19}"/>
          </ac:spMkLst>
        </pc:spChg>
        <pc:spChg chg="mod">
          <ac:chgData name="Rebecca Salles" userId="66a2db3d815e233f" providerId="LiveId" clId="{11ABB3F9-53FF-494B-9418-36F56E230C20}" dt="2021-01-19T19:40:30.031" v="2169" actId="1035"/>
          <ac:spMkLst>
            <pc:docMk/>
            <pc:sldMk cId="3665260066" sldId="1341"/>
            <ac:spMk id="29" creationId="{61BF1CE0-2E5C-412E-93A8-F38D60B9080A}"/>
          </ac:spMkLst>
        </pc:spChg>
        <pc:spChg chg="mod">
          <ac:chgData name="Rebecca Salles" userId="66a2db3d815e233f" providerId="LiveId" clId="{11ABB3F9-53FF-494B-9418-36F56E230C20}" dt="2021-01-19T19:40:30.031" v="2169" actId="1035"/>
          <ac:spMkLst>
            <pc:docMk/>
            <pc:sldMk cId="3665260066" sldId="1341"/>
            <ac:spMk id="30" creationId="{ACB7BA93-FEF8-4F69-B43A-0030D8B2D821}"/>
          </ac:spMkLst>
        </pc:spChg>
        <pc:spChg chg="mod">
          <ac:chgData name="Rebecca Salles" userId="66a2db3d815e233f" providerId="LiveId" clId="{11ABB3F9-53FF-494B-9418-36F56E230C20}" dt="2021-01-19T19:40:30.031" v="2169" actId="1035"/>
          <ac:spMkLst>
            <pc:docMk/>
            <pc:sldMk cId="3665260066" sldId="1341"/>
            <ac:spMk id="31" creationId="{6E692A2D-C11E-4AB8-840D-6318BD9E80C8}"/>
          </ac:spMkLst>
        </pc:spChg>
        <pc:spChg chg="mod">
          <ac:chgData name="Rebecca Salles" userId="66a2db3d815e233f" providerId="LiveId" clId="{11ABB3F9-53FF-494B-9418-36F56E230C20}" dt="2021-01-19T19:38:50.649" v="2108" actId="113"/>
          <ac:spMkLst>
            <pc:docMk/>
            <pc:sldMk cId="3665260066" sldId="1341"/>
            <ac:spMk id="32" creationId="{2E0FF21C-C568-465A-9A80-A176C5869E2F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33" creationId="{5A92A05C-71AD-48C9-84AE-067A623E72E4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34" creationId="{12B44BED-EFED-4062-9744-6F159D3C3237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36" creationId="{A17EE672-FD39-4995-98CA-7230C0471AF1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37" creationId="{7758E735-12B2-4E94-84F0-18D3F76E4BA4}"/>
          </ac:spMkLst>
        </pc:spChg>
        <pc:spChg chg="mod">
          <ac:chgData name="Rebecca Salles" userId="66a2db3d815e233f" providerId="LiveId" clId="{11ABB3F9-53FF-494B-9418-36F56E230C20}" dt="2021-01-19T19:36:47.302" v="2103"/>
          <ac:spMkLst>
            <pc:docMk/>
            <pc:sldMk cId="3665260066" sldId="1341"/>
            <ac:spMk id="38" creationId="{A55FACD2-4D59-4768-AC15-25B8BA441763}"/>
          </ac:spMkLst>
        </pc:spChg>
        <pc:spChg chg="del">
          <ac:chgData name="Rebecca Salles" userId="66a2db3d815e233f" providerId="LiveId" clId="{11ABB3F9-53FF-494B-9418-36F56E230C20}" dt="2021-01-19T17:24:32.147" v="112" actId="478"/>
          <ac:spMkLst>
            <pc:docMk/>
            <pc:sldMk cId="3665260066" sldId="1341"/>
            <ac:spMk id="42" creationId="{B61C23A7-D856-4981-A8B2-14114787A681}"/>
          </ac:spMkLst>
        </pc:spChg>
        <pc:spChg chg="del">
          <ac:chgData name="Rebecca Salles" userId="66a2db3d815e233f" providerId="LiveId" clId="{11ABB3F9-53FF-494B-9418-36F56E230C20}" dt="2021-01-19T17:24:32.147" v="112" actId="478"/>
          <ac:spMkLst>
            <pc:docMk/>
            <pc:sldMk cId="3665260066" sldId="1341"/>
            <ac:spMk id="43" creationId="{0D115EF3-A9E8-4206-99AA-1BCFD845583C}"/>
          </ac:spMkLst>
        </pc:spChg>
        <pc:spChg chg="del">
          <ac:chgData name="Rebecca Salles" userId="66a2db3d815e233f" providerId="LiveId" clId="{11ABB3F9-53FF-494B-9418-36F56E230C20}" dt="2021-01-19T17:24:32.147" v="112" actId="478"/>
          <ac:spMkLst>
            <pc:docMk/>
            <pc:sldMk cId="3665260066" sldId="1341"/>
            <ac:spMk id="44" creationId="{B6577F22-9768-444D-A148-033FF4C27F60}"/>
          </ac:spMkLst>
        </pc:spChg>
        <pc:grpChg chg="add mod">
          <ac:chgData name="Rebecca Salles" userId="66a2db3d815e233f" providerId="LiveId" clId="{11ABB3F9-53FF-494B-9418-36F56E230C20}" dt="2021-01-19T19:49:43.044" v="2338" actId="1035"/>
          <ac:grpSpMkLst>
            <pc:docMk/>
            <pc:sldMk cId="3665260066" sldId="1341"/>
            <ac:grpSpMk id="14" creationId="{ABF8927F-0A5D-4CC8-A965-FD5C9898A7D1}"/>
          </ac:grpSpMkLst>
        </pc:grpChg>
        <pc:picChg chg="del">
          <ac:chgData name="Rebecca Salles" userId="66a2db3d815e233f" providerId="LiveId" clId="{11ABB3F9-53FF-494B-9418-36F56E230C20}" dt="2021-01-19T17:24:32.147" v="112" actId="478"/>
          <ac:picMkLst>
            <pc:docMk/>
            <pc:sldMk cId="3665260066" sldId="1341"/>
            <ac:picMk id="4" creationId="{618190B8-A3ED-462D-8881-07CEF62A75CE}"/>
          </ac:picMkLst>
        </pc:picChg>
        <pc:picChg chg="mod">
          <ac:chgData name="Rebecca Salles" userId="66a2db3d815e233f" providerId="LiveId" clId="{11ABB3F9-53FF-494B-9418-36F56E230C20}" dt="2021-01-19T20:24:25.180" v="3025" actId="108"/>
          <ac:picMkLst>
            <pc:docMk/>
            <pc:sldMk cId="3665260066" sldId="1341"/>
            <ac:picMk id="15" creationId="{AC009C37-36F0-4CDE-85A9-B816F81BF159}"/>
          </ac:picMkLst>
        </pc:picChg>
        <pc:picChg chg="del">
          <ac:chgData name="Rebecca Salles" userId="66a2db3d815e233f" providerId="LiveId" clId="{11ABB3F9-53FF-494B-9418-36F56E230C20}" dt="2021-01-19T17:24:32.147" v="112" actId="478"/>
          <ac:picMkLst>
            <pc:docMk/>
            <pc:sldMk cId="3665260066" sldId="1341"/>
            <ac:picMk id="35" creationId="{7C00B746-241E-4BF4-A3CB-D289E9D6FE00}"/>
          </ac:picMkLst>
        </pc:picChg>
        <pc:cxnChg chg="mod">
          <ac:chgData name="Rebecca Salles" userId="66a2db3d815e233f" providerId="LiveId" clId="{11ABB3F9-53FF-494B-9418-36F56E230C20}" dt="2021-01-19T20:25:08.151" v="3032" actId="108"/>
          <ac:cxnSpMkLst>
            <pc:docMk/>
            <pc:sldMk cId="3665260066" sldId="1341"/>
            <ac:cxnSpMk id="18" creationId="{FE2EF274-D867-43E9-BFD3-915E35DAA517}"/>
          </ac:cxnSpMkLst>
        </pc:cxnChg>
        <pc:cxnChg chg="mod">
          <ac:chgData name="Rebecca Salles" userId="66a2db3d815e233f" providerId="LiveId" clId="{11ABB3F9-53FF-494B-9418-36F56E230C20}" dt="2021-01-19T20:24:54.932" v="3030" actId="108"/>
          <ac:cxnSpMkLst>
            <pc:docMk/>
            <pc:sldMk cId="3665260066" sldId="1341"/>
            <ac:cxnSpMk id="21" creationId="{B6DCE49A-9989-451E-A4F6-343D7490FA0F}"/>
          </ac:cxnSpMkLst>
        </pc:cxnChg>
        <pc:cxnChg chg="mod">
          <ac:chgData name="Rebecca Salles" userId="66a2db3d815e233f" providerId="LiveId" clId="{11ABB3F9-53FF-494B-9418-36F56E230C20}" dt="2021-01-19T20:24:50.752" v="3029" actId="108"/>
          <ac:cxnSpMkLst>
            <pc:docMk/>
            <pc:sldMk cId="3665260066" sldId="1341"/>
            <ac:cxnSpMk id="22" creationId="{0A44EC54-54A9-40D0-B9AE-7F4175686059}"/>
          </ac:cxnSpMkLst>
        </pc:cxnChg>
        <pc:cxnChg chg="del mod">
          <ac:chgData name="Rebecca Salles" userId="66a2db3d815e233f" providerId="LiveId" clId="{11ABB3F9-53FF-494B-9418-36F56E230C20}" dt="2021-01-19T20:25:02.900" v="3031" actId="21"/>
          <ac:cxnSpMkLst>
            <pc:docMk/>
            <pc:sldMk cId="3665260066" sldId="1341"/>
            <ac:cxnSpMk id="24" creationId="{DFE4FEF6-8109-4A01-93F6-7457F71E9696}"/>
          </ac:cxnSpMkLst>
        </pc:cxnChg>
        <pc:cxnChg chg="mod">
          <ac:chgData name="Rebecca Salles" userId="66a2db3d815e233f" providerId="LiveId" clId="{11ABB3F9-53FF-494B-9418-36F56E230C20}" dt="2021-01-19T19:36:47.302" v="2103"/>
          <ac:cxnSpMkLst>
            <pc:docMk/>
            <pc:sldMk cId="3665260066" sldId="1341"/>
            <ac:cxnSpMk id="25" creationId="{776FE03E-AE48-40B8-8A31-74F3ACBF488D}"/>
          </ac:cxnSpMkLst>
        </pc:cxnChg>
        <pc:cxnChg chg="mod">
          <ac:chgData name="Rebecca Salles" userId="66a2db3d815e233f" providerId="LiveId" clId="{11ABB3F9-53FF-494B-9418-36F56E230C20}" dt="2021-01-19T20:24:41.363" v="3028" actId="693"/>
          <ac:cxnSpMkLst>
            <pc:docMk/>
            <pc:sldMk cId="3665260066" sldId="1341"/>
            <ac:cxnSpMk id="27" creationId="{4CC3330C-F702-4164-B3AF-87905DC055F2}"/>
          </ac:cxnSpMkLst>
        </pc:cxnChg>
        <pc:cxnChg chg="mod">
          <ac:chgData name="Rebecca Salles" userId="66a2db3d815e233f" providerId="LiveId" clId="{11ABB3F9-53FF-494B-9418-36F56E230C20}" dt="2021-01-19T19:36:47.302" v="2103"/>
          <ac:cxnSpMkLst>
            <pc:docMk/>
            <pc:sldMk cId="3665260066" sldId="1341"/>
            <ac:cxnSpMk id="39" creationId="{662CEFA1-CD52-437A-9F5D-0091F5740635}"/>
          </ac:cxnSpMkLst>
        </pc:cxnChg>
        <pc:cxnChg chg="mod">
          <ac:chgData name="Rebecca Salles" userId="66a2db3d815e233f" providerId="LiveId" clId="{11ABB3F9-53FF-494B-9418-36F56E230C20}" dt="2021-01-19T19:36:47.302" v="2103"/>
          <ac:cxnSpMkLst>
            <pc:docMk/>
            <pc:sldMk cId="3665260066" sldId="1341"/>
            <ac:cxnSpMk id="40" creationId="{65E91E00-302C-42BC-837A-8EEE82B00DCC}"/>
          </ac:cxnSpMkLst>
        </pc:cxnChg>
        <pc:cxnChg chg="add mod">
          <ac:chgData name="Rebecca Salles" userId="66a2db3d815e233f" providerId="LiveId" clId="{11ABB3F9-53FF-494B-9418-36F56E230C20}" dt="2021-01-19T20:25:10.233" v="3033"/>
          <ac:cxnSpMkLst>
            <pc:docMk/>
            <pc:sldMk cId="3665260066" sldId="1341"/>
            <ac:cxnSpMk id="41" creationId="{0526569F-E61F-48B1-8741-AF8070F3C54C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1-22T18:50:37.204" v="10853"/>
        <pc:sldMkLst>
          <pc:docMk/>
          <pc:sldMk cId="3912288983" sldId="1342"/>
        </pc:sldMkLst>
        <pc:spChg chg="mod">
          <ac:chgData name="Rebecca Salles" userId="66a2db3d815e233f" providerId="LiveId" clId="{11ABB3F9-53FF-494B-9418-36F56E230C20}" dt="2021-01-19T21:53:10.324" v="4577" actId="20577"/>
          <ac:spMkLst>
            <pc:docMk/>
            <pc:sldMk cId="3912288983" sldId="1342"/>
            <ac:spMk id="10" creationId="{793225F8-65C1-4E6A-B066-20F661C6A5F9}"/>
          </ac:spMkLst>
        </pc:spChg>
        <pc:spChg chg="del">
          <ac:chgData name="Rebecca Salles" userId="66a2db3d815e233f" providerId="LiveId" clId="{11ABB3F9-53FF-494B-9418-36F56E230C20}" dt="2021-01-19T17:35:20.542" v="300" actId="478"/>
          <ac:spMkLst>
            <pc:docMk/>
            <pc:sldMk cId="3912288983" sldId="1342"/>
            <ac:spMk id="13" creationId="{7125749F-2DD1-49D1-A6E6-1E2623C86C3C}"/>
          </ac:spMkLst>
        </pc:spChg>
        <pc:spChg chg="del">
          <ac:chgData name="Rebecca Salles" userId="66a2db3d815e233f" providerId="LiveId" clId="{11ABB3F9-53FF-494B-9418-36F56E230C20}" dt="2021-01-19T17:36:05.921" v="326" actId="478"/>
          <ac:spMkLst>
            <pc:docMk/>
            <pc:sldMk cId="3912288983" sldId="1342"/>
            <ac:spMk id="14" creationId="{19ADEB5D-7015-4B53-9DD1-012241A32540}"/>
          </ac:spMkLst>
        </pc:spChg>
        <pc:grpChg chg="del">
          <ac:chgData name="Rebecca Salles" userId="66a2db3d815e233f" providerId="LiveId" clId="{11ABB3F9-53FF-494B-9418-36F56E230C20}" dt="2021-01-19T17:36:03.578" v="325" actId="478"/>
          <ac:grpSpMkLst>
            <pc:docMk/>
            <pc:sldMk cId="3912288983" sldId="1342"/>
            <ac:grpSpMk id="2" creationId="{50AF0D32-B4CA-4EFF-B88A-6C66C475B821}"/>
          </ac:grpSpMkLst>
        </pc:grpChg>
        <pc:graphicFrameChg chg="add mod modGraphic">
          <ac:chgData name="Rebecca Salles" userId="66a2db3d815e233f" providerId="LiveId" clId="{11ABB3F9-53FF-494B-9418-36F56E230C20}" dt="2021-01-22T18:50:37.204" v="10853"/>
          <ac:graphicFrameMkLst>
            <pc:docMk/>
            <pc:sldMk cId="3912288983" sldId="1342"/>
            <ac:graphicFrameMk id="15" creationId="{5908A875-00F7-4C89-B387-193D34FC3C06}"/>
          </ac:graphicFrameMkLst>
        </pc:graphicFrameChg>
      </pc:sldChg>
      <pc:sldChg chg="addSp delSp modSp add del mod">
        <pc:chgData name="Rebecca Salles" userId="66a2db3d815e233f" providerId="LiveId" clId="{11ABB3F9-53FF-494B-9418-36F56E230C20}" dt="2021-01-19T22:33:09.397" v="5291" actId="47"/>
        <pc:sldMkLst>
          <pc:docMk/>
          <pc:sldMk cId="3135855338" sldId="1343"/>
        </pc:sldMkLst>
        <pc:spChg chg="add del mod">
          <ac:chgData name="Rebecca Salles" userId="66a2db3d815e233f" providerId="LiveId" clId="{11ABB3F9-53FF-494B-9418-36F56E230C20}" dt="2021-01-19T22:19:05.598" v="5185" actId="478"/>
          <ac:spMkLst>
            <pc:docMk/>
            <pc:sldMk cId="3135855338" sldId="1343"/>
            <ac:spMk id="6" creationId="{EDA9C882-ED80-4944-A03F-D7A86A6D8689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8" creationId="{64E0147F-71E9-408B-B980-3FA13036C287}"/>
          </ac:spMkLst>
        </pc:spChg>
        <pc:spChg chg="mod">
          <ac:chgData name="Rebecca Salles" userId="66a2db3d815e233f" providerId="LiveId" clId="{11ABB3F9-53FF-494B-9418-36F56E230C20}" dt="2021-01-19T21:01:33.729" v="4076" actId="20577"/>
          <ac:spMkLst>
            <pc:docMk/>
            <pc:sldMk cId="3135855338" sldId="1343"/>
            <ac:spMk id="10" creationId="{793225F8-65C1-4E6A-B066-20F661C6A5F9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11" creationId="{7065FA6A-C598-40DE-B622-7B80AB556AF6}"/>
          </ac:spMkLst>
        </pc:spChg>
        <pc:spChg chg="mod">
          <ac:chgData name="Rebecca Salles" userId="66a2db3d815e233f" providerId="LiveId" clId="{11ABB3F9-53FF-494B-9418-36F56E230C20}" dt="2021-01-19T22:30:10.283" v="5276" actId="20577"/>
          <ac:spMkLst>
            <pc:docMk/>
            <pc:sldMk cId="3135855338" sldId="1343"/>
            <ac:spMk id="13" creationId="{04A73651-084E-4FE3-B106-EF055D198C9A}"/>
          </ac:spMkLst>
        </pc:spChg>
        <pc:spChg chg="del mod">
          <ac:chgData name="Rebecca Salles" userId="66a2db3d815e233f" providerId="LiveId" clId="{11ABB3F9-53FF-494B-9418-36F56E230C20}" dt="2021-01-19T18:54:52.037" v="1225" actId="478"/>
          <ac:spMkLst>
            <pc:docMk/>
            <pc:sldMk cId="3135855338" sldId="1343"/>
            <ac:spMk id="23" creationId="{947AC2CF-266A-4799-8D13-F75AC936E494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26" creationId="{907F6469-45DD-4E66-BBD1-858FF08E772A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27" creationId="{34D7C7FF-EC17-4EEE-8485-0850D1E47142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28" creationId="{F6E16152-699C-45D6-995B-71184BC10F33}"/>
          </ac:spMkLst>
        </pc:spChg>
        <pc:spChg chg="mod">
          <ac:chgData name="Rebecca Salles" userId="66a2db3d815e233f" providerId="LiveId" clId="{11ABB3F9-53FF-494B-9418-36F56E230C20}" dt="2021-01-19T22:12:43.193" v="5127" actId="20577"/>
          <ac:spMkLst>
            <pc:docMk/>
            <pc:sldMk cId="3135855338" sldId="1343"/>
            <ac:spMk id="29" creationId="{BC1B2E9C-FF32-4484-B055-E45830995897}"/>
          </ac:spMkLst>
        </pc:spChg>
        <pc:spChg chg="del mod">
          <ac:chgData name="Rebecca Salles" userId="66a2db3d815e233f" providerId="LiveId" clId="{11ABB3F9-53FF-494B-9418-36F56E230C20}" dt="2021-01-19T18:55:04.828" v="1230" actId="478"/>
          <ac:spMkLst>
            <pc:docMk/>
            <pc:sldMk cId="3135855338" sldId="1343"/>
            <ac:spMk id="30" creationId="{9B078C57-B159-4D37-8EC8-71F6981BA620}"/>
          </ac:spMkLst>
        </pc:spChg>
        <pc:spChg chg="del mod">
          <ac:chgData name="Rebecca Salles" userId="66a2db3d815e233f" providerId="LiveId" clId="{11ABB3F9-53FF-494B-9418-36F56E230C20}" dt="2021-01-19T18:54:56.012" v="1227" actId="478"/>
          <ac:spMkLst>
            <pc:docMk/>
            <pc:sldMk cId="3135855338" sldId="1343"/>
            <ac:spMk id="31" creationId="{62C507AC-D4AA-4FCA-8960-C1ECFB3747CC}"/>
          </ac:spMkLst>
        </pc:spChg>
        <pc:spChg chg="del mod">
          <ac:chgData name="Rebecca Salles" userId="66a2db3d815e233f" providerId="LiveId" clId="{11ABB3F9-53FF-494B-9418-36F56E230C20}" dt="2021-01-19T19:05:49.674" v="1281" actId="478"/>
          <ac:spMkLst>
            <pc:docMk/>
            <pc:sldMk cId="3135855338" sldId="1343"/>
            <ac:spMk id="33" creationId="{99895B31-6D52-4DC3-9C0F-B4E01DD6809D}"/>
          </ac:spMkLst>
        </pc:spChg>
        <pc:spChg chg="del mod">
          <ac:chgData name="Rebecca Salles" userId="66a2db3d815e233f" providerId="LiveId" clId="{11ABB3F9-53FF-494B-9418-36F56E230C20}" dt="2021-01-19T19:05:42.327" v="1278" actId="478"/>
          <ac:spMkLst>
            <pc:docMk/>
            <pc:sldMk cId="3135855338" sldId="1343"/>
            <ac:spMk id="35" creationId="{CE286864-52EA-4045-8DF9-927AB2755560}"/>
          </ac:spMkLst>
        </pc:spChg>
        <pc:spChg chg="del mod">
          <ac:chgData name="Rebecca Salles" userId="66a2db3d815e233f" providerId="LiveId" clId="{11ABB3F9-53FF-494B-9418-36F56E230C20}" dt="2021-01-19T18:55:01.172" v="1228" actId="478"/>
          <ac:spMkLst>
            <pc:docMk/>
            <pc:sldMk cId="3135855338" sldId="1343"/>
            <ac:spMk id="36" creationId="{CA79B3A5-F2C8-4380-83B8-7D88B14BB8CE}"/>
          </ac:spMkLst>
        </pc:spChg>
        <pc:spChg chg="add del mod">
          <ac:chgData name="Rebecca Salles" userId="66a2db3d815e233f" providerId="LiveId" clId="{11ABB3F9-53FF-494B-9418-36F56E230C20}" dt="2021-01-19T22:19:05.598" v="5185" actId="478"/>
          <ac:spMkLst>
            <pc:docMk/>
            <pc:sldMk cId="3135855338" sldId="1343"/>
            <ac:spMk id="37" creationId="{96D514CB-97AF-4EC4-88B5-DCA4714D7C11}"/>
          </ac:spMkLst>
        </pc:spChg>
        <pc:spChg chg="add del mod">
          <ac:chgData name="Rebecca Salles" userId="66a2db3d815e233f" providerId="LiveId" clId="{11ABB3F9-53FF-494B-9418-36F56E230C20}" dt="2021-01-19T21:10:15.501" v="4175" actId="478"/>
          <ac:spMkLst>
            <pc:docMk/>
            <pc:sldMk cId="3135855338" sldId="1343"/>
            <ac:spMk id="38" creationId="{8CB373D5-CED9-4D3C-819D-61CF9404DF40}"/>
          </ac:spMkLst>
        </pc:spChg>
        <pc:spChg chg="add del mod">
          <ac:chgData name="Rebecca Salles" userId="66a2db3d815e233f" providerId="LiveId" clId="{11ABB3F9-53FF-494B-9418-36F56E230C20}" dt="2021-01-19T21:10:53.196" v="4182" actId="478"/>
          <ac:spMkLst>
            <pc:docMk/>
            <pc:sldMk cId="3135855338" sldId="1343"/>
            <ac:spMk id="39" creationId="{B2D3F2A3-1272-4336-9F0B-570C0A43448F}"/>
          </ac:spMkLst>
        </pc:spChg>
        <pc:spChg chg="add mod">
          <ac:chgData name="Rebecca Salles" userId="66a2db3d815e233f" providerId="LiveId" clId="{11ABB3F9-53FF-494B-9418-36F56E230C20}" dt="2021-01-19T22:30:35.041" v="5287" actId="1076"/>
          <ac:spMkLst>
            <pc:docMk/>
            <pc:sldMk cId="3135855338" sldId="1343"/>
            <ac:spMk id="42" creationId="{BD21E1F2-90FF-4CE5-92A4-62CC703E3868}"/>
          </ac:spMkLst>
        </pc:spChg>
        <pc:grpChg chg="add mod">
          <ac:chgData name="Rebecca Salles" userId="66a2db3d815e233f" providerId="LiveId" clId="{11ABB3F9-53FF-494B-9418-36F56E230C20}" dt="2021-01-19T22:19:31.510" v="5218" actId="1036"/>
          <ac:grpSpMkLst>
            <pc:docMk/>
            <pc:sldMk cId="3135855338" sldId="1343"/>
            <ac:grpSpMk id="7" creationId="{D560065E-7F95-4FF1-9C47-D4E53F838DC6}"/>
          </ac:grpSpMkLst>
        </pc:grpChg>
        <pc:graphicFrameChg chg="add del mod modGraphic">
          <ac:chgData name="Rebecca Salles" userId="66a2db3d815e233f" providerId="LiveId" clId="{11ABB3F9-53FF-494B-9418-36F56E230C20}" dt="2021-01-19T21:14:05.373" v="4212" actId="478"/>
          <ac:graphicFrameMkLst>
            <pc:docMk/>
            <pc:sldMk cId="3135855338" sldId="1343"/>
            <ac:graphicFrameMk id="2" creationId="{4F445794-AC3B-4407-A70F-6B6D241CCAA6}"/>
          </ac:graphicFrameMkLst>
        </pc:graphicFrameChg>
        <pc:graphicFrameChg chg="add mod modGraphic">
          <ac:chgData name="Rebecca Salles" userId="66a2db3d815e233f" providerId="LiveId" clId="{11ABB3F9-53FF-494B-9418-36F56E230C20}" dt="2021-01-19T22:21:44.919" v="5261" actId="1035"/>
          <ac:graphicFrameMkLst>
            <pc:docMk/>
            <pc:sldMk cId="3135855338" sldId="1343"/>
            <ac:graphicFrameMk id="40" creationId="{0D10AC00-49F9-4E6B-BB0A-C04AFE0B0372}"/>
          </ac:graphicFrameMkLst>
        </pc:graphicFrameChg>
        <pc:graphicFrameChg chg="add del mod modGraphic">
          <ac:chgData name="Rebecca Salles" userId="66a2db3d815e233f" providerId="LiveId" clId="{11ABB3F9-53FF-494B-9418-36F56E230C20}" dt="2021-01-19T21:14:57.301" v="4225" actId="478"/>
          <ac:graphicFrameMkLst>
            <pc:docMk/>
            <pc:sldMk cId="3135855338" sldId="1343"/>
            <ac:graphicFrameMk id="41" creationId="{BCEB3E7B-0EEC-46B1-ABA5-AB0F0D1C382E}"/>
          </ac:graphicFrameMkLst>
        </pc:graphicFrame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4" creationId="{57448C55-968A-4E0F-8C76-65AF505FAB99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5" creationId="{20DD706D-26DF-4AF5-938D-71C41DD192B8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6" creationId="{FD73D1B9-E157-4CA1-8CFC-3F0C0839277A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7" creationId="{EB946734-682C-4EF6-8822-61D9A43A37C0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8" creationId="{296D3D28-9605-4E29-9D88-B00059B81BE8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19" creationId="{18D75AC9-3D94-4296-B1FA-FBA5B656E440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20" creationId="{E0B730BE-5849-4C5B-9D8C-75994DCD40E7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21" creationId="{EA58381F-87B3-44A1-89E7-23AD1CB4F093}"/>
          </ac:cxnSpMkLst>
        </pc:cxnChg>
        <pc:cxnChg chg="mod">
          <ac:chgData name="Rebecca Salles" userId="66a2db3d815e233f" providerId="LiveId" clId="{11ABB3F9-53FF-494B-9418-36F56E230C20}" dt="2021-01-19T22:12:43.193" v="5127" actId="20577"/>
          <ac:cxnSpMkLst>
            <pc:docMk/>
            <pc:sldMk cId="3135855338" sldId="1343"/>
            <ac:cxnSpMk id="22" creationId="{F9452EC0-106D-4DA1-9ED8-C5941ACF16F0}"/>
          </ac:cxnSpMkLst>
        </pc:cxnChg>
        <pc:cxnChg chg="del mod">
          <ac:chgData name="Rebecca Salles" userId="66a2db3d815e233f" providerId="LiveId" clId="{11ABB3F9-53FF-494B-9418-36F56E230C20}" dt="2021-01-19T18:54:54.107" v="1226" actId="478"/>
          <ac:cxnSpMkLst>
            <pc:docMk/>
            <pc:sldMk cId="3135855338" sldId="1343"/>
            <ac:cxnSpMk id="24" creationId="{D3AE0AC9-A02A-4E63-9004-98EB35F0DC39}"/>
          </ac:cxnSpMkLst>
        </pc:cxnChg>
        <pc:cxnChg chg="del mod">
          <ac:chgData name="Rebecca Salles" userId="66a2db3d815e233f" providerId="LiveId" clId="{11ABB3F9-53FF-494B-9418-36F56E230C20}" dt="2021-01-19T18:55:03.467" v="1229" actId="478"/>
          <ac:cxnSpMkLst>
            <pc:docMk/>
            <pc:sldMk cId="3135855338" sldId="1343"/>
            <ac:cxnSpMk id="25" creationId="{9D7E271A-8736-4799-9B05-6AAA6AADB4A5}"/>
          </ac:cxnSpMkLst>
        </pc:cxnChg>
        <pc:cxnChg chg="del mod">
          <ac:chgData name="Rebecca Salles" userId="66a2db3d815e233f" providerId="LiveId" clId="{11ABB3F9-53FF-494B-9418-36F56E230C20}" dt="2021-01-19T19:05:48.250" v="1280" actId="478"/>
          <ac:cxnSpMkLst>
            <pc:docMk/>
            <pc:sldMk cId="3135855338" sldId="1343"/>
            <ac:cxnSpMk id="32" creationId="{55A1BD90-9F93-411B-9551-48525E742982}"/>
          </ac:cxnSpMkLst>
        </pc:cxnChg>
        <pc:cxnChg chg="del mod">
          <ac:chgData name="Rebecca Salles" userId="66a2db3d815e233f" providerId="LiveId" clId="{11ABB3F9-53FF-494B-9418-36F56E230C20}" dt="2021-01-19T19:05:46.026" v="1279" actId="478"/>
          <ac:cxnSpMkLst>
            <pc:docMk/>
            <pc:sldMk cId="3135855338" sldId="1343"/>
            <ac:cxnSpMk id="34" creationId="{95BA61E1-6979-4B15-A7D4-C048369842E8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1-22T19:15:26.016" v="11266" actId="20577"/>
        <pc:sldMkLst>
          <pc:docMk/>
          <pc:sldMk cId="991762559" sldId="1344"/>
        </pc:sldMkLst>
        <pc:spChg chg="mod">
          <ac:chgData name="Rebecca Salles" userId="66a2db3d815e233f" providerId="LiveId" clId="{11ABB3F9-53FF-494B-9418-36F56E230C20}" dt="2021-01-19T21:43:46.506" v="4479"/>
          <ac:spMkLst>
            <pc:docMk/>
            <pc:sldMk cId="991762559" sldId="1344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24" creationId="{6C19D5EF-B0C6-49D1-A373-E6AA370217A4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25" creationId="{8BFAFA12-257A-4A1D-80DB-6D2EC51C93DD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26" creationId="{31D105C5-10DA-43A0-A27B-65CB2B2C486F}"/>
          </ac:spMkLst>
        </pc:spChg>
        <pc:spChg chg="add mod">
          <ac:chgData name="Rebecca Salles" userId="66a2db3d815e233f" providerId="LiveId" clId="{11ABB3F9-53FF-494B-9418-36F56E230C20}" dt="2021-01-19T21:59:26.863" v="4637" actId="164"/>
          <ac:spMkLst>
            <pc:docMk/>
            <pc:sldMk cId="991762559" sldId="1344"/>
            <ac:spMk id="27" creationId="{7A8E8B51-88B6-4744-8106-B71272A8DA2B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28" creationId="{87E85DC1-9EC3-4F3F-A9DD-F94AE3940788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29" creationId="{3BB0091A-36FA-471E-9D3D-7C75771778FE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30" creationId="{9AAF328F-4DE6-4F5E-8469-408D9B7530AF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31" creationId="{5A3A56AD-08A7-457C-9536-6B276E2E7847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33" creationId="{A09EBFDC-9CE7-47C1-A419-7078B6077D15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34" creationId="{2F94D05A-C449-49D0-8B5C-A157A233D026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35" creationId="{11105DAA-1AF0-40F0-B009-53CE81CB708D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36" creationId="{B889DDBF-C592-4E60-AB73-34F24204FBE8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37" creationId="{7DAC69E6-6CE1-49C0-A268-66FF7160A021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40" creationId="{255BCFC4-2BA9-46C4-8BEC-BE4A4F3C86C2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42" creationId="{D1EC1E6A-4177-465F-BE71-C4EBC9E4C1FA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44" creationId="{23AEB45D-3688-4D18-B837-0B8988F25206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46" creationId="{2B7C38A1-8FF8-4E28-99AA-A92A4808AAAB}"/>
          </ac:spMkLst>
        </pc:spChg>
        <pc:spChg chg="add mod">
          <ac:chgData name="Rebecca Salles" userId="66a2db3d815e233f" providerId="LiveId" clId="{11ABB3F9-53FF-494B-9418-36F56E230C20}" dt="2021-01-19T17:39:42.215" v="375" actId="164"/>
          <ac:spMkLst>
            <pc:docMk/>
            <pc:sldMk cId="991762559" sldId="1344"/>
            <ac:spMk id="48" creationId="{C0C8BC9C-4680-4B4E-8491-52DEB35153A1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49" creationId="{AEC47826-9284-4573-B834-FA1757E783C0}"/>
          </ac:spMkLst>
        </pc:spChg>
        <pc:spChg chg="add mod">
          <ac:chgData name="Rebecca Salles" userId="66a2db3d815e233f" providerId="LiveId" clId="{11ABB3F9-53FF-494B-9418-36F56E230C20}" dt="2021-01-19T22:06:34.979" v="4943" actId="6549"/>
          <ac:spMkLst>
            <pc:docMk/>
            <pc:sldMk cId="991762559" sldId="1344"/>
            <ac:spMk id="50" creationId="{52C0FA95-6A09-4FE9-A30C-AD056E493269}"/>
          </ac:spMkLst>
        </pc:spChg>
        <pc:spChg chg="add del mod">
          <ac:chgData name="Rebecca Salles" userId="66a2db3d815e233f" providerId="LiveId" clId="{11ABB3F9-53FF-494B-9418-36F56E230C20}" dt="2021-01-19T21:45:26.761" v="4519" actId="478"/>
          <ac:spMkLst>
            <pc:docMk/>
            <pc:sldMk cId="991762559" sldId="1344"/>
            <ac:spMk id="51" creationId="{802F3874-D4D8-4420-AC7A-CD8BEF473349}"/>
          </ac:spMkLst>
        </pc:spChg>
        <pc:spChg chg="mod">
          <ac:chgData name="Rebecca Salles" userId="66a2db3d815e233f" providerId="LiveId" clId="{11ABB3F9-53FF-494B-9418-36F56E230C20}" dt="2021-01-19T17:43:10.171" v="417"/>
          <ac:spMkLst>
            <pc:docMk/>
            <pc:sldMk cId="991762559" sldId="1344"/>
            <ac:spMk id="53" creationId="{8A66ED96-2F2E-4E62-A0E8-4E0E02FF6E05}"/>
          </ac:spMkLst>
        </pc:spChg>
        <pc:spChg chg="mod">
          <ac:chgData name="Rebecca Salles" userId="66a2db3d815e233f" providerId="LiveId" clId="{11ABB3F9-53FF-494B-9418-36F56E230C20}" dt="2021-01-19T17:43:10.171" v="417"/>
          <ac:spMkLst>
            <pc:docMk/>
            <pc:sldMk cId="991762559" sldId="1344"/>
            <ac:spMk id="54" creationId="{7551BD8E-1968-4A66-82BF-DCC9E3C6AB2A}"/>
          </ac:spMkLst>
        </pc:spChg>
        <pc:spChg chg="mod">
          <ac:chgData name="Rebecca Salles" userId="66a2db3d815e233f" providerId="LiveId" clId="{11ABB3F9-53FF-494B-9418-36F56E230C20}" dt="2021-01-19T17:43:10.171" v="417"/>
          <ac:spMkLst>
            <pc:docMk/>
            <pc:sldMk cId="991762559" sldId="1344"/>
            <ac:spMk id="55" creationId="{F75CBAA5-102C-4A43-AD62-2F29D39BE275}"/>
          </ac:spMkLst>
        </pc:spChg>
        <pc:spChg chg="add mod topLvl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56" creationId="{0544892A-E8E9-494B-8C15-1EE0E86A2E20}"/>
          </ac:spMkLst>
        </pc:spChg>
        <pc:spChg chg="del mod">
          <ac:chgData name="Rebecca Salles" userId="66a2db3d815e233f" providerId="LiveId" clId="{11ABB3F9-53FF-494B-9418-36F56E230C20}" dt="2021-01-19T21:51:29.969" v="4550" actId="478"/>
          <ac:spMkLst>
            <pc:docMk/>
            <pc:sldMk cId="991762559" sldId="1344"/>
            <ac:spMk id="65" creationId="{688DEF48-1CCB-4DC0-98D8-A98ABAE04C99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67" creationId="{448F7866-0E43-4711-A848-6580F964FAF5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68" creationId="{C358E1BF-114B-4D9B-A5F6-4C6A0E40B3F9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69" creationId="{09EDA222-B1F0-481E-9D71-D6419E793C40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0" creationId="{84F09EE4-40B2-4556-BA4E-7AAB6397332A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1" creationId="{2272A4BE-71A3-4390-B35F-18E9D6DE4C66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4" creationId="{99FD9B0F-729D-46EB-A4C0-D40D164186FB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5" creationId="{B40219D0-8B15-47FC-A682-676618462072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7" creationId="{9069FF96-230E-440D-9213-DCEE9C409935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79" creationId="{B4051D05-8F03-47D1-8C74-8B9A6C512AA8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81" creationId="{D93B3168-6653-4B99-93BD-489A7067FEFC}"/>
          </ac:spMkLst>
        </pc:spChg>
        <pc:spChg chg="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83" creationId="{5DB2CFA0-17B0-4A41-97B3-B0F135708120}"/>
          </ac:spMkLst>
        </pc:spChg>
        <pc:spChg chg="add mod topLvl">
          <ac:chgData name="Rebecca Salles" userId="66a2db3d815e233f" providerId="LiveId" clId="{11ABB3F9-53FF-494B-9418-36F56E230C20}" dt="2021-01-22T19:15:26.016" v="11266" actId="20577"/>
          <ac:spMkLst>
            <pc:docMk/>
            <pc:sldMk cId="991762559" sldId="1344"/>
            <ac:spMk id="84" creationId="{BDF60D07-518F-4C81-9A8A-EBDDF6950674}"/>
          </ac:spMkLst>
        </pc:spChg>
        <pc:spChg chg="add del">
          <ac:chgData name="Rebecca Salles" userId="66a2db3d815e233f" providerId="LiveId" clId="{11ABB3F9-53FF-494B-9418-36F56E230C20}" dt="2021-01-19T22:01:21.347" v="4844" actId="22"/>
          <ac:spMkLst>
            <pc:docMk/>
            <pc:sldMk cId="991762559" sldId="1344"/>
            <ac:spMk id="86" creationId="{1F47399E-042B-4747-AC8F-0C00C7A45169}"/>
          </ac:spMkLst>
        </pc:spChg>
        <pc:spChg chg="add 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88" creationId="{F6221B8A-DE91-4F78-998C-AD55F061175F}"/>
          </ac:spMkLst>
        </pc:spChg>
        <pc:spChg chg="add mod">
          <ac:chgData name="Rebecca Salles" userId="66a2db3d815e233f" providerId="LiveId" clId="{11ABB3F9-53FF-494B-9418-36F56E230C20}" dt="2021-01-20T12:10:09.307" v="6543" actId="20577"/>
          <ac:spMkLst>
            <pc:docMk/>
            <pc:sldMk cId="991762559" sldId="1344"/>
            <ac:spMk id="90" creationId="{E6CD4F57-2BE2-4779-8EC1-F2FE1A32BBEC}"/>
          </ac:spMkLst>
        </pc:spChg>
        <pc:grpChg chg="add mod">
          <ac:chgData name="Rebecca Salles" userId="66a2db3d815e233f" providerId="LiveId" clId="{11ABB3F9-53FF-494B-9418-36F56E230C20}" dt="2021-01-19T21:59:26.863" v="4637" actId="164"/>
          <ac:grpSpMkLst>
            <pc:docMk/>
            <pc:sldMk cId="991762559" sldId="1344"/>
            <ac:grpSpMk id="2" creationId="{9A5CB19C-A33A-45D6-8903-0AA2CE5A580D}"/>
          </ac:grpSpMkLst>
        </pc:grpChg>
        <pc:grpChg chg="add del mod">
          <ac:chgData name="Rebecca Salles" userId="66a2db3d815e233f" providerId="LiveId" clId="{11ABB3F9-53FF-494B-9418-36F56E230C20}" dt="2021-01-19T22:36:29.005" v="5349" actId="478"/>
          <ac:grpSpMkLst>
            <pc:docMk/>
            <pc:sldMk cId="991762559" sldId="1344"/>
            <ac:grpSpMk id="3" creationId="{2026886A-3678-4242-AB86-78021FADB8BD}"/>
          </ac:grpSpMkLst>
        </pc:grpChg>
        <pc:grpChg chg="add del mod">
          <ac:chgData name="Rebecca Salles" userId="66a2db3d815e233f" providerId="LiveId" clId="{11ABB3F9-53FF-494B-9418-36F56E230C20}" dt="2021-01-19T22:02:20.505" v="4934" actId="165"/>
          <ac:grpSpMkLst>
            <pc:docMk/>
            <pc:sldMk cId="991762559" sldId="1344"/>
            <ac:grpSpMk id="4" creationId="{F8A55A47-E6C2-4B1B-88FB-DB3984B3D83A}"/>
          </ac:grpSpMkLst>
        </pc:grpChg>
        <pc:grpChg chg="add mod">
          <ac:chgData name="Rebecca Salles" userId="66a2db3d815e233f" providerId="LiveId" clId="{11ABB3F9-53FF-494B-9418-36F56E230C20}" dt="2021-01-19T17:39:42.215" v="375" actId="164"/>
          <ac:grpSpMkLst>
            <pc:docMk/>
            <pc:sldMk cId="991762559" sldId="1344"/>
            <ac:grpSpMk id="13" creationId="{6F756AAB-2AF9-4657-9694-699B3F584ACA}"/>
          </ac:grpSpMkLst>
        </pc:grpChg>
        <pc:grpChg chg="add mod">
          <ac:chgData name="Rebecca Salles" userId="66a2db3d815e233f" providerId="LiveId" clId="{11ABB3F9-53FF-494B-9418-36F56E230C20}" dt="2021-01-19T17:39:42.215" v="375" actId="164"/>
          <ac:grpSpMkLst>
            <pc:docMk/>
            <pc:sldMk cId="991762559" sldId="1344"/>
            <ac:grpSpMk id="18" creationId="{B86021AC-BC63-4D67-879D-68AF7489D5C0}"/>
          </ac:grpSpMkLst>
        </pc:grpChg>
        <pc:grpChg chg="add del mod">
          <ac:chgData name="Rebecca Salles" userId="66a2db3d815e233f" providerId="LiveId" clId="{11ABB3F9-53FF-494B-9418-36F56E230C20}" dt="2021-01-19T21:45:32.908" v="4520" actId="478"/>
          <ac:grpSpMkLst>
            <pc:docMk/>
            <pc:sldMk cId="991762559" sldId="1344"/>
            <ac:grpSpMk id="52" creationId="{79040C62-4B72-4045-A6DF-2C09B028231F}"/>
          </ac:grpSpMkLst>
        </pc:grpChg>
        <pc:grpChg chg="add mod topLvl">
          <ac:chgData name="Rebecca Salles" userId="66a2db3d815e233f" providerId="LiveId" clId="{11ABB3F9-53FF-494B-9418-36F56E230C20}" dt="2021-01-20T12:10:09.307" v="6543" actId="20577"/>
          <ac:grpSpMkLst>
            <pc:docMk/>
            <pc:sldMk cId="991762559" sldId="1344"/>
            <ac:grpSpMk id="57" creationId="{8477F5C7-B03D-4489-89AD-745F8EA0A5A3}"/>
          </ac:grpSpMkLst>
        </pc:grpChg>
        <pc:grpChg chg="add mod">
          <ac:chgData name="Rebecca Salles" userId="66a2db3d815e233f" providerId="LiveId" clId="{11ABB3F9-53FF-494B-9418-36F56E230C20}" dt="2021-01-20T12:10:09.307" v="6543" actId="20577"/>
          <ac:grpSpMkLst>
            <pc:docMk/>
            <pc:sldMk cId="991762559" sldId="1344"/>
            <ac:grpSpMk id="91" creationId="{D361A1A2-0769-4778-8C70-D95FF6AF56C6}"/>
          </ac:grpSpMkLst>
        </pc:grpChg>
        <pc:grpChg chg="add mod">
          <ac:chgData name="Rebecca Salles" userId="66a2db3d815e233f" providerId="LiveId" clId="{11ABB3F9-53FF-494B-9418-36F56E230C20}" dt="2021-01-20T12:10:09.307" v="6543" actId="20577"/>
          <ac:grpSpMkLst>
            <pc:docMk/>
            <pc:sldMk cId="991762559" sldId="1344"/>
            <ac:grpSpMk id="92" creationId="{C7768AF7-6F28-4D6D-9A5E-8584185BEEDA}"/>
          </ac:grpSpMkLst>
        </pc:grp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6" creationId="{12CD3ABC-1ED7-4C2C-85CC-91E65DA6EAE2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7" creationId="{87A855F5-2093-43BC-AC90-49EF6AA4FBE0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8" creationId="{622F8961-7233-4499-9D39-46C2AB1CBF23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11" creationId="{6344E8F5-A038-4034-AB4E-2B86490CEDE4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14" creationId="{9F80C2C1-6E68-46FC-949C-DD0813823153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15" creationId="{374E45DC-91A4-4558-9A1D-783755FE5014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16" creationId="{E3C523AA-FF64-4A59-86F7-FF0880E4AB32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17" creationId="{A8C522A3-B01C-4FF3-A163-78B49CA41AD7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19" creationId="{6357BE53-FE7A-4792-9D76-7D59DDD113E7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20" creationId="{C0C1351A-04D9-4D2F-89E2-2C34C4CB0043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21" creationId="{35A60BD5-28E7-4CC9-AB82-9BBE617B183C}"/>
          </ac:cxnSpMkLst>
        </pc:cxnChg>
        <pc:cxnChg chg="mod">
          <ac:chgData name="Rebecca Salles" userId="66a2db3d815e233f" providerId="LiveId" clId="{11ABB3F9-53FF-494B-9418-36F56E230C20}" dt="2021-01-19T17:37:56.110" v="352"/>
          <ac:cxnSpMkLst>
            <pc:docMk/>
            <pc:sldMk cId="991762559" sldId="1344"/>
            <ac:cxnSpMk id="22" creationId="{1E26B436-B511-411D-A62D-70A6B7084416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23" creationId="{750B125B-4FE1-4569-9C95-3FA5167EB39E}"/>
          </ac:cxnSpMkLst>
        </pc:cxnChg>
        <pc:cxnChg chg="add del mod">
          <ac:chgData name="Rebecca Salles" userId="66a2db3d815e233f" providerId="LiveId" clId="{11ABB3F9-53FF-494B-9418-36F56E230C20}" dt="2021-01-19T21:45:26.761" v="4519" actId="478"/>
          <ac:cxnSpMkLst>
            <pc:docMk/>
            <pc:sldMk cId="991762559" sldId="1344"/>
            <ac:cxnSpMk id="32" creationId="{4773BFEB-1D81-4A80-8BA3-3DB3BC06CC24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38" creationId="{DADCB227-661C-4A1C-8C70-F2F8EFDA5ED8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39" creationId="{90AC1076-6D1E-4877-AC81-34212FF003F7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41" creationId="{7E254114-55C4-435D-B311-F811239F68F4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43" creationId="{B3B2198F-0D77-4AC0-B232-0DF0040E904A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45" creationId="{EE63D463-A810-446D-A638-6C1FE11A9F04}"/>
          </ac:cxnSpMkLst>
        </pc:cxnChg>
        <pc:cxnChg chg="add mod">
          <ac:chgData name="Rebecca Salles" userId="66a2db3d815e233f" providerId="LiveId" clId="{11ABB3F9-53FF-494B-9418-36F56E230C20}" dt="2021-01-19T17:39:42.215" v="375" actId="164"/>
          <ac:cxnSpMkLst>
            <pc:docMk/>
            <pc:sldMk cId="991762559" sldId="1344"/>
            <ac:cxnSpMk id="47" creationId="{2C123186-E255-4CD9-9013-0AE2EE0BF18E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58" creationId="{BF3E543C-302B-48DB-82AF-A355DB25B969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59" creationId="{0ABEE0E2-AAEF-4137-97FC-515B7E50EF7E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60" creationId="{F6B68052-F51B-4EAA-9299-B4E80C470027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61" creationId="{8F9DAB61-60DA-49A2-9C62-C16EE2AE8C33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62" creationId="{0EC5AD00-541B-41C1-8F33-042BA9F790E3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63" creationId="{13B2B539-2AE8-4A9C-9D66-BDDFA9E8C113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64" creationId="{C1090020-27FA-45F1-8BCC-FEDED358495D}"/>
          </ac:cxnSpMkLst>
        </pc:cxnChg>
        <pc:cxnChg chg="del mod">
          <ac:chgData name="Rebecca Salles" userId="66a2db3d815e233f" providerId="LiveId" clId="{11ABB3F9-53FF-494B-9418-36F56E230C20}" dt="2021-01-19T21:51:32.368" v="4551" actId="478"/>
          <ac:cxnSpMkLst>
            <pc:docMk/>
            <pc:sldMk cId="991762559" sldId="1344"/>
            <ac:cxnSpMk id="66" creationId="{917CBBA8-0205-489E-85A6-306693622DD0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72" creationId="{F17CC3C0-DE7E-4354-B865-6C1EA830096D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73" creationId="{C30983EF-6BE0-4D19-BFA2-19C08F0C4236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76" creationId="{A56286C2-F04C-46BC-95BA-C61E33A32905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78" creationId="{0C75EA71-77DC-431B-A283-A416D37456EE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80" creationId="{8F81FDE1-0D58-45D1-B9AF-FD35E398BD61}"/>
          </ac:cxnSpMkLst>
        </pc:cxnChg>
        <pc:cxnChg chg="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82" creationId="{5AE700CF-8AAA-47E1-B56C-03B2D239B895}"/>
          </ac:cxnSpMkLst>
        </pc:cxnChg>
        <pc:cxnChg chg="add 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87" creationId="{4BF523AE-8BF2-4385-9E7A-295FA76C26C3}"/>
          </ac:cxnSpMkLst>
        </pc:cxnChg>
        <pc:cxnChg chg="add mod">
          <ac:chgData name="Rebecca Salles" userId="66a2db3d815e233f" providerId="LiveId" clId="{11ABB3F9-53FF-494B-9418-36F56E230C20}" dt="2021-01-20T12:10:09.307" v="6543" actId="20577"/>
          <ac:cxnSpMkLst>
            <pc:docMk/>
            <pc:sldMk cId="991762559" sldId="1344"/>
            <ac:cxnSpMk id="89" creationId="{5D03E0D9-2582-4224-A40E-9781036D4780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2-26T20:14:20.936" v="12240" actId="20577"/>
        <pc:sldMkLst>
          <pc:docMk/>
          <pc:sldMk cId="1408615979" sldId="1345"/>
        </pc:sldMkLst>
        <pc:spChg chg="mod">
          <ac:chgData name="Rebecca Salles" userId="66a2db3d815e233f" providerId="LiveId" clId="{11ABB3F9-53FF-494B-9418-36F56E230C20}" dt="2021-01-20T12:23:18.901" v="6580"/>
          <ac:spMkLst>
            <pc:docMk/>
            <pc:sldMk cId="1408615979" sldId="1345"/>
            <ac:spMk id="10" creationId="{793225F8-65C1-4E6A-B066-20F661C6A5F9}"/>
          </ac:spMkLst>
        </pc:spChg>
        <pc:spChg chg="add del mod">
          <ac:chgData name="Rebecca Salles" userId="66a2db3d815e233f" providerId="LiveId" clId="{11ABB3F9-53FF-494B-9418-36F56E230C20}" dt="2021-01-19T23:05:15.644" v="5757" actId="478"/>
          <ac:spMkLst>
            <pc:docMk/>
            <pc:sldMk cId="1408615979" sldId="1345"/>
            <ac:spMk id="16" creationId="{2F9E31E5-6244-46EA-9C1B-883B6F630241}"/>
          </ac:spMkLst>
        </pc:spChg>
        <pc:spChg chg="add mod">
          <ac:chgData name="Rebecca Salles" userId="66a2db3d815e233f" providerId="LiveId" clId="{11ABB3F9-53FF-494B-9418-36F56E230C20}" dt="2021-01-19T22:02:52.395" v="4936" actId="1076"/>
          <ac:spMkLst>
            <pc:docMk/>
            <pc:sldMk cId="1408615979" sldId="1345"/>
            <ac:spMk id="17" creationId="{042CD331-D34F-4E66-AD94-B15F80CB8764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19" creationId="{3BAE7898-27B3-4423-8537-995742EDA0EA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0" creationId="{59203041-8441-434B-B46D-22A582DB8BB5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1" creationId="{B57705BF-2682-4FF3-9A07-8B1E9F91548E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2" creationId="{FC61E18A-E90A-4E34-B60F-E1260A1E145D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3" creationId="{44FD4CE9-217F-42C0-BD9B-3BBD3BB0EE10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6" creationId="{4412119D-59B1-4232-8D6A-CBF560118790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7" creationId="{9BE5BC5A-6CFD-4C97-BAD3-CACBF118EAD2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29" creationId="{377A1F0E-1527-445C-BC32-F08E1371DBA2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30" creationId="{C44AC8E8-383E-46A0-976E-5A2897413E5B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31" creationId="{D3B6E8A5-1BCF-499C-A2BF-85848742DCB6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32" creationId="{90949C1E-046B-4E90-B4CD-F688F61E6FAE}"/>
          </ac:spMkLst>
        </pc:spChg>
        <pc:spChg chg="add del mod">
          <ac:chgData name="Rebecca Salles" userId="66a2db3d815e233f" providerId="LiveId" clId="{11ABB3F9-53FF-494B-9418-36F56E230C20}" dt="2021-01-19T22:59:33.361" v="5667" actId="478"/>
          <ac:spMkLst>
            <pc:docMk/>
            <pc:sldMk cId="1408615979" sldId="1345"/>
            <ac:spMk id="33" creationId="{179DC5F1-1268-4237-9557-DD09FFA2939E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35" creationId="{3F4EEBB0-38A8-409B-A340-7B1B2FDA43FC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37" creationId="{1027647E-1D81-4B82-AD72-54A61BEF85C9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39" creationId="{F765DA62-6ACD-4A99-9837-A75109E76AD3}"/>
          </ac:spMkLst>
        </pc:spChg>
        <pc:spChg chg="add mod">
          <ac:chgData name="Rebecca Salles" userId="66a2db3d815e233f" providerId="LiveId" clId="{11ABB3F9-53FF-494B-9418-36F56E230C20}" dt="2021-01-19T17:39:48.822" v="376" actId="164"/>
          <ac:spMkLst>
            <pc:docMk/>
            <pc:sldMk cId="1408615979" sldId="1345"/>
            <ac:spMk id="41" creationId="{C7535BDA-2CEA-4111-84C7-B4965DB7704B}"/>
          </ac:spMkLst>
        </pc:spChg>
        <pc:spChg chg="add del mod">
          <ac:chgData name="Rebecca Salles" userId="66a2db3d815e233f" providerId="LiveId" clId="{11ABB3F9-53FF-494B-9418-36F56E230C20}" dt="2021-01-19T23:05:15.644" v="5757" actId="478"/>
          <ac:spMkLst>
            <pc:docMk/>
            <pc:sldMk cId="1408615979" sldId="1345"/>
            <ac:spMk id="42" creationId="{FDB70434-A304-4285-B1B5-40699948521B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43" creationId="{31EB8FA3-6F62-4743-AAB6-75636AC77582}"/>
          </ac:spMkLst>
        </pc:spChg>
        <pc:spChg chg="mod">
          <ac:chgData name="Rebecca Salles" userId="66a2db3d815e233f" providerId="LiveId" clId="{11ABB3F9-53FF-494B-9418-36F56E230C20}" dt="2021-01-19T17:43:33.589" v="420"/>
          <ac:spMkLst>
            <pc:docMk/>
            <pc:sldMk cId="1408615979" sldId="1345"/>
            <ac:spMk id="45" creationId="{BFD5F7F4-653B-4AE9-A83C-30943B1DEEB4}"/>
          </ac:spMkLst>
        </pc:spChg>
        <pc:spChg chg="mod">
          <ac:chgData name="Rebecca Salles" userId="66a2db3d815e233f" providerId="LiveId" clId="{11ABB3F9-53FF-494B-9418-36F56E230C20}" dt="2021-01-19T17:43:33.589" v="420"/>
          <ac:spMkLst>
            <pc:docMk/>
            <pc:sldMk cId="1408615979" sldId="1345"/>
            <ac:spMk id="46" creationId="{FC0689E6-F9E7-49B1-95D7-8EE2B5D3AF77}"/>
          </ac:spMkLst>
        </pc:spChg>
        <pc:spChg chg="add del mod">
          <ac:chgData name="Rebecca Salles" userId="66a2db3d815e233f" providerId="LiveId" clId="{11ABB3F9-53FF-494B-9418-36F56E230C20}" dt="2021-01-19T23:00:51.161" v="5739" actId="478"/>
          <ac:spMkLst>
            <pc:docMk/>
            <pc:sldMk cId="1408615979" sldId="1345"/>
            <ac:spMk id="47" creationId="{450BA653-161B-473E-BE8C-FBACE5ADC553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52" creationId="{C12A53FC-4D75-4592-B448-4710B1415480}"/>
          </ac:spMkLst>
        </pc:spChg>
        <pc:spChg chg="mod">
          <ac:chgData name="Rebecca Salles" userId="66a2db3d815e233f" providerId="LiveId" clId="{11ABB3F9-53FF-494B-9418-36F56E230C20}" dt="2021-01-19T22:08:46.041" v="5123" actId="20577"/>
          <ac:spMkLst>
            <pc:docMk/>
            <pc:sldMk cId="1408615979" sldId="1345"/>
            <ac:spMk id="54" creationId="{3751D818-738D-4DB1-9D44-F95EFA6FC912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2" creationId="{140C6691-17F4-4DCF-B207-2B2C068F29FA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3" creationId="{09E75B80-3CC3-4F5B-847A-3454EC2B4253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4" creationId="{BCE962B6-6EAC-491D-A16D-54F680A02051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5" creationId="{1529F3EA-1D93-4436-9082-F319BA3F6D0A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6" creationId="{B49FF070-9961-403E-AD47-96C4886D97C2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69" creationId="{8153BCA2-E587-4A4A-8BC3-8DEE67576936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70" creationId="{B6194CDC-399B-46AA-AD21-654648590331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72" creationId="{6603F064-2C3C-437B-87E5-D90902F6B30A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74" creationId="{923C733E-BAA9-4DC5-98AB-6F50D3957D2D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76" creationId="{5627DDFC-A7C5-4E10-B318-DF5E74A755C6}"/>
          </ac:spMkLst>
        </pc:spChg>
        <pc:spChg chg="mod">
          <ac:chgData name="Rebecca Salles" userId="66a2db3d815e233f" providerId="LiveId" clId="{11ABB3F9-53FF-494B-9418-36F56E230C20}" dt="2021-01-19T22:03:12.135" v="4940"/>
          <ac:spMkLst>
            <pc:docMk/>
            <pc:sldMk cId="1408615979" sldId="1345"/>
            <ac:spMk id="78" creationId="{0D9A9579-4CC8-47A2-A6DB-DEED997549A7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79" creationId="{0CC952BF-62BA-4AD6-A367-D222532F12FD}"/>
          </ac:spMkLst>
        </pc:spChg>
        <pc:spChg chg="add mod">
          <ac:chgData name="Rebecca Salles" userId="66a2db3d815e233f" providerId="LiveId" clId="{11ABB3F9-53FF-494B-9418-36F56E230C20}" dt="2021-02-26T20:14:20.936" v="12240" actId="20577"/>
          <ac:spMkLst>
            <pc:docMk/>
            <pc:sldMk cId="1408615979" sldId="1345"/>
            <ac:spMk id="80" creationId="{4ED601AA-1362-479F-A481-4982255D3C12}"/>
          </ac:spMkLst>
        </pc:spChg>
        <pc:spChg chg="add mod">
          <ac:chgData name="Rebecca Salles" userId="66a2db3d815e233f" providerId="LiveId" clId="{11ABB3F9-53FF-494B-9418-36F56E230C20}" dt="2021-01-19T23:00:33.693" v="5738" actId="1036"/>
          <ac:spMkLst>
            <pc:docMk/>
            <pc:sldMk cId="1408615979" sldId="1345"/>
            <ac:spMk id="81" creationId="{8082E9C8-D4B3-4C0A-82DA-436BEFEB8A7B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83" creationId="{D0BEA03B-DF32-42AC-A264-BCEB88BB4901}"/>
          </ac:spMkLst>
        </pc:spChg>
        <pc:spChg chg="mod">
          <ac:chgData name="Rebecca Salles" userId="66a2db3d815e233f" providerId="LiveId" clId="{11ABB3F9-53FF-494B-9418-36F56E230C20}" dt="2021-01-22T19:15:29.428" v="11267" actId="20577"/>
          <ac:spMkLst>
            <pc:docMk/>
            <pc:sldMk cId="1408615979" sldId="1345"/>
            <ac:spMk id="84" creationId="{F78959A8-B51B-4E59-9868-450D88FE0C99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88" creationId="{4D8A3D6E-09A0-48CF-85C2-0AD6D8E12159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90" creationId="{E9CC44C5-F223-438A-817E-BCD5982CF6B4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98" creationId="{38AE4F23-AC26-4F92-9340-048351C67726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99" creationId="{B67B5F1C-8188-439B-8ADA-06E08F0F68BA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0" creationId="{19BE408A-C395-4A2C-B1F2-B38C5A5E3096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1" creationId="{66146095-E6B2-49CE-9D51-5C9A0619A302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2" creationId="{149F055C-F815-42C3-B96D-D4C2A2F7D1E1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5" creationId="{39981CDE-9B3B-4FDC-BB60-8AFA07673A2F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6" creationId="{9C7B39C7-263A-4586-BD89-389F67EF42A8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08" creationId="{D31DFA00-AA5B-4E21-B71A-90F041B465F1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10" creationId="{6BCCFD23-F368-44DE-86E6-4599E6B41EEE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12" creationId="{2866D007-7C1E-44A4-9A08-670D7263EF6F}"/>
          </ac:spMkLst>
        </pc:spChg>
        <pc:spChg chg="mod">
          <ac:chgData name="Rebecca Salles" userId="66a2db3d815e233f" providerId="LiveId" clId="{11ABB3F9-53FF-494B-9418-36F56E230C20}" dt="2021-01-20T12:10:24.270" v="6550"/>
          <ac:spMkLst>
            <pc:docMk/>
            <pc:sldMk cId="1408615979" sldId="1345"/>
            <ac:spMk id="114" creationId="{B6C9CC43-BA73-4276-AF45-E721B753491D}"/>
          </ac:spMkLst>
        </pc:spChg>
        <pc:grpChg chg="add del mod">
          <ac:chgData name="Rebecca Salles" userId="66a2db3d815e233f" providerId="LiveId" clId="{11ABB3F9-53FF-494B-9418-36F56E230C20}" dt="2021-01-19T22:03:07.687" v="4939" actId="478"/>
          <ac:grpSpMkLst>
            <pc:docMk/>
            <pc:sldMk cId="1408615979" sldId="1345"/>
            <ac:grpSpMk id="2" creationId="{DA344FEC-01E4-409D-AC35-8552426ABA37}"/>
          </ac:grpSpMkLst>
        </pc:grpChg>
        <pc:grpChg chg="add del mod">
          <ac:chgData name="Rebecca Salles" userId="66a2db3d815e233f" providerId="LiveId" clId="{11ABB3F9-53FF-494B-9418-36F56E230C20}" dt="2021-01-19T22:58:43.129" v="5641" actId="478"/>
          <ac:grpSpMkLst>
            <pc:docMk/>
            <pc:sldMk cId="1408615979" sldId="1345"/>
            <ac:grpSpMk id="44" creationId="{A2CB741C-FFA3-47BF-BD8C-A830A73230FD}"/>
          </ac:grpSpMkLst>
        </pc:grpChg>
        <pc:grpChg chg="add del mod">
          <ac:chgData name="Rebecca Salles" userId="66a2db3d815e233f" providerId="LiveId" clId="{11ABB3F9-53FF-494B-9418-36F56E230C20}" dt="2021-01-19T23:05:15.644" v="5757" actId="478"/>
          <ac:grpSpMkLst>
            <pc:docMk/>
            <pc:sldMk cId="1408615979" sldId="1345"/>
            <ac:grpSpMk id="49" creationId="{507B145F-7829-473D-92A1-8784A70DC49F}"/>
          </ac:grpSpMkLst>
        </pc:grpChg>
        <pc:grpChg chg="mod">
          <ac:chgData name="Rebecca Salles" userId="66a2db3d815e233f" providerId="LiveId" clId="{11ABB3F9-53FF-494B-9418-36F56E230C20}" dt="2021-01-19T22:03:12.135" v="4940"/>
          <ac:grpSpMkLst>
            <pc:docMk/>
            <pc:sldMk cId="1408615979" sldId="1345"/>
            <ac:grpSpMk id="50" creationId="{1DBCFE66-5C33-4E91-A41C-412653490EAE}"/>
          </ac:grpSpMkLst>
        </pc:grpChg>
        <pc:grpChg chg="add mod">
          <ac:chgData name="Rebecca Salles" userId="66a2db3d815e233f" providerId="LiveId" clId="{11ABB3F9-53FF-494B-9418-36F56E230C20}" dt="2021-01-20T12:10:24.270" v="6550"/>
          <ac:grpSpMkLst>
            <pc:docMk/>
            <pc:sldMk cId="1408615979" sldId="1345"/>
            <ac:grpSpMk id="82" creationId="{CDFCCFEB-8050-4456-B381-9B462801E850}"/>
          </ac:grpSpMkLst>
        </pc:grpChg>
        <pc:grpChg chg="mod">
          <ac:chgData name="Rebecca Salles" userId="66a2db3d815e233f" providerId="LiveId" clId="{11ABB3F9-53FF-494B-9418-36F56E230C20}" dt="2021-01-20T12:10:24.270" v="6550"/>
          <ac:grpSpMkLst>
            <pc:docMk/>
            <pc:sldMk cId="1408615979" sldId="1345"/>
            <ac:grpSpMk id="85" creationId="{3B6798D1-4C4C-4E66-8DBE-92325AE93A62}"/>
          </ac:grpSpMkLst>
        </pc:grpChg>
        <pc:grpChg chg="mod">
          <ac:chgData name="Rebecca Salles" userId="66a2db3d815e233f" providerId="LiveId" clId="{11ABB3F9-53FF-494B-9418-36F56E230C20}" dt="2021-01-20T12:10:24.270" v="6550"/>
          <ac:grpSpMkLst>
            <pc:docMk/>
            <pc:sldMk cId="1408615979" sldId="1345"/>
            <ac:grpSpMk id="86" creationId="{BEFB40A0-0AC4-4A43-A6B3-89149C3C2C6E}"/>
          </ac:grpSpMkLst>
        </pc:grp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6" creationId="{F7FC41D1-96A7-4E14-BE0E-7AD591237545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7" creationId="{ED7CE743-B40B-49AA-8AA1-3790FA2FEC02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8" creationId="{69B603DA-602F-4B81-80E2-54DED6E16298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11" creationId="{28F873C5-3989-44F8-B90B-DCFAFCC95814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13" creationId="{A05D5179-41E8-4B2C-8D87-6CA707A0CA14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14" creationId="{2A2C7BC2-D69E-4FEA-8578-56DA5DEC0B79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15" creationId="{983E7441-D0ED-41E5-B82B-27D2FFC0C134}"/>
          </ac:cxnSpMkLst>
        </pc:cxnChg>
        <pc:cxnChg chg="add mod">
          <ac:chgData name="Rebecca Salles" userId="66a2db3d815e233f" providerId="LiveId" clId="{11ABB3F9-53FF-494B-9418-36F56E230C20}" dt="2021-01-19T22:02:52.395" v="4936" actId="1076"/>
          <ac:cxnSpMkLst>
            <pc:docMk/>
            <pc:sldMk cId="1408615979" sldId="1345"/>
            <ac:cxnSpMk id="18" creationId="{CD586B29-0493-4F3D-AC47-9F41A717836D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24" creationId="{2BF550E0-A4EC-42F3-93CB-3DFAD6F0B1F3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25" creationId="{93444DFC-5DD2-49E5-8021-2B5BEE9BF6B9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28" creationId="{68E04CC6-00D4-4329-911E-D48F39CF387D}"/>
          </ac:cxnSpMkLst>
        </pc:cxnChg>
        <pc:cxnChg chg="add del mod">
          <ac:chgData name="Rebecca Salles" userId="66a2db3d815e233f" providerId="LiveId" clId="{11ABB3F9-53FF-494B-9418-36F56E230C20}" dt="2021-01-19T22:59:34.426" v="5668" actId="478"/>
          <ac:cxnSpMkLst>
            <pc:docMk/>
            <pc:sldMk cId="1408615979" sldId="1345"/>
            <ac:cxnSpMk id="34" creationId="{5003DC80-DFC1-4F0F-8AB6-7874EABA2BCA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36" creationId="{EA445DB1-CB50-4921-90F3-EE2A143EFDDF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38" creationId="{C5E8D734-5D3A-4DED-A1A5-9C53EDF13FA1}"/>
          </ac:cxnSpMkLst>
        </pc:cxnChg>
        <pc:cxnChg chg="add mod">
          <ac:chgData name="Rebecca Salles" userId="66a2db3d815e233f" providerId="LiveId" clId="{11ABB3F9-53FF-494B-9418-36F56E230C20}" dt="2021-01-19T17:39:48.822" v="376" actId="164"/>
          <ac:cxnSpMkLst>
            <pc:docMk/>
            <pc:sldMk cId="1408615979" sldId="1345"/>
            <ac:cxnSpMk id="40" creationId="{9114629B-9EC6-4E27-AB5E-17239425AB29}"/>
          </ac:cxnSpMkLst>
        </pc:cxnChg>
        <pc:cxnChg chg="add mod">
          <ac:chgData name="Rebecca Salles" userId="66a2db3d815e233f" providerId="LiveId" clId="{11ABB3F9-53FF-494B-9418-36F56E230C20}" dt="2021-01-19T23:05:34.109" v="5793" actId="1076"/>
          <ac:cxnSpMkLst>
            <pc:docMk/>
            <pc:sldMk cId="1408615979" sldId="1345"/>
            <ac:cxnSpMk id="48" creationId="{AB092173-39F2-4580-8D6C-0213E252DC36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1" creationId="{1CF89CF7-6398-4704-A311-E1F67972B652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3" creationId="{4C2AFAD2-036F-43CE-B95F-B2DE59151BEA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5" creationId="{BD96961A-0CAD-42CB-A233-F780A757BE33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6" creationId="{61187B92-4066-4851-B4D8-007CF3808F11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7" creationId="{6CB97433-E53B-490F-A370-9325331E130F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8" creationId="{0A6EE98B-12B1-4372-8BDC-98B73F5F6A54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59" creationId="{E6172195-8E5F-4B76-A98B-2254FDFE22CD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60" creationId="{B438EBDD-C929-4A12-BAC6-6BDCDC720B15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61" creationId="{898AAAE7-5810-4A21-8005-50D42B5C45C7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67" creationId="{AE46E05A-A22E-4D21-943C-00D34DBF9E6B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68" creationId="{9A46D8BC-687A-4947-9E8D-470E886AE1FB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71" creationId="{95FAF6EF-3990-4AA2-9D47-6D7BC7611FB6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73" creationId="{585483D0-77F0-4A72-9FF4-6ED839D1299D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75" creationId="{03BCABD8-8C59-48AD-8352-83925DA82843}"/>
          </ac:cxnSpMkLst>
        </pc:cxnChg>
        <pc:cxnChg chg="mod">
          <ac:chgData name="Rebecca Salles" userId="66a2db3d815e233f" providerId="LiveId" clId="{11ABB3F9-53FF-494B-9418-36F56E230C20}" dt="2021-01-19T22:03:12.135" v="4940"/>
          <ac:cxnSpMkLst>
            <pc:docMk/>
            <pc:sldMk cId="1408615979" sldId="1345"/>
            <ac:cxnSpMk id="77" creationId="{3A2DCB63-8D5F-4412-A56F-5F315C6120F9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87" creationId="{C05B5CA7-F0BA-4A9E-9DE2-A2AD4FC203C3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89" creationId="{105B5CF3-FE58-45B9-989F-BB0D9D7DCA0F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1" creationId="{4D443F43-1364-455B-BA87-0F3734318A75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2" creationId="{23CD739C-CC96-4397-901E-94014E12DC89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3" creationId="{BD1B273D-5255-4C5A-ACA0-F1A61484CAD9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4" creationId="{2C965B00-2858-4A25-BDBC-004D221C2867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5" creationId="{358F062C-0621-4C95-83D5-C0CE539D19DC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6" creationId="{551E6B10-66EC-45B8-8008-AA4A159C4BC8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97" creationId="{08EE05F9-DEC8-44E0-A421-97D3CBB096B3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03" creationId="{3BB5FFAE-6A97-4E33-9D16-311742FB9AFF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04" creationId="{A2A2E9A1-E54C-4094-81D4-FDB647A4C5CB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07" creationId="{BCFA7D11-5023-4E2E-8099-B00DBA68BB77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09" creationId="{EC165D7D-B7BB-4954-AF45-BBD1992E1F06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11" creationId="{D2A5183A-8F97-4BD5-86FC-265B76C5217B}"/>
          </ac:cxnSpMkLst>
        </pc:cxnChg>
        <pc:cxnChg chg="mod">
          <ac:chgData name="Rebecca Salles" userId="66a2db3d815e233f" providerId="LiveId" clId="{11ABB3F9-53FF-494B-9418-36F56E230C20}" dt="2021-01-20T12:10:24.270" v="6550"/>
          <ac:cxnSpMkLst>
            <pc:docMk/>
            <pc:sldMk cId="1408615979" sldId="1345"/>
            <ac:cxnSpMk id="113" creationId="{53555356-006F-45F5-8CBB-5E60100F285E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1-20T21:16:28.733" v="10683" actId="20577"/>
        <pc:sldMkLst>
          <pc:docMk/>
          <pc:sldMk cId="1082916390" sldId="1346"/>
        </pc:sldMkLst>
        <pc:spChg chg="add del">
          <ac:chgData name="Rebecca Salles" userId="66a2db3d815e233f" providerId="LiveId" clId="{11ABB3F9-53FF-494B-9418-36F56E230C20}" dt="2021-01-19T17:47:36.386" v="511"/>
          <ac:spMkLst>
            <pc:docMk/>
            <pc:sldMk cId="1082916390" sldId="1346"/>
            <ac:spMk id="2" creationId="{BF5CB133-3E94-45D3-BC51-08F404E9A57B}"/>
          </ac:spMkLst>
        </pc:spChg>
        <pc:spChg chg="add mod">
          <ac:chgData name="Rebecca Salles" userId="66a2db3d815e233f" providerId="LiveId" clId="{11ABB3F9-53FF-494B-9418-36F56E230C20}" dt="2021-01-20T21:16:28.733" v="10683" actId="20577"/>
          <ac:spMkLst>
            <pc:docMk/>
            <pc:sldMk cId="1082916390" sldId="1346"/>
            <ac:spMk id="7" creationId="{D47777CD-3404-456C-A620-CFDF8BD49185}"/>
          </ac:spMkLst>
        </pc:spChg>
        <pc:spChg chg="mod">
          <ac:chgData name="Rebecca Salles" userId="66a2db3d815e233f" providerId="LiveId" clId="{11ABB3F9-53FF-494B-9418-36F56E230C20}" dt="2021-01-20T17:52:32.580" v="9878" actId="20577"/>
          <ac:spMkLst>
            <pc:docMk/>
            <pc:sldMk cId="1082916390" sldId="1346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1-19T18:07:44.255" v="749" actId="1076"/>
          <ac:spMkLst>
            <pc:docMk/>
            <pc:sldMk cId="1082916390" sldId="1346"/>
            <ac:spMk id="11" creationId="{67AF68E1-8A7C-4F9D-BDAB-F75A06981807}"/>
          </ac:spMkLst>
        </pc:spChg>
        <pc:graphicFrameChg chg="del">
          <ac:chgData name="Rebecca Salles" userId="66a2db3d815e233f" providerId="LiveId" clId="{11ABB3F9-53FF-494B-9418-36F56E230C20}" dt="2021-01-19T17:43:58.293" v="424" actId="478"/>
          <ac:graphicFrameMkLst>
            <pc:docMk/>
            <pc:sldMk cId="1082916390" sldId="1346"/>
            <ac:graphicFrameMk id="15" creationId="{5908A875-00F7-4C89-B387-193D34FC3C06}"/>
          </ac:graphicFrameMkLst>
        </pc:graphicFrameChg>
      </pc:sldChg>
      <pc:sldChg chg="addSp delSp modSp add del mod ord">
        <pc:chgData name="Rebecca Salles" userId="66a2db3d815e233f" providerId="LiveId" clId="{11ABB3F9-53FF-494B-9418-36F56E230C20}" dt="2021-01-19T17:43:46.895" v="422" actId="2696"/>
        <pc:sldMkLst>
          <pc:docMk/>
          <pc:sldMk cId="1704762737" sldId="1346"/>
        </pc:sldMkLst>
        <pc:spChg chg="add mod">
          <ac:chgData name="Rebecca Salles" userId="66a2db3d815e233f" providerId="LiveId" clId="{11ABB3F9-53FF-494B-9418-36F56E230C20}" dt="2021-01-19T17:42:30.206" v="409" actId="164"/>
          <ac:spMkLst>
            <pc:docMk/>
            <pc:sldMk cId="1704762737" sldId="1346"/>
            <ac:spMk id="7" creationId="{04BD7ADA-6873-4779-81FB-AD4DD3031190}"/>
          </ac:spMkLst>
        </pc:spChg>
        <pc:spChg chg="add mod">
          <ac:chgData name="Rebecca Salles" userId="66a2db3d815e233f" providerId="LiveId" clId="{11ABB3F9-53FF-494B-9418-36F56E230C20}" dt="2021-01-19T17:42:30.206" v="409" actId="164"/>
          <ac:spMkLst>
            <pc:docMk/>
            <pc:sldMk cId="1704762737" sldId="1346"/>
            <ac:spMk id="8" creationId="{B2AC6E75-DE5E-44F0-8144-5E2CDA9E36C2}"/>
          </ac:spMkLst>
        </pc:spChg>
        <pc:spChg chg="add mod">
          <ac:chgData name="Rebecca Salles" userId="66a2db3d815e233f" providerId="LiveId" clId="{11ABB3F9-53FF-494B-9418-36F56E230C20}" dt="2021-01-19T17:42:30.206" v="409" actId="164"/>
          <ac:spMkLst>
            <pc:docMk/>
            <pc:sldMk cId="1704762737" sldId="1346"/>
            <ac:spMk id="11" creationId="{B5C64B5E-7E9C-494D-81F4-C51B4FAECAF6}"/>
          </ac:spMkLst>
        </pc:spChg>
        <pc:spChg chg="add mod">
          <ac:chgData name="Rebecca Salles" userId="66a2db3d815e233f" providerId="LiveId" clId="{11ABB3F9-53FF-494B-9418-36F56E230C20}" dt="2021-01-19T17:42:37.891" v="411" actId="164"/>
          <ac:spMkLst>
            <pc:docMk/>
            <pc:sldMk cId="1704762737" sldId="1346"/>
            <ac:spMk id="13" creationId="{985311F2-5B65-4B7A-BA28-F45831C5FB7D}"/>
          </ac:spMkLst>
        </pc:spChg>
        <pc:spChg chg="add mod">
          <ac:chgData name="Rebecca Salles" userId="66a2db3d815e233f" providerId="LiveId" clId="{11ABB3F9-53FF-494B-9418-36F56E230C20}" dt="2021-01-19T17:42:37.891" v="411" actId="164"/>
          <ac:spMkLst>
            <pc:docMk/>
            <pc:sldMk cId="1704762737" sldId="1346"/>
            <ac:spMk id="14" creationId="{40796974-0BC0-49C7-992B-CA3C08E04E7B}"/>
          </ac:spMkLst>
        </pc:spChg>
        <pc:grpChg chg="add del mod">
          <ac:chgData name="Rebecca Salles" userId="66a2db3d815e233f" providerId="LiveId" clId="{11ABB3F9-53FF-494B-9418-36F56E230C20}" dt="2021-01-19T17:43:06.526" v="416" actId="21"/>
          <ac:grpSpMkLst>
            <pc:docMk/>
            <pc:sldMk cId="1704762737" sldId="1346"/>
            <ac:grpSpMk id="2" creationId="{C291330E-481F-4BDC-82FA-4DCFA12E05B8}"/>
          </ac:grpSpMkLst>
        </pc:grpChg>
        <pc:grpChg chg="add del mod">
          <ac:chgData name="Rebecca Salles" userId="66a2db3d815e233f" providerId="LiveId" clId="{11ABB3F9-53FF-494B-9418-36F56E230C20}" dt="2021-01-19T17:43:32.358" v="419" actId="21"/>
          <ac:grpSpMkLst>
            <pc:docMk/>
            <pc:sldMk cId="1704762737" sldId="1346"/>
            <ac:grpSpMk id="3" creationId="{1E93F045-4425-4AD8-B958-57C1A142F8D8}"/>
          </ac:grpSpMkLst>
        </pc:grpChg>
        <pc:graphicFrameChg chg="del mod modGraphic">
          <ac:chgData name="Rebecca Salles" userId="66a2db3d815e233f" providerId="LiveId" clId="{11ABB3F9-53FF-494B-9418-36F56E230C20}" dt="2021-01-19T17:43:03.134" v="415" actId="478"/>
          <ac:graphicFrameMkLst>
            <pc:docMk/>
            <pc:sldMk cId="1704762737" sldId="1346"/>
            <ac:graphicFrameMk id="15" creationId="{5908A875-00F7-4C89-B387-193D34FC3C06}"/>
          </ac:graphicFrameMkLst>
        </pc:graphicFrameChg>
      </pc:sldChg>
      <pc:sldChg chg="addSp delSp modSp add mod modNotesTx">
        <pc:chgData name="Rebecca Salles" userId="66a2db3d815e233f" providerId="LiveId" clId="{11ABB3F9-53FF-494B-9418-36F56E230C20}" dt="2021-01-19T23:59:55.233" v="6517" actId="1036"/>
        <pc:sldMkLst>
          <pc:docMk/>
          <pc:sldMk cId="3963705434" sldId="1347"/>
        </pc:sldMkLst>
        <pc:spChg chg="mod">
          <ac:chgData name="Rebecca Salles" userId="66a2db3d815e233f" providerId="LiveId" clId="{11ABB3F9-53FF-494B-9418-36F56E230C20}" dt="2021-01-19T23:59:55.233" v="6517" actId="1036"/>
          <ac:spMkLst>
            <pc:docMk/>
            <pc:sldMk cId="3963705434" sldId="1347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19:21:05.103" v="1393" actId="20577"/>
          <ac:spMkLst>
            <pc:docMk/>
            <pc:sldMk cId="3963705434" sldId="1347"/>
            <ac:spMk id="10" creationId="{793225F8-65C1-4E6A-B066-20F661C6A5F9}"/>
          </ac:spMkLst>
        </pc:spChg>
        <pc:spChg chg="add del mod">
          <ac:chgData name="Rebecca Salles" userId="66a2db3d815e233f" providerId="LiveId" clId="{11ABB3F9-53FF-494B-9418-36F56E230C20}" dt="2021-01-19T20:23:11.011" v="2911" actId="478"/>
          <ac:spMkLst>
            <pc:docMk/>
            <pc:sldMk cId="3963705434" sldId="1347"/>
            <ac:spMk id="11" creationId="{923C55D8-474D-4AE6-B45A-8F22B18DC5F8}"/>
          </ac:spMkLst>
        </pc:spChg>
        <pc:spChg chg="mod">
          <ac:chgData name="Rebecca Salles" userId="66a2db3d815e233f" providerId="LiveId" clId="{11ABB3F9-53FF-494B-9418-36F56E230C20}" dt="2021-01-19T20:36:50.953" v="3402" actId="1036"/>
          <ac:spMkLst>
            <pc:docMk/>
            <pc:sldMk cId="3963705434" sldId="1347"/>
            <ac:spMk id="13" creationId="{01C172A2-FA9A-4189-95D6-27ACF73C067E}"/>
          </ac:spMkLst>
        </pc:spChg>
        <pc:spChg chg="add del mod">
          <ac:chgData name="Rebecca Salles" userId="66a2db3d815e233f" providerId="LiveId" clId="{11ABB3F9-53FF-494B-9418-36F56E230C20}" dt="2021-01-19T20:23:06.970" v="2909" actId="478"/>
          <ac:spMkLst>
            <pc:docMk/>
            <pc:sldMk cId="3963705434" sldId="1347"/>
            <ac:spMk id="14" creationId="{D0211D25-7817-40FB-8CA8-E6E2FB032209}"/>
          </ac:spMkLst>
        </pc:spChg>
        <pc:spChg chg="add del mod">
          <ac:chgData name="Rebecca Salles" userId="66a2db3d815e233f" providerId="LiveId" clId="{11ABB3F9-53FF-494B-9418-36F56E230C20}" dt="2021-01-19T20:23:09.098" v="2910" actId="478"/>
          <ac:spMkLst>
            <pc:docMk/>
            <pc:sldMk cId="3963705434" sldId="1347"/>
            <ac:spMk id="15" creationId="{D6529231-7F53-412A-B149-09680E5D8908}"/>
          </ac:spMkLst>
        </pc:spChg>
        <pc:spChg chg="add del mod topLvl">
          <ac:chgData name="Rebecca Salles" userId="66a2db3d815e233f" providerId="LiveId" clId="{11ABB3F9-53FF-494B-9418-36F56E230C20}" dt="2021-01-19T20:23:17.205" v="2914" actId="478"/>
          <ac:spMkLst>
            <pc:docMk/>
            <pc:sldMk cId="3963705434" sldId="1347"/>
            <ac:spMk id="16" creationId="{740DB392-1ABB-46F0-9011-45AA7EF366CD}"/>
          </ac:spMkLst>
        </pc:spChg>
        <pc:spChg chg="add del mod">
          <ac:chgData name="Rebecca Salles" userId="66a2db3d815e233f" providerId="LiveId" clId="{11ABB3F9-53FF-494B-9418-36F56E230C20}" dt="2021-01-19T20:23:12.986" v="2912" actId="478"/>
          <ac:spMkLst>
            <pc:docMk/>
            <pc:sldMk cId="3963705434" sldId="1347"/>
            <ac:spMk id="17" creationId="{4126C15F-F9B1-4FD8-A7DD-F419BA90340B}"/>
          </ac:spMkLst>
        </pc:spChg>
        <pc:spChg chg="add del mod">
          <ac:chgData name="Rebecca Salles" userId="66a2db3d815e233f" providerId="LiveId" clId="{11ABB3F9-53FF-494B-9418-36F56E230C20}" dt="2021-01-19T20:23:14.961" v="2913" actId="478"/>
          <ac:spMkLst>
            <pc:docMk/>
            <pc:sldMk cId="3963705434" sldId="1347"/>
            <ac:spMk id="18" creationId="{5E5E8006-0016-495D-987A-E0D07D6DAFFB}"/>
          </ac:spMkLst>
        </pc:spChg>
        <pc:spChg chg="add mod">
          <ac:chgData name="Rebecca Salles" userId="66a2db3d815e233f" providerId="LiveId" clId="{11ABB3F9-53FF-494B-9418-36F56E230C20}" dt="2021-01-19T20:32:26.474" v="3307" actId="164"/>
          <ac:spMkLst>
            <pc:docMk/>
            <pc:sldMk cId="3963705434" sldId="1347"/>
            <ac:spMk id="31" creationId="{1D88215F-7F3B-47E1-8DD8-B0DBD1991D40}"/>
          </ac:spMkLst>
        </pc:spChg>
        <pc:spChg chg="add mod">
          <ac:chgData name="Rebecca Salles" userId="66a2db3d815e233f" providerId="LiveId" clId="{11ABB3F9-53FF-494B-9418-36F56E230C20}" dt="2021-01-19T20:32:26.474" v="3307" actId="164"/>
          <ac:spMkLst>
            <pc:docMk/>
            <pc:sldMk cId="3963705434" sldId="1347"/>
            <ac:spMk id="33" creationId="{60CE49AA-4C38-4783-BF7A-1694AEB13F46}"/>
          </ac:spMkLst>
        </pc:spChg>
        <pc:grpChg chg="add del mod">
          <ac:chgData name="Rebecca Salles" userId="66a2db3d815e233f" providerId="LiveId" clId="{11ABB3F9-53FF-494B-9418-36F56E230C20}" dt="2021-01-19T20:23:17.205" v="2914" actId="478"/>
          <ac:grpSpMkLst>
            <pc:docMk/>
            <pc:sldMk cId="3963705434" sldId="1347"/>
            <ac:grpSpMk id="4" creationId="{9E2484AF-0363-4EAD-964A-8EF0475CB172}"/>
          </ac:grpSpMkLst>
        </pc:grpChg>
        <pc:grpChg chg="add mod">
          <ac:chgData name="Rebecca Salles" userId="66a2db3d815e233f" providerId="LiveId" clId="{11ABB3F9-53FF-494B-9418-36F56E230C20}" dt="2021-01-19T20:33:14.608" v="3310" actId="164"/>
          <ac:grpSpMkLst>
            <pc:docMk/>
            <pc:sldMk cId="3963705434" sldId="1347"/>
            <ac:grpSpMk id="6" creationId="{AB407A21-DBF7-4B1E-9AA7-E89EEB7A8817}"/>
          </ac:grpSpMkLst>
        </pc:grpChg>
        <pc:grpChg chg="add mod">
          <ac:chgData name="Rebecca Salles" userId="66a2db3d815e233f" providerId="LiveId" clId="{11ABB3F9-53FF-494B-9418-36F56E230C20}" dt="2021-01-19T20:33:14.608" v="3310" actId="164"/>
          <ac:grpSpMkLst>
            <pc:docMk/>
            <pc:sldMk cId="3963705434" sldId="1347"/>
            <ac:grpSpMk id="34" creationId="{2E37FBB1-B032-41AA-A045-D6F0AB39FB8E}"/>
          </ac:grpSpMkLst>
        </pc:grpChg>
        <pc:grpChg chg="add mod">
          <ac:chgData name="Rebecca Salles" userId="66a2db3d815e233f" providerId="LiveId" clId="{11ABB3F9-53FF-494B-9418-36F56E230C20}" dt="2021-01-19T20:33:36.233" v="3351" actId="1037"/>
          <ac:grpSpMkLst>
            <pc:docMk/>
            <pc:sldMk cId="3963705434" sldId="1347"/>
            <ac:grpSpMk id="35" creationId="{F69A2E9D-2CD1-4FF0-B829-5EBC40C44861}"/>
          </ac:grpSpMkLst>
        </pc:grpChg>
        <pc:picChg chg="add mod ord topLvl modCrop">
          <ac:chgData name="Rebecca Salles" userId="66a2db3d815e233f" providerId="LiveId" clId="{11ABB3F9-53FF-494B-9418-36F56E230C20}" dt="2021-01-19T20:28:35.641" v="3260" actId="164"/>
          <ac:picMkLst>
            <pc:docMk/>
            <pc:sldMk cId="3963705434" sldId="1347"/>
            <ac:picMk id="3" creationId="{EA198E09-86C4-4568-A70F-B63A909DCF2D}"/>
          </ac:picMkLst>
        </pc:pic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19" creationId="{6ECEC597-E8B2-47E8-845F-CAB5D7115461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0" creationId="{DEF937CC-535B-4A86-AADB-DBDDDBEA455F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1" creationId="{E217D645-0DB5-44AA-AA7A-AB57B8B31015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2" creationId="{82A88979-858F-40D3-BCEF-C2365505556C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3" creationId="{474AAD4D-2CDF-4FC9-849C-F65544019600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4" creationId="{610AC289-DE2E-40D3-B77D-DEA89D510325}"/>
          </ac:cxnSpMkLst>
        </pc:cxnChg>
        <pc:cxnChg chg="add del mod">
          <ac:chgData name="Rebecca Salles" userId="66a2db3d815e233f" providerId="LiveId" clId="{11ABB3F9-53FF-494B-9418-36F56E230C20}" dt="2021-01-19T20:28:07.124" v="3258" actId="21"/>
          <ac:cxnSpMkLst>
            <pc:docMk/>
            <pc:sldMk cId="3963705434" sldId="1347"/>
            <ac:cxnSpMk id="25" creationId="{C90304E8-41D0-4E6F-B2AA-3C129D03B456}"/>
          </ac:cxnSpMkLst>
        </pc:cxnChg>
        <pc:cxnChg chg="add del mod">
          <ac:chgData name="Rebecca Salles" userId="66a2db3d815e233f" providerId="LiveId" clId="{11ABB3F9-53FF-494B-9418-36F56E230C20}" dt="2021-01-19T20:28:07.124" v="3258" actId="21"/>
          <ac:cxnSpMkLst>
            <pc:docMk/>
            <pc:sldMk cId="3963705434" sldId="1347"/>
            <ac:cxnSpMk id="26" creationId="{F02C7C72-C300-4BE3-AE7B-B656321D7886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7" creationId="{92FC41A1-342F-40F2-88CF-CAE1232EAA9B}"/>
          </ac:cxnSpMkLst>
        </pc:cxnChg>
        <pc:cxnChg chg="add mod">
          <ac:chgData name="Rebecca Salles" userId="66a2db3d815e233f" providerId="LiveId" clId="{11ABB3F9-53FF-494B-9418-36F56E230C20}" dt="2021-01-19T20:28:35.641" v="3260" actId="164"/>
          <ac:cxnSpMkLst>
            <pc:docMk/>
            <pc:sldMk cId="3963705434" sldId="1347"/>
            <ac:cxnSpMk id="28" creationId="{D08C3C66-15D4-4034-9EB4-83024880F99F}"/>
          </ac:cxnSpMkLst>
        </pc:cxnChg>
        <pc:cxnChg chg="add mod">
          <ac:chgData name="Rebecca Salles" userId="66a2db3d815e233f" providerId="LiveId" clId="{11ABB3F9-53FF-494B-9418-36F56E230C20}" dt="2021-01-19T20:32:26.474" v="3307" actId="164"/>
          <ac:cxnSpMkLst>
            <pc:docMk/>
            <pc:sldMk cId="3963705434" sldId="1347"/>
            <ac:cxnSpMk id="29" creationId="{FBFDAF02-B6CE-49A0-94EE-074977F22E1E}"/>
          </ac:cxnSpMkLst>
        </pc:cxnChg>
        <pc:cxnChg chg="add mod">
          <ac:chgData name="Rebecca Salles" userId="66a2db3d815e233f" providerId="LiveId" clId="{11ABB3F9-53FF-494B-9418-36F56E230C20}" dt="2021-01-19T20:32:26.474" v="3307" actId="164"/>
          <ac:cxnSpMkLst>
            <pc:docMk/>
            <pc:sldMk cId="3963705434" sldId="1347"/>
            <ac:cxnSpMk id="32" creationId="{6BD2F2EF-13B9-4C50-B89B-632AEE05D9A8}"/>
          </ac:cxnSpMkLst>
        </pc:cxnChg>
      </pc:sldChg>
      <pc:sldChg chg="delSp modSp add mod modNotesTx">
        <pc:chgData name="Rebecca Salles" userId="66a2db3d815e233f" providerId="LiveId" clId="{11ABB3F9-53FF-494B-9418-36F56E230C20}" dt="2021-01-20T00:03:21.655" v="6524" actId="20577"/>
        <pc:sldMkLst>
          <pc:docMk/>
          <pc:sldMk cId="3217050786" sldId="1348"/>
        </pc:sldMkLst>
        <pc:spChg chg="mod">
          <ac:chgData name="Rebecca Salles" userId="66a2db3d815e233f" providerId="LiveId" clId="{11ABB3F9-53FF-494B-9418-36F56E230C20}" dt="2021-01-20T00:03:21.655" v="6524" actId="20577"/>
          <ac:spMkLst>
            <pc:docMk/>
            <pc:sldMk cId="3217050786" sldId="1348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19:21:07.682" v="1394" actId="20577"/>
          <ac:spMkLst>
            <pc:docMk/>
            <pc:sldMk cId="3217050786" sldId="1348"/>
            <ac:spMk id="10" creationId="{793225F8-65C1-4E6A-B066-20F661C6A5F9}"/>
          </ac:spMkLst>
        </pc:spChg>
        <pc:spChg chg="del">
          <ac:chgData name="Rebecca Salles" userId="66a2db3d815e233f" providerId="LiveId" clId="{11ABB3F9-53FF-494B-9418-36F56E230C20}" dt="2021-01-19T23:48:33.421" v="6429" actId="478"/>
          <ac:spMkLst>
            <pc:docMk/>
            <pc:sldMk cId="3217050786" sldId="1348"/>
            <ac:spMk id="13" creationId="{01C172A2-FA9A-4189-95D6-27ACF73C067E}"/>
          </ac:spMkLst>
        </pc:spChg>
      </pc:sldChg>
      <pc:sldChg chg="addSp delSp modSp add mod modNotesTx">
        <pc:chgData name="Rebecca Salles" userId="66a2db3d815e233f" providerId="LiveId" clId="{11ABB3F9-53FF-494B-9418-36F56E230C20}" dt="2021-01-20T13:23:38.953" v="7705" actId="478"/>
        <pc:sldMkLst>
          <pc:docMk/>
          <pc:sldMk cId="2272347153" sldId="1349"/>
        </pc:sldMkLst>
        <pc:spChg chg="del mod">
          <ac:chgData name="Rebecca Salles" userId="66a2db3d815e233f" providerId="LiveId" clId="{11ABB3F9-53FF-494B-9418-36F56E230C20}" dt="2021-01-19T22:27:43.001" v="5274" actId="478"/>
          <ac:spMkLst>
            <pc:docMk/>
            <pc:sldMk cId="2272347153" sldId="1349"/>
            <ac:spMk id="6" creationId="{EDA9C882-ED80-4944-A03F-D7A86A6D8689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8" creationId="{64E0147F-71E9-408B-B980-3FA13036C287}"/>
          </ac:spMkLst>
        </pc:spChg>
        <pc:spChg chg="mod">
          <ac:chgData name="Rebecca Salles" userId="66a2db3d815e233f" providerId="LiveId" clId="{11ABB3F9-53FF-494B-9418-36F56E230C20}" dt="2021-01-19T21:38:21.410" v="4459" actId="20577"/>
          <ac:spMkLst>
            <pc:docMk/>
            <pc:sldMk cId="2272347153" sldId="1349"/>
            <ac:spMk id="10" creationId="{793225F8-65C1-4E6A-B066-20F661C6A5F9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11" creationId="{7065FA6A-C598-40DE-B622-7B80AB556AF6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13" creationId="{04A73651-084E-4FE3-B106-EF055D198C9A}"/>
          </ac:spMkLst>
        </pc:spChg>
        <pc:spChg chg="del mod">
          <ac:chgData name="Rebecca Salles" userId="66a2db3d815e233f" providerId="LiveId" clId="{11ABB3F9-53FF-494B-9418-36F56E230C20}" dt="2021-01-20T13:23:37.446" v="7704" actId="478"/>
          <ac:spMkLst>
            <pc:docMk/>
            <pc:sldMk cId="2272347153" sldId="1349"/>
            <ac:spMk id="23" creationId="{947AC2CF-266A-4799-8D13-F75AC936E494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26" creationId="{907F6469-45DD-4E66-BBD1-858FF08E772A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27" creationId="{34D7C7FF-EC17-4EEE-8485-0850D1E47142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28" creationId="{F6E16152-699C-45D6-995B-71184BC10F33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29" creationId="{BC1B2E9C-FF32-4484-B055-E45830995897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30" creationId="{9B078C57-B159-4D37-8EC8-71F6981BA620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31" creationId="{62C507AC-D4AA-4FCA-8960-C1ECFB3747CC}"/>
          </ac:spMkLst>
        </pc:spChg>
        <pc:spChg chg="mod">
          <ac:chgData name="Rebecca Salles" userId="66a2db3d815e233f" providerId="LiveId" clId="{11ABB3F9-53FF-494B-9418-36F56E230C20}" dt="2021-01-19T22:15:00.728" v="5137" actId="1038"/>
          <ac:spMkLst>
            <pc:docMk/>
            <pc:sldMk cId="2272347153" sldId="1349"/>
            <ac:spMk id="33" creationId="{99895B31-6D52-4DC3-9C0F-B4E01DD6809D}"/>
          </ac:spMkLst>
        </pc:spChg>
        <pc:spChg chg="mod">
          <ac:chgData name="Rebecca Salles" userId="66a2db3d815e233f" providerId="LiveId" clId="{11ABB3F9-53FF-494B-9418-36F56E230C20}" dt="2021-01-19T22:14:22.828" v="5136" actId="20577"/>
          <ac:spMkLst>
            <pc:docMk/>
            <pc:sldMk cId="2272347153" sldId="1349"/>
            <ac:spMk id="35" creationId="{CE286864-52EA-4045-8DF9-927AB2755560}"/>
          </ac:spMkLst>
        </pc:spChg>
        <pc:spChg chg="del mod">
          <ac:chgData name="Rebecca Salles" userId="66a2db3d815e233f" providerId="LiveId" clId="{11ABB3F9-53FF-494B-9418-36F56E230C20}" dt="2021-01-20T13:23:38.953" v="7705" actId="478"/>
          <ac:spMkLst>
            <pc:docMk/>
            <pc:sldMk cId="2272347153" sldId="1349"/>
            <ac:spMk id="36" creationId="{CA79B3A5-F2C8-4380-83B8-7D88B14BB8CE}"/>
          </ac:spMkLst>
        </pc:spChg>
        <pc:spChg chg="del mod">
          <ac:chgData name="Rebecca Salles" userId="66a2db3d815e233f" providerId="LiveId" clId="{11ABB3F9-53FF-494B-9418-36F56E230C20}" dt="2021-01-19T22:27:43.001" v="5274" actId="478"/>
          <ac:spMkLst>
            <pc:docMk/>
            <pc:sldMk cId="2272347153" sldId="1349"/>
            <ac:spMk id="37" creationId="{96D514CB-97AF-4EC4-88B5-DCA4714D7C11}"/>
          </ac:spMkLst>
        </pc:spChg>
        <pc:grpChg chg="mod">
          <ac:chgData name="Rebecca Salles" userId="66a2db3d815e233f" providerId="LiveId" clId="{11ABB3F9-53FF-494B-9418-36F56E230C20}" dt="2021-01-19T22:14:22.828" v="5136" actId="20577"/>
          <ac:grpSpMkLst>
            <pc:docMk/>
            <pc:sldMk cId="2272347153" sldId="1349"/>
            <ac:grpSpMk id="7" creationId="{D560065E-7F95-4FF1-9C47-D4E53F838DC6}"/>
          </ac:grpSpMkLst>
        </pc:grpChg>
        <pc:graphicFrameChg chg="add mod modGraphic">
          <ac:chgData name="Rebecca Salles" userId="66a2db3d815e233f" providerId="LiveId" clId="{11ABB3F9-53FF-494B-9418-36F56E230C20}" dt="2021-01-19T22:51:05.485" v="5570" actId="122"/>
          <ac:graphicFrameMkLst>
            <pc:docMk/>
            <pc:sldMk cId="2272347153" sldId="1349"/>
            <ac:graphicFrameMk id="38" creationId="{95CFFA5E-9080-4F23-AA86-CF2AED287B99}"/>
          </ac:graphicFrameMkLst>
        </pc:graphicFrame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4" creationId="{57448C55-968A-4E0F-8C76-65AF505FAB99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5" creationId="{20DD706D-26DF-4AF5-938D-71C41DD192B8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6" creationId="{FD73D1B9-E157-4CA1-8CFC-3F0C0839277A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7" creationId="{EB946734-682C-4EF6-8822-61D9A43A37C0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8" creationId="{296D3D28-9605-4E29-9D88-B00059B81BE8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19" creationId="{18D75AC9-3D94-4296-B1FA-FBA5B656E440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20" creationId="{E0B730BE-5849-4C5B-9D8C-75994DCD40E7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21" creationId="{EA58381F-87B3-44A1-89E7-23AD1CB4F093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22" creationId="{F9452EC0-106D-4DA1-9ED8-C5941ACF16F0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24" creationId="{D3AE0AC9-A02A-4E63-9004-98EB35F0DC39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25" creationId="{9D7E271A-8736-4799-9B05-6AAA6AADB4A5}"/>
          </ac:cxnSpMkLst>
        </pc:cxnChg>
        <pc:cxnChg chg="mod">
          <ac:chgData name="Rebecca Salles" userId="66a2db3d815e233f" providerId="LiveId" clId="{11ABB3F9-53FF-494B-9418-36F56E230C20}" dt="2021-01-19T22:15:00.728" v="5137" actId="1038"/>
          <ac:cxnSpMkLst>
            <pc:docMk/>
            <pc:sldMk cId="2272347153" sldId="1349"/>
            <ac:cxnSpMk id="32" creationId="{55A1BD90-9F93-411B-9551-48525E742982}"/>
          </ac:cxnSpMkLst>
        </pc:cxnChg>
        <pc:cxnChg chg="mod">
          <ac:chgData name="Rebecca Salles" userId="66a2db3d815e233f" providerId="LiveId" clId="{11ABB3F9-53FF-494B-9418-36F56E230C20}" dt="2021-01-19T22:14:22.828" v="5136" actId="20577"/>
          <ac:cxnSpMkLst>
            <pc:docMk/>
            <pc:sldMk cId="2272347153" sldId="1349"/>
            <ac:cxnSpMk id="34" creationId="{95BA61E1-6979-4B15-A7D4-C048369842E8}"/>
          </ac:cxnSpMkLst>
        </pc:cxnChg>
      </pc:sldChg>
      <pc:sldChg chg="modSp add mod ord modNotesTx">
        <pc:chgData name="Rebecca Salles" userId="66a2db3d815e233f" providerId="LiveId" clId="{11ABB3F9-53FF-494B-9418-36F56E230C20}" dt="2021-01-19T23:56:20.374" v="6481" actId="6549"/>
        <pc:sldMkLst>
          <pc:docMk/>
          <pc:sldMk cId="4051579360" sldId="1350"/>
        </pc:sldMkLst>
        <pc:spChg chg="mod">
          <ac:chgData name="Rebecca Salles" userId="66a2db3d815e233f" providerId="LiveId" clId="{11ABB3F9-53FF-494B-9418-36F56E230C20}" dt="2021-01-19T20:58:16.406" v="4049" actId="20577"/>
          <ac:spMkLst>
            <pc:docMk/>
            <pc:sldMk cId="4051579360" sldId="1350"/>
            <ac:spMk id="11" creationId="{E4919AD2-0C09-4175-85CB-E5EA485074BD}"/>
          </ac:spMkLst>
        </pc:spChg>
      </pc:sldChg>
      <pc:sldChg chg="addSp delSp modSp add del mod">
        <pc:chgData name="Rebecca Salles" userId="66a2db3d815e233f" providerId="LiveId" clId="{11ABB3F9-53FF-494B-9418-36F56E230C20}" dt="2021-01-19T20:04:19.882" v="2615" actId="47"/>
        <pc:sldMkLst>
          <pc:docMk/>
          <pc:sldMk cId="4109450980" sldId="1351"/>
        </pc:sldMkLst>
        <pc:spChg chg="del">
          <ac:chgData name="Rebecca Salles" userId="66a2db3d815e233f" providerId="LiveId" clId="{11ABB3F9-53FF-494B-9418-36F56E230C20}" dt="2021-01-19T19:25:17.850" v="1468" actId="478"/>
          <ac:spMkLst>
            <pc:docMk/>
            <pc:sldMk cId="4109450980" sldId="1351"/>
            <ac:spMk id="7" creationId="{85B41EF4-8FCE-4766-BB6E-2DE90C0F399A}"/>
          </ac:spMkLst>
        </pc:spChg>
        <pc:spChg chg="del mod">
          <ac:chgData name="Rebecca Salles" userId="66a2db3d815e233f" providerId="LiveId" clId="{11ABB3F9-53FF-494B-9418-36F56E230C20}" dt="2021-01-19T19:25:24.069" v="1471" actId="478"/>
          <ac:spMkLst>
            <pc:docMk/>
            <pc:sldMk cId="4109450980" sldId="1351"/>
            <ac:spMk id="13" creationId="{01C172A2-FA9A-4189-95D6-27ACF73C067E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14" creationId="{27CFC26C-7A8E-4725-9633-2921B8D54438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15" creationId="{99D26223-ACA0-4F47-9FA4-9122526149A3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16" creationId="{CBA7CD4D-349C-4AF0-BCC4-1D507D383D9A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17" creationId="{2435DF94-09A4-4F9D-B263-15A00FE44D7A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18" creationId="{BBBABF8B-50FC-4E02-8042-3108538F2040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20" creationId="{EF7E2C49-44B5-4575-A4F7-285E35F178C7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21" creationId="{DBEA4FCC-ADCF-4E44-A0DF-E3555495DBF3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26" creationId="{C361590A-D4CF-47E2-B8F5-93FBA312B41A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29" creationId="{9B2814D8-1C8A-410B-8C6B-19C5AB7C0BA1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30" creationId="{58ADAA74-FB06-4C77-BAA4-2DF3CEE63576}"/>
          </ac:spMkLst>
        </pc:spChg>
        <pc:spChg chg="add del mod">
          <ac:chgData name="Rebecca Salles" userId="66a2db3d815e233f" providerId="LiveId" clId="{11ABB3F9-53FF-494B-9418-36F56E230C20}" dt="2021-01-19T19:25:30.277" v="1472" actId="478"/>
          <ac:spMkLst>
            <pc:docMk/>
            <pc:sldMk cId="4109450980" sldId="1351"/>
            <ac:spMk id="31" creationId="{4082BA33-7593-449B-8AA4-63362ABEAB70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3" creationId="{2D180FEE-3114-44CE-9A00-210D6BABF734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5" creationId="{2C6B995D-6879-431B-B088-265957875B6D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6" creationId="{A1A4D94B-C60F-47B1-85C3-6BF811D4D591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7" creationId="{4290A898-3A83-44E5-978B-101C580004A8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8" creationId="{CCDDD1A0-E70B-4AFC-A752-621BF0E5B92C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39" creationId="{FA2D45DD-6F1B-4226-9FF8-1533ECFE8468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40" creationId="{3C19575F-2C9A-408A-B68F-2EFAF1FC2440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41" creationId="{E31C1FBA-55E9-42BF-9739-B94FE4B3321C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42" creationId="{05898F27-EC98-429E-8D76-54FAF83CF32A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43" creationId="{39F39C79-A9C0-4315-A775-B6A9A72FF98A}"/>
          </ac:spMkLst>
        </pc:spChg>
        <pc:spChg chg="add mod">
          <ac:chgData name="Rebecca Salles" userId="66a2db3d815e233f" providerId="LiveId" clId="{11ABB3F9-53FF-494B-9418-36F56E230C20}" dt="2021-01-19T19:33:22.656" v="2096" actId="164"/>
          <ac:spMkLst>
            <pc:docMk/>
            <pc:sldMk cId="4109450980" sldId="1351"/>
            <ac:spMk id="44" creationId="{5CA7DA68-AAAA-47F3-8EBD-70DC391333A0}"/>
          </ac:spMkLst>
        </pc:spChg>
        <pc:grpChg chg="add del mod">
          <ac:chgData name="Rebecca Salles" userId="66a2db3d815e233f" providerId="LiveId" clId="{11ABB3F9-53FF-494B-9418-36F56E230C20}" dt="2021-01-19T19:36:46.213" v="2102" actId="21"/>
          <ac:grpSpMkLst>
            <pc:docMk/>
            <pc:sldMk cId="4109450980" sldId="1351"/>
            <ac:grpSpMk id="48" creationId="{2DA209C8-DD3F-4C00-BB1C-E4D4E8EDCBAB}"/>
          </ac:grpSpMkLst>
        </pc:grpChg>
        <pc:picChg chg="add mod">
          <ac:chgData name="Rebecca Salles" userId="66a2db3d815e233f" providerId="LiveId" clId="{11ABB3F9-53FF-494B-9418-36F56E230C20}" dt="2021-01-19T19:33:22.656" v="2096" actId="164"/>
          <ac:picMkLst>
            <pc:docMk/>
            <pc:sldMk cId="4109450980" sldId="1351"/>
            <ac:picMk id="11" creationId="{05334C7B-ED53-40FB-A8D9-1109CC128D91}"/>
          </ac:picMkLst>
        </pc:picChg>
        <pc:picChg chg="add del mod">
          <ac:chgData name="Rebecca Salles" userId="66a2db3d815e233f" providerId="LiveId" clId="{11ABB3F9-53FF-494B-9418-36F56E230C20}" dt="2021-01-19T19:25:30.277" v="1472" actId="478"/>
          <ac:picMkLst>
            <pc:docMk/>
            <pc:sldMk cId="4109450980" sldId="1351"/>
            <ac:picMk id="24" creationId="{A7ACD8B5-E386-4AEC-A936-25038D98BCB8}"/>
          </ac:picMkLst>
        </pc:picChg>
        <pc:cxnChg chg="add mod">
          <ac:chgData name="Rebecca Salles" userId="66a2db3d815e233f" providerId="LiveId" clId="{11ABB3F9-53FF-494B-9418-36F56E230C20}" dt="2021-01-19T19:33:22.656" v="2096" actId="164"/>
          <ac:cxnSpMkLst>
            <pc:docMk/>
            <pc:sldMk cId="4109450980" sldId="1351"/>
            <ac:cxnSpMk id="4" creationId="{3BAC86D5-8038-4CDE-90B3-B47A0FAE8061}"/>
          </ac:cxnSpMkLst>
        </pc:cxnChg>
        <pc:cxnChg chg="add del mod">
          <ac:chgData name="Rebecca Salles" userId="66a2db3d815e233f" providerId="LiveId" clId="{11ABB3F9-53FF-494B-9418-36F56E230C20}" dt="2021-01-19T19:25:30.277" v="1472" actId="478"/>
          <ac:cxnSpMkLst>
            <pc:docMk/>
            <pc:sldMk cId="4109450980" sldId="1351"/>
            <ac:cxnSpMk id="8" creationId="{FCC405BC-99AB-4D55-BD95-63BA79A6F0E1}"/>
          </ac:cxnSpMkLst>
        </pc:cxnChg>
        <pc:cxnChg chg="add mod">
          <ac:chgData name="Rebecca Salles" userId="66a2db3d815e233f" providerId="LiveId" clId="{11ABB3F9-53FF-494B-9418-36F56E230C20}" dt="2021-01-19T19:36:46.213" v="2102" actId="21"/>
          <ac:cxnSpMkLst>
            <pc:docMk/>
            <pc:sldMk cId="4109450980" sldId="1351"/>
            <ac:cxnSpMk id="19" creationId="{FE6BAC1F-3EE0-4ACB-BA6D-AC6FD6B2E124}"/>
          </ac:cxnSpMkLst>
        </pc:cxnChg>
        <pc:cxnChg chg="add mod">
          <ac:chgData name="Rebecca Salles" userId="66a2db3d815e233f" providerId="LiveId" clId="{11ABB3F9-53FF-494B-9418-36F56E230C20}" dt="2021-01-19T19:36:46.213" v="2102" actId="21"/>
          <ac:cxnSpMkLst>
            <pc:docMk/>
            <pc:sldMk cId="4109450980" sldId="1351"/>
            <ac:cxnSpMk id="22" creationId="{25591D28-525D-437C-8DEB-CBEB4DDC3B41}"/>
          </ac:cxnSpMkLst>
        </pc:cxnChg>
        <pc:cxnChg chg="add mod">
          <ac:chgData name="Rebecca Salles" userId="66a2db3d815e233f" providerId="LiveId" clId="{11ABB3F9-53FF-494B-9418-36F56E230C20}" dt="2021-01-19T19:36:46.213" v="2102" actId="21"/>
          <ac:cxnSpMkLst>
            <pc:docMk/>
            <pc:sldMk cId="4109450980" sldId="1351"/>
            <ac:cxnSpMk id="23" creationId="{B9DC2A4A-BB82-4EEE-8023-56B1181C1A08}"/>
          </ac:cxnSpMkLst>
        </pc:cxnChg>
        <pc:cxnChg chg="add del mod">
          <ac:chgData name="Rebecca Salles" userId="66a2db3d815e233f" providerId="LiveId" clId="{11ABB3F9-53FF-494B-9418-36F56E230C20}" dt="2021-01-19T19:25:30.277" v="1472" actId="478"/>
          <ac:cxnSpMkLst>
            <pc:docMk/>
            <pc:sldMk cId="4109450980" sldId="1351"/>
            <ac:cxnSpMk id="25" creationId="{A6F228FB-7773-4E47-8575-326DB1A86D50}"/>
          </ac:cxnSpMkLst>
        </pc:cxnChg>
        <pc:cxnChg chg="add del mod">
          <ac:chgData name="Rebecca Salles" userId="66a2db3d815e233f" providerId="LiveId" clId="{11ABB3F9-53FF-494B-9418-36F56E230C20}" dt="2021-01-19T19:33:22.656" v="2096" actId="164"/>
          <ac:cxnSpMkLst>
            <pc:docMk/>
            <pc:sldMk cId="4109450980" sldId="1351"/>
            <ac:cxnSpMk id="27" creationId="{2DEE2B1E-CD59-42E6-B7EB-FAE5599CBEB6}"/>
          </ac:cxnSpMkLst>
        </pc:cxnChg>
        <pc:cxnChg chg="add mod">
          <ac:chgData name="Rebecca Salles" userId="66a2db3d815e233f" providerId="LiveId" clId="{11ABB3F9-53FF-494B-9418-36F56E230C20}" dt="2021-01-19T19:33:22.656" v="2096" actId="164"/>
          <ac:cxnSpMkLst>
            <pc:docMk/>
            <pc:sldMk cId="4109450980" sldId="1351"/>
            <ac:cxnSpMk id="28" creationId="{6A2CAD8C-A6AC-42B4-AE13-904A7DBC1954}"/>
          </ac:cxnSpMkLst>
        </pc:cxnChg>
        <pc:cxnChg chg="add del mod">
          <ac:chgData name="Rebecca Salles" userId="66a2db3d815e233f" providerId="LiveId" clId="{11ABB3F9-53FF-494B-9418-36F56E230C20}" dt="2021-01-19T19:25:30.277" v="1472" actId="478"/>
          <ac:cxnSpMkLst>
            <pc:docMk/>
            <pc:sldMk cId="4109450980" sldId="1351"/>
            <ac:cxnSpMk id="32" creationId="{315F622C-572C-468A-A639-492238336314}"/>
          </ac:cxnSpMkLst>
        </pc:cxnChg>
        <pc:cxnChg chg="add mod">
          <ac:chgData name="Rebecca Salles" userId="66a2db3d815e233f" providerId="LiveId" clId="{11ABB3F9-53FF-494B-9418-36F56E230C20}" dt="2021-01-19T19:36:46.213" v="2102" actId="21"/>
          <ac:cxnSpMkLst>
            <pc:docMk/>
            <pc:sldMk cId="4109450980" sldId="1351"/>
            <ac:cxnSpMk id="34" creationId="{78CF2F1F-F5FD-487A-9DCC-6C238CAB2A1B}"/>
          </ac:cxnSpMkLst>
        </pc:cxnChg>
        <pc:cxnChg chg="add mod">
          <ac:chgData name="Rebecca Salles" userId="66a2db3d815e233f" providerId="LiveId" clId="{11ABB3F9-53FF-494B-9418-36F56E230C20}" dt="2021-01-19T19:36:46.213" v="2102" actId="21"/>
          <ac:cxnSpMkLst>
            <pc:docMk/>
            <pc:sldMk cId="4109450980" sldId="1351"/>
            <ac:cxnSpMk id="45" creationId="{0A46629C-8E59-46FB-86A0-89B8B8D70396}"/>
          </ac:cxnSpMkLst>
        </pc:cxnChg>
      </pc:sldChg>
      <pc:sldChg chg="modSp add mod modNotesTx">
        <pc:chgData name="Rebecca Salles" userId="66a2db3d815e233f" providerId="LiveId" clId="{11ABB3F9-53FF-494B-9418-36F56E230C20}" dt="2021-01-19T23:59:03.588" v="6503" actId="20577"/>
        <pc:sldMkLst>
          <pc:docMk/>
          <pc:sldMk cId="633679569" sldId="1352"/>
        </pc:sldMkLst>
        <pc:spChg chg="mod">
          <ac:chgData name="Rebecca Salles" userId="66a2db3d815e233f" providerId="LiveId" clId="{11ABB3F9-53FF-494B-9418-36F56E230C20}" dt="2021-01-19T23:59:03.588" v="6503" actId="20577"/>
          <ac:spMkLst>
            <pc:docMk/>
            <pc:sldMk cId="633679569" sldId="1352"/>
            <ac:spMk id="7" creationId="{85B41EF4-8FCE-4766-BB6E-2DE90C0F399A}"/>
          </ac:spMkLst>
        </pc:spChg>
        <pc:spChg chg="mod">
          <ac:chgData name="Rebecca Salles" userId="66a2db3d815e233f" providerId="LiveId" clId="{11ABB3F9-53FF-494B-9418-36F56E230C20}" dt="2021-01-19T20:02:07.280" v="2613" actId="404"/>
          <ac:spMkLst>
            <pc:docMk/>
            <pc:sldMk cId="633679569" sldId="1352"/>
            <ac:spMk id="13" creationId="{01C172A2-FA9A-4189-95D6-27ACF73C067E}"/>
          </ac:spMkLst>
        </pc:spChg>
      </pc:sldChg>
      <pc:sldChg chg="addSp delSp modSp add mod ord modNotesTx">
        <pc:chgData name="Rebecca Salles" userId="66a2db3d815e233f" providerId="LiveId" clId="{11ABB3F9-53FF-494B-9418-36F56E230C20}" dt="2021-01-22T19:15:22.374" v="11264" actId="20577"/>
        <pc:sldMkLst>
          <pc:docMk/>
          <pc:sldMk cId="734868882" sldId="1353"/>
        </pc:sldMkLst>
        <pc:spChg chg="add mod">
          <ac:chgData name="Rebecca Salles" userId="66a2db3d815e233f" providerId="LiveId" clId="{11ABB3F9-53FF-494B-9418-36F56E230C20}" dt="2021-01-19T22:41:55.025" v="5446" actId="13822"/>
          <ac:spMkLst>
            <pc:docMk/>
            <pc:sldMk cId="734868882" sldId="1353"/>
            <ac:spMk id="3" creationId="{9ED2FC10-6B3C-4A03-AB90-8C9ED5CD524A}"/>
          </ac:spMkLst>
        </pc:spChg>
        <pc:spChg chg="del">
          <ac:chgData name="Rebecca Salles" userId="66a2db3d815e233f" providerId="LiveId" clId="{11ABB3F9-53FF-494B-9418-36F56E230C20}" dt="2021-01-19T22:36:00.118" v="5301" actId="478"/>
          <ac:spMkLst>
            <pc:docMk/>
            <pc:sldMk cId="734868882" sldId="1353"/>
            <ac:spMk id="27" creationId="{7A8E8B51-88B6-4744-8106-B71272A8DA2B}"/>
          </ac:spMkLst>
        </pc:spChg>
        <pc:spChg chg="mod">
          <ac:chgData name="Rebecca Salles" userId="66a2db3d815e233f" providerId="LiveId" clId="{11ABB3F9-53FF-494B-9418-36F56E230C20}" dt="2021-01-19T22:39:37.204" v="5441" actId="1038"/>
          <ac:spMkLst>
            <pc:docMk/>
            <pc:sldMk cId="734868882" sldId="1353"/>
            <ac:spMk id="28" creationId="{87E85DC1-9EC3-4F3F-A9DD-F94AE3940788}"/>
          </ac:spMkLst>
        </pc:spChg>
        <pc:spChg chg="mod">
          <ac:chgData name="Rebecca Salles" userId="66a2db3d815e233f" providerId="LiveId" clId="{11ABB3F9-53FF-494B-9418-36F56E230C20}" dt="2021-01-19T22:39:37.204" v="5441" actId="1038"/>
          <ac:spMkLst>
            <pc:docMk/>
            <pc:sldMk cId="734868882" sldId="1353"/>
            <ac:spMk id="29" creationId="{3BB0091A-36FA-471E-9D3D-7C75771778FE}"/>
          </ac:spMkLst>
        </pc:spChg>
        <pc:spChg chg="mod">
          <ac:chgData name="Rebecca Salles" userId="66a2db3d815e233f" providerId="LiveId" clId="{11ABB3F9-53FF-494B-9418-36F56E230C20}" dt="2021-01-19T22:39:37.204" v="5441" actId="1038"/>
          <ac:spMkLst>
            <pc:docMk/>
            <pc:sldMk cId="734868882" sldId="1353"/>
            <ac:spMk id="30" creationId="{9AAF328F-4DE6-4F5E-8469-408D9B7530AF}"/>
          </ac:spMkLst>
        </pc:spChg>
        <pc:spChg chg="mod">
          <ac:chgData name="Rebecca Salles" userId="66a2db3d815e233f" providerId="LiveId" clId="{11ABB3F9-53FF-494B-9418-36F56E230C20}" dt="2021-01-19T22:41:59.890" v="5447" actId="1076"/>
          <ac:spMkLst>
            <pc:docMk/>
            <pc:sldMk cId="734868882" sldId="1353"/>
            <ac:spMk id="31" creationId="{5A3A56AD-08A7-457C-9536-6B276E2E7847}"/>
          </ac:spMkLst>
        </pc:spChg>
        <pc:spChg chg="mod">
          <ac:chgData name="Rebecca Salles" userId="66a2db3d815e233f" providerId="LiveId" clId="{11ABB3F9-53FF-494B-9418-36F56E230C20}" dt="2021-01-19T22:44:42.730" v="5454" actId="120"/>
          <ac:spMkLst>
            <pc:docMk/>
            <pc:sldMk cId="734868882" sldId="1353"/>
            <ac:spMk id="49" creationId="{AEC47826-9284-4573-B834-FA1757E783C0}"/>
          </ac:spMkLst>
        </pc:spChg>
        <pc:spChg chg="del">
          <ac:chgData name="Rebecca Salles" userId="66a2db3d815e233f" providerId="LiveId" clId="{11ABB3F9-53FF-494B-9418-36F56E230C20}" dt="2021-01-19T22:36:00.118" v="5301" actId="478"/>
          <ac:spMkLst>
            <pc:docMk/>
            <pc:sldMk cId="734868882" sldId="1353"/>
            <ac:spMk id="50" creationId="{52C0FA95-6A09-4FE9-A30C-AD056E493269}"/>
          </ac:spMkLst>
        </pc:spChg>
        <pc:spChg chg="mod">
          <ac:chgData name="Rebecca Salles" userId="66a2db3d815e233f" providerId="LiveId" clId="{11ABB3F9-53FF-494B-9418-36F56E230C20}" dt="2021-01-19T22:39:37.204" v="5441" actId="1038"/>
          <ac:spMkLst>
            <pc:docMk/>
            <pc:sldMk cId="734868882" sldId="1353"/>
            <ac:spMk id="51" creationId="{802F3874-D4D8-4420-AC7A-CD8BEF473349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57" creationId="{879D6B01-4975-489D-857B-F14A9717F222}"/>
          </ac:spMkLst>
        </pc:spChg>
        <pc:spChg chg="mod">
          <ac:chgData name="Rebecca Salles" userId="66a2db3d815e233f" providerId="LiveId" clId="{11ABB3F9-53FF-494B-9418-36F56E230C20}" dt="2021-01-22T19:15:22.374" v="11264" actId="20577"/>
          <ac:spMkLst>
            <pc:docMk/>
            <pc:sldMk cId="734868882" sldId="1353"/>
            <ac:spMk id="59" creationId="{276B8881-9D0D-4D2E-9148-D31C1CBC058D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67" creationId="{9EE27D9B-666B-45CF-AA36-1F4C4905098B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68" creationId="{EB00059D-213A-4D7E-B2E4-590DBE563DA8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69" creationId="{13EDB94C-9D9F-4125-A1DF-2E399C162F07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0" creationId="{29371A59-ECC9-4F32-B1A8-CA94393420F8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1" creationId="{0E62A517-0436-45C1-8772-040AA838B5FD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2" creationId="{570F3CD5-9E26-4546-BD0D-343154953873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3" creationId="{F631F384-174E-40D1-9B3E-C63878FB28F6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4" creationId="{309ABC45-4A9D-4920-BB43-5D2511A36BB8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7" creationId="{BDD84CD1-2D73-4E95-97E8-548974FAC3E5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79" creationId="{2329AEC0-A860-4923-9CBB-03F1D36A0A53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81" creationId="{3B906596-453D-49CA-8A19-3C681531CA15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83" creationId="{414256B9-65A0-41F1-BC98-7B82EF54994D}"/>
          </ac:spMkLst>
        </pc:spChg>
        <pc:spChg chg="mod">
          <ac:chgData name="Rebecca Salles" userId="66a2db3d815e233f" providerId="LiveId" clId="{11ABB3F9-53FF-494B-9418-36F56E230C20}" dt="2021-01-19T22:36:04.149" v="5302"/>
          <ac:spMkLst>
            <pc:docMk/>
            <pc:sldMk cId="734868882" sldId="1353"/>
            <ac:spMk id="85" creationId="{AE17D8DE-5E35-4DE6-AF26-46E7AEF18B10}"/>
          </ac:spMkLst>
        </pc:spChg>
        <pc:grpChg chg="del">
          <ac:chgData name="Rebecca Salles" userId="66a2db3d815e233f" providerId="LiveId" clId="{11ABB3F9-53FF-494B-9418-36F56E230C20}" dt="2021-01-19T22:36:00.118" v="5301" actId="478"/>
          <ac:grpSpMkLst>
            <pc:docMk/>
            <pc:sldMk cId="734868882" sldId="1353"/>
            <ac:grpSpMk id="2" creationId="{9A5CB19C-A33A-45D6-8903-0AA2CE5A580D}"/>
          </ac:grpSpMkLst>
        </pc:grpChg>
        <pc:grpChg chg="del">
          <ac:chgData name="Rebecca Salles" userId="66a2db3d815e233f" providerId="LiveId" clId="{11ABB3F9-53FF-494B-9418-36F56E230C20}" dt="2021-01-19T22:39:21.939" v="5419" actId="478"/>
          <ac:grpSpMkLst>
            <pc:docMk/>
            <pc:sldMk cId="734868882" sldId="1353"/>
            <ac:grpSpMk id="52" creationId="{79040C62-4B72-4045-A6DF-2C09B028231F}"/>
          </ac:grpSpMkLst>
        </pc:grpChg>
        <pc:grpChg chg="add mod">
          <ac:chgData name="Rebecca Salles" userId="66a2db3d815e233f" providerId="LiveId" clId="{11ABB3F9-53FF-494B-9418-36F56E230C20}" dt="2021-01-19T22:36:09.879" v="5348" actId="1038"/>
          <ac:grpSpMkLst>
            <pc:docMk/>
            <pc:sldMk cId="734868882" sldId="1353"/>
            <ac:grpSpMk id="56" creationId="{FE79FA1D-50BA-4043-A050-61C7FF2F8008}"/>
          </ac:grpSpMkLst>
        </pc:grpChg>
        <pc:grpChg chg="mod">
          <ac:chgData name="Rebecca Salles" userId="66a2db3d815e233f" providerId="LiveId" clId="{11ABB3F9-53FF-494B-9418-36F56E230C20}" dt="2021-01-19T22:36:04.149" v="5302"/>
          <ac:grpSpMkLst>
            <pc:docMk/>
            <pc:sldMk cId="734868882" sldId="1353"/>
            <ac:grpSpMk id="58" creationId="{D9BF7840-AF13-40A2-8501-0D30FB963261}"/>
          </ac:grpSpMkLst>
        </pc:grpChg>
        <pc:grpChg chg="mod">
          <ac:chgData name="Rebecca Salles" userId="66a2db3d815e233f" providerId="LiveId" clId="{11ABB3F9-53FF-494B-9418-36F56E230C20}" dt="2021-01-19T22:36:04.149" v="5302"/>
          <ac:grpSpMkLst>
            <pc:docMk/>
            <pc:sldMk cId="734868882" sldId="1353"/>
            <ac:grpSpMk id="64" creationId="{7CB5A869-1FF4-42A6-B251-47605C12A5C8}"/>
          </ac:grpSpMkLst>
        </pc:grpChg>
        <pc:grpChg chg="mod">
          <ac:chgData name="Rebecca Salles" userId="66a2db3d815e233f" providerId="LiveId" clId="{11ABB3F9-53FF-494B-9418-36F56E230C20}" dt="2021-01-19T22:36:04.149" v="5302"/>
          <ac:grpSpMkLst>
            <pc:docMk/>
            <pc:sldMk cId="734868882" sldId="1353"/>
            <ac:grpSpMk id="65" creationId="{C448D010-B3EF-4DE4-8C22-23C92626E8B5}"/>
          </ac:grpSpMkLst>
        </pc:grpChg>
        <pc:cxnChg chg="del mod">
          <ac:chgData name="Rebecca Salles" userId="66a2db3d815e233f" providerId="LiveId" clId="{11ABB3F9-53FF-494B-9418-36F56E230C20}" dt="2021-01-19T22:41:11.115" v="5443" actId="478"/>
          <ac:cxnSpMkLst>
            <pc:docMk/>
            <pc:sldMk cId="734868882" sldId="1353"/>
            <ac:cxnSpMk id="32" creationId="{4773BFEB-1D81-4A80-8BA3-3DB3BC06CC24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60" creationId="{87D83EB8-CB62-4EFC-8A25-7683D8EEAC56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61" creationId="{E805D955-A651-47A2-85A5-E5CB822759C9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62" creationId="{67F6F52E-A8A2-4606-8D9A-FD72EC29C5F1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63" creationId="{4C96BC11-09B2-4A1D-BAFC-422E176BF706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66" creationId="{11D02544-B54D-4F14-9B07-BECBCCEC0AA2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75" creationId="{22E6F308-9F5D-4E2E-B7AC-461C638A14AD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76" creationId="{FB3DAAE6-B87F-42C1-AC40-09F5F93B5317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78" creationId="{6A6C7E0D-C60C-4DF2-B0D8-56777AB4971F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0" creationId="{463FD4CB-E9A8-4D7C-ABE1-514777089F29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2" creationId="{84B10EF2-B42B-4EA6-8A8B-F8C71A7FCBE0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4" creationId="{8579A05C-3A5B-4327-B3B8-771BB32D65F9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6" creationId="{BCC68C3A-B9BD-40D9-B719-48602E77431B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7" creationId="{21F6340A-33A2-45AB-A21B-A164CBDD60EF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8" creationId="{CFD2A34B-2942-453F-9350-7B6CD6B669FB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89" creationId="{7B517186-E619-49D2-AE76-3CDD48F0DCD7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90" creationId="{CF3A06ED-8289-4A79-B58E-00C49487F44D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91" creationId="{2AAD3E34-8D5B-4D85-9850-1E0E1592027A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92" creationId="{BAAB2D2C-D10A-4CD3-845B-B24D857B9580}"/>
          </ac:cxnSpMkLst>
        </pc:cxnChg>
        <pc:cxnChg chg="mod">
          <ac:chgData name="Rebecca Salles" userId="66a2db3d815e233f" providerId="LiveId" clId="{11ABB3F9-53FF-494B-9418-36F56E230C20}" dt="2021-01-19T22:36:04.149" v="5302"/>
          <ac:cxnSpMkLst>
            <pc:docMk/>
            <pc:sldMk cId="734868882" sldId="1353"/>
            <ac:cxnSpMk id="93" creationId="{93E0BCFD-D9BF-4E89-8598-9850E72974C0}"/>
          </ac:cxnSpMkLst>
        </pc:cxnChg>
      </pc:sldChg>
      <pc:sldChg chg="addSp delSp modSp add mod ord modNotesTx">
        <pc:chgData name="Rebecca Salles" userId="66a2db3d815e233f" providerId="LiveId" clId="{11ABB3F9-53FF-494B-9418-36F56E230C20}" dt="2021-02-26T23:19:18.680" v="12744" actId="1076"/>
        <pc:sldMkLst>
          <pc:docMk/>
          <pc:sldMk cId="3544226513" sldId="1354"/>
        </pc:sldMkLst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24" creationId="{6C19D5EF-B0C6-49D1-A373-E6AA370217A4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25" creationId="{8BFAFA12-257A-4A1D-80DB-6D2EC51C93DD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26" creationId="{31D105C5-10DA-43A0-A27B-65CB2B2C486F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27" creationId="{7A8E8B51-88B6-4744-8106-B71272A8DA2B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33" creationId="{A09EBFDC-9CE7-47C1-A419-7078B6077D15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34" creationId="{2F94D05A-C449-49D0-8B5C-A157A233D026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35" creationId="{11105DAA-1AF0-40F0-B009-53CE81CB708D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36" creationId="{B889DDBF-C592-4E60-AB73-34F24204FBE8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37" creationId="{7DAC69E6-6CE1-49C0-A268-66FF7160A021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40" creationId="{255BCFC4-2BA9-46C4-8BEC-BE4A4F3C86C2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42" creationId="{D1EC1E6A-4177-465F-BE71-C4EBC9E4C1FA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44" creationId="{23AEB45D-3688-4D18-B837-0B8988F25206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46" creationId="{2B7C38A1-8FF8-4E28-99AA-A92A4808AAAB}"/>
          </ac:spMkLst>
        </pc:spChg>
        <pc:spChg chg="mod">
          <ac:chgData name="Rebecca Salles" userId="66a2db3d815e233f" providerId="LiveId" clId="{11ABB3F9-53FF-494B-9418-36F56E230C20}" dt="2021-01-19T22:16:48.697" v="5183" actId="403"/>
          <ac:spMkLst>
            <pc:docMk/>
            <pc:sldMk cId="3544226513" sldId="1354"/>
            <ac:spMk id="48" creationId="{C0C8BC9C-4680-4B4E-8491-52DEB35153A1}"/>
          </ac:spMkLst>
        </pc:spChg>
        <pc:spChg chg="del mod">
          <ac:chgData name="Rebecca Salles" userId="66a2db3d815e233f" providerId="LiveId" clId="{11ABB3F9-53FF-494B-9418-36F56E230C20}" dt="2021-02-26T21:02:55.817" v="12386" actId="21"/>
          <ac:spMkLst>
            <pc:docMk/>
            <pc:sldMk cId="3544226513" sldId="1354"/>
            <ac:spMk id="50" creationId="{52C0FA95-6A09-4FE9-A30C-AD056E493269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51" creationId="{67711E44-8176-4ED6-9720-12C4CB0B4ACB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52" creationId="{446DB158-E497-4F64-AF0C-A3B0C158BB55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56" creationId="{EF1589FC-F14F-4A8E-A7C0-2C5EFA6528B4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58" creationId="{93E18AB0-A20B-45C3-BF2B-5EF892EE7F14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66" creationId="{48695427-EC44-4F7D-8F2B-1F06A68A68B1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67" creationId="{EFF2A43F-BFE0-45CD-9559-5B0BCA79DD5A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68" creationId="{85D9B57F-30D4-4C82-8192-A36D7067B9E0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69" creationId="{A6084259-A669-4DF3-806B-FC8CDCD5D346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70" creationId="{8E9AA668-8471-4007-A263-FAFD26CDDA6D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73" creationId="{C6570547-6994-4C8D-B2C8-091277CBB38D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74" creationId="{926BB790-6132-421C-87EE-BE1890C4ACB9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76" creationId="{2DD76DB6-4D22-490C-9372-D0E3998881ED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78" creationId="{FD6791DB-31FB-442C-A693-927CA3AB8554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80" creationId="{CE65C1D6-8ABB-4B96-818B-29AA621CE44A}"/>
          </ac:spMkLst>
        </pc:spChg>
        <pc:spChg chg="mod">
          <ac:chgData name="Rebecca Salles" userId="66a2db3d815e233f" providerId="LiveId" clId="{11ABB3F9-53FF-494B-9418-36F56E230C20}" dt="2021-02-26T21:02:07.111" v="12322"/>
          <ac:spMkLst>
            <pc:docMk/>
            <pc:sldMk cId="3544226513" sldId="1354"/>
            <ac:spMk id="82" creationId="{D7DD7207-99D2-4FC4-9B87-06EEC01EE080}"/>
          </ac:spMkLst>
        </pc:spChg>
        <pc:spChg chg="add mod">
          <ac:chgData name="Rebecca Salles" userId="66a2db3d815e233f" providerId="LiveId" clId="{11ABB3F9-53FF-494B-9418-36F56E230C20}" dt="2021-02-26T23:19:18.680" v="12744" actId="1076"/>
          <ac:spMkLst>
            <pc:docMk/>
            <pc:sldMk cId="3544226513" sldId="1354"/>
            <ac:spMk id="83" creationId="{D713C097-3D14-41EE-BD4B-24C251F3F3DF}"/>
          </ac:spMkLst>
        </pc:spChg>
        <pc:spChg chg="add del mod">
          <ac:chgData name="Rebecca Salles" userId="66a2db3d815e233f" providerId="LiveId" clId="{11ABB3F9-53FF-494B-9418-36F56E230C20}" dt="2021-02-26T23:18:39.790" v="12731" actId="478"/>
          <ac:spMkLst>
            <pc:docMk/>
            <pc:sldMk cId="3544226513" sldId="1354"/>
            <ac:spMk id="84" creationId="{8CCD3D8E-E664-4D18-9CF5-16BBA2F4C2C5}"/>
          </ac:spMkLst>
        </pc:spChg>
        <pc:grpChg chg="mod">
          <ac:chgData name="Rebecca Salles" userId="66a2db3d815e233f" providerId="LiveId" clId="{11ABB3F9-53FF-494B-9418-36F56E230C20}" dt="2021-01-19T22:16:48.697" v="5183" actId="403"/>
          <ac:grpSpMkLst>
            <pc:docMk/>
            <pc:sldMk cId="3544226513" sldId="1354"/>
            <ac:grpSpMk id="2" creationId="{9A5CB19C-A33A-45D6-8903-0AA2CE5A580D}"/>
          </ac:grpSpMkLst>
        </pc:grpChg>
        <pc:grpChg chg="del mod">
          <ac:chgData name="Rebecca Salles" userId="66a2db3d815e233f" providerId="LiveId" clId="{11ABB3F9-53FF-494B-9418-36F56E230C20}" dt="2021-02-26T21:02:59.426" v="12388" actId="478"/>
          <ac:grpSpMkLst>
            <pc:docMk/>
            <pc:sldMk cId="3544226513" sldId="1354"/>
            <ac:grpSpMk id="3" creationId="{2026886A-3678-4242-AB86-78021FADB8BD}"/>
          </ac:grpSpMkLst>
        </pc:grpChg>
        <pc:grpChg chg="mod">
          <ac:chgData name="Rebecca Salles" userId="66a2db3d815e233f" providerId="LiveId" clId="{11ABB3F9-53FF-494B-9418-36F56E230C20}" dt="2021-01-19T22:16:48.697" v="5183" actId="403"/>
          <ac:grpSpMkLst>
            <pc:docMk/>
            <pc:sldMk cId="3544226513" sldId="1354"/>
            <ac:grpSpMk id="13" creationId="{6F756AAB-2AF9-4657-9694-699B3F584ACA}"/>
          </ac:grpSpMkLst>
        </pc:grpChg>
        <pc:grpChg chg="mod">
          <ac:chgData name="Rebecca Salles" userId="66a2db3d815e233f" providerId="LiveId" clId="{11ABB3F9-53FF-494B-9418-36F56E230C20}" dt="2021-01-19T22:16:48.697" v="5183" actId="403"/>
          <ac:grpSpMkLst>
            <pc:docMk/>
            <pc:sldMk cId="3544226513" sldId="1354"/>
            <ac:grpSpMk id="18" creationId="{B86021AC-BC63-4D67-879D-68AF7489D5C0}"/>
          </ac:grpSpMkLst>
        </pc:grpChg>
        <pc:grpChg chg="add del mod">
          <ac:chgData name="Rebecca Salles" userId="66a2db3d815e233f" providerId="LiveId" clId="{11ABB3F9-53FF-494B-9418-36F56E230C20}" dt="2021-02-26T21:02:17.704" v="12384"/>
          <ac:grpSpMkLst>
            <pc:docMk/>
            <pc:sldMk cId="3544226513" sldId="1354"/>
            <ac:grpSpMk id="49" creationId="{5F91A297-35A7-4290-AA4B-850D5B862685}"/>
          </ac:grpSpMkLst>
        </pc:grpChg>
        <pc:grpChg chg="mod">
          <ac:chgData name="Rebecca Salles" userId="66a2db3d815e233f" providerId="LiveId" clId="{11ABB3F9-53FF-494B-9418-36F56E230C20}" dt="2021-02-26T21:02:07.111" v="12322"/>
          <ac:grpSpMkLst>
            <pc:docMk/>
            <pc:sldMk cId="3544226513" sldId="1354"/>
            <ac:grpSpMk id="53" creationId="{64AE0E79-4501-4436-A864-957C2C4258E4}"/>
          </ac:grpSpMkLst>
        </pc:grpChg>
        <pc:grpChg chg="mod">
          <ac:chgData name="Rebecca Salles" userId="66a2db3d815e233f" providerId="LiveId" clId="{11ABB3F9-53FF-494B-9418-36F56E230C20}" dt="2021-02-26T21:02:07.111" v="12322"/>
          <ac:grpSpMkLst>
            <pc:docMk/>
            <pc:sldMk cId="3544226513" sldId="1354"/>
            <ac:grpSpMk id="54" creationId="{8328C8C0-C1D4-42FC-8261-9086BD455DF4}"/>
          </ac:grpSpMkLst>
        </pc:grpChg>
        <pc:grpChg chg="del">
          <ac:chgData name="Rebecca Salles" userId="66a2db3d815e233f" providerId="LiveId" clId="{11ABB3F9-53FF-494B-9418-36F56E230C20}" dt="2021-01-19T22:15:49.719" v="5140" actId="478"/>
          <ac:grpSpMkLst>
            <pc:docMk/>
            <pc:sldMk cId="3544226513" sldId="1354"/>
            <ac:grpSpMk id="92" creationId="{C7768AF7-6F28-4D6D-9A5E-8584185BEEDA}"/>
          </ac:grpSpMkLst>
        </pc:grp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6" creationId="{12CD3ABC-1ED7-4C2C-85CC-91E65DA6EAE2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7" creationId="{87A855F5-2093-43BC-AC90-49EF6AA4FBE0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8" creationId="{622F8961-7233-4499-9D39-46C2AB1CBF23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1" creationId="{6344E8F5-A038-4034-AB4E-2B86490CEDE4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4" creationId="{9F80C2C1-6E68-46FC-949C-DD0813823153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5" creationId="{374E45DC-91A4-4558-9A1D-783755FE5014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6" creationId="{E3C523AA-FF64-4A59-86F7-FF0880E4AB32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7" creationId="{A8C522A3-B01C-4FF3-A163-78B49CA41AD7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19" creationId="{6357BE53-FE7A-4792-9D76-7D59DDD113E7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20" creationId="{C0C1351A-04D9-4D2F-89E2-2C34C4CB0043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21" creationId="{35A60BD5-28E7-4CC9-AB82-9BBE617B183C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22" creationId="{1E26B436-B511-411D-A62D-70A6B7084416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23" creationId="{750B125B-4FE1-4569-9C95-3FA5167EB39E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38" creationId="{DADCB227-661C-4A1C-8C70-F2F8EFDA5ED8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39" creationId="{90AC1076-6D1E-4877-AC81-34212FF003F7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41" creationId="{7E254114-55C4-435D-B311-F811239F68F4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43" creationId="{B3B2198F-0D77-4AC0-B232-0DF0040E904A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45" creationId="{EE63D463-A810-446D-A638-6C1FE11A9F04}"/>
          </ac:cxnSpMkLst>
        </pc:cxnChg>
        <pc:cxnChg chg="mod">
          <ac:chgData name="Rebecca Salles" userId="66a2db3d815e233f" providerId="LiveId" clId="{11ABB3F9-53FF-494B-9418-36F56E230C20}" dt="2021-01-19T22:16:48.697" v="5183" actId="403"/>
          <ac:cxnSpMkLst>
            <pc:docMk/>
            <pc:sldMk cId="3544226513" sldId="1354"/>
            <ac:cxnSpMk id="47" creationId="{2C123186-E255-4CD9-9013-0AE2EE0BF18E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55" creationId="{5FA9D11A-23D9-47C8-97AC-D90D357AF899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57" creationId="{DED37EBB-DA1D-4A27-BC76-B79A4C4472C5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59" creationId="{0C5E8240-986C-4338-B5CF-AE01C9C1C45B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0" creationId="{06FE5AC9-2B8C-402F-AB94-EA294102E064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1" creationId="{81DE1A52-C519-4B1C-A31E-6D6EE0504681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2" creationId="{75EE86A5-69AC-4D6D-9799-9A3BDC533CFE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3" creationId="{B6239EEA-0348-4646-81EE-908D882E7301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4" creationId="{3A481D9C-F7F5-4FBC-B787-04173739533C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65" creationId="{BB052386-0998-4EEA-9A1A-A977588BD674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71" creationId="{F7637551-72AB-40D3-8B8D-B229540CFF9D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72" creationId="{2827599A-9F14-41F9-8E62-5F4D7D65103F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75" creationId="{5B2E4EC5-57E9-4364-9232-C71E9CE92545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77" creationId="{6381CF79-5FB6-489B-9B8F-54E6829BBC8C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79" creationId="{B42C04BA-7747-421E-87A5-3879E93EAF02}"/>
          </ac:cxnSpMkLst>
        </pc:cxnChg>
        <pc:cxnChg chg="mod">
          <ac:chgData name="Rebecca Salles" userId="66a2db3d815e233f" providerId="LiveId" clId="{11ABB3F9-53FF-494B-9418-36F56E230C20}" dt="2021-02-26T21:02:07.111" v="12322"/>
          <ac:cxnSpMkLst>
            <pc:docMk/>
            <pc:sldMk cId="3544226513" sldId="1354"/>
            <ac:cxnSpMk id="81" creationId="{103EDE53-5D54-4796-9931-53EF5080FAA5}"/>
          </ac:cxnSpMkLst>
        </pc:cxnChg>
      </pc:sldChg>
      <pc:sldChg chg="modSp add mod modNotesTx">
        <pc:chgData name="Rebecca Salles" userId="66a2db3d815e233f" providerId="LiveId" clId="{11ABB3F9-53FF-494B-9418-36F56E230C20}" dt="2021-01-20T13:19:19.847" v="7591" actId="20577"/>
        <pc:sldMkLst>
          <pc:docMk/>
          <pc:sldMk cId="3295019751" sldId="1355"/>
        </pc:sldMkLst>
        <pc:graphicFrameChg chg="modGraphic">
          <ac:chgData name="Rebecca Salles" userId="66a2db3d815e233f" providerId="LiveId" clId="{11ABB3F9-53FF-494B-9418-36F56E230C20}" dt="2021-01-19T22:51:06.437" v="5571" actId="122"/>
          <ac:graphicFrameMkLst>
            <pc:docMk/>
            <pc:sldMk cId="3295019751" sldId="1355"/>
            <ac:graphicFrameMk id="40" creationId="{0D10AC00-49F9-4E6B-BB0A-C04AFE0B0372}"/>
          </ac:graphicFrameMkLst>
        </pc:graphicFrameChg>
      </pc:sldChg>
      <pc:sldChg chg="add modNotesTx">
        <pc:chgData name="Rebecca Salles" userId="66a2db3d815e233f" providerId="LiveId" clId="{11ABB3F9-53FF-494B-9418-36F56E230C20}" dt="2021-01-20T13:29:24.513" v="8153" actId="20577"/>
        <pc:sldMkLst>
          <pc:docMk/>
          <pc:sldMk cId="2402397208" sldId="1356"/>
        </pc:sldMkLst>
      </pc:sldChg>
      <pc:sldChg chg="addSp delSp modSp add mod ord modNotesTx">
        <pc:chgData name="Rebecca Salles" userId="66a2db3d815e233f" providerId="LiveId" clId="{11ABB3F9-53FF-494B-9418-36F56E230C20}" dt="2021-02-26T20:59:25.345" v="12321" actId="20577"/>
        <pc:sldMkLst>
          <pc:docMk/>
          <pc:sldMk cId="4233710401" sldId="1357"/>
        </pc:sldMkLst>
        <pc:spChg chg="del">
          <ac:chgData name="Rebecca Salles" userId="66a2db3d815e233f" providerId="LiveId" clId="{11ABB3F9-53FF-494B-9418-36F56E230C20}" dt="2021-01-19T22:33:16.229" v="5292" actId="478"/>
          <ac:spMkLst>
            <pc:docMk/>
            <pc:sldMk cId="4233710401" sldId="1357"/>
            <ac:spMk id="6" creationId="{EDA9C882-ED80-4944-A03F-D7A86A6D8689}"/>
          </ac:spMkLst>
        </pc:spChg>
        <pc:spChg chg="mod">
          <ac:chgData name="Rebecca Salles" userId="66a2db3d815e233f" providerId="LiveId" clId="{11ABB3F9-53FF-494B-9418-36F56E230C20}" dt="2021-02-26T20:59:14.678" v="12303" actId="20577"/>
          <ac:spMkLst>
            <pc:docMk/>
            <pc:sldMk cId="4233710401" sldId="1357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2-26T20:59:25.345" v="12321" actId="20577"/>
          <ac:spMkLst>
            <pc:docMk/>
            <pc:sldMk cId="4233710401" sldId="1357"/>
            <ac:spMk id="30" creationId="{39208B53-47FF-4C23-B634-4ED846EA3F4C}"/>
          </ac:spMkLst>
        </pc:spChg>
        <pc:spChg chg="del">
          <ac:chgData name="Rebecca Salles" userId="66a2db3d815e233f" providerId="LiveId" clId="{11ABB3F9-53FF-494B-9418-36F56E230C20}" dt="2021-01-19T22:33:16.229" v="5292" actId="478"/>
          <ac:spMkLst>
            <pc:docMk/>
            <pc:sldMk cId="4233710401" sldId="1357"/>
            <ac:spMk id="37" creationId="{96D514CB-97AF-4EC4-88B5-DCA4714D7C11}"/>
          </ac:spMkLst>
        </pc:spChg>
        <pc:graphicFrameChg chg="mod modGraphic">
          <ac:chgData name="Rebecca Salles" userId="66a2db3d815e233f" providerId="LiveId" clId="{11ABB3F9-53FF-494B-9418-36F56E230C20}" dt="2021-02-26T20:58:55.573" v="12286" actId="6549"/>
          <ac:graphicFrameMkLst>
            <pc:docMk/>
            <pc:sldMk cId="4233710401" sldId="1357"/>
            <ac:graphicFrameMk id="40" creationId="{0D10AC00-49F9-4E6B-BB0A-C04AFE0B0372}"/>
          </ac:graphicFrameMkLst>
        </pc:graphicFrameChg>
      </pc:sldChg>
      <pc:sldChg chg="addSp delSp modSp add mod ord modNotesTx">
        <pc:chgData name="Rebecca Salles" userId="66a2db3d815e233f" providerId="LiveId" clId="{11ABB3F9-53FF-494B-9418-36F56E230C20}" dt="2021-02-26T23:13:32.214" v="12729" actId="1076"/>
        <pc:sldMkLst>
          <pc:docMk/>
          <pc:sldMk cId="3253681118" sldId="1358"/>
        </pc:sldMkLst>
        <pc:spChg chg="mod">
          <ac:chgData name="Rebecca Salles" userId="66a2db3d815e233f" providerId="LiveId" clId="{11ABB3F9-53FF-494B-9418-36F56E230C20}" dt="2021-01-20T12:12:25.286" v="6556" actId="20577"/>
          <ac:spMkLst>
            <pc:docMk/>
            <pc:sldMk cId="3253681118" sldId="1358"/>
            <ac:spMk id="10" creationId="{793225F8-65C1-4E6A-B066-20F661C6A5F9}"/>
          </ac:spMkLst>
        </pc:spChg>
        <pc:spChg chg="add del mod">
          <ac:chgData name="Rebecca Salles" userId="66a2db3d815e233f" providerId="LiveId" clId="{11ABB3F9-53FF-494B-9418-36F56E230C20}" dt="2021-02-26T22:38:06.103" v="12494" actId="478"/>
          <ac:spMkLst>
            <pc:docMk/>
            <pc:sldMk cId="3253681118" sldId="1358"/>
            <ac:spMk id="13" creationId="{BF9F9090-78D1-4C07-AD82-6ACF98D5191D}"/>
          </ac:spMkLst>
        </pc:spChg>
        <pc:spChg chg="del mod">
          <ac:chgData name="Rebecca Salles" userId="66a2db3d815e233f" providerId="LiveId" clId="{11ABB3F9-53FF-494B-9418-36F56E230C20}" dt="2021-01-20T21:05:52.050" v="10554" actId="478"/>
          <ac:spMkLst>
            <pc:docMk/>
            <pc:sldMk cId="3253681118" sldId="1358"/>
            <ac:spMk id="13" creationId="{DC6EF595-7C65-46FA-A780-33073A57C74A}"/>
          </ac:spMkLst>
        </pc:spChg>
        <pc:spChg chg="add del mod">
          <ac:chgData name="Rebecca Salles" userId="66a2db3d815e233f" providerId="LiveId" clId="{11ABB3F9-53FF-494B-9418-36F56E230C20}" dt="2021-02-26T21:47:57.791" v="12413" actId="478"/>
          <ac:spMkLst>
            <pc:docMk/>
            <pc:sldMk cId="3253681118" sldId="1358"/>
            <ac:spMk id="14" creationId="{540FC104-0CAF-41A6-AE75-35005D079EA9}"/>
          </ac:spMkLst>
        </pc:spChg>
        <pc:spChg chg="del mod topLvl">
          <ac:chgData name="Rebecca Salles" userId="66a2db3d815e233f" providerId="LiveId" clId="{11ABB3F9-53FF-494B-9418-36F56E230C20}" dt="2021-02-26T20:29:08.460" v="12281" actId="478"/>
          <ac:spMkLst>
            <pc:docMk/>
            <pc:sldMk cId="3253681118" sldId="1358"/>
            <ac:spMk id="14" creationId="{B6D59F4E-FE2F-4140-806D-E0E8864E828C}"/>
          </ac:spMkLst>
        </pc:spChg>
        <pc:spChg chg="mod topLvl">
          <ac:chgData name="Rebecca Salles" userId="66a2db3d815e233f" providerId="LiveId" clId="{11ABB3F9-53FF-494B-9418-36F56E230C20}" dt="2021-02-26T20:29:18.230" v="12282" actId="1076"/>
          <ac:spMkLst>
            <pc:docMk/>
            <pc:sldMk cId="3253681118" sldId="1358"/>
            <ac:spMk id="15" creationId="{C4812EFB-05D0-44EF-8DF7-51E080578A55}"/>
          </ac:spMkLst>
        </pc:spChg>
        <pc:spChg chg="add mod">
          <ac:chgData name="Rebecca Salles" userId="66a2db3d815e233f" providerId="LiveId" clId="{11ABB3F9-53FF-494B-9418-36F56E230C20}" dt="2021-02-26T23:12:42.031" v="12716" actId="1076"/>
          <ac:spMkLst>
            <pc:docMk/>
            <pc:sldMk cId="3253681118" sldId="1358"/>
            <ac:spMk id="17" creationId="{CEFA0D47-9D7D-45EF-B97C-94773D0164AA}"/>
          </ac:spMkLst>
        </pc:spChg>
        <pc:spChg chg="add del mod">
          <ac:chgData name="Rebecca Salles" userId="66a2db3d815e233f" providerId="LiveId" clId="{11ABB3F9-53FF-494B-9418-36F56E230C20}" dt="2021-02-26T22:03:23.193" v="12430"/>
          <ac:spMkLst>
            <pc:docMk/>
            <pc:sldMk cId="3253681118" sldId="1358"/>
            <ac:spMk id="18" creationId="{1C7A3B6A-FE06-4D9F-A751-31E2977D01BC}"/>
          </ac:spMkLst>
        </pc:spChg>
        <pc:spChg chg="add mod">
          <ac:chgData name="Rebecca Salles" userId="66a2db3d815e233f" providerId="LiveId" clId="{11ABB3F9-53FF-494B-9418-36F56E230C20}" dt="2021-02-26T23:12:38.831" v="12715" actId="1076"/>
          <ac:spMkLst>
            <pc:docMk/>
            <pc:sldMk cId="3253681118" sldId="1358"/>
            <ac:spMk id="19" creationId="{B6590DCE-2426-42C4-B5C3-330573B2F6DC}"/>
          </ac:spMkLst>
        </pc:spChg>
        <pc:spChg chg="add del mod">
          <ac:chgData name="Rebecca Salles" userId="66a2db3d815e233f" providerId="LiveId" clId="{11ABB3F9-53FF-494B-9418-36F56E230C20}" dt="2021-02-26T22:41:53.721" v="12512"/>
          <ac:spMkLst>
            <pc:docMk/>
            <pc:sldMk cId="3253681118" sldId="1358"/>
            <ac:spMk id="20" creationId="{8312EC7E-B08B-454F-811A-02987974117E}"/>
          </ac:spMkLst>
        </pc:spChg>
        <pc:spChg chg="add mod">
          <ac:chgData name="Rebecca Salles" userId="66a2db3d815e233f" providerId="LiveId" clId="{11ABB3F9-53FF-494B-9418-36F56E230C20}" dt="2021-02-26T23:13:32.214" v="12729" actId="1076"/>
          <ac:spMkLst>
            <pc:docMk/>
            <pc:sldMk cId="3253681118" sldId="1358"/>
            <ac:spMk id="21" creationId="{C35C2A6E-F625-4D8D-8BE7-DEF5615A245A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28" creationId="{87E85DC1-9EC3-4F3F-A9DD-F94AE3940788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29" creationId="{3BB0091A-36FA-471E-9D3D-7C75771778FE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30" creationId="{9AAF328F-4DE6-4F5E-8469-408D9B7530AF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31" creationId="{5A3A56AD-08A7-457C-9536-6B276E2E7847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49" creationId="{AEC47826-9284-4573-B834-FA1757E783C0}"/>
          </ac:spMkLst>
        </pc:spChg>
        <pc:spChg chg="del">
          <ac:chgData name="Rebecca Salles" userId="66a2db3d815e233f" providerId="LiveId" clId="{11ABB3F9-53FF-494B-9418-36F56E230C20}" dt="2021-01-19T22:46:49.810" v="5486" actId="478"/>
          <ac:spMkLst>
            <pc:docMk/>
            <pc:sldMk cId="3253681118" sldId="1358"/>
            <ac:spMk id="51" creationId="{802F3874-D4D8-4420-AC7A-CD8BEF473349}"/>
          </ac:spMkLst>
        </pc:spChg>
        <pc:spChg chg="del mod topLvl">
          <ac:chgData name="Rebecca Salles" userId="66a2db3d815e233f" providerId="LiveId" clId="{11ABB3F9-53FF-494B-9418-36F56E230C20}" dt="2021-01-20T21:05:54.435" v="10555" actId="478"/>
          <ac:spMkLst>
            <pc:docMk/>
            <pc:sldMk cId="3253681118" sldId="1358"/>
            <ac:spMk id="53" creationId="{8A66ED96-2F2E-4E62-A0E8-4E0E02FF6E05}"/>
          </ac:spMkLst>
        </pc:spChg>
        <pc:spChg chg="mod topLvl">
          <ac:chgData name="Rebecca Salles" userId="66a2db3d815e233f" providerId="LiveId" clId="{11ABB3F9-53FF-494B-9418-36F56E230C20}" dt="2021-02-26T20:29:18.230" v="12282" actId="1076"/>
          <ac:spMkLst>
            <pc:docMk/>
            <pc:sldMk cId="3253681118" sldId="1358"/>
            <ac:spMk id="54" creationId="{7551BD8E-1968-4A66-82BF-DCC9E3C6AB2A}"/>
          </ac:spMkLst>
        </pc:spChg>
        <pc:spChg chg="del mod">
          <ac:chgData name="Rebecca Salles" userId="66a2db3d815e233f" providerId="LiveId" clId="{11ABB3F9-53FF-494B-9418-36F56E230C20}" dt="2021-01-19T23:06:20.477" v="5797" actId="478"/>
          <ac:spMkLst>
            <pc:docMk/>
            <pc:sldMk cId="3253681118" sldId="1358"/>
            <ac:spMk id="55" creationId="{F75CBAA5-102C-4A43-AD62-2F29D39BE275}"/>
          </ac:spMkLst>
        </pc:spChg>
        <pc:grpChg chg="add del mod">
          <ac:chgData name="Rebecca Salles" userId="66a2db3d815e233f" providerId="LiveId" clId="{11ABB3F9-53FF-494B-9418-36F56E230C20}" dt="2021-02-26T20:29:08.460" v="12281" actId="478"/>
          <ac:grpSpMkLst>
            <pc:docMk/>
            <pc:sldMk cId="3253681118" sldId="1358"/>
            <ac:grpSpMk id="11" creationId="{869E40BF-95E3-4413-B893-27DADB1F0926}"/>
          </ac:grpSpMkLst>
        </pc:grpChg>
        <pc:grpChg chg="del mod">
          <ac:chgData name="Rebecca Salles" userId="66a2db3d815e233f" providerId="LiveId" clId="{11ABB3F9-53FF-494B-9418-36F56E230C20}" dt="2021-01-20T20:50:53.234" v="10440" actId="165"/>
          <ac:grpSpMkLst>
            <pc:docMk/>
            <pc:sldMk cId="3253681118" sldId="1358"/>
            <ac:grpSpMk id="52" creationId="{79040C62-4B72-4045-A6DF-2C09B028231F}"/>
          </ac:grpSpMkLst>
        </pc:grpChg>
        <pc:grpChg chg="add del">
          <ac:chgData name="Rebecca Salles" userId="66a2db3d815e233f" providerId="LiveId" clId="{11ABB3F9-53FF-494B-9418-36F56E230C20}" dt="2021-01-19T23:04:00.694" v="5750" actId="478"/>
          <ac:grpSpMkLst>
            <pc:docMk/>
            <pc:sldMk cId="3253681118" sldId="1358"/>
            <ac:grpSpMk id="56" creationId="{FE79FA1D-50BA-4043-A050-61C7FF2F8008}"/>
          </ac:grpSpMkLst>
        </pc:grpChg>
        <pc:graphicFrameChg chg="add mod modGraphic">
          <ac:chgData name="Rebecca Salles" userId="66a2db3d815e233f" providerId="LiveId" clId="{11ABB3F9-53FF-494B-9418-36F56E230C20}" dt="2021-02-26T23:12:59.635" v="12720" actId="1076"/>
          <ac:graphicFrameMkLst>
            <pc:docMk/>
            <pc:sldMk cId="3253681118" sldId="1358"/>
            <ac:graphicFrameMk id="16" creationId="{CDCE2A05-31EE-4C92-901B-8D84C957566C}"/>
          </ac:graphicFrameMkLst>
        </pc:graphicFrameChg>
        <pc:graphicFrameChg chg="add del mod">
          <ac:chgData name="Rebecca Salles" userId="66a2db3d815e233f" providerId="LiveId" clId="{11ABB3F9-53FF-494B-9418-36F56E230C20}" dt="2021-01-19T22:47:08.771" v="5490" actId="478"/>
          <ac:graphicFrameMkLst>
            <pc:docMk/>
            <pc:sldMk cId="3253681118" sldId="1358"/>
            <ac:graphicFrameMk id="94" creationId="{A6F0454B-C992-4EEF-8D98-6822279FFAEF}"/>
          </ac:graphicFrameMkLst>
        </pc:graphicFrameChg>
        <pc:graphicFrameChg chg="add del mod modGraphic">
          <ac:chgData name="Rebecca Salles" userId="66a2db3d815e233f" providerId="LiveId" clId="{11ABB3F9-53FF-494B-9418-36F56E230C20}" dt="2021-01-20T21:06:44.571" v="10597" actId="478"/>
          <ac:graphicFrameMkLst>
            <pc:docMk/>
            <pc:sldMk cId="3253681118" sldId="1358"/>
            <ac:graphicFrameMk id="95" creationId="{B120510E-1CA1-433B-9620-CE1C45B58F20}"/>
          </ac:graphicFrameMkLst>
        </pc:graphicFrameChg>
        <pc:picChg chg="add del mod">
          <ac:chgData name="Rebecca Salles" userId="66a2db3d815e233f" providerId="LiveId" clId="{11ABB3F9-53FF-494B-9418-36F56E230C20}" dt="2021-01-19T23:02:58.380" v="5748"/>
          <ac:picMkLst>
            <pc:docMk/>
            <pc:sldMk cId="3253681118" sldId="1358"/>
            <ac:picMk id="2" creationId="{E3A3556B-0E07-4C9E-846B-AD6FAAC4D240}"/>
          </ac:picMkLst>
        </pc:picChg>
        <pc:cxnChg chg="del">
          <ac:chgData name="Rebecca Salles" userId="66a2db3d815e233f" providerId="LiveId" clId="{11ABB3F9-53FF-494B-9418-36F56E230C20}" dt="2021-01-19T22:46:49.810" v="5486" actId="478"/>
          <ac:cxnSpMkLst>
            <pc:docMk/>
            <pc:sldMk cId="3253681118" sldId="1358"/>
            <ac:cxnSpMk id="32" creationId="{4773BFEB-1D81-4A80-8BA3-3DB3BC06CC24}"/>
          </ac:cxnSpMkLst>
        </pc:cxnChg>
      </pc:sldChg>
      <pc:sldChg chg="add del">
        <pc:chgData name="Rebecca Salles" userId="66a2db3d815e233f" providerId="LiveId" clId="{11ABB3F9-53FF-494B-9418-36F56E230C20}" dt="2021-01-19T23:08:28.166" v="5835" actId="47"/>
        <pc:sldMkLst>
          <pc:docMk/>
          <pc:sldMk cId="123616287" sldId="1359"/>
        </pc:sldMkLst>
      </pc:sldChg>
      <pc:sldChg chg="delSp modSp add del mod ord modShow modNotesTx">
        <pc:chgData name="Rebecca Salles" userId="66a2db3d815e233f" providerId="LiveId" clId="{11ABB3F9-53FF-494B-9418-36F56E230C20}" dt="2021-01-22T18:32:51.201" v="10752" actId="2696"/>
        <pc:sldMkLst>
          <pc:docMk/>
          <pc:sldMk cId="3104115312" sldId="1360"/>
        </pc:sldMkLst>
        <pc:spChg chg="mod">
          <ac:chgData name="Rebecca Salles" userId="66a2db3d815e233f" providerId="LiveId" clId="{11ABB3F9-53FF-494B-9418-36F56E230C20}" dt="2021-01-20T12:12:15.279" v="6555" actId="20577"/>
          <ac:spMkLst>
            <pc:docMk/>
            <pc:sldMk cId="3104115312" sldId="1360"/>
            <ac:spMk id="10" creationId="{793225F8-65C1-4E6A-B066-20F661C6A5F9}"/>
          </ac:spMkLst>
        </pc:spChg>
        <pc:spChg chg="del">
          <ac:chgData name="Rebecca Salles" userId="66a2db3d815e233f" providerId="LiveId" clId="{11ABB3F9-53FF-494B-9418-36F56E230C20}" dt="2021-01-20T21:05:23.235" v="10553" actId="478"/>
          <ac:spMkLst>
            <pc:docMk/>
            <pc:sldMk cId="3104115312" sldId="1360"/>
            <ac:spMk id="53" creationId="{8A66ED96-2F2E-4E62-A0E8-4E0E02FF6E05}"/>
          </ac:spMkLst>
        </pc:spChg>
        <pc:graphicFrameChg chg="mod">
          <ac:chgData name="Rebecca Salles" userId="66a2db3d815e233f" providerId="LiveId" clId="{11ABB3F9-53FF-494B-9418-36F56E230C20}" dt="2021-01-20T18:09:02.629" v="10015" actId="1036"/>
          <ac:graphicFrameMkLst>
            <pc:docMk/>
            <pc:sldMk cId="3104115312" sldId="1360"/>
            <ac:graphicFrameMk id="95" creationId="{B120510E-1CA1-433B-9620-CE1C45B58F20}"/>
          </ac:graphicFrameMkLst>
        </pc:graphicFrameChg>
      </pc:sldChg>
      <pc:sldChg chg="addSp delSp modSp add mod ord">
        <pc:chgData name="Rebecca Salles" userId="66a2db3d815e233f" providerId="LiveId" clId="{11ABB3F9-53FF-494B-9418-36F56E230C20}" dt="2021-01-22T18:48:39.495" v="10850"/>
        <pc:sldMkLst>
          <pc:docMk/>
          <pc:sldMk cId="3217895333" sldId="1361"/>
        </pc:sldMkLst>
        <pc:spChg chg="del mod">
          <ac:chgData name="Rebecca Salles" userId="66a2db3d815e233f" providerId="LiveId" clId="{11ABB3F9-53FF-494B-9418-36F56E230C20}" dt="2021-01-20T17:36:36.686" v="9484" actId="478"/>
          <ac:spMkLst>
            <pc:docMk/>
            <pc:sldMk cId="3217895333" sldId="1361"/>
            <ac:spMk id="7" creationId="{D47777CD-3404-456C-A620-CFDF8BD49185}"/>
          </ac:spMkLst>
        </pc:spChg>
        <pc:spChg chg="add 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8" creationId="{19739147-8E42-4693-B106-C04F6E3CEBE6}"/>
          </ac:spMkLst>
        </pc:spChg>
        <pc:spChg chg="mod">
          <ac:chgData name="Rebecca Salles" userId="66a2db3d815e233f" providerId="LiveId" clId="{11ABB3F9-53FF-494B-9418-36F56E230C20}" dt="2021-01-20T17:50:44.432" v="9860"/>
          <ac:spMkLst>
            <pc:docMk/>
            <pc:sldMk cId="3217895333" sldId="1361"/>
            <ac:spMk id="10" creationId="{793225F8-65C1-4E6A-B066-20F661C6A5F9}"/>
          </ac:spMkLst>
        </pc:spChg>
        <pc:spChg chg="del">
          <ac:chgData name="Rebecca Salles" userId="66a2db3d815e233f" providerId="LiveId" clId="{11ABB3F9-53FF-494B-9418-36F56E230C20}" dt="2021-01-20T17:29:08.794" v="9397" actId="478"/>
          <ac:spMkLst>
            <pc:docMk/>
            <pc:sldMk cId="3217895333" sldId="1361"/>
            <ac:spMk id="11" creationId="{67AF68E1-8A7C-4F9D-BDAB-F75A06981807}"/>
          </ac:spMkLst>
        </pc:spChg>
        <pc:spChg chg="add mod topLvl">
          <ac:chgData name="Rebecca Salles" userId="66a2db3d815e233f" providerId="LiveId" clId="{11ABB3F9-53FF-494B-9418-36F56E230C20}" dt="2021-01-22T18:48:39.495" v="10850"/>
          <ac:spMkLst>
            <pc:docMk/>
            <pc:sldMk cId="3217895333" sldId="1361"/>
            <ac:spMk id="13" creationId="{3C8F5A11-6905-49F3-AC51-32E552E6AFF2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15" creationId="{684BAEB6-AC94-471E-ABC1-17484C7BC9D2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16" creationId="{35DE10BC-A237-476C-9FF9-8C2FE195EF21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17" creationId="{9940F98F-88FF-4290-A1C9-1901FD385B55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18" creationId="{FD66DE22-7E11-4D0F-9BA5-57C1A9FC2220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19" creationId="{79679189-EA9C-4612-9D26-AFF1E1891A3D}"/>
          </ac:spMkLst>
        </pc:spChg>
        <pc:spChg chg="mod topLvl">
          <ac:chgData name="Rebecca Salles" userId="66a2db3d815e233f" providerId="LiveId" clId="{11ABB3F9-53FF-494B-9418-36F56E230C20}" dt="2021-01-22T18:46:57.449" v="10834" actId="1036"/>
          <ac:spMkLst>
            <pc:docMk/>
            <pc:sldMk cId="3217895333" sldId="1361"/>
            <ac:spMk id="20" creationId="{35C4A2D2-03A3-40A6-97CC-8004B6FC797C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26" creationId="{4667EECF-A379-4AAA-9773-4F076CAE48A2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27" creationId="{E2A6ACC3-D393-4648-A7EB-867C15868FC2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28" creationId="{C7219C78-6629-43AC-BB31-915D00128F9D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29" creationId="{B955D52D-4959-43A2-820C-E66993FF1DEF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0" creationId="{32230146-B736-426E-A237-5DA7E4D927DD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1" creationId="{89520ABC-B78B-4BE6-B9C2-D335D014A74F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2" creationId="{A0874443-BAB0-42F5-B586-02FAEEB3FA3F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3" creationId="{0C71216D-924A-47FA-B455-5C682AEEDAE9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4" creationId="{CE7E2DEE-D0E3-4D2E-9623-9A7CBCB4D066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5" creationId="{D785C78D-9DDF-4128-ACEE-58545472FF07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6" creationId="{1FDC3015-14A2-497A-9F9D-BE0E01B8055B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7" creationId="{D16CF4FE-8DEC-4C6F-BC07-21CA43633E75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8" creationId="{999278D5-D464-4B28-98D1-1F9CB76F4B88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39" creationId="{C928A536-7B7B-45C6-82AD-51BB92EB2C2B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40" creationId="{76B3ED6B-9F2C-484A-8E39-2AF4F00BCB14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41" creationId="{5D486F46-0B25-4E0B-95D5-B2AEADBCAD70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42" creationId="{B8165B38-76BD-43EE-B36C-C27FF4013EA0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43" creationId="{3D03AC90-AC51-43FD-99A6-6895BE77ECFA}"/>
          </ac:spMkLst>
        </pc:spChg>
        <pc:spChg chg="mod topLvl">
          <ac:chgData name="Rebecca Salles" userId="66a2db3d815e233f" providerId="LiveId" clId="{11ABB3F9-53FF-494B-9418-36F56E230C20}" dt="2021-01-20T20:40:48.514" v="10394" actId="165"/>
          <ac:spMkLst>
            <pc:docMk/>
            <pc:sldMk cId="3217895333" sldId="1361"/>
            <ac:spMk id="44" creationId="{57653E8E-A9F5-4240-B163-C455C50CD9D1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45" creationId="{5A7F08C5-48ED-4BF3-90E4-E663C566694E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46" creationId="{5D6CB044-F4EC-4BC4-B128-8C4517140528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47" creationId="{8A7451A5-EA75-46A9-AC31-F29F71EE1325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48" creationId="{490FC430-C760-4ACE-883E-F4F55A877DEB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49" creationId="{5B3EBE97-0BA1-41B4-8DE5-824FEEEB2E9D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50" creationId="{66DC4234-94D5-4AD7-A483-5C9DD24A3700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51" creationId="{E19D9811-20F1-4C04-BF7A-97F2C3B17DE1}"/>
          </ac:spMkLst>
        </pc:spChg>
        <pc:spChg chg="add del mod">
          <ac:chgData name="Rebecca Salles" userId="66a2db3d815e233f" providerId="LiveId" clId="{11ABB3F9-53FF-494B-9418-36F56E230C20}" dt="2021-01-20T17:36:25.568" v="9480" actId="478"/>
          <ac:spMkLst>
            <pc:docMk/>
            <pc:sldMk cId="3217895333" sldId="1361"/>
            <ac:spMk id="52" creationId="{B2CAA11B-304A-4418-905C-79CF762889B3}"/>
          </ac:spMkLst>
        </pc:spChg>
        <pc:spChg chg="add del mod">
          <ac:chgData name="Rebecca Salles" userId="66a2db3d815e233f" providerId="LiveId" clId="{11ABB3F9-53FF-494B-9418-36F56E230C20}" dt="2021-01-20T17:36:27.947" v="9481" actId="478"/>
          <ac:spMkLst>
            <pc:docMk/>
            <pc:sldMk cId="3217895333" sldId="1361"/>
            <ac:spMk id="53" creationId="{E22CA162-3C7F-4995-94C6-D4159C4769CD}"/>
          </ac:spMkLst>
        </pc:spChg>
        <pc:spChg chg="add del mod">
          <ac:chgData name="Rebecca Salles" userId="66a2db3d815e233f" providerId="LiveId" clId="{11ABB3F9-53FF-494B-9418-36F56E230C20}" dt="2021-01-20T17:35:13.611" v="9463"/>
          <ac:spMkLst>
            <pc:docMk/>
            <pc:sldMk cId="3217895333" sldId="1361"/>
            <ac:spMk id="54" creationId="{064EFA68-7626-4FCA-9F42-B9FB53B98947}"/>
          </ac:spMkLst>
        </pc:spChg>
        <pc:spChg chg="add del mod topLvl">
          <ac:chgData name="Rebecca Salles" userId="66a2db3d815e233f" providerId="LiveId" clId="{11ABB3F9-53FF-494B-9418-36F56E230C20}" dt="2021-01-20T21:09:58.290" v="10677" actId="478"/>
          <ac:spMkLst>
            <pc:docMk/>
            <pc:sldMk cId="3217895333" sldId="1361"/>
            <ac:spMk id="59" creationId="{B4715E99-030F-4F3C-8482-C64D87781C45}"/>
          </ac:spMkLst>
        </pc:spChg>
        <pc:grpChg chg="add del mod">
          <ac:chgData name="Rebecca Salles" userId="66a2db3d815e233f" providerId="LiveId" clId="{11ABB3F9-53FF-494B-9418-36F56E230C20}" dt="2021-01-20T17:46:51.110" v="9672" actId="165"/>
          <ac:grpSpMkLst>
            <pc:docMk/>
            <pc:sldMk cId="3217895333" sldId="1361"/>
            <ac:grpSpMk id="6" creationId="{19EB8F62-F3FE-4E48-887D-520C032F5407}"/>
          </ac:grpSpMkLst>
        </pc:grpChg>
        <pc:grpChg chg="add del mod topLvl">
          <ac:chgData name="Rebecca Salles" userId="66a2db3d815e233f" providerId="LiveId" clId="{11ABB3F9-53FF-494B-9418-36F56E230C20}" dt="2021-01-20T17:46:59.791" v="9673" actId="165"/>
          <ac:grpSpMkLst>
            <pc:docMk/>
            <pc:sldMk cId="3217895333" sldId="1361"/>
            <ac:grpSpMk id="14" creationId="{6F57C57D-489A-4814-A8C3-068BE15E47CB}"/>
          </ac:grpSpMkLst>
        </pc:grpChg>
        <pc:grpChg chg="del mod topLvl">
          <ac:chgData name="Rebecca Salles" userId="66a2db3d815e233f" providerId="LiveId" clId="{11ABB3F9-53FF-494B-9418-36F56E230C20}" dt="2021-01-20T17:47:16.567" v="9690" actId="165"/>
          <ac:grpSpMkLst>
            <pc:docMk/>
            <pc:sldMk cId="3217895333" sldId="1361"/>
            <ac:grpSpMk id="21" creationId="{3AFD0162-C8E4-4786-936F-AC603D969A0F}"/>
          </ac:grpSpMkLst>
        </pc:grpChg>
        <pc:grpChg chg="add mod topLvl">
          <ac:chgData name="Rebecca Salles" userId="66a2db3d815e233f" providerId="LiveId" clId="{11ABB3F9-53FF-494B-9418-36F56E230C20}" dt="2021-01-22T18:46:57.449" v="10834" actId="1036"/>
          <ac:grpSpMkLst>
            <pc:docMk/>
            <pc:sldMk cId="3217895333" sldId="1361"/>
            <ac:grpSpMk id="57" creationId="{7A45C191-9552-476A-923D-059CC0991A38}"/>
          </ac:grpSpMkLst>
        </pc:grpChg>
        <pc:grpChg chg="add del mod">
          <ac:chgData name="Rebecca Salles" userId="66a2db3d815e233f" providerId="LiveId" clId="{11ABB3F9-53FF-494B-9418-36F56E230C20}" dt="2021-01-20T20:40:48.514" v="10394" actId="165"/>
          <ac:grpSpMkLst>
            <pc:docMk/>
            <pc:sldMk cId="3217895333" sldId="1361"/>
            <ac:grpSpMk id="58" creationId="{560F38A0-A933-4783-9115-F0DC0838BD1B}"/>
          </ac:grpSpMkLst>
        </pc:grpChg>
        <pc:grpChg chg="add del mod">
          <ac:chgData name="Rebecca Salles" userId="66a2db3d815e233f" providerId="LiveId" clId="{11ABB3F9-53FF-494B-9418-36F56E230C20}" dt="2021-01-20T21:09:58.290" v="10677" actId="478"/>
          <ac:grpSpMkLst>
            <pc:docMk/>
            <pc:sldMk cId="3217895333" sldId="1361"/>
            <ac:grpSpMk id="60" creationId="{869C855F-B5F8-4AD6-A84D-3CA79DF8E359}"/>
          </ac:grpSpMkLst>
        </pc:grpChg>
        <pc:graphicFrameChg chg="add del mod modGraphic">
          <ac:chgData name="Rebecca Salles" userId="66a2db3d815e233f" providerId="LiveId" clId="{11ABB3F9-53FF-494B-9418-36F56E230C20}" dt="2021-01-20T17:42:19.210" v="9525" actId="478"/>
          <ac:graphicFrameMkLst>
            <pc:docMk/>
            <pc:sldMk cId="3217895333" sldId="1361"/>
            <ac:graphicFrameMk id="4" creationId="{237AD244-6F7E-4B7D-8DF3-900AFADA85E9}"/>
          </ac:graphicFrameMkLst>
        </pc:graphicFrameChg>
        <pc:graphicFrameChg chg="add del mod">
          <ac:chgData name="Rebecca Salles" userId="66a2db3d815e233f" providerId="LiveId" clId="{11ABB3F9-53FF-494B-9418-36F56E230C20}" dt="2021-01-20T17:43:41.013" v="9562"/>
          <ac:graphicFrameMkLst>
            <pc:docMk/>
            <pc:sldMk cId="3217895333" sldId="1361"/>
            <ac:graphicFrameMk id="55" creationId="{FB85228F-509C-4923-84D4-A1FEBFFE74BB}"/>
          </ac:graphicFrameMkLst>
        </pc:graphicFrameChg>
        <pc:graphicFrameChg chg="add mod modGraphic">
          <ac:chgData name="Rebecca Salles" userId="66a2db3d815e233f" providerId="LiveId" clId="{11ABB3F9-53FF-494B-9418-36F56E230C20}" dt="2021-01-22T18:47:30.490" v="10847" actId="1036"/>
          <ac:graphicFrameMkLst>
            <pc:docMk/>
            <pc:sldMk cId="3217895333" sldId="1361"/>
            <ac:graphicFrameMk id="56" creationId="{FB81BC1F-24F7-4B96-867B-222D023D9DA2}"/>
          </ac:graphicFrameMkLst>
        </pc:graphicFrameChg>
        <pc:cxnChg chg="add del mod">
          <ac:chgData name="Rebecca Salles" userId="66a2db3d815e233f" providerId="LiveId" clId="{11ABB3F9-53FF-494B-9418-36F56E230C20}" dt="2021-01-20T17:33:08.793" v="9434" actId="478"/>
          <ac:cxnSpMkLst>
            <pc:docMk/>
            <pc:sldMk cId="3217895333" sldId="1361"/>
            <ac:cxnSpMk id="3" creationId="{96736DB5-478F-489E-8818-9CBC1358F6CF}"/>
          </ac:cxnSpMkLst>
        </pc:cxnChg>
        <pc:cxnChg chg="mod topLvl">
          <ac:chgData name="Rebecca Salles" userId="66a2db3d815e233f" providerId="LiveId" clId="{11ABB3F9-53FF-494B-9418-36F56E230C20}" dt="2021-01-22T18:46:57.449" v="10834" actId="1036"/>
          <ac:cxnSpMkLst>
            <pc:docMk/>
            <pc:sldMk cId="3217895333" sldId="1361"/>
            <ac:cxnSpMk id="22" creationId="{BFD55CE6-B839-4CBE-8FFB-4CA6A97DD182}"/>
          </ac:cxnSpMkLst>
        </pc:cxnChg>
        <pc:cxnChg chg="mod topLvl">
          <ac:chgData name="Rebecca Salles" userId="66a2db3d815e233f" providerId="LiveId" clId="{11ABB3F9-53FF-494B-9418-36F56E230C20}" dt="2021-01-22T18:46:57.449" v="10834" actId="1036"/>
          <ac:cxnSpMkLst>
            <pc:docMk/>
            <pc:sldMk cId="3217895333" sldId="1361"/>
            <ac:cxnSpMk id="23" creationId="{4D26426E-2647-4FAB-B5CD-A5B63F0E64C9}"/>
          </ac:cxnSpMkLst>
        </pc:cxnChg>
        <pc:cxnChg chg="mod topLvl">
          <ac:chgData name="Rebecca Salles" userId="66a2db3d815e233f" providerId="LiveId" clId="{11ABB3F9-53FF-494B-9418-36F56E230C20}" dt="2021-01-22T18:46:57.449" v="10834" actId="1036"/>
          <ac:cxnSpMkLst>
            <pc:docMk/>
            <pc:sldMk cId="3217895333" sldId="1361"/>
            <ac:cxnSpMk id="24" creationId="{8D603F5D-EB6C-4D05-ABB7-CA99A53343A4}"/>
          </ac:cxnSpMkLst>
        </pc:cxnChg>
        <pc:cxnChg chg="mod topLvl">
          <ac:chgData name="Rebecca Salles" userId="66a2db3d815e233f" providerId="LiveId" clId="{11ABB3F9-53FF-494B-9418-36F56E230C20}" dt="2021-01-22T18:46:57.449" v="10834" actId="1036"/>
          <ac:cxnSpMkLst>
            <pc:docMk/>
            <pc:sldMk cId="3217895333" sldId="1361"/>
            <ac:cxnSpMk id="25" creationId="{A9269920-49A8-42B6-B04D-E3A42C6C8CD8}"/>
          </ac:cxnSpMkLst>
        </pc:cxnChg>
      </pc:sldChg>
      <pc:sldChg chg="addSp delSp modSp add mod">
        <pc:chgData name="Rebecca Salles" userId="66a2db3d815e233f" providerId="LiveId" clId="{11ABB3F9-53FF-494B-9418-36F56E230C20}" dt="2021-01-20T18:01:10.153" v="9967" actId="1076"/>
        <pc:sldMkLst>
          <pc:docMk/>
          <pc:sldMk cId="816153246" sldId="1362"/>
        </pc:sldMkLst>
        <pc:spChg chg="del">
          <ac:chgData name="Rebecca Salles" userId="66a2db3d815e233f" providerId="LiveId" clId="{11ABB3F9-53FF-494B-9418-36F56E230C20}" dt="2021-01-20T17:55:30.909" v="9912" actId="478"/>
          <ac:spMkLst>
            <pc:docMk/>
            <pc:sldMk cId="816153246" sldId="1362"/>
            <ac:spMk id="7" creationId="{D47777CD-3404-456C-A620-CFDF8BD49185}"/>
          </ac:spMkLst>
        </pc:spChg>
        <pc:spChg chg="mod">
          <ac:chgData name="Rebecca Salles" userId="66a2db3d815e233f" providerId="LiveId" clId="{11ABB3F9-53FF-494B-9418-36F56E230C20}" dt="2021-01-20T17:54:59.564" v="9910" actId="20577"/>
          <ac:spMkLst>
            <pc:docMk/>
            <pc:sldMk cId="816153246" sldId="1362"/>
            <ac:spMk id="10" creationId="{793225F8-65C1-4E6A-B066-20F661C6A5F9}"/>
          </ac:spMkLst>
        </pc:spChg>
        <pc:spChg chg="del">
          <ac:chgData name="Rebecca Salles" userId="66a2db3d815e233f" providerId="LiveId" clId="{11ABB3F9-53FF-494B-9418-36F56E230C20}" dt="2021-01-20T17:55:28.781" v="9911" actId="478"/>
          <ac:spMkLst>
            <pc:docMk/>
            <pc:sldMk cId="816153246" sldId="1362"/>
            <ac:spMk id="11" creationId="{67AF68E1-8A7C-4F9D-BDAB-F75A06981807}"/>
          </ac:spMkLst>
        </pc:spChg>
        <pc:graphicFrameChg chg="add mod modGraphic">
          <ac:chgData name="Rebecca Salles" userId="66a2db3d815e233f" providerId="LiveId" clId="{11ABB3F9-53FF-494B-9418-36F56E230C20}" dt="2021-01-20T18:01:10.153" v="9967" actId="1076"/>
          <ac:graphicFrameMkLst>
            <pc:docMk/>
            <pc:sldMk cId="816153246" sldId="1362"/>
            <ac:graphicFrameMk id="8" creationId="{743C9F86-BB61-444E-9E2F-EA1FC6BBB90C}"/>
          </ac:graphicFrameMkLst>
        </pc:graphicFrameChg>
      </pc:sldChg>
      <pc:sldChg chg="modSp add mod">
        <pc:chgData name="Rebecca Salles" userId="66a2db3d815e233f" providerId="LiveId" clId="{11ABB3F9-53FF-494B-9418-36F56E230C20}" dt="2021-02-26T20:27:20.838" v="12274"/>
        <pc:sldMkLst>
          <pc:docMk/>
          <pc:sldMk cId="4087066211" sldId="1363"/>
        </pc:sldMkLst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8" creationId="{19739147-8E42-4693-B106-C04F6E3CEBE6}"/>
          </ac:spMkLst>
        </pc:spChg>
        <pc:spChg chg="mod">
          <ac:chgData name="Rebecca Salles" userId="66a2db3d815e233f" providerId="LiveId" clId="{11ABB3F9-53FF-494B-9418-36F56E230C20}" dt="2021-01-22T18:50:23.405" v="10851"/>
          <ac:spMkLst>
            <pc:docMk/>
            <pc:sldMk cId="4087066211" sldId="1363"/>
            <ac:spMk id="13" creationId="{3C8F5A11-6905-49F3-AC51-32E552E6AFF2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15" creationId="{684BAEB6-AC94-471E-ABC1-17484C7BC9D2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16" creationId="{35DE10BC-A237-476C-9FF9-8C2FE195EF21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17" creationId="{9940F98F-88FF-4290-A1C9-1901FD385B55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18" creationId="{FD66DE22-7E11-4D0F-9BA5-57C1A9FC2220}"/>
          </ac:spMkLst>
        </pc:spChg>
        <pc:spChg chg="mod">
          <ac:chgData name="Rebecca Salles" userId="66a2db3d815e233f" providerId="LiveId" clId="{11ABB3F9-53FF-494B-9418-36F56E230C20}" dt="2021-01-20T19:44:51.467" v="10056"/>
          <ac:spMkLst>
            <pc:docMk/>
            <pc:sldMk cId="4087066211" sldId="1363"/>
            <ac:spMk id="19" creationId="{79679189-EA9C-4612-9D26-AFF1E1891A3D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20" creationId="{35C4A2D2-03A3-40A6-97CC-8004B6FC797C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26" creationId="{4667EECF-A379-4AAA-9773-4F076CAE48A2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27" creationId="{E2A6ACC3-D393-4648-A7EB-867C15868FC2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28" creationId="{C7219C78-6629-43AC-BB31-915D00128F9D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29" creationId="{B955D52D-4959-43A2-820C-E66993FF1DEF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0" creationId="{32230146-B736-426E-A237-5DA7E4D927DD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1" creationId="{89520ABC-B78B-4BE6-B9C2-D335D014A74F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2" creationId="{A0874443-BAB0-42F5-B586-02FAEEB3FA3F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3" creationId="{0C71216D-924A-47FA-B455-5C682AEEDAE9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4" creationId="{CE7E2DEE-D0E3-4D2E-9623-9A7CBCB4D066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5" creationId="{D785C78D-9DDF-4128-ACEE-58545472FF07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6" creationId="{1FDC3015-14A2-497A-9F9D-BE0E01B8055B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7" creationId="{D16CF4FE-8DEC-4C6F-BC07-21CA43633E75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8" creationId="{999278D5-D464-4B28-98D1-1F9CB76F4B88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39" creationId="{C928A536-7B7B-45C6-82AD-51BB92EB2C2B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40" creationId="{76B3ED6B-9F2C-484A-8E39-2AF4F00BCB14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41" creationId="{5D486F46-0B25-4E0B-95D5-B2AEADBCAD70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42" creationId="{B8165B38-76BD-43EE-B36C-C27FF4013EA0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43" creationId="{3D03AC90-AC51-43FD-99A6-6895BE77ECFA}"/>
          </ac:spMkLst>
        </pc:spChg>
        <pc:spChg chg="mod">
          <ac:chgData name="Rebecca Salles" userId="66a2db3d815e233f" providerId="LiveId" clId="{11ABB3F9-53FF-494B-9418-36F56E230C20}" dt="2021-01-20T19:41:13.146" v="10055"/>
          <ac:spMkLst>
            <pc:docMk/>
            <pc:sldMk cId="4087066211" sldId="1363"/>
            <ac:spMk id="44" creationId="{57653E8E-A9F5-4240-B163-C455C50CD9D1}"/>
          </ac:spMkLst>
        </pc:spChg>
        <pc:grpChg chg="mod">
          <ac:chgData name="Rebecca Salles" userId="66a2db3d815e233f" providerId="LiveId" clId="{11ABB3F9-53FF-494B-9418-36F56E230C20}" dt="2021-01-20T21:37:02.194" v="10751" actId="1037"/>
          <ac:grpSpMkLst>
            <pc:docMk/>
            <pc:sldMk cId="4087066211" sldId="1363"/>
            <ac:grpSpMk id="6" creationId="{19EB8F62-F3FE-4E48-887D-520C032F5407}"/>
          </ac:grpSpMkLst>
        </pc:grpChg>
        <pc:grpChg chg="mod">
          <ac:chgData name="Rebecca Salles" userId="66a2db3d815e233f" providerId="LiveId" clId="{11ABB3F9-53FF-494B-9418-36F56E230C20}" dt="2021-01-20T19:41:13.146" v="10055"/>
          <ac:grpSpMkLst>
            <pc:docMk/>
            <pc:sldMk cId="4087066211" sldId="1363"/>
            <ac:grpSpMk id="14" creationId="{6F57C57D-489A-4814-A8C3-068BE15E47CB}"/>
          </ac:grpSpMkLst>
        </pc:grpChg>
        <pc:grpChg chg="mod">
          <ac:chgData name="Rebecca Salles" userId="66a2db3d815e233f" providerId="LiveId" clId="{11ABB3F9-53FF-494B-9418-36F56E230C20}" dt="2021-01-20T19:41:13.146" v="10055"/>
          <ac:grpSpMkLst>
            <pc:docMk/>
            <pc:sldMk cId="4087066211" sldId="1363"/>
            <ac:grpSpMk id="21" creationId="{3AFD0162-C8E4-4786-936F-AC603D969A0F}"/>
          </ac:grpSpMkLst>
        </pc:grpChg>
        <pc:graphicFrameChg chg="mod modGraphic">
          <ac:chgData name="Rebecca Salles" userId="66a2db3d815e233f" providerId="LiveId" clId="{11ABB3F9-53FF-494B-9418-36F56E230C20}" dt="2021-02-26T20:27:20.838" v="12274"/>
          <ac:graphicFrameMkLst>
            <pc:docMk/>
            <pc:sldMk cId="4087066211" sldId="1363"/>
            <ac:graphicFrameMk id="4" creationId="{237AD244-6F7E-4B7D-8DF3-900AFADA85E9}"/>
          </ac:graphicFrameMkLst>
        </pc:graphicFrameChg>
        <pc:cxnChg chg="mod">
          <ac:chgData name="Rebecca Salles" userId="66a2db3d815e233f" providerId="LiveId" clId="{11ABB3F9-53FF-494B-9418-36F56E230C20}" dt="2021-01-20T19:41:13.146" v="10055"/>
          <ac:cxnSpMkLst>
            <pc:docMk/>
            <pc:sldMk cId="4087066211" sldId="1363"/>
            <ac:cxnSpMk id="22" creationId="{BFD55CE6-B839-4CBE-8FFB-4CA6A97DD182}"/>
          </ac:cxnSpMkLst>
        </pc:cxnChg>
        <pc:cxnChg chg="mod">
          <ac:chgData name="Rebecca Salles" userId="66a2db3d815e233f" providerId="LiveId" clId="{11ABB3F9-53FF-494B-9418-36F56E230C20}" dt="2021-01-20T19:41:13.146" v="10055"/>
          <ac:cxnSpMkLst>
            <pc:docMk/>
            <pc:sldMk cId="4087066211" sldId="1363"/>
            <ac:cxnSpMk id="23" creationId="{4D26426E-2647-4FAB-B5CD-A5B63F0E64C9}"/>
          </ac:cxnSpMkLst>
        </pc:cxnChg>
        <pc:cxnChg chg="mod">
          <ac:chgData name="Rebecca Salles" userId="66a2db3d815e233f" providerId="LiveId" clId="{11ABB3F9-53FF-494B-9418-36F56E230C20}" dt="2021-01-20T19:41:13.146" v="10055"/>
          <ac:cxnSpMkLst>
            <pc:docMk/>
            <pc:sldMk cId="4087066211" sldId="1363"/>
            <ac:cxnSpMk id="24" creationId="{8D603F5D-EB6C-4D05-ABB7-CA99A53343A4}"/>
          </ac:cxnSpMkLst>
        </pc:cxnChg>
        <pc:cxnChg chg="mod">
          <ac:chgData name="Rebecca Salles" userId="66a2db3d815e233f" providerId="LiveId" clId="{11ABB3F9-53FF-494B-9418-36F56E230C20}" dt="2021-01-20T19:41:13.146" v="10055"/>
          <ac:cxnSpMkLst>
            <pc:docMk/>
            <pc:sldMk cId="4087066211" sldId="1363"/>
            <ac:cxnSpMk id="25" creationId="{A9269920-49A8-42B6-B04D-E3A42C6C8CD8}"/>
          </ac:cxnSpMkLst>
        </pc:cxnChg>
      </pc:sldChg>
      <pc:sldChg chg="addSp delSp modSp add mod">
        <pc:chgData name="Rebecca Salles" userId="66a2db3d815e233f" providerId="LiveId" clId="{11ABB3F9-53FF-494B-9418-36F56E230C20}" dt="2021-02-26T23:04:34.176" v="12678"/>
        <pc:sldMkLst>
          <pc:docMk/>
          <pc:sldMk cId="240314648" sldId="1364"/>
        </pc:sldMkLst>
        <pc:spChg chg="del">
          <ac:chgData name="Rebecca Salles" userId="66a2db3d815e233f" providerId="LiveId" clId="{11ABB3F9-53FF-494B-9418-36F56E230C20}" dt="2021-01-20T21:23:43.282" v="10687" actId="478"/>
          <ac:spMkLst>
            <pc:docMk/>
            <pc:sldMk cId="240314648" sldId="1364"/>
            <ac:spMk id="13" creationId="{3C8F5A11-6905-49F3-AC51-32E552E6AFF2}"/>
          </ac:spMkLst>
        </pc:spChg>
        <pc:spChg chg="add mod">
          <ac:chgData name="Rebecca Salles" userId="66a2db3d815e233f" providerId="LiveId" clId="{11ABB3F9-53FF-494B-9418-36F56E230C20}" dt="2021-01-22T18:50:27.183" v="10852"/>
          <ac:spMkLst>
            <pc:docMk/>
            <pc:sldMk cId="240314648" sldId="1364"/>
            <ac:spMk id="45" creationId="{E9EAA10F-14A0-486F-8D6F-7FF823E79BFE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47" creationId="{C40CFBB8-3984-4406-859F-FA113F43EEF7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49" creationId="{DFA77EDA-DC4C-4906-99FB-32FBFA2E3E31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50" creationId="{125BC109-05A5-4969-99CD-1C66BB6D0C12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51" creationId="{280403E3-0674-4723-A38D-6340E87685ED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52" creationId="{34EE78FD-C78C-4676-8E6A-0AED52339CE9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53" creationId="{9800DE65-D9A0-4F68-A0EE-5AA1194D3B88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54" creationId="{182DDEF6-6638-47F3-868A-06E90635CDB5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0" creationId="{4FF26D00-E1FC-49D8-87F3-7B7947BD9BE3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1" creationId="{7E294BAF-C6A8-4F04-9976-DACE5C833720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2" creationId="{8221EC56-40E9-4DC4-9217-BA853E59664D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3" creationId="{8B1469C7-B745-4182-BA25-CC48306A6FD5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4" creationId="{4062CF79-5927-4614-8D89-40900A872BA0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5" creationId="{7F07E4D8-A361-4A26-AD62-1D50B347890D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6" creationId="{5E1E57C4-0B73-46B3-B445-8696E48C8413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7" creationId="{DD5BF375-1457-4329-918D-7D73FC8831E3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8" creationId="{4A1016E1-48D8-4351-871F-929182062AC5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69" creationId="{92F536E4-B5DB-4345-9841-C6D1792F640E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0" creationId="{1C14BC38-C79A-46B1-B819-B0858A65D1E6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1" creationId="{8C9F5B37-7F66-42E2-B800-E4DCA3A3ED14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2" creationId="{9D5D3560-AD75-459B-8911-7408DFDDD547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3" creationId="{CCDC2329-4FAB-4B2F-A338-C574EFE6FA26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4" creationId="{85165E92-6D49-48D2-8256-EBDFFB68625E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5" creationId="{4839F68E-3E0D-499A-8610-D24C4763A64A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6" creationId="{87C7F04A-8761-4613-8EE1-0572E3BBA9FC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7" creationId="{A966996D-6ED5-452D-9EEE-E3AF73388DAB}"/>
          </ac:spMkLst>
        </pc:spChg>
        <pc:spChg chg="mod">
          <ac:chgData name="Rebecca Salles" userId="66a2db3d815e233f" providerId="LiveId" clId="{11ABB3F9-53FF-494B-9418-36F56E230C20}" dt="2021-01-20T21:23:43.752" v="10688"/>
          <ac:spMkLst>
            <pc:docMk/>
            <pc:sldMk cId="240314648" sldId="1364"/>
            <ac:spMk id="78" creationId="{92E88B31-CBEB-41D9-8012-23CCF4CA7994}"/>
          </ac:spMkLst>
        </pc:spChg>
        <pc:grpChg chg="del">
          <ac:chgData name="Rebecca Salles" userId="66a2db3d815e233f" providerId="LiveId" clId="{11ABB3F9-53FF-494B-9418-36F56E230C20}" dt="2021-01-20T21:23:43.282" v="10687" actId="478"/>
          <ac:grpSpMkLst>
            <pc:docMk/>
            <pc:sldMk cId="240314648" sldId="1364"/>
            <ac:grpSpMk id="6" creationId="{19EB8F62-F3FE-4E48-887D-520C032F5407}"/>
          </ac:grpSpMkLst>
        </pc:grpChg>
        <pc:grpChg chg="add mod">
          <ac:chgData name="Rebecca Salles" userId="66a2db3d815e233f" providerId="LiveId" clId="{11ABB3F9-53FF-494B-9418-36F56E230C20}" dt="2021-01-20T21:36:45.128" v="10729" actId="1037"/>
          <ac:grpSpMkLst>
            <pc:docMk/>
            <pc:sldMk cId="240314648" sldId="1364"/>
            <ac:grpSpMk id="46" creationId="{C5545F62-AC4F-4418-AB37-D8A72C36746A}"/>
          </ac:grpSpMkLst>
        </pc:grpChg>
        <pc:grpChg chg="mod">
          <ac:chgData name="Rebecca Salles" userId="66a2db3d815e233f" providerId="LiveId" clId="{11ABB3F9-53FF-494B-9418-36F56E230C20}" dt="2021-01-20T21:23:43.752" v="10688"/>
          <ac:grpSpMkLst>
            <pc:docMk/>
            <pc:sldMk cId="240314648" sldId="1364"/>
            <ac:grpSpMk id="48" creationId="{DF60C28B-04E3-4DE8-BB67-6DD2D2B40A4F}"/>
          </ac:grpSpMkLst>
        </pc:grpChg>
        <pc:grpChg chg="mod">
          <ac:chgData name="Rebecca Salles" userId="66a2db3d815e233f" providerId="LiveId" clId="{11ABB3F9-53FF-494B-9418-36F56E230C20}" dt="2021-01-20T21:23:43.752" v="10688"/>
          <ac:grpSpMkLst>
            <pc:docMk/>
            <pc:sldMk cId="240314648" sldId="1364"/>
            <ac:grpSpMk id="55" creationId="{C892172A-B8B8-457D-BBC4-F599D631FE38}"/>
          </ac:grpSpMkLst>
        </pc:grpChg>
        <pc:graphicFrameChg chg="mod modGraphic">
          <ac:chgData name="Rebecca Salles" userId="66a2db3d815e233f" providerId="LiveId" clId="{11ABB3F9-53FF-494B-9418-36F56E230C20}" dt="2021-02-26T23:04:34.176" v="12678"/>
          <ac:graphicFrameMkLst>
            <pc:docMk/>
            <pc:sldMk cId="240314648" sldId="1364"/>
            <ac:graphicFrameMk id="4" creationId="{237AD244-6F7E-4B7D-8DF3-900AFADA85E9}"/>
          </ac:graphicFrameMkLst>
        </pc:graphicFrameChg>
        <pc:cxnChg chg="mod">
          <ac:chgData name="Rebecca Salles" userId="66a2db3d815e233f" providerId="LiveId" clId="{11ABB3F9-53FF-494B-9418-36F56E230C20}" dt="2021-01-20T21:23:43.752" v="10688"/>
          <ac:cxnSpMkLst>
            <pc:docMk/>
            <pc:sldMk cId="240314648" sldId="1364"/>
            <ac:cxnSpMk id="56" creationId="{BD0C912D-C4E6-47D4-A433-3993E8DA1BDD}"/>
          </ac:cxnSpMkLst>
        </pc:cxnChg>
        <pc:cxnChg chg="mod">
          <ac:chgData name="Rebecca Salles" userId="66a2db3d815e233f" providerId="LiveId" clId="{11ABB3F9-53FF-494B-9418-36F56E230C20}" dt="2021-01-20T21:23:43.752" v="10688"/>
          <ac:cxnSpMkLst>
            <pc:docMk/>
            <pc:sldMk cId="240314648" sldId="1364"/>
            <ac:cxnSpMk id="57" creationId="{33E7E4E2-AC9F-4BDB-9AE9-818F4E68C297}"/>
          </ac:cxnSpMkLst>
        </pc:cxnChg>
        <pc:cxnChg chg="mod">
          <ac:chgData name="Rebecca Salles" userId="66a2db3d815e233f" providerId="LiveId" clId="{11ABB3F9-53FF-494B-9418-36F56E230C20}" dt="2021-01-20T21:23:43.752" v="10688"/>
          <ac:cxnSpMkLst>
            <pc:docMk/>
            <pc:sldMk cId="240314648" sldId="1364"/>
            <ac:cxnSpMk id="58" creationId="{C077708E-9065-4C80-BC02-4F1718D7DA88}"/>
          </ac:cxnSpMkLst>
        </pc:cxnChg>
        <pc:cxnChg chg="mod">
          <ac:chgData name="Rebecca Salles" userId="66a2db3d815e233f" providerId="LiveId" clId="{11ABB3F9-53FF-494B-9418-36F56E230C20}" dt="2021-01-20T21:23:43.752" v="10688"/>
          <ac:cxnSpMkLst>
            <pc:docMk/>
            <pc:sldMk cId="240314648" sldId="1364"/>
            <ac:cxnSpMk id="59" creationId="{C9A8BD33-D318-4D42-8CAC-5B42F45508F6}"/>
          </ac:cxnSpMkLst>
        </pc:cxnChg>
      </pc:sldChg>
      <pc:sldChg chg="addSp delSp modSp add mod ord modShow">
        <pc:chgData name="Rebecca Salles" userId="66a2db3d815e233f" providerId="LiveId" clId="{11ABB3F9-53FF-494B-9418-36F56E230C20}" dt="2021-02-26T19:39:03.303" v="12236"/>
        <pc:sldMkLst>
          <pc:docMk/>
          <pc:sldMk cId="1358341428" sldId="1365"/>
        </pc:sldMkLst>
        <pc:spChg chg="mod">
          <ac:chgData name="Rebecca Salles" userId="66a2db3d815e233f" providerId="LiveId" clId="{11ABB3F9-53FF-494B-9418-36F56E230C20}" dt="2021-02-26T19:39:03.303" v="12236"/>
          <ac:spMkLst>
            <pc:docMk/>
            <pc:sldMk cId="1358341428" sldId="1365"/>
            <ac:spMk id="10" creationId="{793225F8-65C1-4E6A-B066-20F661C6A5F9}"/>
          </ac:spMkLst>
        </pc:spChg>
        <pc:spChg chg="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30" creationId="{C44AC8E8-383E-46A0-976E-5A2897413E5B}"/>
          </ac:spMkLst>
        </pc:spChg>
        <pc:spChg chg="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31" creationId="{D3B6E8A5-1BCF-499C-A2BF-85848742DCB6}"/>
          </ac:spMkLst>
        </pc:spChg>
        <pc:spChg chg="del mod">
          <ac:chgData name="Rebecca Salles" userId="66a2db3d815e233f" providerId="LiveId" clId="{11ABB3F9-53FF-494B-9418-36F56E230C20}" dt="2021-01-22T19:23:16.359" v="11323" actId="478"/>
          <ac:spMkLst>
            <pc:docMk/>
            <pc:sldMk cId="1358341428" sldId="1365"/>
            <ac:spMk id="32" creationId="{90949C1E-046B-4E90-B4CD-F688F61E6FAE}"/>
          </ac:spMkLst>
        </pc:spChg>
        <pc:spChg chg="del mod">
          <ac:chgData name="Rebecca Salles" userId="66a2db3d815e233f" providerId="LiveId" clId="{11ABB3F9-53FF-494B-9418-36F56E230C20}" dt="2021-01-22T19:48:58.928" v="11729" actId="478"/>
          <ac:spMkLst>
            <pc:docMk/>
            <pc:sldMk cId="1358341428" sldId="1365"/>
            <ac:spMk id="35" creationId="{3F4EEBB0-38A8-409B-A340-7B1B2FDA43FC}"/>
          </ac:spMkLst>
        </pc:spChg>
        <pc:spChg chg="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43" creationId="{31EB8FA3-6F62-4743-AAB6-75636AC77582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51" creationId="{6667BA26-E4DB-4F1C-B912-ABC05CCAF305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2" creationId="{3DBF1DEF-1964-4F9A-9126-590371BBD3E4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3" creationId="{D4118EDF-F529-42AC-992E-01F2693D945B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4" creationId="{AC476719-D737-4298-A7FE-9F40B0102478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5" creationId="{D27370BE-1760-4781-91A7-FD748BD898DB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6" creationId="{614465C6-366A-4D76-AF4E-8D88621749BA}"/>
          </ac:spMkLst>
        </pc:spChg>
        <pc:spChg chg="add del mod">
          <ac:chgData name="Rebecca Salles" userId="66a2db3d815e233f" providerId="LiveId" clId="{11ABB3F9-53FF-494B-9418-36F56E230C20}" dt="2021-01-22T19:05:06.138" v="11069" actId="478"/>
          <ac:spMkLst>
            <pc:docMk/>
            <pc:sldMk cId="1358341428" sldId="1365"/>
            <ac:spMk id="57" creationId="{0D2442E1-F7FA-46A4-A442-6D7212477198}"/>
          </ac:spMkLst>
        </pc:spChg>
        <pc:spChg chg="add del mod">
          <ac:chgData name="Rebecca Salles" userId="66a2db3d815e233f" providerId="LiveId" clId="{11ABB3F9-53FF-494B-9418-36F56E230C20}" dt="2021-01-20T20:19:56.049" v="10311" actId="478"/>
          <ac:spMkLst>
            <pc:docMk/>
            <pc:sldMk cId="1358341428" sldId="1365"/>
            <ac:spMk id="59" creationId="{A83D1E76-C262-46C7-A7D8-B84D1CF7B810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63" creationId="{E46F023D-949C-467C-BB5D-2B1F0D089C27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64" creationId="{786D1588-A502-486A-BCF6-AFC2C7944559}"/>
          </ac:spMkLst>
        </pc:spChg>
        <pc:spChg chg="add del mod">
          <ac:chgData name="Rebecca Salles" userId="66a2db3d815e233f" providerId="LiveId" clId="{11ABB3F9-53FF-494B-9418-36F56E230C20}" dt="2021-01-22T19:03:52.730" v="11020" actId="478"/>
          <ac:spMkLst>
            <pc:docMk/>
            <pc:sldMk cId="1358341428" sldId="1365"/>
            <ac:spMk id="65" creationId="{0E158F27-5CAB-49C4-B237-3B36BAD4D885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67" creationId="{9FF437FA-52EE-49FB-8073-FBE9BA910E9C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68" creationId="{A99D753E-AFE8-4D49-BDCF-040740B49C3A}"/>
          </ac:spMkLst>
        </pc:spChg>
        <pc:spChg chg="add mod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69" creationId="{C47D8254-E093-4BED-B823-10389436FC1F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70" creationId="{FB73C4A8-6517-4951-B50E-46471D26BFAA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71" creationId="{CDE6280D-F3E8-4239-BD5F-3763C680C822}"/>
          </ac:spMkLst>
        </pc:spChg>
        <pc:spChg chg="add del mod">
          <ac:chgData name="Rebecca Salles" userId="66a2db3d815e233f" providerId="LiveId" clId="{11ABB3F9-53FF-494B-9418-36F56E230C20}" dt="2021-01-22T19:06:47.914" v="11129" actId="478"/>
          <ac:spMkLst>
            <pc:docMk/>
            <pc:sldMk cId="1358341428" sldId="1365"/>
            <ac:spMk id="72" creationId="{590FAC8E-F8F6-4316-A5EF-5257F31516C1}"/>
          </ac:spMkLst>
        </pc:spChg>
        <pc:spChg chg="add del mod">
          <ac:chgData name="Rebecca Salles" userId="66a2db3d815e233f" providerId="LiveId" clId="{11ABB3F9-53FF-494B-9418-36F56E230C20}" dt="2021-01-22T19:36:46.896" v="11527" actId="478"/>
          <ac:spMkLst>
            <pc:docMk/>
            <pc:sldMk cId="1358341428" sldId="1365"/>
            <ac:spMk id="73" creationId="{340A459D-1DB5-45FF-AC9C-41463BBA56D2}"/>
          </ac:spMkLst>
        </pc:spChg>
        <pc:spChg chg="add del mod">
          <ac:chgData name="Rebecca Salles" userId="66a2db3d815e233f" providerId="LiveId" clId="{11ABB3F9-53FF-494B-9418-36F56E230C20}" dt="2021-01-22T19:35:28.365" v="11490" actId="478"/>
          <ac:spMkLst>
            <pc:docMk/>
            <pc:sldMk cId="1358341428" sldId="1365"/>
            <ac:spMk id="74" creationId="{8DF7FCEE-DC9C-4932-B853-ACA541CE74BB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75" creationId="{961C8CC1-D577-4FB7-A0FE-EFD96CE74540}"/>
          </ac:spMkLst>
        </pc:spChg>
        <pc:spChg chg="add del mod">
          <ac:chgData name="Rebecca Salles" userId="66a2db3d815e233f" providerId="LiveId" clId="{11ABB3F9-53FF-494B-9418-36F56E230C20}" dt="2021-01-22T19:36:45.428" v="11526" actId="478"/>
          <ac:spMkLst>
            <pc:docMk/>
            <pc:sldMk cId="1358341428" sldId="1365"/>
            <ac:spMk id="76" creationId="{E97F4F41-85CB-4B9A-94E3-D2F906646D67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77" creationId="{7B856F1F-3C8A-46F4-B132-3CE9C2320FEF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78" creationId="{29A19241-C9FA-4176-B13E-A248EA438DAC}"/>
          </ac:spMkLst>
        </pc:spChg>
        <pc:spChg chg="del mod">
          <ac:chgData name="Rebecca Salles" userId="66a2db3d815e233f" providerId="LiveId" clId="{11ABB3F9-53FF-494B-9418-36F56E230C20}" dt="2021-01-22T19:23:18.850" v="11324" actId="478"/>
          <ac:spMkLst>
            <pc:docMk/>
            <pc:sldMk cId="1358341428" sldId="1365"/>
            <ac:spMk id="79" creationId="{0CC952BF-62BA-4AD6-A367-D222532F12FD}"/>
          </ac:spMkLst>
        </pc:spChg>
        <pc:spChg chg="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80" creationId="{4ED601AA-1362-479F-A481-4982255D3C12}"/>
          </ac:spMkLst>
        </pc:spChg>
        <pc:spChg chg="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81" creationId="{8082E9C8-D4B3-4C0A-82DA-436BEFEB8A7B}"/>
          </ac:spMkLst>
        </pc:spChg>
        <pc:spChg chg="add del mod">
          <ac:chgData name="Rebecca Salles" userId="66a2db3d815e233f" providerId="LiveId" clId="{11ABB3F9-53FF-494B-9418-36F56E230C20}" dt="2021-01-22T19:06:58.411" v="11144" actId="478"/>
          <ac:spMkLst>
            <pc:docMk/>
            <pc:sldMk cId="1358341428" sldId="1365"/>
            <ac:spMk id="82" creationId="{B56A98AD-4DEC-4D66-B4A3-1AFDA44D86F1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83" creationId="{D0BEA03B-DF32-42AC-A264-BCEB88BB4901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84" creationId="{F78959A8-B51B-4E59-9868-450D88FE0C99}"/>
          </ac:spMkLst>
        </pc:spChg>
        <pc:spChg chg="add del mod">
          <ac:chgData name="Rebecca Salles" userId="66a2db3d815e233f" providerId="LiveId" clId="{11ABB3F9-53FF-494B-9418-36F56E230C20}" dt="2021-01-22T19:36:49.532" v="11530" actId="478"/>
          <ac:spMkLst>
            <pc:docMk/>
            <pc:sldMk cId="1358341428" sldId="1365"/>
            <ac:spMk id="85" creationId="{4642BA0D-FC73-4947-AF79-A8D6AC22BB93}"/>
          </ac:spMkLst>
        </pc:spChg>
        <pc:spChg chg="add del mod">
          <ac:chgData name="Rebecca Salles" userId="66a2db3d815e233f" providerId="LiveId" clId="{11ABB3F9-53FF-494B-9418-36F56E230C20}" dt="2021-01-22T19:06:09.131" v="11077" actId="478"/>
          <ac:spMkLst>
            <pc:docMk/>
            <pc:sldMk cId="1358341428" sldId="1365"/>
            <ac:spMk id="86" creationId="{32E4A31C-FF45-4E68-8661-6786311ABD16}"/>
          </ac:spMkLst>
        </pc:spChg>
        <pc:spChg chg="del mod topLvl">
          <ac:chgData name="Rebecca Salles" userId="66a2db3d815e233f" providerId="LiveId" clId="{11ABB3F9-53FF-494B-9418-36F56E230C20}" dt="2021-01-22T19:03:43.199" v="11018" actId="478"/>
          <ac:spMkLst>
            <pc:docMk/>
            <pc:sldMk cId="1358341428" sldId="1365"/>
            <ac:spMk id="88" creationId="{4D8A3D6E-09A0-48CF-85C2-0AD6D8E12159}"/>
          </ac:spMkLst>
        </pc:spChg>
        <pc:spChg chg="del mod topLvl">
          <ac:chgData name="Rebecca Salles" userId="66a2db3d815e233f" providerId="LiveId" clId="{11ABB3F9-53FF-494B-9418-36F56E230C20}" dt="2021-01-22T19:03:37.573" v="11016" actId="478"/>
          <ac:spMkLst>
            <pc:docMk/>
            <pc:sldMk cId="1358341428" sldId="1365"/>
            <ac:spMk id="90" creationId="{E9CC44C5-F223-438A-817E-BCD5982CF6B4}"/>
          </ac:spMkLst>
        </pc:spChg>
        <pc:spChg chg="add del mod">
          <ac:chgData name="Rebecca Salles" userId="66a2db3d815e233f" providerId="LiveId" clId="{11ABB3F9-53FF-494B-9418-36F56E230C20}" dt="2021-01-22T19:36:47.778" v="11528" actId="478"/>
          <ac:spMkLst>
            <pc:docMk/>
            <pc:sldMk cId="1358341428" sldId="1365"/>
            <ac:spMk id="95" creationId="{82BABCE2-EE87-4AAA-BD37-E6F547ED377D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97" creationId="{EF633302-1E20-46CF-BF8E-9A51A7174FD2}"/>
          </ac:spMkLst>
        </pc:spChg>
        <pc:spChg chg="del mod topLvl">
          <ac:chgData name="Rebecca Salles" userId="66a2db3d815e233f" providerId="LiveId" clId="{11ABB3F9-53FF-494B-9418-36F56E230C20}" dt="2021-01-20T20:19:57.831" v="10312" actId="478"/>
          <ac:spMkLst>
            <pc:docMk/>
            <pc:sldMk cId="1358341428" sldId="1365"/>
            <ac:spMk id="98" creationId="{38AE4F23-AC26-4F92-9340-048351C67726}"/>
          </ac:spMkLst>
        </pc:spChg>
        <pc:spChg chg="add del mod">
          <ac:chgData name="Rebecca Salles" userId="66a2db3d815e233f" providerId="LiveId" clId="{11ABB3F9-53FF-494B-9418-36F56E230C20}" dt="2021-01-22T19:35:30.520" v="11491" actId="478"/>
          <ac:spMkLst>
            <pc:docMk/>
            <pc:sldMk cId="1358341428" sldId="1365"/>
            <ac:spMk id="98" creationId="{CFD85513-DBC6-4E0E-8F2B-BC1BF98A8EB3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99" creationId="{B67B5F1C-8188-439B-8ADA-06E08F0F68BA}"/>
          </ac:spMkLst>
        </pc:spChg>
        <pc:spChg chg="del mod topLvl">
          <ac:chgData name="Rebecca Salles" userId="66a2db3d815e233f" providerId="LiveId" clId="{11ABB3F9-53FF-494B-9418-36F56E230C20}" dt="2021-01-20T20:20:25.655" v="10348" actId="478"/>
          <ac:spMkLst>
            <pc:docMk/>
            <pc:sldMk cId="1358341428" sldId="1365"/>
            <ac:spMk id="100" creationId="{19BE408A-C395-4A2C-B1F2-B38C5A5E3096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100" creationId="{FD9A625B-50E1-4B2D-A9ED-C150C3D7C5E5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01" creationId="{66146095-E6B2-49CE-9D51-5C9A0619A302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02" creationId="{149F055C-F815-42C3-B96D-D4C2A2F7D1E1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05" creationId="{39981CDE-9B3B-4FDC-BB60-8AFA07673A2F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06" creationId="{9C7B39C7-263A-4586-BD89-389F67EF42A8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08" creationId="{D31DFA00-AA5B-4E21-B71A-90F041B465F1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10" creationId="{6BCCFD23-F368-44DE-86E6-4599E6B41EEE}"/>
          </ac:spMkLst>
        </pc:spChg>
        <pc:spChg chg="mod topLvl">
          <ac:chgData name="Rebecca Salles" userId="66a2db3d815e233f" providerId="LiveId" clId="{11ABB3F9-53FF-494B-9418-36F56E230C20}" dt="2021-01-22T19:52:41.668" v="11785" actId="1036"/>
          <ac:spMkLst>
            <pc:docMk/>
            <pc:sldMk cId="1358341428" sldId="1365"/>
            <ac:spMk id="112" creationId="{2866D007-7C1E-44A4-9A08-670D7263EF6F}"/>
          </ac:spMkLst>
        </pc:spChg>
        <pc:spChg chg="del mod topLvl">
          <ac:chgData name="Rebecca Salles" userId="66a2db3d815e233f" providerId="LiveId" clId="{11ABB3F9-53FF-494B-9418-36F56E230C20}" dt="2021-01-22T19:03:55.154" v="11021" actId="478"/>
          <ac:spMkLst>
            <pc:docMk/>
            <pc:sldMk cId="1358341428" sldId="1365"/>
            <ac:spMk id="114" creationId="{B6C9CC43-BA73-4276-AF45-E721B753491D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115" creationId="{E31CCCA6-3631-450B-AD38-17076B6A0E36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116" creationId="{1061900D-080B-48FE-9986-5FE4004F22A3}"/>
          </ac:spMkLst>
        </pc:spChg>
        <pc:spChg chg="add mod">
          <ac:chgData name="Rebecca Salles" userId="66a2db3d815e233f" providerId="LiveId" clId="{11ABB3F9-53FF-494B-9418-36F56E230C20}" dt="2021-01-22T20:00:43.339" v="11858" actId="1035"/>
          <ac:spMkLst>
            <pc:docMk/>
            <pc:sldMk cId="1358341428" sldId="1365"/>
            <ac:spMk id="117" creationId="{8C04404F-53F8-4FF4-89EC-58EF56B80EAB}"/>
          </ac:spMkLst>
        </pc:spChg>
        <pc:spChg chg="add 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118" creationId="{CD5256C0-8CFA-43F1-A649-5AF90F864441}"/>
          </ac:spMkLst>
        </pc:spChg>
        <pc:spChg chg="add 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119" creationId="{6569E7CE-22DB-40C2-AC56-C6759002A878}"/>
          </ac:spMkLst>
        </pc:spChg>
        <pc:spChg chg="add 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120" creationId="{46847ED1-1A4C-47EB-937B-77C72AFF9B75}"/>
          </ac:spMkLst>
        </pc:spChg>
        <pc:spChg chg="add del mod">
          <ac:chgData name="Rebecca Salles" userId="66a2db3d815e233f" providerId="LiveId" clId="{11ABB3F9-53FF-494B-9418-36F56E230C20}" dt="2021-01-22T19:37:32.316" v="11606" actId="478"/>
          <ac:spMkLst>
            <pc:docMk/>
            <pc:sldMk cId="1358341428" sldId="1365"/>
            <ac:spMk id="121" creationId="{7173A3BC-9606-41CE-A5F4-5D28498D93F1}"/>
          </ac:spMkLst>
        </pc:spChg>
        <pc:spChg chg="add mod">
          <ac:chgData name="Rebecca Salles" userId="66a2db3d815e233f" providerId="LiveId" clId="{11ABB3F9-53FF-494B-9418-36F56E230C20}" dt="2021-01-22T20:01:57.259" v="11894" actId="1035"/>
          <ac:spMkLst>
            <pc:docMk/>
            <pc:sldMk cId="1358341428" sldId="1365"/>
            <ac:spMk id="122" creationId="{8B0A13A6-2BF9-466C-B75C-3A2D777BCF54}"/>
          </ac:spMkLst>
        </pc:spChg>
        <pc:spChg chg="add mod">
          <ac:chgData name="Rebecca Salles" userId="66a2db3d815e233f" providerId="LiveId" clId="{11ABB3F9-53FF-494B-9418-36F56E230C20}" dt="2021-01-22T20:01:57.259" v="11894" actId="1035"/>
          <ac:spMkLst>
            <pc:docMk/>
            <pc:sldMk cId="1358341428" sldId="1365"/>
            <ac:spMk id="123" creationId="{0ABA8652-D47E-46BC-93DD-DC5EFCA06EC9}"/>
          </ac:spMkLst>
        </pc:spChg>
        <pc:spChg chg="add mod">
          <ac:chgData name="Rebecca Salles" userId="66a2db3d815e233f" providerId="LiveId" clId="{11ABB3F9-53FF-494B-9418-36F56E230C20}" dt="2021-01-22T20:02:06.274" v="11909" actId="1035"/>
          <ac:spMkLst>
            <pc:docMk/>
            <pc:sldMk cId="1358341428" sldId="1365"/>
            <ac:spMk id="124" creationId="{B4D0C9B5-C332-4186-B357-CED7DDE8EBA0}"/>
          </ac:spMkLst>
        </pc:spChg>
        <pc:spChg chg="add mod">
          <ac:chgData name="Rebecca Salles" userId="66a2db3d815e233f" providerId="LiveId" clId="{11ABB3F9-53FF-494B-9418-36F56E230C20}" dt="2021-01-22T20:02:06.274" v="11909" actId="1035"/>
          <ac:spMkLst>
            <pc:docMk/>
            <pc:sldMk cId="1358341428" sldId="1365"/>
            <ac:spMk id="125" creationId="{D6A4BEED-BEF3-4C57-9DF7-C076F7618DA7}"/>
          </ac:spMkLst>
        </pc:spChg>
        <pc:spChg chg="add del mod">
          <ac:chgData name="Rebecca Salles" userId="66a2db3d815e233f" providerId="LiveId" clId="{11ABB3F9-53FF-494B-9418-36F56E230C20}" dt="2021-01-22T19:52:17.419" v="11756" actId="478"/>
          <ac:spMkLst>
            <pc:docMk/>
            <pc:sldMk cId="1358341428" sldId="1365"/>
            <ac:spMk id="126" creationId="{AA43ABC0-5007-43C4-AA92-CB2F7950AB0D}"/>
          </ac:spMkLst>
        </pc:spChg>
        <pc:spChg chg="add mod">
          <ac:chgData name="Rebecca Salles" userId="66a2db3d815e233f" providerId="LiveId" clId="{11ABB3F9-53FF-494B-9418-36F56E230C20}" dt="2021-01-22T20:18:31.524" v="11979" actId="207"/>
          <ac:spMkLst>
            <pc:docMk/>
            <pc:sldMk cId="1358341428" sldId="1365"/>
            <ac:spMk id="127" creationId="{E1BB63C7-0DED-4502-B81F-91CDDEAB1D41}"/>
          </ac:spMkLst>
        </pc:spChg>
        <pc:spChg chg="add del mod">
          <ac:chgData name="Rebecca Salles" userId="66a2db3d815e233f" providerId="LiveId" clId="{11ABB3F9-53FF-494B-9418-36F56E230C20}" dt="2021-01-22T20:14:42.061" v="11963" actId="478"/>
          <ac:spMkLst>
            <pc:docMk/>
            <pc:sldMk cId="1358341428" sldId="1365"/>
            <ac:spMk id="128" creationId="{05CC7F8B-E31E-4A68-ACD2-99CB998B09D6}"/>
          </ac:spMkLst>
        </pc:spChg>
        <pc:grpChg chg="del">
          <ac:chgData name="Rebecca Salles" userId="66a2db3d815e233f" providerId="LiveId" clId="{11ABB3F9-53FF-494B-9418-36F56E230C20}" dt="2021-01-20T20:14:38.882" v="10108" actId="165"/>
          <ac:grpSpMkLst>
            <pc:docMk/>
            <pc:sldMk cId="1358341428" sldId="1365"/>
            <ac:grpSpMk id="82" creationId="{CDFCCFEB-8050-4456-B381-9B462801E850}"/>
          </ac:grpSpMkLst>
        </pc:grpChg>
        <pc:grpChg chg="del mod topLvl">
          <ac:chgData name="Rebecca Salles" userId="66a2db3d815e233f" providerId="LiveId" clId="{11ABB3F9-53FF-494B-9418-36F56E230C20}" dt="2021-01-20T20:14:43.920" v="10109" actId="165"/>
          <ac:grpSpMkLst>
            <pc:docMk/>
            <pc:sldMk cId="1358341428" sldId="1365"/>
            <ac:grpSpMk id="85" creationId="{3B6798D1-4C4C-4E66-8DBE-92325AE93A62}"/>
          </ac:grpSpMkLst>
        </pc:grpChg>
        <pc:grpChg chg="del mod topLvl">
          <ac:chgData name="Rebecca Salles" userId="66a2db3d815e233f" providerId="LiveId" clId="{11ABB3F9-53FF-494B-9418-36F56E230C20}" dt="2021-01-20T20:14:49.639" v="10110" actId="165"/>
          <ac:grpSpMkLst>
            <pc:docMk/>
            <pc:sldMk cId="1358341428" sldId="1365"/>
            <ac:grpSpMk id="86" creationId="{BEFB40A0-0AC4-4A43-A6B3-89149C3C2C6E}"/>
          </ac:grpSpMkLst>
        </pc:grpChg>
        <pc:cxnChg chg="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48" creationId="{AB092173-39F2-4580-8D6C-0213E252DC36}"/>
          </ac:cxnSpMkLst>
        </pc:cxnChg>
        <pc:cxnChg chg="add mod or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49" creationId="{EA199E4D-0060-4E20-BF87-27B660DC3FC4}"/>
          </ac:cxnSpMkLst>
        </pc:cxnChg>
        <pc:cxnChg chg="add 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50" creationId="{F83199C3-A7A4-4EFC-9579-8310EC6DC4EF}"/>
          </ac:cxnSpMkLst>
        </pc:cxnChg>
        <pc:cxnChg chg="add 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58" creationId="{5997B9E9-448C-47D5-8BC3-A73AB16E92FB}"/>
          </ac:cxnSpMkLst>
        </pc:cxnChg>
        <pc:cxnChg chg="add del mod">
          <ac:chgData name="Rebecca Salles" userId="66a2db3d815e233f" providerId="LiveId" clId="{11ABB3F9-53FF-494B-9418-36F56E230C20}" dt="2021-01-22T18:58:50.810" v="10896" actId="478"/>
          <ac:cxnSpMkLst>
            <pc:docMk/>
            <pc:sldMk cId="1358341428" sldId="1365"/>
            <ac:cxnSpMk id="59" creationId="{E54A214E-9DB3-42D5-BFB9-A84910571DA1}"/>
          </ac:cxnSpMkLst>
        </pc:cxnChg>
        <pc:cxnChg chg="add del mod">
          <ac:chgData name="Rebecca Salles" userId="66a2db3d815e233f" providerId="LiveId" clId="{11ABB3F9-53FF-494B-9418-36F56E230C20}" dt="2021-01-20T20:20:39.689" v="10358"/>
          <ac:cxnSpMkLst>
            <pc:docMk/>
            <pc:sldMk cId="1358341428" sldId="1365"/>
            <ac:cxnSpMk id="60" creationId="{19FA79F1-D9FE-4FC4-80F3-5B73D7929D66}"/>
          </ac:cxnSpMkLst>
        </pc:cxnChg>
        <pc:cxnChg chg="add 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60" creationId="{ADC7868B-AC6B-4A54-9DD8-EF8EB718622B}"/>
          </ac:cxnSpMkLst>
        </pc:cxnChg>
        <pc:cxnChg chg="add 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61" creationId="{A4BF6B78-8113-48AA-9B79-7E52F2E4A68D}"/>
          </ac:cxnSpMkLst>
        </pc:cxnChg>
        <pc:cxnChg chg="add del mod">
          <ac:chgData name="Rebecca Salles" userId="66a2db3d815e233f" providerId="LiveId" clId="{11ABB3F9-53FF-494B-9418-36F56E230C20}" dt="2021-01-22T19:03:57.811" v="11022" actId="478"/>
          <ac:cxnSpMkLst>
            <pc:docMk/>
            <pc:sldMk cId="1358341428" sldId="1365"/>
            <ac:cxnSpMk id="62" creationId="{7559B3F8-74B6-4602-AECF-EDC6FFBCA577}"/>
          </ac:cxnSpMkLst>
        </pc:cxnChg>
        <pc:cxnChg chg="add mod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66" creationId="{D7BA587E-0DDB-48D6-AAD9-ED1FF9DD9F0E}"/>
          </ac:cxnSpMkLst>
        </pc:cxnChg>
        <pc:cxnChg chg="del mod topLvl">
          <ac:chgData name="Rebecca Salles" userId="66a2db3d815e233f" providerId="LiveId" clId="{11ABB3F9-53FF-494B-9418-36F56E230C20}" dt="2021-01-22T19:03:40.091" v="11017" actId="478"/>
          <ac:cxnSpMkLst>
            <pc:docMk/>
            <pc:sldMk cId="1358341428" sldId="1365"/>
            <ac:cxnSpMk id="87" creationId="{C05B5CA7-F0BA-4A9E-9DE2-A2AD4FC203C3}"/>
          </ac:cxnSpMkLst>
        </pc:cxnChg>
        <pc:cxnChg chg="del mod topLvl">
          <ac:chgData name="Rebecca Salles" userId="66a2db3d815e233f" providerId="LiveId" clId="{11ABB3F9-53FF-494B-9418-36F56E230C20}" dt="2021-01-22T19:03:45.693" v="11019" actId="478"/>
          <ac:cxnSpMkLst>
            <pc:docMk/>
            <pc:sldMk cId="1358341428" sldId="1365"/>
            <ac:cxnSpMk id="89" creationId="{105B5CF3-FE58-45B9-989F-BB0D9D7DCA0F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91" creationId="{4D443F43-1364-455B-BA87-0F3734318A75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92" creationId="{23CD739C-CC96-4397-901E-94014E12DC89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93" creationId="{BD1B273D-5255-4C5A-ACA0-F1A61484CAD9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94" creationId="{2C965B00-2858-4A25-BDBC-004D221C2867}"/>
          </ac:cxnSpMkLst>
        </pc:cxnChg>
        <pc:cxnChg chg="del mod topLvl">
          <ac:chgData name="Rebecca Salles" userId="66a2db3d815e233f" providerId="LiveId" clId="{11ABB3F9-53FF-494B-9418-36F56E230C20}" dt="2021-01-20T20:19:59.559" v="10313" actId="478"/>
          <ac:cxnSpMkLst>
            <pc:docMk/>
            <pc:sldMk cId="1358341428" sldId="1365"/>
            <ac:cxnSpMk id="95" creationId="{358F062C-0621-4C95-83D5-C0CE539D19DC}"/>
          </ac:cxnSpMkLst>
        </pc:cxnChg>
        <pc:cxnChg chg="del mod topLvl">
          <ac:chgData name="Rebecca Salles" userId="66a2db3d815e233f" providerId="LiveId" clId="{11ABB3F9-53FF-494B-9418-36F56E230C20}" dt="2021-01-20T20:20:01.735" v="10314" actId="478"/>
          <ac:cxnSpMkLst>
            <pc:docMk/>
            <pc:sldMk cId="1358341428" sldId="1365"/>
            <ac:cxnSpMk id="96" creationId="{551E6B10-66EC-45B8-8008-AA4A159C4BC8}"/>
          </ac:cxnSpMkLst>
        </pc:cxnChg>
        <pc:cxnChg chg="add mod">
          <ac:chgData name="Rebecca Salles" userId="66a2db3d815e233f" providerId="LiveId" clId="{11ABB3F9-53FF-494B-9418-36F56E230C20}" dt="2021-01-22T20:00:43.339" v="11858" actId="1035"/>
          <ac:cxnSpMkLst>
            <pc:docMk/>
            <pc:sldMk cId="1358341428" sldId="1365"/>
            <ac:cxnSpMk id="96" creationId="{E8BBB389-90FA-4393-B402-5CE848007A52}"/>
          </ac:cxnSpMkLst>
        </pc:cxnChg>
        <pc:cxnChg chg="del mod topLvl">
          <ac:chgData name="Rebecca Salles" userId="66a2db3d815e233f" providerId="LiveId" clId="{11ABB3F9-53FF-494B-9418-36F56E230C20}" dt="2021-01-20T20:20:27.455" v="10349" actId="478"/>
          <ac:cxnSpMkLst>
            <pc:docMk/>
            <pc:sldMk cId="1358341428" sldId="1365"/>
            <ac:cxnSpMk id="97" creationId="{08EE05F9-DEC8-44E0-A421-97D3CBB096B3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103" creationId="{3BB5FFAE-6A97-4E33-9D16-311742FB9AFF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104" creationId="{A2A2E9A1-E54C-4094-81D4-FDB647A4C5CB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107" creationId="{BCFA7D11-5023-4E2E-8099-B00DBA68BB77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109" creationId="{EC165D7D-B7BB-4954-AF45-BBD1992E1F06}"/>
          </ac:cxnSpMkLst>
        </pc:cxnChg>
        <pc:cxnChg chg="mod topLvl">
          <ac:chgData name="Rebecca Salles" userId="66a2db3d815e233f" providerId="LiveId" clId="{11ABB3F9-53FF-494B-9418-36F56E230C20}" dt="2021-01-22T19:52:41.668" v="11785" actId="1036"/>
          <ac:cxnSpMkLst>
            <pc:docMk/>
            <pc:sldMk cId="1358341428" sldId="1365"/>
            <ac:cxnSpMk id="111" creationId="{D2A5183A-8F97-4BD5-86FC-265B76C5217B}"/>
          </ac:cxnSpMkLst>
        </pc:cxnChg>
        <pc:cxnChg chg="del mod topLvl">
          <ac:chgData name="Rebecca Salles" userId="66a2db3d815e233f" providerId="LiveId" clId="{11ABB3F9-53FF-494B-9418-36F56E230C20}" dt="2021-01-22T19:04:00.646" v="11023" actId="478"/>
          <ac:cxnSpMkLst>
            <pc:docMk/>
            <pc:sldMk cId="1358341428" sldId="1365"/>
            <ac:cxnSpMk id="113" creationId="{53555356-006F-45F5-8CBB-5E60100F285E}"/>
          </ac:cxnSpMkLst>
        </pc:cxnChg>
      </pc:sldChg>
      <pc:sldChg chg="add del ord">
        <pc:chgData name="Rebecca Salles" userId="66a2db3d815e233f" providerId="LiveId" clId="{11ABB3F9-53FF-494B-9418-36F56E230C20}" dt="2021-01-22T20:24:16.633" v="11988" actId="47"/>
        <pc:sldMkLst>
          <pc:docMk/>
          <pc:sldMk cId="4146595580" sldId="1366"/>
        </pc:sldMkLst>
      </pc:sldChg>
      <pc:sldChg chg="add del">
        <pc:chgData name="Rebecca Salles" userId="66a2db3d815e233f" providerId="LiveId" clId="{11ABB3F9-53FF-494B-9418-36F56E230C20}" dt="2021-01-22T19:42:25.018" v="11627" actId="47"/>
        <pc:sldMkLst>
          <pc:docMk/>
          <pc:sldMk cId="287322045" sldId="1367"/>
        </pc:sldMkLst>
      </pc:sldChg>
      <pc:sldChg chg="modSp add del">
        <pc:chgData name="Rebecca Salles" userId="66a2db3d815e233f" providerId="LiveId" clId="{11ABB3F9-53FF-494B-9418-36F56E230C20}" dt="2021-01-22T19:52:55.094" v="11786" actId="47"/>
        <pc:sldMkLst>
          <pc:docMk/>
          <pc:sldMk cId="2158834537" sldId="1367"/>
        </pc:sldMkLst>
        <pc:spChg chg="mod">
          <ac:chgData name="Rebecca Salles" userId="66a2db3d815e233f" providerId="LiveId" clId="{11ABB3F9-53FF-494B-9418-36F56E230C20}" dt="2021-01-22T19:51:22.911" v="11736" actId="20577"/>
          <ac:spMkLst>
            <pc:docMk/>
            <pc:sldMk cId="2158834537" sldId="1367"/>
            <ac:spMk id="117" creationId="{8C04404F-53F8-4FF4-89EC-58EF56B80EAB}"/>
          </ac:spMkLst>
        </pc:spChg>
      </pc:sldChg>
      <pc:sldChg chg="modSp add del mod">
        <pc:chgData name="Rebecca Salles" userId="66a2db3d815e233f" providerId="LiveId" clId="{11ABB3F9-53FF-494B-9418-36F56E230C20}" dt="2021-01-22T20:06:06.270" v="11955" actId="47"/>
        <pc:sldMkLst>
          <pc:docMk/>
          <pc:sldMk cId="4031927898" sldId="1367"/>
        </pc:sldMkLst>
        <pc:spChg chg="mod">
          <ac:chgData name="Rebecca Salles" userId="66a2db3d815e233f" providerId="LiveId" clId="{11ABB3F9-53FF-494B-9418-36F56E230C20}" dt="2021-01-22T19:58:23.487" v="11804" actId="113"/>
          <ac:spMkLst>
            <pc:docMk/>
            <pc:sldMk cId="4031927898" sldId="1367"/>
            <ac:spMk id="117" creationId="{8C04404F-53F8-4FF4-89EC-58EF56B80EAB}"/>
          </ac:spMkLst>
        </pc:spChg>
        <pc:spChg chg="mod">
          <ac:chgData name="Rebecca Salles" userId="66a2db3d815e233f" providerId="LiveId" clId="{11ABB3F9-53FF-494B-9418-36F56E230C20}" dt="2021-01-22T19:58:26.951" v="11805" actId="113"/>
          <ac:spMkLst>
            <pc:docMk/>
            <pc:sldMk cId="4031927898" sldId="1367"/>
            <ac:spMk id="123" creationId="{0ABA8652-D47E-46BC-93DD-DC5EFCA06EC9}"/>
          </ac:spMkLst>
        </pc:spChg>
        <pc:spChg chg="mod">
          <ac:chgData name="Rebecca Salles" userId="66a2db3d815e233f" providerId="LiveId" clId="{11ABB3F9-53FF-494B-9418-36F56E230C20}" dt="2021-01-22T19:58:31.064" v="11806" actId="113"/>
          <ac:spMkLst>
            <pc:docMk/>
            <pc:sldMk cId="4031927898" sldId="1367"/>
            <ac:spMk id="125" creationId="{D6A4BEED-BEF3-4C57-9DF7-C076F7618DA7}"/>
          </ac:spMkLst>
        </pc:spChg>
      </pc:sldChg>
      <pc:sldChg chg="delSp modSp add del mod">
        <pc:chgData name="Rebecca Salles" userId="66a2db3d815e233f" providerId="LiveId" clId="{11ABB3F9-53FF-494B-9418-36F56E230C20}" dt="2021-01-22T20:20:13.663" v="11987" actId="47"/>
        <pc:sldMkLst>
          <pc:docMk/>
          <pc:sldMk cId="541753024" sldId="1368"/>
        </pc:sldMkLst>
        <pc:spChg chg="mod">
          <ac:chgData name="Rebecca Salles" userId="66a2db3d815e233f" providerId="LiveId" clId="{11ABB3F9-53FF-494B-9418-36F56E230C20}" dt="2021-01-22T20:05:28.714" v="11941" actId="20577"/>
          <ac:spMkLst>
            <pc:docMk/>
            <pc:sldMk cId="541753024" sldId="1368"/>
            <ac:spMk id="117" creationId="{8C04404F-53F8-4FF4-89EC-58EF56B80EAB}"/>
          </ac:spMkLst>
        </pc:spChg>
        <pc:spChg chg="mod">
          <ac:chgData name="Rebecca Salles" userId="66a2db3d815e233f" providerId="LiveId" clId="{11ABB3F9-53FF-494B-9418-36F56E230C20}" dt="2021-01-22T20:05:36.476" v="11952" actId="1037"/>
          <ac:spMkLst>
            <pc:docMk/>
            <pc:sldMk cId="541753024" sldId="1368"/>
            <ac:spMk id="123" creationId="{0ABA8652-D47E-46BC-93DD-DC5EFCA06EC9}"/>
          </ac:spMkLst>
        </pc:spChg>
        <pc:spChg chg="mod">
          <ac:chgData name="Rebecca Salles" userId="66a2db3d815e233f" providerId="LiveId" clId="{11ABB3F9-53FF-494B-9418-36F56E230C20}" dt="2021-01-22T20:05:56.546" v="11954" actId="207"/>
          <ac:spMkLst>
            <pc:docMk/>
            <pc:sldMk cId="541753024" sldId="1368"/>
            <ac:spMk id="125" creationId="{D6A4BEED-BEF3-4C57-9DF7-C076F7618DA7}"/>
          </ac:spMkLst>
        </pc:spChg>
        <pc:spChg chg="mod">
          <ac:chgData name="Rebecca Salles" userId="66a2db3d815e233f" providerId="LiveId" clId="{11ABB3F9-53FF-494B-9418-36F56E230C20}" dt="2021-01-22T20:18:35.957" v="11980" actId="207"/>
          <ac:spMkLst>
            <pc:docMk/>
            <pc:sldMk cId="541753024" sldId="1368"/>
            <ac:spMk id="127" creationId="{E1BB63C7-0DED-4502-B81F-91CDDEAB1D41}"/>
          </ac:spMkLst>
        </pc:spChg>
        <pc:spChg chg="del">
          <ac:chgData name="Rebecca Salles" userId="66a2db3d815e233f" providerId="LiveId" clId="{11ABB3F9-53FF-494B-9418-36F56E230C20}" dt="2021-01-22T20:14:46.157" v="11964" actId="478"/>
          <ac:spMkLst>
            <pc:docMk/>
            <pc:sldMk cId="541753024" sldId="1368"/>
            <ac:spMk id="128" creationId="{05CC7F8B-E31E-4A68-ACD2-99CB998B09D6}"/>
          </ac:spMkLst>
        </pc:spChg>
      </pc:sldChg>
      <pc:sldChg chg="addSp delSp modSp add mod ord">
        <pc:chgData name="Rebecca Salles" userId="66a2db3d815e233f" providerId="LiveId" clId="{11ABB3F9-53FF-494B-9418-36F56E230C20}" dt="2021-02-26T19:38:55.771" v="12234"/>
        <pc:sldMkLst>
          <pc:docMk/>
          <pc:sldMk cId="3821196506" sldId="1369"/>
        </pc:sldMkLst>
        <pc:spChg chg="mod">
          <ac:chgData name="Rebecca Salles" userId="66a2db3d815e233f" providerId="LiveId" clId="{11ABB3F9-53FF-494B-9418-36F56E230C20}" dt="2021-02-26T19:38:55.771" v="12234"/>
          <ac:spMkLst>
            <pc:docMk/>
            <pc:sldMk cId="3821196506" sldId="1369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1-22T20:52:48.479" v="12154"/>
          <ac:spMkLst>
            <pc:docMk/>
            <pc:sldMk cId="3821196506" sldId="1369"/>
            <ac:spMk id="54" creationId="{B2202767-D180-4CFE-A539-3E6AF1985597}"/>
          </ac:spMkLst>
        </pc:spChg>
        <pc:spChg chg="del">
          <ac:chgData name="Rebecca Salles" userId="66a2db3d815e233f" providerId="LiveId" clId="{11ABB3F9-53FF-494B-9418-36F56E230C20}" dt="2021-01-22T20:52:47.997" v="12153" actId="478"/>
          <ac:spMkLst>
            <pc:docMk/>
            <pc:sldMk cId="3821196506" sldId="1369"/>
            <ac:spMk id="75" creationId="{961C8CC1-D577-4FB7-A0FE-EFD96CE74540}"/>
          </ac:spMkLst>
        </pc:spChg>
        <pc:spChg chg="mod">
          <ac:chgData name="Rebecca Salles" userId="66a2db3d815e233f" providerId="LiveId" clId="{11ABB3F9-53FF-494B-9418-36F56E230C20}" dt="2021-01-22T20:18:53.793" v="11981" actId="207"/>
          <ac:spMkLst>
            <pc:docMk/>
            <pc:sldMk cId="3821196506" sldId="1369"/>
            <ac:spMk id="97" creationId="{EF633302-1E20-46CF-BF8E-9A51A7174FD2}"/>
          </ac:spMkLst>
        </pc:spChg>
        <pc:spChg chg="mod">
          <ac:chgData name="Rebecca Salles" userId="66a2db3d815e233f" providerId="LiveId" clId="{11ABB3F9-53FF-494B-9418-36F56E230C20}" dt="2021-01-22T20:51:55.310" v="12137" actId="113"/>
          <ac:spMkLst>
            <pc:docMk/>
            <pc:sldMk cId="3821196506" sldId="1369"/>
            <ac:spMk id="117" creationId="{8C04404F-53F8-4FF4-89EC-58EF56B80EAB}"/>
          </ac:spMkLst>
        </pc:spChg>
        <pc:spChg chg="mod">
          <ac:chgData name="Rebecca Salles" userId="66a2db3d815e233f" providerId="LiveId" clId="{11ABB3F9-53FF-494B-9418-36F56E230C20}" dt="2021-01-22T20:16:10.742" v="11975"/>
          <ac:spMkLst>
            <pc:docMk/>
            <pc:sldMk cId="3821196506" sldId="1369"/>
            <ac:spMk id="122" creationId="{8B0A13A6-2BF9-466C-B75C-3A2D777BCF54}"/>
          </ac:spMkLst>
        </pc:spChg>
        <pc:spChg chg="mod">
          <ac:chgData name="Rebecca Salles" userId="66a2db3d815e233f" providerId="LiveId" clId="{11ABB3F9-53FF-494B-9418-36F56E230C20}" dt="2021-01-22T20:51:59.278" v="12139" actId="113"/>
          <ac:spMkLst>
            <pc:docMk/>
            <pc:sldMk cId="3821196506" sldId="1369"/>
            <ac:spMk id="123" creationId="{0ABA8652-D47E-46BC-93DD-DC5EFCA06EC9}"/>
          </ac:spMkLst>
        </pc:spChg>
        <pc:spChg chg="mod">
          <ac:chgData name="Rebecca Salles" userId="66a2db3d815e233f" providerId="LiveId" clId="{11ABB3F9-53FF-494B-9418-36F56E230C20}" dt="2021-01-22T20:52:04.970" v="12141" actId="113"/>
          <ac:spMkLst>
            <pc:docMk/>
            <pc:sldMk cId="3821196506" sldId="1369"/>
            <ac:spMk id="125" creationId="{D6A4BEED-BEF3-4C57-9DF7-C076F7618DA7}"/>
          </ac:spMkLst>
        </pc:spChg>
        <pc:spChg chg="mod">
          <ac:chgData name="Rebecca Salles" userId="66a2db3d815e233f" providerId="LiveId" clId="{11ABB3F9-53FF-494B-9418-36F56E230C20}" dt="2021-01-22T20:50:26.436" v="12134" actId="207"/>
          <ac:spMkLst>
            <pc:docMk/>
            <pc:sldMk cId="3821196506" sldId="1369"/>
            <ac:spMk id="127" creationId="{E1BB63C7-0DED-4502-B81F-91CDDEAB1D41}"/>
          </ac:spMkLst>
        </pc:spChg>
        <pc:cxnChg chg="del">
          <ac:chgData name="Rebecca Salles" userId="66a2db3d815e233f" providerId="LiveId" clId="{11ABB3F9-53FF-494B-9418-36F56E230C20}" dt="2021-01-22T20:55:34.400" v="12157" actId="478"/>
          <ac:cxnSpMkLst>
            <pc:docMk/>
            <pc:sldMk cId="3821196506" sldId="1369"/>
            <ac:cxnSpMk id="48" creationId="{AB092173-39F2-4580-8D6C-0213E252DC36}"/>
          </ac:cxnSpMkLst>
        </pc:cxnChg>
        <pc:cxnChg chg="mod">
          <ac:chgData name="Rebecca Salles" userId="66a2db3d815e233f" providerId="LiveId" clId="{11ABB3F9-53FF-494B-9418-36F56E230C20}" dt="2021-01-22T20:18:59.439" v="11982" actId="208"/>
          <ac:cxnSpMkLst>
            <pc:docMk/>
            <pc:sldMk cId="3821196506" sldId="1369"/>
            <ac:cxnSpMk id="96" creationId="{E8BBB389-90FA-4393-B402-5CE848007A52}"/>
          </ac:cxnSpMkLst>
        </pc:cxnChg>
      </pc:sldChg>
      <pc:sldChg chg="addSp delSp modSp add mod">
        <pc:chgData name="Rebecca Salles" userId="66a2db3d815e233f" providerId="LiveId" clId="{11ABB3F9-53FF-494B-9418-36F56E230C20}" dt="2021-02-26T19:38:45.228" v="12233" actId="20577"/>
        <pc:sldMkLst>
          <pc:docMk/>
          <pc:sldMk cId="4222152627" sldId="1370"/>
        </pc:sldMkLst>
        <pc:spChg chg="mod">
          <ac:chgData name="Rebecca Salles" userId="66a2db3d815e233f" providerId="LiveId" clId="{11ABB3F9-53FF-494B-9418-36F56E230C20}" dt="2021-02-26T19:38:45.228" v="12233" actId="20577"/>
          <ac:spMkLst>
            <pc:docMk/>
            <pc:sldMk cId="4222152627" sldId="1370"/>
            <ac:spMk id="10" creationId="{793225F8-65C1-4E6A-B066-20F661C6A5F9}"/>
          </ac:spMkLst>
        </pc:spChg>
        <pc:spChg chg="mod">
          <ac:chgData name="Rebecca Salles" userId="66a2db3d815e233f" providerId="LiveId" clId="{11ABB3F9-53FF-494B-9418-36F56E230C20}" dt="2021-01-22T20:26:00.113" v="12014" actId="1036"/>
          <ac:spMkLst>
            <pc:docMk/>
            <pc:sldMk cId="4222152627" sldId="1370"/>
            <ac:spMk id="64" creationId="{786D1588-A502-486A-BCF6-AFC2C7944559}"/>
          </ac:spMkLst>
        </pc:spChg>
        <pc:spChg chg="mod">
          <ac:chgData name="Rebecca Salles" userId="66a2db3d815e233f" providerId="LiveId" clId="{11ABB3F9-53FF-494B-9418-36F56E230C20}" dt="2021-01-22T20:52:38.959" v="12152" actId="14100"/>
          <ac:spMkLst>
            <pc:docMk/>
            <pc:sldMk cId="4222152627" sldId="1370"/>
            <ac:spMk id="75" creationId="{961C8CC1-D577-4FB7-A0FE-EFD96CE74540}"/>
          </ac:spMkLst>
        </pc:spChg>
        <pc:spChg chg="mod">
          <ac:chgData name="Rebecca Salles" userId="66a2db3d815e233f" providerId="LiveId" clId="{11ABB3F9-53FF-494B-9418-36F56E230C20}" dt="2021-01-22T20:27:45.352" v="12029" actId="20577"/>
          <ac:spMkLst>
            <pc:docMk/>
            <pc:sldMk cId="4222152627" sldId="1370"/>
            <ac:spMk id="77" creationId="{7B856F1F-3C8A-46F4-B132-3CE9C2320FEF}"/>
          </ac:spMkLst>
        </pc:spChg>
        <pc:spChg chg="mod">
          <ac:chgData name="Rebecca Salles" userId="66a2db3d815e233f" providerId="LiveId" clId="{11ABB3F9-53FF-494B-9418-36F56E230C20}" dt="2021-01-22T20:39:49.387" v="12030" actId="20577"/>
          <ac:spMkLst>
            <pc:docMk/>
            <pc:sldMk cId="4222152627" sldId="1370"/>
            <ac:spMk id="78" creationId="{29A19241-C9FA-4176-B13E-A248EA438DAC}"/>
          </ac:spMkLst>
        </pc:spChg>
        <pc:spChg chg="del">
          <ac:chgData name="Rebecca Salles" userId="66a2db3d815e233f" providerId="LiveId" clId="{11ABB3F9-53FF-494B-9418-36F56E230C20}" dt="2021-01-22T20:40:16.145" v="12032" actId="478"/>
          <ac:spMkLst>
            <pc:docMk/>
            <pc:sldMk cId="4222152627" sldId="1370"/>
            <ac:spMk id="97" creationId="{EF633302-1E20-46CF-BF8E-9A51A7174FD2}"/>
          </ac:spMkLst>
        </pc:spChg>
        <pc:spChg chg="add del mod">
          <ac:chgData name="Rebecca Salles" userId="66a2db3d815e233f" providerId="LiveId" clId="{11ABB3F9-53FF-494B-9418-36F56E230C20}" dt="2021-01-22T20:50:00.115" v="12131" actId="1036"/>
          <ac:spMkLst>
            <pc:docMk/>
            <pc:sldMk cId="4222152627" sldId="1370"/>
            <ac:spMk id="99" creationId="{B67B5F1C-8188-439B-8ADA-06E08F0F68BA}"/>
          </ac:spMkLst>
        </pc:spChg>
        <pc:spChg chg="mod">
          <ac:chgData name="Rebecca Salles" userId="66a2db3d815e233f" providerId="LiveId" clId="{11ABB3F9-53FF-494B-9418-36F56E230C20}" dt="2021-01-22T20:25:32.690" v="11997" actId="1038"/>
          <ac:spMkLst>
            <pc:docMk/>
            <pc:sldMk cId="4222152627" sldId="1370"/>
            <ac:spMk id="112" creationId="{2866D007-7C1E-44A4-9A08-670D7263EF6F}"/>
          </ac:spMkLst>
        </pc:spChg>
        <pc:spChg chg="mod">
          <ac:chgData name="Rebecca Salles" userId="66a2db3d815e233f" providerId="LiveId" clId="{11ABB3F9-53FF-494B-9418-36F56E230C20}" dt="2021-01-22T20:40:07.776" v="12031" actId="20577"/>
          <ac:spMkLst>
            <pc:docMk/>
            <pc:sldMk cId="4222152627" sldId="1370"/>
            <ac:spMk id="115" creationId="{E31CCCA6-3631-450B-AD38-17076B6A0E36}"/>
          </ac:spMkLst>
        </pc:spChg>
        <pc:spChg chg="mod">
          <ac:chgData name="Rebecca Salles" userId="66a2db3d815e233f" providerId="LiveId" clId="{11ABB3F9-53FF-494B-9418-36F56E230C20}" dt="2021-01-22T20:40:40.059" v="12037" actId="20577"/>
          <ac:spMkLst>
            <pc:docMk/>
            <pc:sldMk cId="4222152627" sldId="1370"/>
            <ac:spMk id="117" creationId="{8C04404F-53F8-4FF4-89EC-58EF56B80EAB}"/>
          </ac:spMkLst>
        </pc:spChg>
        <pc:spChg chg="mod">
          <ac:chgData name="Rebecca Salles" userId="66a2db3d815e233f" providerId="LiveId" clId="{11ABB3F9-53FF-494B-9418-36F56E230C20}" dt="2021-01-22T20:49:28.424" v="12125" actId="113"/>
          <ac:spMkLst>
            <pc:docMk/>
            <pc:sldMk cId="4222152627" sldId="1370"/>
            <ac:spMk id="123" creationId="{0ABA8652-D47E-46BC-93DD-DC5EFCA06EC9}"/>
          </ac:spMkLst>
        </pc:spChg>
        <pc:spChg chg="mod">
          <ac:chgData name="Rebecca Salles" userId="66a2db3d815e233f" providerId="LiveId" clId="{11ABB3F9-53FF-494B-9418-36F56E230C20}" dt="2021-01-22T20:49:31.078" v="12126" actId="113"/>
          <ac:spMkLst>
            <pc:docMk/>
            <pc:sldMk cId="4222152627" sldId="1370"/>
            <ac:spMk id="125" creationId="{D6A4BEED-BEF3-4C57-9DF7-C076F7618DA7}"/>
          </ac:spMkLst>
        </pc:spChg>
        <pc:spChg chg="mod">
          <ac:chgData name="Rebecca Salles" userId="66a2db3d815e233f" providerId="LiveId" clId="{11ABB3F9-53FF-494B-9418-36F56E230C20}" dt="2021-01-22T20:49:18.288" v="12124" actId="207"/>
          <ac:spMkLst>
            <pc:docMk/>
            <pc:sldMk cId="4222152627" sldId="1370"/>
            <ac:spMk id="127" creationId="{E1BB63C7-0DED-4502-B81F-91CDDEAB1D41}"/>
          </ac:spMkLst>
        </pc:spChg>
        <pc:cxnChg chg="mod">
          <ac:chgData name="Rebecca Salles" userId="66a2db3d815e233f" providerId="LiveId" clId="{11ABB3F9-53FF-494B-9418-36F56E230C20}" dt="2021-01-22T20:25:32.690" v="11997" actId="1038"/>
          <ac:cxnSpMkLst>
            <pc:docMk/>
            <pc:sldMk cId="4222152627" sldId="1370"/>
            <ac:cxnSpMk id="61" creationId="{A4BF6B78-8113-48AA-9B79-7E52F2E4A68D}"/>
          </ac:cxnSpMkLst>
        </pc:cxnChg>
        <pc:cxnChg chg="del">
          <ac:chgData name="Rebecca Salles" userId="66a2db3d815e233f" providerId="LiveId" clId="{11ABB3F9-53FF-494B-9418-36F56E230C20}" dt="2021-01-22T20:40:16.990" v="12033" actId="478"/>
          <ac:cxnSpMkLst>
            <pc:docMk/>
            <pc:sldMk cId="4222152627" sldId="1370"/>
            <ac:cxnSpMk id="96" creationId="{E8BBB389-90FA-4393-B402-5CE848007A52}"/>
          </ac:cxnSpMkLst>
        </pc:cxnChg>
        <pc:cxnChg chg="mod">
          <ac:chgData name="Rebecca Salles" userId="66a2db3d815e233f" providerId="LiveId" clId="{11ABB3F9-53FF-494B-9418-36F56E230C20}" dt="2021-01-22T20:25:32.690" v="11997" actId="1038"/>
          <ac:cxnSpMkLst>
            <pc:docMk/>
            <pc:sldMk cId="4222152627" sldId="1370"/>
            <ac:cxnSpMk id="111" creationId="{D2A5183A-8F97-4BD5-86FC-265B76C5217B}"/>
          </ac:cxnSpMkLst>
        </pc:cxnChg>
      </pc:sldChg>
      <pc:sldChg chg="addSp delSp modSp add mod">
        <pc:chgData name="Rebecca Salles" userId="66a2db3d815e233f" providerId="LiveId" clId="{11ABB3F9-53FF-494B-9418-36F56E230C20}" dt="2021-02-26T19:39:00.308" v="12235"/>
        <pc:sldMkLst>
          <pc:docMk/>
          <pc:sldMk cId="1300368673" sldId="1371"/>
        </pc:sldMkLst>
        <pc:spChg chg="mod">
          <ac:chgData name="Rebecca Salles" userId="66a2db3d815e233f" providerId="LiveId" clId="{11ABB3F9-53FF-494B-9418-36F56E230C20}" dt="2021-02-26T19:39:00.308" v="12235"/>
          <ac:spMkLst>
            <pc:docMk/>
            <pc:sldMk cId="1300368673" sldId="1371"/>
            <ac:spMk id="10" creationId="{793225F8-65C1-4E6A-B066-20F661C6A5F9}"/>
          </ac:spMkLst>
        </pc:spChg>
        <pc:spChg chg="add mod">
          <ac:chgData name="Rebecca Salles" userId="66a2db3d815e233f" providerId="LiveId" clId="{11ABB3F9-53FF-494B-9418-36F56E230C20}" dt="2021-01-22T20:52:53.594" v="12156"/>
          <ac:spMkLst>
            <pc:docMk/>
            <pc:sldMk cId="1300368673" sldId="1371"/>
            <ac:spMk id="52" creationId="{602F4346-106E-4BEF-8F26-9290DA2F695E}"/>
          </ac:spMkLst>
        </pc:spChg>
        <pc:spChg chg="mod">
          <ac:chgData name="Rebecca Salles" userId="66a2db3d815e233f" providerId="LiveId" clId="{11ABB3F9-53FF-494B-9418-36F56E230C20}" dt="2021-01-22T20:44:30.828" v="12094" actId="1037"/>
          <ac:spMkLst>
            <pc:docMk/>
            <pc:sldMk cId="1300368673" sldId="1371"/>
            <ac:spMk id="64" creationId="{786D1588-A502-486A-BCF6-AFC2C7944559}"/>
          </ac:spMkLst>
        </pc:spChg>
        <pc:spChg chg="del">
          <ac:chgData name="Rebecca Salles" userId="66a2db3d815e233f" providerId="LiveId" clId="{11ABB3F9-53FF-494B-9418-36F56E230C20}" dt="2021-01-22T20:52:53.159" v="12155" actId="478"/>
          <ac:spMkLst>
            <pc:docMk/>
            <pc:sldMk cId="1300368673" sldId="1371"/>
            <ac:spMk id="75" creationId="{961C8CC1-D577-4FB7-A0FE-EFD96CE74540}"/>
          </ac:spMkLst>
        </pc:spChg>
        <pc:spChg chg="mod">
          <ac:chgData name="Rebecca Salles" userId="66a2db3d815e233f" providerId="LiveId" clId="{11ABB3F9-53FF-494B-9418-36F56E230C20}" dt="2021-01-22T20:45:15.981" v="12098" actId="20577"/>
          <ac:spMkLst>
            <pc:docMk/>
            <pc:sldMk cId="1300368673" sldId="1371"/>
            <ac:spMk id="77" creationId="{7B856F1F-3C8A-46F4-B132-3CE9C2320FEF}"/>
          </ac:spMkLst>
        </pc:spChg>
        <pc:spChg chg="mod">
          <ac:chgData name="Rebecca Salles" userId="66a2db3d815e233f" providerId="LiveId" clId="{11ABB3F9-53FF-494B-9418-36F56E230C20}" dt="2021-01-22T20:45:18.872" v="12099" actId="20577"/>
          <ac:spMkLst>
            <pc:docMk/>
            <pc:sldMk cId="1300368673" sldId="1371"/>
            <ac:spMk id="78" creationId="{29A19241-C9FA-4176-B13E-A248EA438DAC}"/>
          </ac:spMkLst>
        </pc:spChg>
        <pc:spChg chg="mod">
          <ac:chgData name="Rebecca Salles" userId="66a2db3d815e233f" providerId="LiveId" clId="{11ABB3F9-53FF-494B-9418-36F56E230C20}" dt="2021-01-22T20:44:50.759" v="12097" actId="1036"/>
          <ac:spMkLst>
            <pc:docMk/>
            <pc:sldMk cId="1300368673" sldId="1371"/>
            <ac:spMk id="99" creationId="{B67B5F1C-8188-439B-8ADA-06E08F0F68BA}"/>
          </ac:spMkLst>
        </pc:spChg>
        <pc:spChg chg="mod">
          <ac:chgData name="Rebecca Salles" userId="66a2db3d815e233f" providerId="LiveId" clId="{11ABB3F9-53FF-494B-9418-36F56E230C20}" dt="2021-01-22T20:44:30.828" v="12094" actId="1037"/>
          <ac:spMkLst>
            <pc:docMk/>
            <pc:sldMk cId="1300368673" sldId="1371"/>
            <ac:spMk id="112" creationId="{2866D007-7C1E-44A4-9A08-670D7263EF6F}"/>
          </ac:spMkLst>
        </pc:spChg>
        <pc:spChg chg="mod">
          <ac:chgData name="Rebecca Salles" userId="66a2db3d815e233f" providerId="LiveId" clId="{11ABB3F9-53FF-494B-9418-36F56E230C20}" dt="2021-01-22T20:45:27.869" v="12100" actId="20577"/>
          <ac:spMkLst>
            <pc:docMk/>
            <pc:sldMk cId="1300368673" sldId="1371"/>
            <ac:spMk id="117" creationId="{8C04404F-53F8-4FF4-89EC-58EF56B80EAB}"/>
          </ac:spMkLst>
        </pc:spChg>
        <pc:spChg chg="mod">
          <ac:chgData name="Rebecca Salles" userId="66a2db3d815e233f" providerId="LiveId" clId="{11ABB3F9-53FF-494B-9418-36F56E230C20}" dt="2021-01-22T20:49:38.188" v="12127" actId="113"/>
          <ac:spMkLst>
            <pc:docMk/>
            <pc:sldMk cId="1300368673" sldId="1371"/>
            <ac:spMk id="123" creationId="{0ABA8652-D47E-46BC-93DD-DC5EFCA06EC9}"/>
          </ac:spMkLst>
        </pc:spChg>
        <pc:spChg chg="mod">
          <ac:chgData name="Rebecca Salles" userId="66a2db3d815e233f" providerId="LiveId" clId="{11ABB3F9-53FF-494B-9418-36F56E230C20}" dt="2021-01-22T20:47:10.997" v="12110" actId="20577"/>
          <ac:spMkLst>
            <pc:docMk/>
            <pc:sldMk cId="1300368673" sldId="1371"/>
            <ac:spMk id="125" creationId="{D6A4BEED-BEF3-4C57-9DF7-C076F7618DA7}"/>
          </ac:spMkLst>
        </pc:spChg>
        <pc:spChg chg="mod">
          <ac:chgData name="Rebecca Salles" userId="66a2db3d815e233f" providerId="LiveId" clId="{11ABB3F9-53FF-494B-9418-36F56E230C20}" dt="2021-01-22T20:47:41.339" v="12113" actId="207"/>
          <ac:spMkLst>
            <pc:docMk/>
            <pc:sldMk cId="1300368673" sldId="1371"/>
            <ac:spMk id="127" creationId="{E1BB63C7-0DED-4502-B81F-91CDDEAB1D41}"/>
          </ac:spMkLst>
        </pc:spChg>
        <pc:cxnChg chg="add mod">
          <ac:chgData name="Rebecca Salles" userId="66a2db3d815e233f" providerId="LiveId" clId="{11ABB3F9-53FF-494B-9418-36F56E230C20}" dt="2021-01-22T20:56:13.423" v="12202" actId="1037"/>
          <ac:cxnSpMkLst>
            <pc:docMk/>
            <pc:sldMk cId="1300368673" sldId="1371"/>
            <ac:cxnSpMk id="53" creationId="{8F0E20A9-34C7-41F8-882B-771E4CB00BD3}"/>
          </ac:cxnSpMkLst>
        </pc:cxnChg>
        <pc:cxnChg chg="mod">
          <ac:chgData name="Rebecca Salles" userId="66a2db3d815e233f" providerId="LiveId" clId="{11ABB3F9-53FF-494B-9418-36F56E230C20}" dt="2021-01-22T20:44:30.828" v="12094" actId="1037"/>
          <ac:cxnSpMkLst>
            <pc:docMk/>
            <pc:sldMk cId="1300368673" sldId="1371"/>
            <ac:cxnSpMk id="61" creationId="{A4BF6B78-8113-48AA-9B79-7E52F2E4A68D}"/>
          </ac:cxnSpMkLst>
        </pc:cxnChg>
        <pc:cxnChg chg="mod">
          <ac:chgData name="Rebecca Salles" userId="66a2db3d815e233f" providerId="LiveId" clId="{11ABB3F9-53FF-494B-9418-36F56E230C20}" dt="2021-01-22T20:44:30.828" v="12094" actId="1037"/>
          <ac:cxnSpMkLst>
            <pc:docMk/>
            <pc:sldMk cId="1300368673" sldId="1371"/>
            <ac:cxnSpMk id="111" creationId="{D2A5183A-8F97-4BD5-86FC-265B76C5217B}"/>
          </ac:cxnSpMkLst>
        </pc:cxnChg>
      </pc:sldChg>
      <pc:sldChg chg="add">
        <pc:chgData name="Rebecca Salles" userId="66a2db3d815e233f" providerId="LiveId" clId="{11ABB3F9-53FF-494B-9418-36F56E230C20}" dt="2021-02-26T21:02:50.704" v="12385" actId="2890"/>
        <pc:sldMkLst>
          <pc:docMk/>
          <pc:sldMk cId="3150476000" sldId="1372"/>
        </pc:sldMkLst>
      </pc:sldChg>
    </pc:docChg>
  </pc:docChgLst>
  <pc:docChgLst>
    <pc:chgData name="Rebecca Salles" userId="66a2db3d815e233f" providerId="LiveId" clId="{1D79670D-E126-4301-8078-8C381F083B12}"/>
    <pc:docChg chg="undo custSel modSld">
      <pc:chgData name="Rebecca Salles" userId="66a2db3d815e233f" providerId="LiveId" clId="{1D79670D-E126-4301-8078-8C381F083B12}" dt="2020-05-06T15:49:25.514" v="9" actId="20577"/>
      <pc:docMkLst>
        <pc:docMk/>
      </pc:docMkLst>
      <pc:sldChg chg="modSp mod">
        <pc:chgData name="Rebecca Salles" userId="66a2db3d815e233f" providerId="LiveId" clId="{1D79670D-E126-4301-8078-8C381F083B12}" dt="2020-05-06T15:49:25.514" v="9" actId="20577"/>
        <pc:sldMkLst>
          <pc:docMk/>
          <pc:sldMk cId="1483654122" sldId="1050"/>
        </pc:sldMkLst>
        <pc:spChg chg="mod">
          <ac:chgData name="Rebecca Salles" userId="66a2db3d815e233f" providerId="LiveId" clId="{1D79670D-E126-4301-8078-8C381F083B12}" dt="2020-05-06T15:49:25.514" v="9" actId="20577"/>
          <ac:spMkLst>
            <pc:docMk/>
            <pc:sldMk cId="1483654122" sldId="1050"/>
            <ac:spMk id="14" creationId="{435AA4BC-9530-462E-B13E-C39E1C9895E8}"/>
          </ac:spMkLst>
        </pc:spChg>
      </pc:sldChg>
    </pc:docChg>
  </pc:docChgLst>
  <pc:docChgLst>
    <pc:chgData name="Rebecca Salles" userId="66a2db3d815e233f" providerId="LiveId" clId="{C1EBF9B7-71E0-4CC2-B50F-123EA095D050}"/>
    <pc:docChg chg="undo custSel addSld delSld modSld sldOrd">
      <pc:chgData name="Rebecca Salles" userId="66a2db3d815e233f" providerId="LiveId" clId="{C1EBF9B7-71E0-4CC2-B50F-123EA095D050}" dt="2019-09-12T01:44:44.833" v="1436" actId="1076"/>
      <pc:docMkLst>
        <pc:docMk/>
      </pc:docMkLst>
      <pc:sldChg chg="modSp">
        <pc:chgData name="Rebecca Salles" userId="66a2db3d815e233f" providerId="LiveId" clId="{C1EBF9B7-71E0-4CC2-B50F-123EA095D050}" dt="2019-09-12T00:08:00.557" v="118" actId="20577"/>
        <pc:sldMkLst>
          <pc:docMk/>
          <pc:sldMk cId="364109873" sldId="256"/>
        </pc:sldMkLst>
        <pc:spChg chg="mod">
          <ac:chgData name="Rebecca Salles" userId="66a2db3d815e233f" providerId="LiveId" clId="{C1EBF9B7-71E0-4CC2-B50F-123EA095D050}" dt="2019-09-11T23:58:08.409" v="26" actId="6549"/>
          <ac:spMkLst>
            <pc:docMk/>
            <pc:sldMk cId="364109873" sldId="256"/>
            <ac:spMk id="2" creationId="{00000000-0000-0000-0000-000000000000}"/>
          </ac:spMkLst>
        </pc:spChg>
        <pc:spChg chg="mod">
          <ac:chgData name="Rebecca Salles" userId="66a2db3d815e233f" providerId="LiveId" clId="{C1EBF9B7-71E0-4CC2-B50F-123EA095D050}" dt="2019-09-12T00:08:00.557" v="118" actId="20577"/>
          <ac:spMkLst>
            <pc:docMk/>
            <pc:sldMk cId="364109873" sldId="256"/>
            <ac:spMk id="3" creationId="{00000000-0000-0000-0000-000000000000}"/>
          </ac:spMkLst>
        </pc:spChg>
        <pc:spChg chg="mod">
          <ac:chgData name="Rebecca Salles" userId="66a2db3d815e233f" providerId="LiveId" clId="{C1EBF9B7-71E0-4CC2-B50F-123EA095D050}" dt="2019-09-12T00:07:31.196" v="84" actId="20577"/>
          <ac:spMkLst>
            <pc:docMk/>
            <pc:sldMk cId="364109873" sldId="256"/>
            <ac:spMk id="9" creationId="{00000000-0000-0000-0000-000000000000}"/>
          </ac:spMkLst>
        </pc:spChg>
      </pc:sldChg>
      <pc:sldChg chg="del">
        <pc:chgData name="Rebecca Salles" userId="66a2db3d815e233f" providerId="LiveId" clId="{C1EBF9B7-71E0-4CC2-B50F-123EA095D050}" dt="2019-09-12T00:03:10.790" v="40" actId="2696"/>
        <pc:sldMkLst>
          <pc:docMk/>
          <pc:sldMk cId="2580940323" sldId="368"/>
        </pc:sldMkLst>
      </pc:sldChg>
      <pc:sldChg chg="del">
        <pc:chgData name="Rebecca Salles" userId="66a2db3d815e233f" providerId="LiveId" clId="{C1EBF9B7-71E0-4CC2-B50F-123EA095D050}" dt="2019-09-12T00:03:10.790" v="39" actId="2696"/>
        <pc:sldMkLst>
          <pc:docMk/>
          <pc:sldMk cId="1115045095" sldId="376"/>
        </pc:sldMkLst>
      </pc:sldChg>
      <pc:sldChg chg="modSp ord">
        <pc:chgData name="Rebecca Salles" userId="66a2db3d815e233f" providerId="LiveId" clId="{C1EBF9B7-71E0-4CC2-B50F-123EA095D050}" dt="2019-09-12T00:08:21.084" v="128" actId="27636"/>
        <pc:sldMkLst>
          <pc:docMk/>
          <pc:sldMk cId="2165316815" sldId="1022"/>
        </pc:sldMkLst>
        <pc:spChg chg="mod">
          <ac:chgData name="Rebecca Salles" userId="66a2db3d815e233f" providerId="LiveId" clId="{C1EBF9B7-71E0-4CC2-B50F-123EA095D050}" dt="2019-09-12T00:08:21.084" v="128" actId="27636"/>
          <ac:spMkLst>
            <pc:docMk/>
            <pc:sldMk cId="2165316815" sldId="1022"/>
            <ac:spMk id="11" creationId="{E4919AD2-0C09-4175-85CB-E5EA485074BD}"/>
          </ac:spMkLst>
        </pc:spChg>
      </pc:sldChg>
      <pc:sldChg chg="delSp add del">
        <pc:chgData name="Rebecca Salles" userId="66a2db3d815e233f" providerId="LiveId" clId="{C1EBF9B7-71E0-4CC2-B50F-123EA095D050}" dt="2019-09-12T00:57:56.926" v="1014" actId="2696"/>
        <pc:sldMkLst>
          <pc:docMk/>
          <pc:sldMk cId="1415173803" sldId="1031"/>
        </pc:sldMkLst>
        <pc:spChg chg="del">
          <ac:chgData name="Rebecca Salles" userId="66a2db3d815e233f" providerId="LiveId" clId="{C1EBF9B7-71E0-4CC2-B50F-123EA095D050}" dt="2019-09-12T00:57:18.417" v="1010"/>
          <ac:spMkLst>
            <pc:docMk/>
            <pc:sldMk cId="1415173803" sldId="1031"/>
            <ac:spMk id="12" creationId="{3FD504A4-F88B-432F-B8D1-697E490710A4}"/>
          </ac:spMkLst>
        </pc:spChg>
        <pc:picChg chg="del">
          <ac:chgData name="Rebecca Salles" userId="66a2db3d815e233f" providerId="LiveId" clId="{C1EBF9B7-71E0-4CC2-B50F-123EA095D050}" dt="2019-09-12T00:57:18.417" v="1010"/>
          <ac:picMkLst>
            <pc:docMk/>
            <pc:sldMk cId="1415173803" sldId="1031"/>
            <ac:picMk id="3" creationId="{A3EAE5B2-1279-4E09-AE93-20EA83AB0E6F}"/>
          </ac:picMkLst>
        </pc:picChg>
        <pc:picChg chg="del">
          <ac:chgData name="Rebecca Salles" userId="66a2db3d815e233f" providerId="LiveId" clId="{C1EBF9B7-71E0-4CC2-B50F-123EA095D050}" dt="2019-09-12T00:57:18.417" v="1010"/>
          <ac:picMkLst>
            <pc:docMk/>
            <pc:sldMk cId="1415173803" sldId="1031"/>
            <ac:picMk id="6" creationId="{BB040E2E-93C3-47E6-AF5E-4551BFDFDBE6}"/>
          </ac:picMkLst>
        </pc:picChg>
        <pc:picChg chg="del">
          <ac:chgData name="Rebecca Salles" userId="66a2db3d815e233f" providerId="LiveId" clId="{C1EBF9B7-71E0-4CC2-B50F-123EA095D050}" dt="2019-09-12T00:57:18.417" v="1010"/>
          <ac:picMkLst>
            <pc:docMk/>
            <pc:sldMk cId="1415173803" sldId="1031"/>
            <ac:picMk id="10" creationId="{A48025E6-FD0D-42EE-9455-CAF973753EC7}"/>
          </ac:picMkLst>
        </pc:picChg>
        <pc:picChg chg="del">
          <ac:chgData name="Rebecca Salles" userId="66a2db3d815e233f" providerId="LiveId" clId="{C1EBF9B7-71E0-4CC2-B50F-123EA095D050}" dt="2019-09-12T00:57:18.417" v="1010"/>
          <ac:picMkLst>
            <pc:docMk/>
            <pc:sldMk cId="1415173803" sldId="1031"/>
            <ac:picMk id="13" creationId="{7C041ED4-795F-4463-B037-CF7CB3B18BA4}"/>
          </ac:picMkLst>
        </pc:picChg>
      </pc:sldChg>
      <pc:sldChg chg="del">
        <pc:chgData name="Rebecca Salles" userId="66a2db3d815e233f" providerId="LiveId" clId="{C1EBF9B7-71E0-4CC2-B50F-123EA095D050}" dt="2019-09-12T00:03:15.648" v="41" actId="2696"/>
        <pc:sldMkLst>
          <pc:docMk/>
          <pc:sldMk cId="518626037" sldId="1035"/>
        </pc:sldMkLst>
      </pc:sldChg>
      <pc:sldChg chg="del">
        <pc:chgData name="Rebecca Salles" userId="66a2db3d815e233f" providerId="LiveId" clId="{C1EBF9B7-71E0-4CC2-B50F-123EA095D050}" dt="2019-09-12T00:04:00.700" v="43" actId="2696"/>
        <pc:sldMkLst>
          <pc:docMk/>
          <pc:sldMk cId="3706635729" sldId="1041"/>
        </pc:sldMkLst>
      </pc:sldChg>
      <pc:sldChg chg="addSp delSp modSp">
        <pc:chgData name="Rebecca Salles" userId="66a2db3d815e233f" providerId="LiveId" clId="{C1EBF9B7-71E0-4CC2-B50F-123EA095D050}" dt="2019-09-12T01:44:44.833" v="1436" actId="1076"/>
        <pc:sldMkLst>
          <pc:docMk/>
          <pc:sldMk cId="992841617" sldId="1045"/>
        </pc:sldMkLst>
        <pc:spChg chg="mod">
          <ac:chgData name="Rebecca Salles" userId="66a2db3d815e233f" providerId="LiveId" clId="{C1EBF9B7-71E0-4CC2-B50F-123EA095D050}" dt="2019-09-12T01:18:01.438" v="1225" actId="20577"/>
          <ac:spMkLst>
            <pc:docMk/>
            <pc:sldMk cId="992841617" sldId="1045"/>
            <ac:spMk id="13" creationId="{B45E6090-B17F-4C66-9698-08EF388AFCFD}"/>
          </ac:spMkLst>
        </pc:spChg>
        <pc:spChg chg="del mod">
          <ac:chgData name="Rebecca Salles" userId="66a2db3d815e233f" providerId="LiveId" clId="{C1EBF9B7-71E0-4CC2-B50F-123EA095D050}" dt="2019-09-12T01:44:19.948" v="1433" actId="478"/>
          <ac:spMkLst>
            <pc:docMk/>
            <pc:sldMk cId="992841617" sldId="1045"/>
            <ac:spMk id="66" creationId="{65A675C9-7F1D-4C02-AF2B-707BA4D8E5E8}"/>
          </ac:spMkLst>
        </pc:spChg>
        <pc:graphicFrameChg chg="add mod">
          <ac:chgData name="Rebecca Salles" userId="66a2db3d815e233f" providerId="LiveId" clId="{C1EBF9B7-71E0-4CC2-B50F-123EA095D050}" dt="2019-09-12T01:44:44.833" v="1436" actId="1076"/>
          <ac:graphicFrameMkLst>
            <pc:docMk/>
            <pc:sldMk cId="992841617" sldId="1045"/>
            <ac:graphicFrameMk id="2" creationId="{376C91C3-ACE6-4946-AA4F-827F0271BEF7}"/>
          </ac:graphicFrameMkLst>
        </pc:graphicFrameChg>
      </pc:sldChg>
      <pc:sldChg chg="del">
        <pc:chgData name="Rebecca Salles" userId="66a2db3d815e233f" providerId="LiveId" clId="{C1EBF9B7-71E0-4CC2-B50F-123EA095D050}" dt="2019-09-12T00:06:51.484" v="73" actId="2696"/>
        <pc:sldMkLst>
          <pc:docMk/>
          <pc:sldMk cId="504347836" sldId="1048"/>
        </pc:sldMkLst>
      </pc:sldChg>
      <pc:sldChg chg="addSp delSp modSp">
        <pc:chgData name="Rebecca Salles" userId="66a2db3d815e233f" providerId="LiveId" clId="{C1EBF9B7-71E0-4CC2-B50F-123EA095D050}" dt="2019-09-12T00:39:24.545" v="754" actId="14100"/>
        <pc:sldMkLst>
          <pc:docMk/>
          <pc:sldMk cId="2475580870" sldId="1049"/>
        </pc:sldMkLst>
        <pc:graphicFrameChg chg="del">
          <ac:chgData name="Rebecca Salles" userId="66a2db3d815e233f" providerId="LiveId" clId="{C1EBF9B7-71E0-4CC2-B50F-123EA095D050}" dt="2019-09-12T00:39:16.284" v="751" actId="478"/>
          <ac:graphicFrameMkLst>
            <pc:docMk/>
            <pc:sldMk cId="2475580870" sldId="1049"/>
            <ac:graphicFrameMk id="12" creationId="{DC78F04A-588B-461B-83B5-0A48DFF3C036}"/>
          </ac:graphicFrameMkLst>
        </pc:graphicFrameChg>
        <pc:graphicFrameChg chg="add mod">
          <ac:chgData name="Rebecca Salles" userId="66a2db3d815e233f" providerId="LiveId" clId="{C1EBF9B7-71E0-4CC2-B50F-123EA095D050}" dt="2019-09-12T00:39:24.545" v="754" actId="14100"/>
          <ac:graphicFrameMkLst>
            <pc:docMk/>
            <pc:sldMk cId="2475580870" sldId="1049"/>
            <ac:graphicFrameMk id="13" creationId="{B4690B22-8842-46D6-BF7E-19CF62E1DBA2}"/>
          </ac:graphicFrameMkLst>
        </pc:graphicFrameChg>
      </pc:sldChg>
      <pc:sldChg chg="del">
        <pc:chgData name="Rebecca Salles" userId="66a2db3d815e233f" providerId="LiveId" clId="{C1EBF9B7-71E0-4CC2-B50F-123EA095D050}" dt="2019-09-12T00:04:15.862" v="47" actId="2696"/>
        <pc:sldMkLst>
          <pc:docMk/>
          <pc:sldMk cId="1023706339" sldId="1050"/>
        </pc:sldMkLst>
      </pc:sldChg>
      <pc:sldChg chg="addSp delSp modSp add ord">
        <pc:chgData name="Rebecca Salles" userId="66a2db3d815e233f" providerId="LiveId" clId="{C1EBF9B7-71E0-4CC2-B50F-123EA095D050}" dt="2019-09-12T01:35:16.038" v="1430" actId="13239"/>
        <pc:sldMkLst>
          <pc:docMk/>
          <pc:sldMk cId="1483654122" sldId="1050"/>
        </pc:sldMkLst>
        <pc:spChg chg="mod">
          <ac:chgData name="Rebecca Salles" userId="66a2db3d815e233f" providerId="LiveId" clId="{C1EBF9B7-71E0-4CC2-B50F-123EA095D050}" dt="2019-09-12T01:18:55.937" v="1244" actId="20577"/>
          <ac:spMkLst>
            <pc:docMk/>
            <pc:sldMk cId="1483654122" sldId="1050"/>
            <ac:spMk id="13" creationId="{B45E6090-B17F-4C66-9698-08EF388AFCFD}"/>
          </ac:spMkLst>
        </pc:spChg>
        <pc:spChg chg="del mod">
          <ac:chgData name="Rebecca Salles" userId="66a2db3d815e233f" providerId="LiveId" clId="{C1EBF9B7-71E0-4CC2-B50F-123EA095D050}" dt="2019-09-12T00:38:12.645" v="737" actId="478"/>
          <ac:spMkLst>
            <pc:docMk/>
            <pc:sldMk cId="1483654122" sldId="1050"/>
            <ac:spMk id="66" creationId="{65A675C9-7F1D-4C02-AF2B-707BA4D8E5E8}"/>
          </ac:spMkLst>
        </pc:spChg>
        <pc:graphicFrameChg chg="add mod modGraphic">
          <ac:chgData name="Rebecca Salles" userId="66a2db3d815e233f" providerId="LiveId" clId="{C1EBF9B7-71E0-4CC2-B50F-123EA095D050}" dt="2019-09-12T01:35:16.038" v="1430" actId="13239"/>
          <ac:graphicFrameMkLst>
            <pc:docMk/>
            <pc:sldMk cId="1483654122" sldId="1050"/>
            <ac:graphicFrameMk id="2" creationId="{E98DFEED-11A0-4DE2-9C62-A67F4F348280}"/>
          </ac:graphicFrameMkLst>
        </pc:graphicFrameChg>
      </pc:sldChg>
      <pc:sldChg chg="modSp add del">
        <pc:chgData name="Rebecca Salles" userId="66a2db3d815e233f" providerId="LiveId" clId="{C1EBF9B7-71E0-4CC2-B50F-123EA095D050}" dt="2019-09-12T00:28:04.354" v="558" actId="2696"/>
        <pc:sldMkLst>
          <pc:docMk/>
          <pc:sldMk cId="2743485468" sldId="1050"/>
        </pc:sldMkLst>
        <pc:spChg chg="mod">
          <ac:chgData name="Rebecca Salles" userId="66a2db3d815e233f" providerId="LiveId" clId="{C1EBF9B7-71E0-4CC2-B50F-123EA095D050}" dt="2019-09-12T00:25:40.296" v="492" actId="20577"/>
          <ac:spMkLst>
            <pc:docMk/>
            <pc:sldMk cId="2743485468" sldId="1050"/>
            <ac:spMk id="13" creationId="{B45E6090-B17F-4C66-9698-08EF388AFCFD}"/>
          </ac:spMkLst>
        </pc:spChg>
        <pc:spChg chg="mod">
          <ac:chgData name="Rebecca Salles" userId="66a2db3d815e233f" providerId="LiveId" clId="{C1EBF9B7-71E0-4CC2-B50F-123EA095D050}" dt="2019-09-12T00:26:16.447" v="493" actId="20577"/>
          <ac:spMkLst>
            <pc:docMk/>
            <pc:sldMk cId="2743485468" sldId="1050"/>
            <ac:spMk id="66" creationId="{65A675C9-7F1D-4C02-AF2B-707BA4D8E5E8}"/>
          </ac:spMkLst>
        </pc:spChg>
      </pc:sldChg>
      <pc:sldChg chg="del">
        <pc:chgData name="Rebecca Salles" userId="66a2db3d815e233f" providerId="LiveId" clId="{C1EBF9B7-71E0-4CC2-B50F-123EA095D050}" dt="2019-09-12T00:03:18.491" v="42" actId="2696"/>
        <pc:sldMkLst>
          <pc:docMk/>
          <pc:sldMk cId="307273632" sldId="1051"/>
        </pc:sldMkLst>
      </pc:sldChg>
      <pc:sldChg chg="addSp delSp modSp add modTransition">
        <pc:chgData name="Rebecca Salles" userId="66a2db3d815e233f" providerId="LiveId" clId="{C1EBF9B7-71E0-4CC2-B50F-123EA095D050}" dt="2019-09-12T01:36:11.666" v="1431"/>
        <pc:sldMkLst>
          <pc:docMk/>
          <pc:sldMk cId="2569794842" sldId="1051"/>
        </pc:sldMkLst>
        <pc:spChg chg="add">
          <ac:chgData name="Rebecca Salles" userId="66a2db3d815e233f" providerId="LiveId" clId="{C1EBF9B7-71E0-4CC2-B50F-123EA095D050}" dt="2019-09-12T00:57:21.440" v="1011"/>
          <ac:spMkLst>
            <pc:docMk/>
            <pc:sldMk cId="2569794842" sldId="1051"/>
            <ac:spMk id="7" creationId="{279129C8-1160-4F2A-8979-67A5075BE62F}"/>
          </ac:spMkLst>
        </pc:spChg>
        <pc:spChg chg="mod">
          <ac:chgData name="Rebecca Salles" userId="66a2db3d815e233f" providerId="LiveId" clId="{C1EBF9B7-71E0-4CC2-B50F-123EA095D050}" dt="2019-09-12T01:19:01.813" v="1245" actId="20577"/>
          <ac:spMkLst>
            <pc:docMk/>
            <pc:sldMk cId="2569794842" sldId="1051"/>
            <ac:spMk id="13" creationId="{B45E6090-B17F-4C66-9698-08EF388AFCFD}"/>
          </ac:spMkLst>
        </pc:spChg>
        <pc:spChg chg="del">
          <ac:chgData name="Rebecca Salles" userId="66a2db3d815e233f" providerId="LiveId" clId="{C1EBF9B7-71E0-4CC2-B50F-123EA095D050}" dt="2019-09-12T00:56:36.558" v="1008" actId="478"/>
          <ac:spMkLst>
            <pc:docMk/>
            <pc:sldMk cId="2569794842" sldId="1051"/>
            <ac:spMk id="66" creationId="{65A675C9-7F1D-4C02-AF2B-707BA4D8E5E8}"/>
          </ac:spMkLst>
        </pc:spChg>
        <pc:picChg chg="add">
          <ac:chgData name="Rebecca Salles" userId="66a2db3d815e233f" providerId="LiveId" clId="{C1EBF9B7-71E0-4CC2-B50F-123EA095D050}" dt="2019-09-12T00:57:21.440" v="1011"/>
          <ac:picMkLst>
            <pc:docMk/>
            <pc:sldMk cId="2569794842" sldId="1051"/>
            <ac:picMk id="8" creationId="{7FB932DA-4827-4836-9431-476252508984}"/>
          </ac:picMkLst>
        </pc:picChg>
        <pc:picChg chg="add">
          <ac:chgData name="Rebecca Salles" userId="66a2db3d815e233f" providerId="LiveId" clId="{C1EBF9B7-71E0-4CC2-B50F-123EA095D050}" dt="2019-09-12T00:57:21.440" v="1011"/>
          <ac:picMkLst>
            <pc:docMk/>
            <pc:sldMk cId="2569794842" sldId="1051"/>
            <ac:picMk id="10" creationId="{1BAC53BC-0FF4-45D1-B231-0260FF6F4656}"/>
          </ac:picMkLst>
        </pc:picChg>
        <pc:picChg chg="add">
          <ac:chgData name="Rebecca Salles" userId="66a2db3d815e233f" providerId="LiveId" clId="{C1EBF9B7-71E0-4CC2-B50F-123EA095D050}" dt="2019-09-12T00:57:21.440" v="1011"/>
          <ac:picMkLst>
            <pc:docMk/>
            <pc:sldMk cId="2569794842" sldId="1051"/>
            <ac:picMk id="11" creationId="{01C090A7-F886-4914-8A32-0CA258750495}"/>
          </ac:picMkLst>
        </pc:picChg>
        <pc:picChg chg="add">
          <ac:chgData name="Rebecca Salles" userId="66a2db3d815e233f" providerId="LiveId" clId="{C1EBF9B7-71E0-4CC2-B50F-123EA095D050}" dt="2019-09-12T00:57:21.440" v="1011"/>
          <ac:picMkLst>
            <pc:docMk/>
            <pc:sldMk cId="2569794842" sldId="1051"/>
            <ac:picMk id="14" creationId="{BECD25BF-9203-41FB-B0FD-BC63AC4EA0C0}"/>
          </ac:picMkLst>
        </pc:picChg>
      </pc:sldChg>
      <pc:sldChg chg="del">
        <pc:chgData name="Rebecca Salles" userId="66a2db3d815e233f" providerId="LiveId" clId="{C1EBF9B7-71E0-4CC2-B50F-123EA095D050}" dt="2019-09-12T00:04:09.885" v="45" actId="2696"/>
        <pc:sldMkLst>
          <pc:docMk/>
          <pc:sldMk cId="3904032566" sldId="1052"/>
        </pc:sldMkLst>
      </pc:sldChg>
      <pc:sldChg chg="del">
        <pc:chgData name="Rebecca Salles" userId="66a2db3d815e233f" providerId="LiveId" clId="{C1EBF9B7-71E0-4CC2-B50F-123EA095D050}" dt="2019-09-12T00:04:10.557" v="46" actId="2696"/>
        <pc:sldMkLst>
          <pc:docMk/>
          <pc:sldMk cId="3084459863" sldId="1053"/>
        </pc:sldMkLst>
      </pc:sldChg>
      <pc:sldChg chg="del">
        <pc:chgData name="Rebecca Salles" userId="66a2db3d815e233f" providerId="LiveId" clId="{C1EBF9B7-71E0-4CC2-B50F-123EA095D050}" dt="2019-09-12T00:04:27.203" v="48" actId="2696"/>
        <pc:sldMkLst>
          <pc:docMk/>
          <pc:sldMk cId="4003092879" sldId="1055"/>
        </pc:sldMkLst>
      </pc:sldChg>
      <pc:sldChg chg="del">
        <pc:chgData name="Rebecca Salles" userId="66a2db3d815e233f" providerId="LiveId" clId="{C1EBF9B7-71E0-4CC2-B50F-123EA095D050}" dt="2019-09-12T00:04:36.529" v="49" actId="2696"/>
        <pc:sldMkLst>
          <pc:docMk/>
          <pc:sldMk cId="3452955628" sldId="10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DB1A-F2D5-4341-B614-2D7EF75BD713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CF70-C1C7-4210-B7D5-F2EC458B5B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89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1" dirty="0">
                <a:solidFill>
                  <a:schemeClr val="tx1"/>
                </a:solidFill>
              </a:rPr>
              <a:t>Exemplo: TP de 100% com e sem FP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B; Soft: B; NAB: B</a:t>
            </a:r>
            <a:endParaRPr lang="pt-BR" sz="1200" b="1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concordam na escolha do método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b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0" dirty="0">
                <a:solidFill>
                  <a:schemeClr val="tx1"/>
                </a:solidFill>
              </a:rPr>
              <a:t>A: SCP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200" b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200" b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0" dirty="0" err="1">
                <a:solidFill>
                  <a:schemeClr val="tx1"/>
                </a:solidFill>
              </a:rPr>
              <a:t>Plots</a:t>
            </a:r>
            <a:r>
              <a:rPr lang="pt-BR" sz="1200" b="0" dirty="0">
                <a:solidFill>
                  <a:schemeClr val="tx1"/>
                </a:solidFill>
              </a:rPr>
              <a:t>: </a:t>
            </a:r>
            <a:r>
              <a:rPr lang="pt-BR" sz="1200" b="0" dirty="0" err="1">
                <a:solidFill>
                  <a:schemeClr val="tx1"/>
                </a:solidFill>
              </a:rPr>
              <a:t>Width</a:t>
            </a:r>
            <a:r>
              <a:rPr lang="pt-BR" sz="1200" b="0" dirty="0">
                <a:solidFill>
                  <a:schemeClr val="tx1"/>
                </a:solidFill>
              </a:rPr>
              <a:t>: 516, </a:t>
            </a:r>
            <a:r>
              <a:rPr lang="pt-BR" sz="1200" b="0" dirty="0" err="1">
                <a:solidFill>
                  <a:schemeClr val="tx1"/>
                </a:solidFill>
              </a:rPr>
              <a:t>Height</a:t>
            </a:r>
            <a:r>
              <a:rPr lang="pt-BR" sz="1200" b="0">
                <a:solidFill>
                  <a:schemeClr val="tx1"/>
                </a:solidFill>
              </a:rPr>
              <a:t>: 249</a:t>
            </a:r>
            <a:endParaRPr lang="pt-BR" sz="12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b="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Exemplo: TP de 0% com e sem FP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Nenhum; Soft: A; NAB: A</a:t>
            </a:r>
            <a:endParaRPr lang="pt-BR" sz="1200" b="1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concordam na escolha do método, com exceção do Hard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b="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2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Exemplo: Assimetria/simetria nas detecções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Nenhum; Soft: A ou B; NAB: 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concordam em parte na escolha do método, com exceção do Hard. Soft fica neutro.</a:t>
            </a:r>
          </a:p>
          <a:p>
            <a:endParaRPr lang="pt-BR" sz="1200" b="1" dirty="0"/>
          </a:p>
          <a:p>
            <a:r>
              <a:rPr lang="pt-BR" sz="1200" b="1" dirty="0"/>
              <a:t>A</a:t>
            </a:r>
            <a:r>
              <a:rPr lang="pt-BR" sz="1200" dirty="0"/>
              <a:t>: </a:t>
            </a:r>
            <a:r>
              <a:rPr lang="pt-BR" sz="1200" dirty="0" err="1"/>
              <a:t>ChangeFinder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8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Exemplo: Valores com um ou muitos </a:t>
            </a:r>
            <a:r>
              <a:rPr lang="pt-BR" sz="1200" b="1" dirty="0" err="1">
                <a:solidFill>
                  <a:schemeClr val="tx1"/>
                </a:solidFill>
              </a:rPr>
              <a:t>FPs</a:t>
            </a:r>
            <a:endParaRPr lang="pt-BR" sz="1200" b="1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Nenhum; Soft: B; NAB: A ou 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concordam em parte na escolha do método, com exceção do Hard. NAB score fica neutro.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Serie</a:t>
            </a:r>
            <a:r>
              <a:rPr lang="pt-BR" sz="1200" dirty="0"/>
              <a:t>: Tipo2, WELL-00011_20140928100056, P-PDG</a:t>
            </a:r>
          </a:p>
          <a:p>
            <a:r>
              <a:rPr lang="pt-BR" sz="1200" b="1" dirty="0"/>
              <a:t>B</a:t>
            </a:r>
            <a:r>
              <a:rPr lang="pt-BR" sz="1200" dirty="0"/>
              <a:t>: </a:t>
            </a:r>
            <a:r>
              <a:rPr lang="pt-BR" sz="1200" dirty="0" err="1"/>
              <a:t>ChangeFinder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Exemplo: Referência do certo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Nenhum; Soft: B; NAB: 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discordam em parte na escolha do método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b="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b="1" dirty="0"/>
              <a:t>Serie</a:t>
            </a:r>
            <a:r>
              <a:rPr lang="pt-BR" sz="1200" dirty="0"/>
              <a:t>: Tipo6, WELL-00004_20171031200059, P-MON-CKP</a:t>
            </a:r>
          </a:p>
          <a:p>
            <a:r>
              <a:rPr lang="pt-BR" sz="1200" b="1" dirty="0"/>
              <a:t>A</a:t>
            </a:r>
            <a:r>
              <a:rPr lang="pt-BR" sz="1200" dirty="0"/>
              <a:t>: EWMA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b="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8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solidFill>
                  <a:schemeClr val="tx1"/>
                </a:solidFill>
              </a:rPr>
              <a:t>Exemplo: Referência do certo 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Recomendações: </a:t>
            </a:r>
            <a:r>
              <a:rPr lang="pt-BR" sz="1200" b="0" dirty="0">
                <a:solidFill>
                  <a:schemeClr val="tx1"/>
                </a:solidFill>
              </a:rPr>
              <a:t>Hard: Nenhum; Soft: B; NAB: 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Métricas concordam em parte na escolha do método, com exceção do NAB score.</a:t>
            </a:r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Serie</a:t>
            </a:r>
            <a:r>
              <a:rPr lang="pt-BR" sz="1200" dirty="0"/>
              <a:t>: 2436477</a:t>
            </a:r>
          </a:p>
          <a:p>
            <a:r>
              <a:rPr lang="pt-BR" sz="1200" b="1" dirty="0"/>
              <a:t>B</a:t>
            </a:r>
            <a:r>
              <a:rPr lang="pt-BR" sz="1200" dirty="0"/>
              <a:t>: </a:t>
            </a:r>
            <a:r>
              <a:rPr lang="pt-BR" sz="1200" dirty="0" err="1"/>
              <a:t>ChangeFinder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BE2-B0A0-48CC-B004-5D2AADE909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23976"/>
            <a:ext cx="5382684" cy="4479925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Click to edit Master text styles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Second level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Third level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Fourth level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323976"/>
            <a:ext cx="5382683" cy="4479925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400"/>
            </a:lvl3pPr>
            <a:lvl4pPr>
              <a:defRPr lang="en-US" sz="2400"/>
            </a:lvl4pPr>
            <a:lvl5pPr>
              <a:defRPr lang="en-US" sz="2400" dirty="0"/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Click to edit Master text styles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Second level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88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 bwMode="auto">
          <a:xfrm>
            <a:off x="1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/>
            <a:endParaRPr lang="en-US" sz="2400" b="1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9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909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080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B2E5-5BDD-4D80-9792-4BB5E5BF7077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6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89F-1434-47BF-B9AD-F9DF6846F33A}" type="datetime1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34E7-4E2D-4089-BB86-ABC42173D291}" type="datetime1">
              <a:rPr lang="pt-BR" smtClean="0"/>
              <a:t>31/01/2023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22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186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621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ras Demi ITC" panose="020B0805030504020804" pitchFamily="34" charset="0"/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350" y="990601"/>
            <a:ext cx="11615241" cy="31584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0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8437-699A-4965-AAAA-314B86112478}" type="datetime1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92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D525-BE3E-408B-AF89-7B7D2A39886B}" type="datetime1">
              <a:rPr lang="pt-BR" smtClean="0"/>
              <a:t>31/01/2023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081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3290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499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350" y="990601"/>
            <a:ext cx="11615241" cy="452663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23976"/>
            <a:ext cx="5382684" cy="4479925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Click to edit Master text styles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Second level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Third level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Fourth level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323976"/>
            <a:ext cx="5382683" cy="4479925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400"/>
            </a:lvl3pPr>
            <a:lvl4pPr>
              <a:defRPr lang="en-US" sz="2400"/>
            </a:lvl4pPr>
            <a:lvl5pPr>
              <a:defRPr lang="en-US" sz="2400" dirty="0"/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Click to edit Master text styles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Second level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 bwMode="auto">
          <a:xfrm>
            <a:off x="1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/>
            <a:endParaRPr lang="en-US" sz="2400" b="1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ras Demi ITC" panose="020B0805030504020804" pitchFamily="34" charset="0"/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350" y="990601"/>
            <a:ext cx="11615241" cy="31584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350" y="990601"/>
            <a:ext cx="11615241" cy="452663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ras Light ITC" panose="020B0402030504020804" pitchFamily="34" charset="0"/>
                <a:ea typeface="+mn-ea"/>
                <a:cs typeface="Calibri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4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Clique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estilo</a:t>
            </a:r>
            <a:r>
              <a:rPr lang="en-US" noProof="0" dirty="0"/>
              <a:t> do </a:t>
            </a:r>
            <a:r>
              <a:rPr lang="en-US" noProof="0" dirty="0" err="1"/>
              <a:t>título</a:t>
            </a:r>
            <a:r>
              <a:rPr lang="en-US" noProof="0" dirty="0"/>
              <a:t> </a:t>
            </a:r>
            <a:r>
              <a:rPr lang="en-US" noProof="0" dirty="0" err="1"/>
              <a:t>mestre</a:t>
            </a:r>
            <a:endParaRPr lang="en-US" noProof="0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50" y="990601"/>
            <a:ext cx="11615241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465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i="0" noProof="0" smtClean="0">
          <a:solidFill>
            <a:schemeClr val="bg1"/>
          </a:solidFill>
          <a:latin typeface="Eras Demi ITC" panose="020B08050305040208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20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Clique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estilo</a:t>
            </a:r>
            <a:r>
              <a:rPr lang="en-US" noProof="0" dirty="0"/>
              <a:t> do </a:t>
            </a:r>
            <a:r>
              <a:rPr lang="en-US" noProof="0" dirty="0" err="1"/>
              <a:t>título</a:t>
            </a:r>
            <a:r>
              <a:rPr lang="en-US" noProof="0" dirty="0"/>
              <a:t> </a:t>
            </a:r>
            <a:r>
              <a:rPr lang="en-US" noProof="0" dirty="0" err="1"/>
              <a:t>mestre</a:t>
            </a:r>
            <a:endParaRPr lang="en-US" noProof="0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50" y="990601"/>
            <a:ext cx="11615241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814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i="0" noProof="0" smtClean="0">
          <a:solidFill>
            <a:schemeClr val="bg1"/>
          </a:solidFill>
          <a:latin typeface="Eras Demi ITC" panose="020B08050305040208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20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Eras Light ITC" panose="020B0402030504020804" pitchFamily="34" charset="0"/>
          <a:ea typeface="+mn-ea"/>
          <a:cs typeface="Calibri" panose="020F0502020204030204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3AC6-A154-4039-ACC1-84FF700C932F}" type="datetime1">
              <a:rPr lang="pt-BR" smtClean="0"/>
              <a:t>31/01/2023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2D9A-8F1B-4831-A636-031D7AA4E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4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1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0787935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1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Perfect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recall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4470"/>
              </p:ext>
            </p:extLst>
          </p:nvPr>
        </p:nvGraphicFramePr>
        <p:xfrm>
          <a:off x="163552" y="4615698"/>
          <a:ext cx="11864896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79660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497400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183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1238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16,05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35,87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pic>
        <p:nvPicPr>
          <p:cNvPr id="30" name="Imagem 29">
            <a:extLst>
              <a:ext uri="{FF2B5EF4-FFF2-40B4-BE49-F238E27FC236}">
                <a16:creationId xmlns:a16="http://schemas.microsoft.com/office/drawing/2014/main" id="{638090EC-8C81-CD99-CAA7-4C5CD5F9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196159" y="1356301"/>
            <a:ext cx="5741962" cy="26372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01F4002-BB02-5B61-2BE6-125358EB6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6256418" y="1353005"/>
            <a:ext cx="5775746" cy="26388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74E8DF-B42B-66BF-2661-423237541769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FB7751-5814-C553-C66F-2E0471176544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4FF58D-DA20-9C2B-8F1A-954BCDCEAC12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GECCO dataset (water quality) – Trueb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2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0787935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2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Event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neighborhood</a:t>
            </a:r>
            <a:endParaRPr lang="pt-BR" sz="30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35878"/>
              </p:ext>
            </p:extLst>
          </p:nvPr>
        </p:nvGraphicFramePr>
        <p:xfrm>
          <a:off x="163552" y="4615698"/>
          <a:ext cx="11864893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44567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44567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44567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532493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532493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532493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615885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615885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615885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49149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7,47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136,53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64,53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28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1292,47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1329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- 36,53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143,07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71,07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35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1285,93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1322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0,01</a:t>
                      </a:r>
                      <a:endParaRPr lang="pt-BR" sz="1100" b="0" u="none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Poppins Light" panose="000004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- 50,17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pic>
        <p:nvPicPr>
          <p:cNvPr id="30" name="Imagem 29">
            <a:extLst>
              <a:ext uri="{FF2B5EF4-FFF2-40B4-BE49-F238E27FC236}">
                <a16:creationId xmlns:a16="http://schemas.microsoft.com/office/drawing/2014/main" id="{638090EC-8C81-CD99-CAA7-4C5CD5F9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196159" y="1345415"/>
            <a:ext cx="5741962" cy="26372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EFE3A2-F92F-F985-7348-975B60F27E23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C35ADA-BBDA-AA1C-AB6E-1FC45DB17BD1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15C842-E1BE-A98D-98C9-9BF21A1721F9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GECCO dataset (water quality) – pH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BE9C32-CD1C-D25B-6028-9DEABA0AE5DE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86"/>
          <a:stretch/>
        </p:blipFill>
        <p:spPr>
          <a:xfrm>
            <a:off x="6252697" y="1315357"/>
            <a:ext cx="5742000" cy="2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3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1395009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3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Detection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symmetry</a:t>
            </a:r>
            <a:endParaRPr lang="pt-BR" sz="30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45370"/>
              </p:ext>
            </p:extLst>
          </p:nvPr>
        </p:nvGraphicFramePr>
        <p:xfrm>
          <a:off x="163552" y="4615698"/>
          <a:ext cx="11864893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61368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pic>
        <p:nvPicPr>
          <p:cNvPr id="30" name="Imagem 29">
            <a:extLst>
              <a:ext uri="{FF2B5EF4-FFF2-40B4-BE49-F238E27FC236}">
                <a16:creationId xmlns:a16="http://schemas.microsoft.com/office/drawing/2014/main" id="{638090EC-8C81-CD99-CAA7-4C5CD5F9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196159" y="1356301"/>
            <a:ext cx="5741962" cy="26372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3A4F51-2913-E18A-A081-3C06D44F6FAB}"/>
              </a:ext>
            </a:extLst>
          </p:cNvPr>
          <p:cNvCxnSpPr>
            <a:cxnSpLocks/>
          </p:cNvCxnSpPr>
          <p:nvPr/>
        </p:nvCxnSpPr>
        <p:spPr>
          <a:xfrm flipV="1">
            <a:off x="3824868" y="1677180"/>
            <a:ext cx="731475" cy="38579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399F22-4620-765A-D706-9EF30E4EAF0F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E8EF90-2AF6-E0A8-E89A-F71979A8A221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5AA2CDE-BCE0-9928-8F8A-532634EFDD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3" b="8653"/>
          <a:stretch/>
        </p:blipFill>
        <p:spPr>
          <a:xfrm>
            <a:off x="4556343" y="1183177"/>
            <a:ext cx="614080" cy="1085485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DB9C13C-16A6-B64A-36E6-26A011D16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 b="303"/>
          <a:stretch/>
        </p:blipFill>
        <p:spPr>
          <a:xfrm>
            <a:off x="6256418" y="1353005"/>
            <a:ext cx="5775746" cy="26388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F246107-249E-0D4B-E1D6-748F139446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" b="1792"/>
          <a:stretch/>
        </p:blipFill>
        <p:spPr>
          <a:xfrm>
            <a:off x="10763249" y="1232312"/>
            <a:ext cx="593119" cy="10854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DDD81EC-C644-64BE-6AA3-85E8CD341E83}"/>
              </a:ext>
            </a:extLst>
          </p:cNvPr>
          <p:cNvCxnSpPr>
            <a:cxnSpLocks/>
          </p:cNvCxnSpPr>
          <p:nvPr/>
        </p:nvCxnSpPr>
        <p:spPr>
          <a:xfrm flipV="1">
            <a:off x="9967021" y="1663594"/>
            <a:ext cx="792000" cy="38579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336FD78-DD59-F1F7-255C-5484CA46AB55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NMR dataset (mortality rates) – 2080052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FDE8AD22-0568-8B19-D767-D9C2EF0D2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6256418" y="1353005"/>
            <a:ext cx="5775746" cy="2638800"/>
          </a:xfrm>
          <a:prstGeom prst="rect">
            <a:avLst/>
          </a:prstGeom>
        </p:spPr>
      </p:pic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4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1395009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4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Number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of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detections</a:t>
            </a:r>
            <a:endParaRPr lang="pt-BR" sz="30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97938"/>
              </p:ext>
            </p:extLst>
          </p:nvPr>
        </p:nvGraphicFramePr>
        <p:xfrm>
          <a:off x="163552" y="4615698"/>
          <a:ext cx="11864896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581947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581947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581947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8,4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5583,6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5592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5591,6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5592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3A4F51-2913-E18A-A081-3C06D44F6FA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8991135" y="2167706"/>
            <a:ext cx="1048215" cy="39707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178B5E-7105-C936-2C34-C4C73B7F5F6E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8D40A7-DF52-9174-C344-9100CB327DB0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B4A591D-0577-CD65-550A-6F05DAF4C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3" t="4689" r="29738" b="39039"/>
          <a:stretch/>
        </p:blipFill>
        <p:spPr>
          <a:xfrm>
            <a:off x="8607470" y="1248451"/>
            <a:ext cx="383665" cy="183851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0B30D72-78B8-B517-FD8B-E8EBAB64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196159" y="1356301"/>
            <a:ext cx="5741962" cy="2637289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B0E6ECA-B325-D48D-167B-42BE590E59A7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2855509" y="2167706"/>
            <a:ext cx="1049741" cy="39707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A733596-4CCA-A691-22CD-34CB2350C5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1" t="4605" r="29330" b="38298"/>
          <a:stretch/>
        </p:blipFill>
        <p:spPr>
          <a:xfrm>
            <a:off x="2344448" y="1247906"/>
            <a:ext cx="511061" cy="183960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57EC6E-7D07-E6BA-C8BA-0458B7FC989B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3W dataset (oil exploration) – T2, P-PDG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0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5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1395009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5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Detection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distance</a:t>
            </a:r>
            <a:endParaRPr lang="pt-BR" sz="30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02385"/>
              </p:ext>
            </p:extLst>
          </p:nvPr>
        </p:nvGraphicFramePr>
        <p:xfrm>
          <a:off x="163552" y="4615698"/>
          <a:ext cx="11864899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57391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646670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646670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646670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66956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1674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1674,13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1676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1,89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1,73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1674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1675,73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1676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1,76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pic>
        <p:nvPicPr>
          <p:cNvPr id="30" name="Imagem 29">
            <a:extLst>
              <a:ext uri="{FF2B5EF4-FFF2-40B4-BE49-F238E27FC236}">
                <a16:creationId xmlns:a16="http://schemas.microsoft.com/office/drawing/2014/main" id="{638090EC-8C81-CD99-CAA7-4C5CD5F9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196159" y="1356301"/>
            <a:ext cx="5741962" cy="26372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3A4F51-2913-E18A-A081-3C06D44F6FA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779235" y="2394974"/>
            <a:ext cx="586134" cy="77924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2C29F0-8DB9-E82F-A094-F7DA5387BBCB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BD0E8D-8A16-E32C-CF10-4869F7886F95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7D0627F-0CE9-3DB4-6420-4AFA91F92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0" t="65235" r="39795" b="15427"/>
          <a:stretch/>
        </p:blipFill>
        <p:spPr>
          <a:xfrm>
            <a:off x="1798897" y="1934174"/>
            <a:ext cx="980338" cy="92160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98C832C-3A8F-E33A-68F6-97AFD561DF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 b="303"/>
          <a:stretch/>
        </p:blipFill>
        <p:spPr>
          <a:xfrm>
            <a:off x="6256418" y="1353005"/>
            <a:ext cx="5775746" cy="2638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D4F2D1B-0C87-D4FA-4938-1073FD6114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0" t="63671" r="40218" b="15967"/>
          <a:stretch/>
        </p:blipFill>
        <p:spPr>
          <a:xfrm>
            <a:off x="7811081" y="1934174"/>
            <a:ext cx="710116" cy="92160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7492AA7-8543-B21D-F617-223D605008D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8521197" y="2394974"/>
            <a:ext cx="891568" cy="81487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755BD818-593C-FD4A-EE79-20CA5E66A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4" t="2881" r="6559" b="80690"/>
          <a:stretch/>
        </p:blipFill>
        <p:spPr>
          <a:xfrm>
            <a:off x="4554414" y="2346370"/>
            <a:ext cx="979200" cy="597949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50EF69-E258-6EDB-0D0C-72502CBCA70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044014" y="1696825"/>
            <a:ext cx="159582" cy="64954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A3AF4FF0-FDA2-2F14-D48E-6FE25C63D6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7" t="3460" r="7369" b="82869"/>
          <a:stretch/>
        </p:blipFill>
        <p:spPr>
          <a:xfrm>
            <a:off x="10698344" y="2346370"/>
            <a:ext cx="979200" cy="60542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4C76785-01E1-DEDD-15B1-04B35E77902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1187944" y="1696825"/>
            <a:ext cx="143075" cy="64954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501E68-F1D9-61DF-C3FB-E7D489DFD955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3W dataset (oil exploration) – T6, P-MON-CKP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FDE8AD22-0568-8B19-D767-D9C2EF0D2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6256418" y="1353005"/>
            <a:ext cx="5775746" cy="2638800"/>
          </a:xfrm>
          <a:prstGeom prst="rect">
            <a:avLst/>
          </a:prstGeom>
        </p:spPr>
      </p:pic>
      <p:sp>
        <p:nvSpPr>
          <p:cNvPr id="9" name="Retângulo de cantos arredondados 4">
            <a:extLst>
              <a:ext uri="{FF2B5EF4-FFF2-40B4-BE49-F238E27FC236}">
                <a16:creationId xmlns:a16="http://schemas.microsoft.com/office/drawing/2014/main" id="{E226116E-204A-4AF9-BAA4-58503E930B27}"/>
              </a:ext>
            </a:extLst>
          </p:cNvPr>
          <p:cNvSpPr/>
          <p:nvPr/>
        </p:nvSpPr>
        <p:spPr>
          <a:xfrm>
            <a:off x="0" y="213"/>
            <a:ext cx="12192000" cy="65151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edondar Retângulo em um Canto Diagonal 7">
            <a:extLst>
              <a:ext uri="{FF2B5EF4-FFF2-40B4-BE49-F238E27FC236}">
                <a16:creationId xmlns:a16="http://schemas.microsoft.com/office/drawing/2014/main" id="{C894212A-4CB2-48BD-B738-D7F054844C5F}"/>
              </a:ext>
            </a:extLst>
          </p:cNvPr>
          <p:cNvSpPr/>
          <p:nvPr/>
        </p:nvSpPr>
        <p:spPr>
          <a:xfrm flipH="1">
            <a:off x="0" y="6583680"/>
            <a:ext cx="12192000" cy="27432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1950" y="6550662"/>
            <a:ext cx="2057400" cy="365125"/>
          </a:xfrm>
        </p:spPr>
        <p:txBody>
          <a:bodyPr/>
          <a:lstStyle/>
          <a:p>
            <a:fld id="{AA9E46FB-94D2-4B5B-B54C-9A9F300F7F7A}" type="slidenum">
              <a:rPr lang="pt-BR" b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6</a:t>
            </a:fld>
            <a:endParaRPr lang="pt-B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3225F8-65C1-4E6A-B066-20F661C6A5F9}"/>
              </a:ext>
            </a:extLst>
          </p:cNvPr>
          <p:cNvSpPr txBox="1">
            <a:spLocks/>
          </p:cNvSpPr>
          <p:nvPr/>
        </p:nvSpPr>
        <p:spPr>
          <a:xfrm>
            <a:off x="633439" y="1402"/>
            <a:ext cx="11395009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000" b="1" u="sng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  <a:r>
              <a:rPr lang="pt-BR" sz="3000" b="1" u="sng" dirty="0">
                <a:latin typeface="Poppins SemiBold" panose="00000700000000000000" pitchFamily="2" charset="0"/>
                <a:cs typeface="Poppins SemiBold" panose="00000700000000000000" pitchFamily="2" charset="0"/>
              </a:rPr>
              <a:t> 6 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– </a:t>
            </a:r>
            <a:r>
              <a:rPr lang="pt-BR" sz="30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Detection</a:t>
            </a:r>
            <a:r>
              <a:rPr lang="pt-BR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bias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22879EE-2B31-EA8E-20DF-AE0804C6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21662"/>
              </p:ext>
            </p:extLst>
          </p:nvPr>
        </p:nvGraphicFramePr>
        <p:xfrm>
          <a:off x="163552" y="4615698"/>
          <a:ext cx="11864896" cy="1567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2888">
                  <a:extLst>
                    <a:ext uri="{9D8B030D-6E8A-4147-A177-3AD203B41FA5}">
                      <a16:colId xmlns:a16="http://schemas.microsoft.com/office/drawing/2014/main" val="4064496380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351076672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2073929029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3591512820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4102793251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2165906374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2688502117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1907803069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1278626780"/>
                    </a:ext>
                  </a:extLst>
                </a:gridCol>
                <a:gridCol w="460321">
                  <a:extLst>
                    <a:ext uri="{9D8B030D-6E8A-4147-A177-3AD203B41FA5}">
                      <a16:colId xmlns:a16="http://schemas.microsoft.com/office/drawing/2014/main" val="2114661780"/>
                    </a:ext>
                  </a:extLst>
                </a:gridCol>
                <a:gridCol w="573157">
                  <a:extLst>
                    <a:ext uri="{9D8B030D-6E8A-4147-A177-3AD203B41FA5}">
                      <a16:colId xmlns:a16="http://schemas.microsoft.com/office/drawing/2014/main" val="2637298562"/>
                    </a:ext>
                  </a:extLst>
                </a:gridCol>
                <a:gridCol w="573157">
                  <a:extLst>
                    <a:ext uri="{9D8B030D-6E8A-4147-A177-3AD203B41FA5}">
                      <a16:colId xmlns:a16="http://schemas.microsoft.com/office/drawing/2014/main" val="2400422165"/>
                    </a:ext>
                  </a:extLst>
                </a:gridCol>
                <a:gridCol w="573157">
                  <a:extLst>
                    <a:ext uri="{9D8B030D-6E8A-4147-A177-3AD203B41FA5}">
                      <a16:colId xmlns:a16="http://schemas.microsoft.com/office/drawing/2014/main" val="54294828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054191591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6226284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1796757158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43310030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4192822537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57432869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2409826315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803931494"/>
                    </a:ext>
                  </a:extLst>
                </a:gridCol>
                <a:gridCol w="488530">
                  <a:extLst>
                    <a:ext uri="{9D8B030D-6E8A-4147-A177-3AD203B41FA5}">
                      <a16:colId xmlns:a16="http://schemas.microsoft.com/office/drawing/2014/main" val="37460666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818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Poppins Black" panose="00000A00000000000000" pitchFamily="2" charset="0"/>
                        <a:cs typeface="Poppins Black" panose="00000A00000000000000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pt-BR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NAB score</a:t>
                      </a:r>
                    </a:p>
                    <a:p>
                      <a:pPr algn="ctr"/>
                      <a:r>
                        <a:rPr lang="pt-BR" sz="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(standard)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29146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Metric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rgbClr val="7030A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u="sng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Poppins Black" panose="00000A00000000000000" pitchFamily="2" charset="0"/>
                          <a:cs typeface="Poppins Black" panose="00000A00000000000000" pitchFamily="2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0,53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142,53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u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Poppins Light" panose="00000400000000000000" pitchFamily="2" charset="0"/>
                        </a:rPr>
                        <a:t>143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0,53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CD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Poppins Light" panose="000004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565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688DAA-CB3A-4563-9D9E-256F982C2300}"/>
              </a:ext>
            </a:extLst>
          </p:cNvPr>
          <p:cNvSpPr txBox="1"/>
          <p:nvPr/>
        </p:nvSpPr>
        <p:spPr>
          <a:xfrm>
            <a:off x="196159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A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B4B043-8AD6-3718-EDFE-0123329E3F36}"/>
              </a:ext>
            </a:extLst>
          </p:cNvPr>
          <p:cNvSpPr txBox="1"/>
          <p:nvPr/>
        </p:nvSpPr>
        <p:spPr>
          <a:xfrm>
            <a:off x="6256418" y="809591"/>
            <a:ext cx="163285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indent="0" algn="l">
              <a:buNone/>
            </a:pPr>
            <a:r>
              <a:rPr lang="pt-BR" b="1" dirty="0" err="1">
                <a:latin typeface="Poppins ExtraBold" panose="00000900000000000000" pitchFamily="2" charset="0"/>
                <a:cs typeface="Poppins ExtraBold" panose="00000900000000000000" pitchFamily="2" charset="0"/>
              </a:rPr>
              <a:t>Method</a:t>
            </a:r>
            <a:r>
              <a:rPr lang="pt-BR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B</a:t>
            </a:r>
            <a:endParaRPr lang="pt-BR" b="1" dirty="0"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3A4F51-2913-E18A-A081-3C06D44F6FA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0688802" y="2512706"/>
            <a:ext cx="523800" cy="700093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A33C5B-1B71-1022-C2FA-04EE550236D4}"/>
              </a:ext>
            </a:extLst>
          </p:cNvPr>
          <p:cNvSpPr txBox="1"/>
          <p:nvPr/>
        </p:nvSpPr>
        <p:spPr>
          <a:xfrm>
            <a:off x="163552" y="6322070"/>
            <a:ext cx="3741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Hard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Soft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800" dirty="0">
                <a:latin typeface="Poppins Light" panose="00000400000000000000" pitchFamily="2" charset="0"/>
                <a:cs typeface="Poppins Light" panose="00000400000000000000" pitchFamily="2" charset="0"/>
              </a:rPr>
              <a:t>(k=15)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NAB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metrics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A3C211-7934-CCC1-8477-A6669003E9BD}"/>
              </a:ext>
            </a:extLst>
          </p:cNvPr>
          <p:cNvSpPr txBox="1"/>
          <p:nvPr/>
        </p:nvSpPr>
        <p:spPr>
          <a:xfrm>
            <a:off x="196159" y="3861000"/>
            <a:ext cx="480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; </a:t>
            </a:r>
            <a:r>
              <a:rPr lang="pt-BR" sz="1600" b="1" dirty="0">
                <a:solidFill>
                  <a:srgbClr val="00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Detection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match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pt-BR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 real </a:t>
            </a:r>
            <a:r>
              <a:rPr lang="pt-BR" sz="1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event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B358A13-895D-4CBA-F533-CBD46B66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6" t="60323" r="15547" b="17675"/>
          <a:stretch/>
        </p:blipFill>
        <p:spPr>
          <a:xfrm>
            <a:off x="10688802" y="1810468"/>
            <a:ext cx="1047600" cy="70223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3D0E494-8A0B-F751-0BA3-FDC581AB70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/>
        </p:blipFill>
        <p:spPr>
          <a:xfrm>
            <a:off x="196159" y="1356300"/>
            <a:ext cx="5745252" cy="26388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C252F18-F5C0-A49F-86FF-E0138F1F3A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3" t="66187" r="16329" b="17918"/>
          <a:stretch/>
        </p:blipFill>
        <p:spPr>
          <a:xfrm>
            <a:off x="4600650" y="1845577"/>
            <a:ext cx="1047600" cy="632019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C48F8EC-D402-E26B-4093-0AC23CC9E1C4}"/>
              </a:ext>
            </a:extLst>
          </p:cNvPr>
          <p:cNvCxnSpPr>
            <a:cxnSpLocks/>
          </p:cNvCxnSpPr>
          <p:nvPr/>
        </p:nvCxnSpPr>
        <p:spPr>
          <a:xfrm flipV="1">
            <a:off x="4752975" y="2512706"/>
            <a:ext cx="371475" cy="68630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4ECB05-7FC5-2C88-96BF-51E715874640}"/>
              </a:ext>
            </a:extLst>
          </p:cNvPr>
          <p:cNvSpPr txBox="1"/>
          <p:nvPr/>
        </p:nvSpPr>
        <p:spPr>
          <a:xfrm>
            <a:off x="7220807" y="684741"/>
            <a:ext cx="480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>
                <a:latin typeface="Poppins Light" panose="00000400000000000000" pitchFamily="2" charset="0"/>
                <a:cs typeface="Poppins Light" panose="00000400000000000000" pitchFamily="2" charset="0"/>
              </a:rPr>
              <a:t>Serie: NMR dataset (mortality rates) – 2295407</a:t>
            </a:r>
            <a:endParaRPr lang="pt-BR" sz="11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08898"/>
      </p:ext>
    </p:extLst>
  </p:cSld>
  <p:clrMapOvr>
    <a:masterClrMapping/>
  </p:clrMapOvr>
</p:sld>
</file>

<file path=ppt/theme/theme1.xml><?xml version="1.0" encoding="utf-8"?>
<a:theme xmlns:a="http://schemas.openxmlformats.org/drawingml/2006/main" name="6_Design padrã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Design padrão">
      <a:majorFont>
        <a:latin typeface="Times New Roman"/>
        <a:ea typeface=""/>
        <a:cs typeface=""/>
      </a:majorFont>
      <a:minorFont>
        <a:latin typeface="Courier Ne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sign padrã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Design padrão">
      <a:majorFont>
        <a:latin typeface="Times New Roman"/>
        <a:ea typeface=""/>
        <a:cs typeface=""/>
      </a:majorFont>
      <a:minorFont>
        <a:latin typeface="Courier Ne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7603</TotalTime>
  <Words>1045</Words>
  <Application>Microsoft Office PowerPoint</Application>
  <PresentationFormat>Widescreen</PresentationFormat>
  <Paragraphs>545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Eras Demi ITC</vt:lpstr>
      <vt:lpstr>Eras Light ITC</vt:lpstr>
      <vt:lpstr>Franklin Gothic Book</vt:lpstr>
      <vt:lpstr>Poppins</vt:lpstr>
      <vt:lpstr>Poppins Black</vt:lpstr>
      <vt:lpstr>Poppins ExtraBold</vt:lpstr>
      <vt:lpstr>Poppins Light</vt:lpstr>
      <vt:lpstr>Poppins SemiBold</vt:lpstr>
      <vt:lpstr>Poppins Thin</vt:lpstr>
      <vt:lpstr>Times New Roman</vt:lpstr>
      <vt:lpstr>Verdana</vt:lpstr>
      <vt:lpstr>Wingdings</vt:lpstr>
      <vt:lpstr>6_Design padrão</vt:lpstr>
      <vt:lpstr>7_Design padrão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Rebecca Salles</dc:creator>
  <cp:lastModifiedBy>Rebecca Salles</cp:lastModifiedBy>
  <cp:revision>822</cp:revision>
  <cp:lastPrinted>2019-02-05T23:05:15Z</cp:lastPrinted>
  <dcterms:created xsi:type="dcterms:W3CDTF">2014-08-14T23:30:27Z</dcterms:created>
  <dcterms:modified xsi:type="dcterms:W3CDTF">2023-01-31T16:56:46Z</dcterms:modified>
</cp:coreProperties>
</file>