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8FB99-14F4-4754-A254-8A7B8A2090EB}" v="147" dt="2023-01-23T19:35:34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Salles" userId="66a2db3d815e233f" providerId="LiveId" clId="{A5C8FB99-14F4-4754-A254-8A7B8A2090EB}"/>
    <pc:docChg chg="undo redo custSel addSld modSld">
      <pc:chgData name="Rebecca Salles" userId="66a2db3d815e233f" providerId="LiveId" clId="{A5C8FB99-14F4-4754-A254-8A7B8A2090EB}" dt="2023-01-23T19:35:37.764" v="1784" actId="1076"/>
      <pc:docMkLst>
        <pc:docMk/>
      </pc:docMkLst>
      <pc:sldChg chg="addSp delSp modSp new mod setBg">
        <pc:chgData name="Rebecca Salles" userId="66a2db3d815e233f" providerId="LiveId" clId="{A5C8FB99-14F4-4754-A254-8A7B8A2090EB}" dt="2023-01-22T17:59:24.863" v="1760" actId="20577"/>
        <pc:sldMkLst>
          <pc:docMk/>
          <pc:sldMk cId="4233393971" sldId="257"/>
        </pc:sldMkLst>
        <pc:spChg chg="del">
          <ac:chgData name="Rebecca Salles" userId="66a2db3d815e233f" providerId="LiveId" clId="{A5C8FB99-14F4-4754-A254-8A7B8A2090EB}" dt="2022-12-15T18:35:04.337" v="1" actId="478"/>
          <ac:spMkLst>
            <pc:docMk/>
            <pc:sldMk cId="4233393971" sldId="257"/>
            <ac:spMk id="2" creationId="{DCAE4C71-684F-46CE-2AD1-8E9A6BC709E4}"/>
          </ac:spMkLst>
        </pc:spChg>
        <pc:spChg chg="del">
          <ac:chgData name="Rebecca Salles" userId="66a2db3d815e233f" providerId="LiveId" clId="{A5C8FB99-14F4-4754-A254-8A7B8A2090EB}" dt="2022-12-15T18:35:05.408" v="2" actId="478"/>
          <ac:spMkLst>
            <pc:docMk/>
            <pc:sldMk cId="4233393971" sldId="257"/>
            <ac:spMk id="3" creationId="{16271943-1280-D919-2ABE-45AF9F0EF5D2}"/>
          </ac:spMkLst>
        </pc:spChg>
        <pc:spChg chg="mod topLvl">
          <ac:chgData name="Rebecca Salles" userId="66a2db3d815e233f" providerId="LiveId" clId="{A5C8FB99-14F4-4754-A254-8A7B8A2090EB}" dt="2022-12-21T14:52:35.512" v="1615" actId="120"/>
          <ac:spMkLst>
            <pc:docMk/>
            <pc:sldMk cId="4233393971" sldId="257"/>
            <ac:spMk id="4" creationId="{D97B2744-6256-D6DC-3281-C90F3CE6BBEC}"/>
          </ac:spMkLst>
        </pc:spChg>
        <pc:spChg chg="add mod">
          <ac:chgData name="Rebecca Salles" userId="66a2db3d815e233f" providerId="LiveId" clId="{A5C8FB99-14F4-4754-A254-8A7B8A2090EB}" dt="2022-12-21T14:50:31.653" v="1580" actId="208"/>
          <ac:spMkLst>
            <pc:docMk/>
            <pc:sldMk cId="4233393971" sldId="257"/>
            <ac:spMk id="6" creationId="{F01FE03B-E1B9-29E7-AAD8-4742BF1DEDDC}"/>
          </ac:spMkLst>
        </pc:spChg>
        <pc:spChg chg="del mod topLvl">
          <ac:chgData name="Rebecca Salles" userId="66a2db3d815e233f" providerId="LiveId" clId="{A5C8FB99-14F4-4754-A254-8A7B8A2090EB}" dt="2022-12-15T18:57:38.220" v="291" actId="478"/>
          <ac:spMkLst>
            <pc:docMk/>
            <pc:sldMk cId="4233393971" sldId="257"/>
            <ac:spMk id="8" creationId="{8DD31AEA-1FA7-95A0-466B-EBE2AA6097F3}"/>
          </ac:spMkLst>
        </pc:spChg>
        <pc:spChg chg="mod">
          <ac:chgData name="Rebecca Salles" userId="66a2db3d815e233f" providerId="LiveId" clId="{A5C8FB99-14F4-4754-A254-8A7B8A2090EB}" dt="2022-12-21T14:46:32.775" v="1577" actId="20577"/>
          <ac:spMkLst>
            <pc:docMk/>
            <pc:sldMk cId="4233393971" sldId="257"/>
            <ac:spMk id="8" creationId="{EC5C6BB0-473D-456D-24D0-F18923E8C1FA}"/>
          </ac:spMkLst>
        </pc:spChg>
        <pc:spChg chg="del mod topLvl">
          <ac:chgData name="Rebecca Salles" userId="66a2db3d815e233f" providerId="LiveId" clId="{A5C8FB99-14F4-4754-A254-8A7B8A2090EB}" dt="2022-12-15T18:57:41.618" v="292" actId="478"/>
          <ac:spMkLst>
            <pc:docMk/>
            <pc:sldMk cId="4233393971" sldId="257"/>
            <ac:spMk id="9" creationId="{5E51E84A-C77F-BEAD-35AD-5C7C335C93F5}"/>
          </ac:spMkLst>
        </pc:spChg>
        <pc:spChg chg="mod ord">
          <ac:chgData name="Rebecca Salles" userId="66a2db3d815e233f" providerId="LiveId" clId="{A5C8FB99-14F4-4754-A254-8A7B8A2090EB}" dt="2022-12-21T14:53:01.671" v="1617" actId="208"/>
          <ac:spMkLst>
            <pc:docMk/>
            <pc:sldMk cId="4233393971" sldId="257"/>
            <ac:spMk id="10" creationId="{74DA18FF-CA8B-C6A4-43F8-C36C93EB83D9}"/>
          </ac:spMkLst>
        </pc:spChg>
        <pc:spChg chg="add del">
          <ac:chgData name="Rebecca Salles" userId="66a2db3d815e233f" providerId="LiveId" clId="{A5C8FB99-14F4-4754-A254-8A7B8A2090EB}" dt="2022-12-15T18:35:27.682" v="5" actId="26606"/>
          <ac:spMkLst>
            <pc:docMk/>
            <pc:sldMk cId="4233393971" sldId="257"/>
            <ac:spMk id="10" creationId="{F3060C83-F051-4F0E-ABAD-AA0DFC48B218}"/>
          </ac:spMkLst>
        </pc:spChg>
        <pc:spChg chg="del mod topLvl">
          <ac:chgData name="Rebecca Salles" userId="66a2db3d815e233f" providerId="LiveId" clId="{A5C8FB99-14F4-4754-A254-8A7B8A2090EB}" dt="2022-12-15T18:40:49.356" v="42" actId="478"/>
          <ac:spMkLst>
            <pc:docMk/>
            <pc:sldMk cId="4233393971" sldId="257"/>
            <ac:spMk id="11" creationId="{80C9D4D0-70C6-573B-2AF8-AF0E378EA0E1}"/>
          </ac:spMkLst>
        </pc:spChg>
        <pc:spChg chg="add del">
          <ac:chgData name="Rebecca Salles" userId="66a2db3d815e233f" providerId="LiveId" clId="{A5C8FB99-14F4-4754-A254-8A7B8A2090EB}" dt="2022-12-15T18:35:27.682" v="5" actId="26606"/>
          <ac:spMkLst>
            <pc:docMk/>
            <pc:sldMk cId="4233393971" sldId="257"/>
            <ac:spMk id="12" creationId="{83C98ABE-055B-441F-B07E-44F97F083C39}"/>
          </ac:spMkLst>
        </pc:spChg>
        <pc:spChg chg="add del">
          <ac:chgData name="Rebecca Salles" userId="66a2db3d815e233f" providerId="LiveId" clId="{A5C8FB99-14F4-4754-A254-8A7B8A2090EB}" dt="2022-12-15T18:35:27.682" v="5" actId="26606"/>
          <ac:spMkLst>
            <pc:docMk/>
            <pc:sldMk cId="4233393971" sldId="257"/>
            <ac:spMk id="14" creationId="{29FDB030-9B49-4CED-8CCD-4D99382388AC}"/>
          </ac:spMkLst>
        </pc:spChg>
        <pc:spChg chg="add del">
          <ac:chgData name="Rebecca Salles" userId="66a2db3d815e233f" providerId="LiveId" clId="{A5C8FB99-14F4-4754-A254-8A7B8A2090EB}" dt="2022-12-15T18:35:27.682" v="5" actId="26606"/>
          <ac:spMkLst>
            <pc:docMk/>
            <pc:sldMk cId="4233393971" sldId="257"/>
            <ac:spMk id="16" creationId="{3783CA14-24A1-485C-8B30-D6A5D87987AD}"/>
          </ac:spMkLst>
        </pc:spChg>
        <pc:spChg chg="mod">
          <ac:chgData name="Rebecca Salles" userId="66a2db3d815e233f" providerId="LiveId" clId="{A5C8FB99-14F4-4754-A254-8A7B8A2090EB}" dt="2022-12-21T14:46:27.429" v="1575"/>
          <ac:spMkLst>
            <pc:docMk/>
            <pc:sldMk cId="4233393971" sldId="257"/>
            <ac:spMk id="16" creationId="{AF461F3E-D10E-6552-47C8-822720677232}"/>
          </ac:spMkLst>
        </pc:spChg>
        <pc:spChg chg="del mod">
          <ac:chgData name="Rebecca Salles" userId="66a2db3d815e233f" providerId="LiveId" clId="{A5C8FB99-14F4-4754-A254-8A7B8A2090EB}" dt="2022-12-15T20:09:25.398" v="1396" actId="478"/>
          <ac:spMkLst>
            <pc:docMk/>
            <pc:sldMk cId="4233393971" sldId="257"/>
            <ac:spMk id="17" creationId="{A2D2C43A-08B1-5392-48CB-0BD1FE1FAE54}"/>
          </ac:spMkLst>
        </pc:spChg>
        <pc:spChg chg="add mod">
          <ac:chgData name="Rebecca Salles" userId="66a2db3d815e233f" providerId="LiveId" clId="{A5C8FB99-14F4-4754-A254-8A7B8A2090EB}" dt="2022-12-15T20:26:41.504" v="1500" actId="571"/>
          <ac:spMkLst>
            <pc:docMk/>
            <pc:sldMk cId="4233393971" sldId="257"/>
            <ac:spMk id="17" creationId="{F6DAC851-6405-FB65-87AB-0A3D51C493AB}"/>
          </ac:spMkLst>
        </pc:spChg>
        <pc:spChg chg="add del">
          <ac:chgData name="Rebecca Salles" userId="66a2db3d815e233f" providerId="LiveId" clId="{A5C8FB99-14F4-4754-A254-8A7B8A2090EB}" dt="2022-12-15T18:35:27.682" v="5" actId="26606"/>
          <ac:spMkLst>
            <pc:docMk/>
            <pc:sldMk cId="4233393971" sldId="257"/>
            <ac:spMk id="18" creationId="{9A97C86A-04D6-40F7-AE84-31AB43E6A846}"/>
          </ac:spMkLst>
        </pc:spChg>
        <pc:spChg chg="mod">
          <ac:chgData name="Rebecca Salles" userId="66a2db3d815e233f" providerId="LiveId" clId="{A5C8FB99-14F4-4754-A254-8A7B8A2090EB}" dt="2022-12-21T14:46:27.429" v="1575"/>
          <ac:spMkLst>
            <pc:docMk/>
            <pc:sldMk cId="4233393971" sldId="257"/>
            <ac:spMk id="18" creationId="{EA91C89F-373B-F366-F0CB-0B6D698860BA}"/>
          </ac:spMkLst>
        </pc:spChg>
        <pc:spChg chg="mod">
          <ac:chgData name="Rebecca Salles" userId="66a2db3d815e233f" providerId="LiveId" clId="{A5C8FB99-14F4-4754-A254-8A7B8A2090EB}" dt="2022-12-21T14:46:27.429" v="1575"/>
          <ac:spMkLst>
            <pc:docMk/>
            <pc:sldMk cId="4233393971" sldId="257"/>
            <ac:spMk id="19" creationId="{D50AAC36-F8EC-B8FA-6EEC-8237E8C15533}"/>
          </ac:spMkLst>
        </pc:spChg>
        <pc:spChg chg="mod">
          <ac:chgData name="Rebecca Salles" userId="66a2db3d815e233f" providerId="LiveId" clId="{A5C8FB99-14F4-4754-A254-8A7B8A2090EB}" dt="2022-12-21T14:53:55.960" v="1626" actId="208"/>
          <ac:spMkLst>
            <pc:docMk/>
            <pc:sldMk cId="4233393971" sldId="257"/>
            <ac:spMk id="20" creationId="{AC20F69C-01B2-F24E-1297-99036707AC9E}"/>
          </ac:spMkLst>
        </pc:spChg>
        <pc:spChg chg="add del">
          <ac:chgData name="Rebecca Salles" userId="66a2db3d815e233f" providerId="LiveId" clId="{A5C8FB99-14F4-4754-A254-8A7B8A2090EB}" dt="2022-12-15T18:35:27.682" v="5" actId="26606"/>
          <ac:spMkLst>
            <pc:docMk/>
            <pc:sldMk cId="4233393971" sldId="257"/>
            <ac:spMk id="20" creationId="{FF9F2414-84E8-453E-B1F3-389FDE8192D9}"/>
          </ac:spMkLst>
        </pc:spChg>
        <pc:spChg chg="add mod ord">
          <ac:chgData name="Rebecca Salles" userId="66a2db3d815e233f" providerId="LiveId" clId="{A5C8FB99-14F4-4754-A254-8A7B8A2090EB}" dt="2022-12-21T14:53:10.997" v="1619" actId="208"/>
          <ac:spMkLst>
            <pc:docMk/>
            <pc:sldMk cId="4233393971" sldId="257"/>
            <ac:spMk id="21" creationId="{6E9F1C4D-F660-BD61-3142-964A2E729765}"/>
          </ac:spMkLst>
        </pc:spChg>
        <pc:spChg chg="add del">
          <ac:chgData name="Rebecca Salles" userId="66a2db3d815e233f" providerId="LiveId" clId="{A5C8FB99-14F4-4754-A254-8A7B8A2090EB}" dt="2022-12-15T18:35:27.682" v="5" actId="26606"/>
          <ac:spMkLst>
            <pc:docMk/>
            <pc:sldMk cId="4233393971" sldId="257"/>
            <ac:spMk id="22" creationId="{3ECA69A1-7536-43AC-85EF-C7106179F5ED}"/>
          </ac:spMkLst>
        </pc:spChg>
        <pc:spChg chg="add del mod">
          <ac:chgData name="Rebecca Salles" userId="66a2db3d815e233f" providerId="LiveId" clId="{A5C8FB99-14F4-4754-A254-8A7B8A2090EB}" dt="2022-12-15T20:26:51.851" v="1504"/>
          <ac:spMkLst>
            <pc:docMk/>
            <pc:sldMk cId="4233393971" sldId="257"/>
            <ac:spMk id="22" creationId="{D4308E0C-10A5-5474-F43F-4797AAFED660}"/>
          </ac:spMkLst>
        </pc:spChg>
        <pc:spChg chg="add mod topLvl">
          <ac:chgData name="Rebecca Salles" userId="66a2db3d815e233f" providerId="LiveId" clId="{A5C8FB99-14F4-4754-A254-8A7B8A2090EB}" dt="2023-01-22T17:59:24.863" v="1760" actId="20577"/>
          <ac:spMkLst>
            <pc:docMk/>
            <pc:sldMk cId="4233393971" sldId="257"/>
            <ac:spMk id="24" creationId="{E691F3B0-E045-CEFD-235D-731E02C422BE}"/>
          </ac:spMkLst>
        </pc:spChg>
        <pc:spChg chg="mod topLvl">
          <ac:chgData name="Rebecca Salles" userId="66a2db3d815e233f" providerId="LiveId" clId="{A5C8FB99-14F4-4754-A254-8A7B8A2090EB}" dt="2022-12-15T20:17:28.397" v="1489" actId="403"/>
          <ac:spMkLst>
            <pc:docMk/>
            <pc:sldMk cId="4233393971" sldId="257"/>
            <ac:spMk id="27" creationId="{E71C01E8-0424-B91D-2614-D08E4C03C415}"/>
          </ac:spMkLst>
        </pc:spChg>
        <pc:spChg chg="del mod topLvl">
          <ac:chgData name="Rebecca Salles" userId="66a2db3d815e233f" providerId="LiveId" clId="{A5C8FB99-14F4-4754-A254-8A7B8A2090EB}" dt="2022-12-15T19:10:43.694" v="480" actId="478"/>
          <ac:spMkLst>
            <pc:docMk/>
            <pc:sldMk cId="4233393971" sldId="257"/>
            <ac:spMk id="28" creationId="{D4AD05B8-7C2F-E470-F432-28C4044E21AC}"/>
          </ac:spMkLst>
        </pc:spChg>
        <pc:spChg chg="del mod topLvl">
          <ac:chgData name="Rebecca Salles" userId="66a2db3d815e233f" providerId="LiveId" clId="{A5C8FB99-14F4-4754-A254-8A7B8A2090EB}" dt="2022-12-15T19:10:46.823" v="482" actId="478"/>
          <ac:spMkLst>
            <pc:docMk/>
            <pc:sldMk cId="4233393971" sldId="257"/>
            <ac:spMk id="29" creationId="{DB2721BE-F0FF-F589-7547-C00B2DE5B7DA}"/>
          </ac:spMkLst>
        </pc:spChg>
        <pc:spChg chg="mod topLvl">
          <ac:chgData name="Rebecca Salles" userId="66a2db3d815e233f" providerId="LiveId" clId="{A5C8FB99-14F4-4754-A254-8A7B8A2090EB}" dt="2022-12-15T20:17:28.397" v="1489" actId="403"/>
          <ac:spMkLst>
            <pc:docMk/>
            <pc:sldMk cId="4233393971" sldId="257"/>
            <ac:spMk id="30" creationId="{B860FBFC-D378-785A-B10A-ED2915C71540}"/>
          </ac:spMkLst>
        </pc:spChg>
        <pc:spChg chg="add mod">
          <ac:chgData name="Rebecca Salles" userId="66a2db3d815e233f" providerId="LiveId" clId="{A5C8FB99-14F4-4754-A254-8A7B8A2090EB}" dt="2022-12-15T18:57:29.418" v="290" actId="164"/>
          <ac:spMkLst>
            <pc:docMk/>
            <pc:sldMk cId="4233393971" sldId="257"/>
            <ac:spMk id="34" creationId="{9B9500D3-50BD-1A2A-2A6B-F82674A09989}"/>
          </ac:spMkLst>
        </pc:spChg>
        <pc:spChg chg="mod">
          <ac:chgData name="Rebecca Salles" userId="66a2db3d815e233f" providerId="LiveId" clId="{A5C8FB99-14F4-4754-A254-8A7B8A2090EB}" dt="2022-12-15T19:10:16.462" v="472"/>
          <ac:spMkLst>
            <pc:docMk/>
            <pc:sldMk cId="4233393971" sldId="257"/>
            <ac:spMk id="39" creationId="{C717D72F-BF6C-F8CD-C7AE-5C28DC49A430}"/>
          </ac:spMkLst>
        </pc:spChg>
        <pc:spChg chg="mod">
          <ac:chgData name="Rebecca Salles" userId="66a2db3d815e233f" providerId="LiveId" clId="{A5C8FB99-14F4-4754-A254-8A7B8A2090EB}" dt="2022-12-15T19:10:16.462" v="472"/>
          <ac:spMkLst>
            <pc:docMk/>
            <pc:sldMk cId="4233393971" sldId="257"/>
            <ac:spMk id="45" creationId="{AE0F1C98-5822-3442-27A7-B18356547B1A}"/>
          </ac:spMkLst>
        </pc:spChg>
        <pc:spChg chg="mod">
          <ac:chgData name="Rebecca Salles" userId="66a2db3d815e233f" providerId="LiveId" clId="{A5C8FB99-14F4-4754-A254-8A7B8A2090EB}" dt="2022-12-15T19:10:16.462" v="472"/>
          <ac:spMkLst>
            <pc:docMk/>
            <pc:sldMk cId="4233393971" sldId="257"/>
            <ac:spMk id="46" creationId="{1D8B8F05-D1CA-4A99-A3B1-7D24DF26ADD5}"/>
          </ac:spMkLst>
        </pc:spChg>
        <pc:spChg chg="mod">
          <ac:chgData name="Rebecca Salles" userId="66a2db3d815e233f" providerId="LiveId" clId="{A5C8FB99-14F4-4754-A254-8A7B8A2090EB}" dt="2022-12-15T19:10:16.462" v="472"/>
          <ac:spMkLst>
            <pc:docMk/>
            <pc:sldMk cId="4233393971" sldId="257"/>
            <ac:spMk id="47" creationId="{2E4EFEF7-9228-FD65-5978-399C6D175F1F}"/>
          </ac:spMkLst>
        </pc:spChg>
        <pc:spChg chg="mod">
          <ac:chgData name="Rebecca Salles" userId="66a2db3d815e233f" providerId="LiveId" clId="{A5C8FB99-14F4-4754-A254-8A7B8A2090EB}" dt="2022-12-15T19:10:16.462" v="472"/>
          <ac:spMkLst>
            <pc:docMk/>
            <pc:sldMk cId="4233393971" sldId="257"/>
            <ac:spMk id="48" creationId="{FB676863-D814-289D-114C-94CA4BAFF45F}"/>
          </ac:spMkLst>
        </pc:spChg>
        <pc:spChg chg="mod topLvl">
          <ac:chgData name="Rebecca Salles" userId="66a2db3d815e233f" providerId="LiveId" clId="{A5C8FB99-14F4-4754-A254-8A7B8A2090EB}" dt="2022-12-21T14:50:39.712" v="1582" actId="208"/>
          <ac:spMkLst>
            <pc:docMk/>
            <pc:sldMk cId="4233393971" sldId="257"/>
            <ac:spMk id="51" creationId="{CCD4F995-6028-628C-3BDD-F0C7C458AAA1}"/>
          </ac:spMkLst>
        </pc:spChg>
        <pc:spChg chg="mod topLvl">
          <ac:chgData name="Rebecca Salles" userId="66a2db3d815e233f" providerId="LiveId" clId="{A5C8FB99-14F4-4754-A254-8A7B8A2090EB}" dt="2022-12-21T14:44:42.717" v="1566" actId="20577"/>
          <ac:spMkLst>
            <pc:docMk/>
            <pc:sldMk cId="4233393971" sldId="257"/>
            <ac:spMk id="57" creationId="{AD9D1AD9-2A68-D6CC-8AF8-B546963282C0}"/>
          </ac:spMkLst>
        </pc:spChg>
        <pc:spChg chg="mod topLvl">
          <ac:chgData name="Rebecca Salles" userId="66a2db3d815e233f" providerId="LiveId" clId="{A5C8FB99-14F4-4754-A254-8A7B8A2090EB}" dt="2022-12-21T14:44:42.717" v="1566" actId="20577"/>
          <ac:spMkLst>
            <pc:docMk/>
            <pc:sldMk cId="4233393971" sldId="257"/>
            <ac:spMk id="58" creationId="{70B666E6-6FD0-D1D7-155E-C39972E5508D}"/>
          </ac:spMkLst>
        </pc:spChg>
        <pc:spChg chg="del mod">
          <ac:chgData name="Rebecca Salles" userId="66a2db3d815e233f" providerId="LiveId" clId="{A5C8FB99-14F4-4754-A254-8A7B8A2090EB}" dt="2022-12-15T19:11:00.601" v="483" actId="478"/>
          <ac:spMkLst>
            <pc:docMk/>
            <pc:sldMk cId="4233393971" sldId="257"/>
            <ac:spMk id="59" creationId="{35E64665-9591-69C5-1AC5-DA0878F62446}"/>
          </ac:spMkLst>
        </pc:spChg>
        <pc:spChg chg="del mod">
          <ac:chgData name="Rebecca Salles" userId="66a2db3d815e233f" providerId="LiveId" clId="{A5C8FB99-14F4-4754-A254-8A7B8A2090EB}" dt="2022-12-15T19:16:01.860" v="905" actId="478"/>
          <ac:spMkLst>
            <pc:docMk/>
            <pc:sldMk cId="4233393971" sldId="257"/>
            <ac:spMk id="60" creationId="{54DA9340-4BD2-76EB-8F97-D8BCAD9D320A}"/>
          </ac:spMkLst>
        </pc:spChg>
        <pc:spChg chg="mod">
          <ac:chgData name="Rebecca Salles" userId="66a2db3d815e233f" providerId="LiveId" clId="{A5C8FB99-14F4-4754-A254-8A7B8A2090EB}" dt="2022-12-15T19:10:22.218" v="476"/>
          <ac:spMkLst>
            <pc:docMk/>
            <pc:sldMk cId="4233393971" sldId="257"/>
            <ac:spMk id="63" creationId="{47DB6935-40DC-A8B3-5984-CB46CB0D1F05}"/>
          </ac:spMkLst>
        </pc:spChg>
        <pc:spChg chg="mod">
          <ac:chgData name="Rebecca Salles" userId="66a2db3d815e233f" providerId="LiveId" clId="{A5C8FB99-14F4-4754-A254-8A7B8A2090EB}" dt="2022-12-15T19:10:22.218" v="476"/>
          <ac:spMkLst>
            <pc:docMk/>
            <pc:sldMk cId="4233393971" sldId="257"/>
            <ac:spMk id="69" creationId="{C819879E-2A8A-FF37-8492-29328904EF08}"/>
          </ac:spMkLst>
        </pc:spChg>
        <pc:spChg chg="mod">
          <ac:chgData name="Rebecca Salles" userId="66a2db3d815e233f" providerId="LiveId" clId="{A5C8FB99-14F4-4754-A254-8A7B8A2090EB}" dt="2022-12-15T19:10:22.218" v="476"/>
          <ac:spMkLst>
            <pc:docMk/>
            <pc:sldMk cId="4233393971" sldId="257"/>
            <ac:spMk id="70" creationId="{3BC4A3B9-1F3C-B1F6-DCDE-F719BFEEB82E}"/>
          </ac:spMkLst>
        </pc:spChg>
        <pc:spChg chg="mod">
          <ac:chgData name="Rebecca Salles" userId="66a2db3d815e233f" providerId="LiveId" clId="{A5C8FB99-14F4-4754-A254-8A7B8A2090EB}" dt="2022-12-15T19:10:22.218" v="476"/>
          <ac:spMkLst>
            <pc:docMk/>
            <pc:sldMk cId="4233393971" sldId="257"/>
            <ac:spMk id="71" creationId="{3753E94C-6EB3-C3A1-3D5C-DFAFC3B85110}"/>
          </ac:spMkLst>
        </pc:spChg>
        <pc:spChg chg="del mod">
          <ac:chgData name="Rebecca Salles" userId="66a2db3d815e233f" providerId="LiveId" clId="{A5C8FB99-14F4-4754-A254-8A7B8A2090EB}" dt="2022-12-15T19:16:03.993" v="906" actId="478"/>
          <ac:spMkLst>
            <pc:docMk/>
            <pc:sldMk cId="4233393971" sldId="257"/>
            <ac:spMk id="72" creationId="{705A0F63-50D6-E8EA-2A65-62740BDAE75E}"/>
          </ac:spMkLst>
        </pc:spChg>
        <pc:spChg chg="add mod">
          <ac:chgData name="Rebecca Salles" userId="66a2db3d815e233f" providerId="LiveId" clId="{A5C8FB99-14F4-4754-A254-8A7B8A2090EB}" dt="2023-01-22T17:50:42.966" v="1658" actId="1035"/>
          <ac:spMkLst>
            <pc:docMk/>
            <pc:sldMk cId="4233393971" sldId="257"/>
            <ac:spMk id="73" creationId="{F580BBB3-9F8D-0F4B-9D28-8AE0A437B175}"/>
          </ac:spMkLst>
        </pc:spChg>
        <pc:spChg chg="add mod">
          <ac:chgData name="Rebecca Salles" userId="66a2db3d815e233f" providerId="LiveId" clId="{A5C8FB99-14F4-4754-A254-8A7B8A2090EB}" dt="2022-12-21T14:44:42.717" v="1566" actId="20577"/>
          <ac:spMkLst>
            <pc:docMk/>
            <pc:sldMk cId="4233393971" sldId="257"/>
            <ac:spMk id="74" creationId="{B1229073-4536-FB30-E8FC-2559FECF0565}"/>
          </ac:spMkLst>
        </pc:spChg>
        <pc:spChg chg="add del mod">
          <ac:chgData name="Rebecca Salles" userId="66a2db3d815e233f" providerId="LiveId" clId="{A5C8FB99-14F4-4754-A254-8A7B8A2090EB}" dt="2022-12-15T19:16:29.298" v="909" actId="478"/>
          <ac:spMkLst>
            <pc:docMk/>
            <pc:sldMk cId="4233393971" sldId="257"/>
            <ac:spMk id="75" creationId="{67891719-D368-E16D-B578-F0D15AC53358}"/>
          </ac:spMkLst>
        </pc:spChg>
        <pc:spChg chg="add mod">
          <ac:chgData name="Rebecca Salles" userId="66a2db3d815e233f" providerId="LiveId" clId="{A5C8FB99-14F4-4754-A254-8A7B8A2090EB}" dt="2023-01-22T17:59:24.863" v="1760" actId="20577"/>
          <ac:spMkLst>
            <pc:docMk/>
            <pc:sldMk cId="4233393971" sldId="257"/>
            <ac:spMk id="77" creationId="{3ECDC0D0-14CF-E031-EC7F-42B46C0AAE32}"/>
          </ac:spMkLst>
        </pc:spChg>
        <pc:spChg chg="mod topLvl">
          <ac:chgData name="Rebecca Salles" userId="66a2db3d815e233f" providerId="LiveId" clId="{A5C8FB99-14F4-4754-A254-8A7B8A2090EB}" dt="2023-01-22T17:59:24.863" v="1760" actId="20577"/>
          <ac:spMkLst>
            <pc:docMk/>
            <pc:sldMk cId="4233393971" sldId="257"/>
            <ac:spMk id="81" creationId="{93AF79A2-F400-4B2A-C317-0999DEA2CF69}"/>
          </ac:spMkLst>
        </pc:spChg>
        <pc:spChg chg="mod topLvl">
          <ac:chgData name="Rebecca Salles" userId="66a2db3d815e233f" providerId="LiveId" clId="{A5C8FB99-14F4-4754-A254-8A7B8A2090EB}" dt="2023-01-22T17:59:24.863" v="1760" actId="20577"/>
          <ac:spMkLst>
            <pc:docMk/>
            <pc:sldMk cId="4233393971" sldId="257"/>
            <ac:spMk id="86" creationId="{573E2795-0F28-9256-8540-86659342DE69}"/>
          </ac:spMkLst>
        </pc:spChg>
        <pc:spChg chg="del mod topLvl">
          <ac:chgData name="Rebecca Salles" userId="66a2db3d815e233f" providerId="LiveId" clId="{A5C8FB99-14F4-4754-A254-8A7B8A2090EB}" dt="2022-12-15T20:05:47.115" v="1369" actId="478"/>
          <ac:spMkLst>
            <pc:docMk/>
            <pc:sldMk cId="4233393971" sldId="257"/>
            <ac:spMk id="87" creationId="{4C051322-8BE6-E41D-CDB2-56544F2C51DB}"/>
          </ac:spMkLst>
        </pc:spChg>
        <pc:spChg chg="mod topLvl">
          <ac:chgData name="Rebecca Salles" userId="66a2db3d815e233f" providerId="LiveId" clId="{A5C8FB99-14F4-4754-A254-8A7B8A2090EB}" dt="2023-01-22T17:59:24.863" v="1760" actId="20577"/>
          <ac:spMkLst>
            <pc:docMk/>
            <pc:sldMk cId="4233393971" sldId="257"/>
            <ac:spMk id="88" creationId="{5777AFB8-7234-46AE-F6CA-EAF81FCDC39E}"/>
          </ac:spMkLst>
        </pc:spChg>
        <pc:spChg chg="mod topLvl">
          <ac:chgData name="Rebecca Salles" userId="66a2db3d815e233f" providerId="LiveId" clId="{A5C8FB99-14F4-4754-A254-8A7B8A2090EB}" dt="2023-01-22T17:59:24.863" v="1760" actId="20577"/>
          <ac:spMkLst>
            <pc:docMk/>
            <pc:sldMk cId="4233393971" sldId="257"/>
            <ac:spMk id="89" creationId="{36812197-4432-A8A2-6C7D-9A5DAF385409}"/>
          </ac:spMkLst>
        </pc:spChg>
        <pc:spChg chg="add mod">
          <ac:chgData name="Rebecca Salles" userId="66a2db3d815e233f" providerId="LiveId" clId="{A5C8FB99-14F4-4754-A254-8A7B8A2090EB}" dt="2023-01-22T17:59:24.863" v="1760" actId="20577"/>
          <ac:spMkLst>
            <pc:docMk/>
            <pc:sldMk cId="4233393971" sldId="257"/>
            <ac:spMk id="90" creationId="{6EBA3D89-B1B9-D3D8-B18B-FAB0C47DEBD3}"/>
          </ac:spMkLst>
        </pc:spChg>
        <pc:spChg chg="add mod">
          <ac:chgData name="Rebecca Salles" userId="66a2db3d815e233f" providerId="LiveId" clId="{A5C8FB99-14F4-4754-A254-8A7B8A2090EB}" dt="2022-12-15T20:17:28.397" v="1489" actId="403"/>
          <ac:spMkLst>
            <pc:docMk/>
            <pc:sldMk cId="4233393971" sldId="257"/>
            <ac:spMk id="91" creationId="{6FFF8E91-D195-2088-7680-C6F960DCF22C}"/>
          </ac:spMkLst>
        </pc:spChg>
        <pc:spChg chg="add del mod">
          <ac:chgData name="Rebecca Salles" userId="66a2db3d815e233f" providerId="LiveId" clId="{A5C8FB99-14F4-4754-A254-8A7B8A2090EB}" dt="2022-12-15T19:28:18.921" v="1286" actId="478"/>
          <ac:spMkLst>
            <pc:docMk/>
            <pc:sldMk cId="4233393971" sldId="257"/>
            <ac:spMk id="92" creationId="{F41F0C48-1F29-28DC-F09C-3C7B99C05EA5}"/>
          </ac:spMkLst>
        </pc:spChg>
        <pc:spChg chg="add mod ord">
          <ac:chgData name="Rebecca Salles" userId="66a2db3d815e233f" providerId="LiveId" clId="{A5C8FB99-14F4-4754-A254-8A7B8A2090EB}" dt="2023-01-22T17:50:43.314" v="1659" actId="171"/>
          <ac:spMkLst>
            <pc:docMk/>
            <pc:sldMk cId="4233393971" sldId="257"/>
            <ac:spMk id="93" creationId="{55523D1E-A342-B438-F5FF-DA3534D775E8}"/>
          </ac:spMkLst>
        </pc:spChg>
        <pc:spChg chg="add del mod">
          <ac:chgData name="Rebecca Salles" userId="66a2db3d815e233f" providerId="LiveId" clId="{A5C8FB99-14F4-4754-A254-8A7B8A2090EB}" dt="2022-12-15T19:28:48.565" v="1309" actId="478"/>
          <ac:spMkLst>
            <pc:docMk/>
            <pc:sldMk cId="4233393971" sldId="257"/>
            <ac:spMk id="97" creationId="{A46652F4-8175-3B3F-ACC8-B74FA602AC66}"/>
          </ac:spMkLst>
        </pc:spChg>
        <pc:spChg chg="add mod topLvl">
          <ac:chgData name="Rebecca Salles" userId="66a2db3d815e233f" providerId="LiveId" clId="{A5C8FB99-14F4-4754-A254-8A7B8A2090EB}" dt="2023-01-22T17:59:24.863" v="1760" actId="20577"/>
          <ac:spMkLst>
            <pc:docMk/>
            <pc:sldMk cId="4233393971" sldId="257"/>
            <ac:spMk id="98" creationId="{48542891-BE1F-CBDF-E21D-587824AF7D85}"/>
          </ac:spMkLst>
        </pc:spChg>
        <pc:spChg chg="add del mod">
          <ac:chgData name="Rebecca Salles" userId="66a2db3d815e233f" providerId="LiveId" clId="{A5C8FB99-14F4-4754-A254-8A7B8A2090EB}" dt="2022-12-15T19:31:45.511" v="1323" actId="478"/>
          <ac:spMkLst>
            <pc:docMk/>
            <pc:sldMk cId="4233393971" sldId="257"/>
            <ac:spMk id="100" creationId="{947E5EBB-B1D7-D9C8-D427-97EA350D89D9}"/>
          </ac:spMkLst>
        </pc:spChg>
        <pc:grpChg chg="add del mod">
          <ac:chgData name="Rebecca Salles" userId="66a2db3d815e233f" providerId="LiveId" clId="{A5C8FB99-14F4-4754-A254-8A7B8A2090EB}" dt="2022-12-15T20:03:21.504" v="1329" actId="165"/>
          <ac:grpSpMkLst>
            <pc:docMk/>
            <pc:sldMk cId="4233393971" sldId="257"/>
            <ac:grpSpMk id="2" creationId="{025C8217-75EA-F586-FC52-9E015F8A835B}"/>
          </ac:grpSpMkLst>
        </pc:grpChg>
        <pc:grpChg chg="add mod">
          <ac:chgData name="Rebecca Salles" userId="66a2db3d815e233f" providerId="LiveId" clId="{A5C8FB99-14F4-4754-A254-8A7B8A2090EB}" dt="2022-12-21T14:46:27.429" v="1575"/>
          <ac:grpSpMkLst>
            <pc:docMk/>
            <pc:sldMk cId="4233393971" sldId="257"/>
            <ac:grpSpMk id="2" creationId="{99181E9A-8EC6-D73C-8020-5DBA7CFEDE27}"/>
          </ac:grpSpMkLst>
        </pc:grpChg>
        <pc:grpChg chg="mod topLvl">
          <ac:chgData name="Rebecca Salles" userId="66a2db3d815e233f" providerId="LiveId" clId="{A5C8FB99-14F4-4754-A254-8A7B8A2090EB}" dt="2022-12-21T14:46:27.429" v="1575"/>
          <ac:grpSpMkLst>
            <pc:docMk/>
            <pc:sldMk cId="4233393971" sldId="257"/>
            <ac:grpSpMk id="3" creationId="{430BD6D7-370E-EFD2-7A80-9F638DC10F67}"/>
          </ac:grpSpMkLst>
        </pc:grpChg>
        <pc:grpChg chg="add del mod">
          <ac:chgData name="Rebecca Salles" userId="66a2db3d815e233f" providerId="LiveId" clId="{A5C8FB99-14F4-4754-A254-8A7B8A2090EB}" dt="2022-12-15T18:40:44.570" v="41" actId="165"/>
          <ac:grpSpMkLst>
            <pc:docMk/>
            <pc:sldMk cId="4233393971" sldId="257"/>
            <ac:grpSpMk id="7" creationId="{30FD4A13-ADD0-8FC3-C4AF-014A680782B4}"/>
          </ac:grpSpMkLst>
        </pc:grpChg>
        <pc:grpChg chg="add mod">
          <ac:chgData name="Rebecca Salles" userId="66a2db3d815e233f" providerId="LiveId" clId="{A5C8FB99-14F4-4754-A254-8A7B8A2090EB}" dt="2023-01-22T17:59:24.863" v="1760" actId="20577"/>
          <ac:grpSpMkLst>
            <pc:docMk/>
            <pc:sldMk cId="4233393971" sldId="257"/>
            <ac:grpSpMk id="12" creationId="{BBDC489A-4796-CCE4-482C-3DD0EB69637F}"/>
          </ac:grpSpMkLst>
        </pc:grpChg>
        <pc:grpChg chg="add del mod">
          <ac:chgData name="Rebecca Salles" userId="66a2db3d815e233f" providerId="LiveId" clId="{A5C8FB99-14F4-4754-A254-8A7B8A2090EB}" dt="2023-01-22T17:57:03.955" v="1757" actId="165"/>
          <ac:grpSpMkLst>
            <pc:docMk/>
            <pc:sldMk cId="4233393971" sldId="257"/>
            <ac:grpSpMk id="28" creationId="{6A5D2B63-86DF-E953-BFBE-7826695046DC}"/>
          </ac:grpSpMkLst>
        </pc:grpChg>
        <pc:grpChg chg="add del mod">
          <ac:chgData name="Rebecca Salles" userId="66a2db3d815e233f" providerId="LiveId" clId="{A5C8FB99-14F4-4754-A254-8A7B8A2090EB}" dt="2022-12-15T19:05:21.213" v="298" actId="478"/>
          <ac:grpSpMkLst>
            <pc:docMk/>
            <pc:sldMk cId="4233393971" sldId="257"/>
            <ac:grpSpMk id="35" creationId="{18A9812F-2E73-1F2D-2670-A43A33C3423E}"/>
          </ac:grpSpMkLst>
        </pc:grpChg>
        <pc:grpChg chg="add mod">
          <ac:chgData name="Rebecca Salles" userId="66a2db3d815e233f" providerId="LiveId" clId="{A5C8FB99-14F4-4754-A254-8A7B8A2090EB}" dt="2022-12-15T20:17:28.397" v="1489" actId="403"/>
          <ac:grpSpMkLst>
            <pc:docMk/>
            <pc:sldMk cId="4233393971" sldId="257"/>
            <ac:grpSpMk id="36" creationId="{0663BEC7-A345-33B9-32B4-F68DE345068A}"/>
          </ac:grpSpMkLst>
        </pc:grpChg>
        <pc:grpChg chg="add del mod">
          <ac:chgData name="Rebecca Salles" userId="66a2db3d815e233f" providerId="LiveId" clId="{A5C8FB99-14F4-4754-A254-8A7B8A2090EB}" dt="2022-12-15T19:16:39.096" v="912" actId="478"/>
          <ac:grpSpMkLst>
            <pc:docMk/>
            <pc:sldMk cId="4233393971" sldId="257"/>
            <ac:grpSpMk id="37" creationId="{B5563FB3-6530-EE4B-2C5E-85050C9FB822}"/>
          </ac:grpSpMkLst>
        </pc:grpChg>
        <pc:grpChg chg="add del mod">
          <ac:chgData name="Rebecca Salles" userId="66a2db3d815e233f" providerId="LiveId" clId="{A5C8FB99-14F4-4754-A254-8A7B8A2090EB}" dt="2022-12-15T19:16:55.976" v="914" actId="165"/>
          <ac:grpSpMkLst>
            <pc:docMk/>
            <pc:sldMk cId="4233393971" sldId="257"/>
            <ac:grpSpMk id="49" creationId="{AD92117E-C89D-714E-0F57-AEEC43B56286}"/>
          </ac:grpSpMkLst>
        </pc:grpChg>
        <pc:grpChg chg="add del mod">
          <ac:chgData name="Rebecca Salles" userId="66a2db3d815e233f" providerId="LiveId" clId="{A5C8FB99-14F4-4754-A254-8A7B8A2090EB}" dt="2022-12-15T19:16:39.973" v="913" actId="478"/>
          <ac:grpSpMkLst>
            <pc:docMk/>
            <pc:sldMk cId="4233393971" sldId="257"/>
            <ac:grpSpMk id="61" creationId="{047C93FC-BE34-434C-874B-CB63131A859C}"/>
          </ac:grpSpMkLst>
        </pc:grpChg>
        <pc:grpChg chg="add mod">
          <ac:chgData name="Rebecca Salles" userId="66a2db3d815e233f" providerId="LiveId" clId="{A5C8FB99-14F4-4754-A254-8A7B8A2090EB}" dt="2022-12-21T14:44:42.717" v="1566" actId="20577"/>
          <ac:grpSpMkLst>
            <pc:docMk/>
            <pc:sldMk cId="4233393971" sldId="257"/>
            <ac:grpSpMk id="78" creationId="{94D74AEF-4894-7553-7BDE-F75BCB81E788}"/>
          </ac:grpSpMkLst>
        </pc:grpChg>
        <pc:grpChg chg="add del mod">
          <ac:chgData name="Rebecca Salles" userId="66a2db3d815e233f" providerId="LiveId" clId="{A5C8FB99-14F4-4754-A254-8A7B8A2090EB}" dt="2022-12-15T19:17:31.845" v="929" actId="165"/>
          <ac:grpSpMkLst>
            <pc:docMk/>
            <pc:sldMk cId="4233393971" sldId="257"/>
            <ac:grpSpMk id="79" creationId="{65C05CB3-129E-5BA2-70A8-D7C7EA896428}"/>
          </ac:grpSpMkLst>
        </pc:grpChg>
        <pc:grpChg chg="add mod topLvl">
          <ac:chgData name="Rebecca Salles" userId="66a2db3d815e233f" providerId="LiveId" clId="{A5C8FB99-14F4-4754-A254-8A7B8A2090EB}" dt="2023-01-22T17:59:24.863" v="1760" actId="20577"/>
          <ac:grpSpMkLst>
            <pc:docMk/>
            <pc:sldMk cId="4233393971" sldId="257"/>
            <ac:grpSpMk id="94" creationId="{BF600822-C929-4D83-A13E-10943EA1BDF3}"/>
          </ac:grpSpMkLst>
        </pc:grpChg>
        <pc:grpChg chg="add mod">
          <ac:chgData name="Rebecca Salles" userId="66a2db3d815e233f" providerId="LiveId" clId="{A5C8FB99-14F4-4754-A254-8A7B8A2090EB}" dt="2022-12-15T20:17:28.397" v="1489" actId="403"/>
          <ac:grpSpMkLst>
            <pc:docMk/>
            <pc:sldMk cId="4233393971" sldId="257"/>
            <ac:grpSpMk id="95" creationId="{7B01BD1E-368A-FF3F-87A2-A612EAA96C7A}"/>
          </ac:grpSpMkLst>
        </pc:grpChg>
        <pc:grpChg chg="add mod">
          <ac:chgData name="Rebecca Salles" userId="66a2db3d815e233f" providerId="LiveId" clId="{A5C8FB99-14F4-4754-A254-8A7B8A2090EB}" dt="2022-12-21T14:44:42.717" v="1566" actId="20577"/>
          <ac:grpSpMkLst>
            <pc:docMk/>
            <pc:sldMk cId="4233393971" sldId="257"/>
            <ac:grpSpMk id="96" creationId="{B95B43B6-DA0F-602F-EB9D-5C8E751C7E48}"/>
          </ac:grpSpMkLst>
        </pc:grpChg>
        <pc:grpChg chg="add del mod topLvl">
          <ac:chgData name="Rebecca Salles" userId="66a2db3d815e233f" providerId="LiveId" clId="{A5C8FB99-14F4-4754-A254-8A7B8A2090EB}" dt="2023-01-22T17:57:09.796" v="1758" actId="165"/>
          <ac:grpSpMkLst>
            <pc:docMk/>
            <pc:sldMk cId="4233393971" sldId="257"/>
            <ac:grpSpMk id="99" creationId="{A22775EE-0F00-5FC0-5905-C100AA54D8BC}"/>
          </ac:grpSpMkLst>
        </pc:grpChg>
        <pc:picChg chg="add mod modCrop">
          <ac:chgData name="Rebecca Salles" userId="66a2db3d815e233f" providerId="LiveId" clId="{A5C8FB99-14F4-4754-A254-8A7B8A2090EB}" dt="2022-12-15T20:17:28.397" v="1489" actId="403"/>
          <ac:picMkLst>
            <pc:docMk/>
            <pc:sldMk cId="4233393971" sldId="257"/>
            <ac:picMk id="5" creationId="{F76AA9A7-B30A-959B-CC86-C42179B26926}"/>
          </ac:picMkLst>
        </pc:picChg>
        <pc:picChg chg="mod ord">
          <ac:chgData name="Rebecca Salles" userId="66a2db3d815e233f" providerId="LiveId" clId="{A5C8FB99-14F4-4754-A254-8A7B8A2090EB}" dt="2022-12-21T14:52:32.129" v="1608" actId="167"/>
          <ac:picMkLst>
            <pc:docMk/>
            <pc:sldMk cId="4233393971" sldId="257"/>
            <ac:picMk id="9" creationId="{445E1D7A-B0A2-39DC-38DE-792D577CD918}"/>
          </ac:picMkLst>
        </pc:picChg>
        <pc:picChg chg="add mod">
          <ac:chgData name="Rebecca Salles" userId="66a2db3d815e233f" providerId="LiveId" clId="{A5C8FB99-14F4-4754-A254-8A7B8A2090EB}" dt="2022-12-15T18:57:29.418" v="290" actId="164"/>
          <ac:picMkLst>
            <pc:docMk/>
            <pc:sldMk cId="4233393971" sldId="257"/>
            <ac:picMk id="33" creationId="{881D3612-D25F-F7A1-328F-B203B01432DA}"/>
          </ac:picMkLst>
        </pc:picChg>
        <pc:picChg chg="mod">
          <ac:chgData name="Rebecca Salles" userId="66a2db3d815e233f" providerId="LiveId" clId="{A5C8FB99-14F4-4754-A254-8A7B8A2090EB}" dt="2022-12-15T19:10:16.462" v="472"/>
          <ac:picMkLst>
            <pc:docMk/>
            <pc:sldMk cId="4233393971" sldId="257"/>
            <ac:picMk id="38" creationId="{F5D2702B-6646-B0AE-D8A0-AA32639604E6}"/>
          </ac:picMkLst>
        </pc:picChg>
        <pc:picChg chg="mod topLvl modCrop">
          <ac:chgData name="Rebecca Salles" userId="66a2db3d815e233f" providerId="LiveId" clId="{A5C8FB99-14F4-4754-A254-8A7B8A2090EB}" dt="2022-12-21T14:44:42.717" v="1566" actId="20577"/>
          <ac:picMkLst>
            <pc:docMk/>
            <pc:sldMk cId="4233393971" sldId="257"/>
            <ac:picMk id="50" creationId="{134D53CC-CFB3-BBBB-CFFD-9BD6C2B97C07}"/>
          </ac:picMkLst>
        </pc:picChg>
        <pc:picChg chg="mod">
          <ac:chgData name="Rebecca Salles" userId="66a2db3d815e233f" providerId="LiveId" clId="{A5C8FB99-14F4-4754-A254-8A7B8A2090EB}" dt="2022-12-15T19:10:22.218" v="476"/>
          <ac:picMkLst>
            <pc:docMk/>
            <pc:sldMk cId="4233393971" sldId="257"/>
            <ac:picMk id="62" creationId="{70AD9505-8F18-EDAA-D5C1-99D69834EB55}"/>
          </ac:picMkLst>
        </pc:picChg>
        <pc:picChg chg="mod ord topLvl modCrop">
          <ac:chgData name="Rebecca Salles" userId="66a2db3d815e233f" providerId="LiveId" clId="{A5C8FB99-14F4-4754-A254-8A7B8A2090EB}" dt="2023-01-22T17:59:24.863" v="1760" actId="20577"/>
          <ac:picMkLst>
            <pc:docMk/>
            <pc:sldMk cId="4233393971" sldId="257"/>
            <ac:picMk id="80" creationId="{809478A9-94EB-873E-46D7-39C4BFD22573}"/>
          </ac:picMkLst>
        </pc:picChg>
        <pc:cxnChg chg="mod">
          <ac:chgData name="Rebecca Salles" userId="66a2db3d815e233f" providerId="LiveId" clId="{A5C8FB99-14F4-4754-A254-8A7B8A2090EB}" dt="2022-12-21T14:46:27.429" v="1575"/>
          <ac:cxnSpMkLst>
            <pc:docMk/>
            <pc:sldMk cId="4233393971" sldId="257"/>
            <ac:cxnSpMk id="7" creationId="{4E06A316-29A1-E988-52B6-6CFB55F133FA}"/>
          </ac:cxnSpMkLst>
        </pc:cxnChg>
        <pc:cxnChg chg="mod">
          <ac:chgData name="Rebecca Salles" userId="66a2db3d815e233f" providerId="LiveId" clId="{A5C8FB99-14F4-4754-A254-8A7B8A2090EB}" dt="2022-12-21T14:46:27.429" v="1575"/>
          <ac:cxnSpMkLst>
            <pc:docMk/>
            <pc:sldMk cId="4233393971" sldId="257"/>
            <ac:cxnSpMk id="11" creationId="{9FD4FAC8-2FD6-CEA6-7800-5729AA47D69F}"/>
          </ac:cxnSpMkLst>
        </pc:cxnChg>
        <pc:cxnChg chg="del mod">
          <ac:chgData name="Rebecca Salles" userId="66a2db3d815e233f" providerId="LiveId" clId="{A5C8FB99-14F4-4754-A254-8A7B8A2090EB}" dt="2022-12-15T20:09:23.599" v="1395" actId="478"/>
          <ac:cxnSpMkLst>
            <pc:docMk/>
            <pc:sldMk cId="4233393971" sldId="257"/>
            <ac:cxnSpMk id="12" creationId="{5F8548CF-9928-309C-3631-3BC510330DDE}"/>
          </ac:cxnSpMkLst>
        </pc:cxnChg>
        <pc:cxnChg chg="add mod">
          <ac:chgData name="Rebecca Salles" userId="66a2db3d815e233f" providerId="LiveId" clId="{A5C8FB99-14F4-4754-A254-8A7B8A2090EB}" dt="2022-12-15T20:26:41.504" v="1500" actId="571"/>
          <ac:cxnSpMkLst>
            <pc:docMk/>
            <pc:sldMk cId="4233393971" sldId="257"/>
            <ac:cxnSpMk id="12" creationId="{CD448B38-B706-6A52-CE22-B5CA8D65E3A5}"/>
          </ac:cxnSpMkLst>
        </pc:cxnChg>
        <pc:cxnChg chg="del mod topLvl">
          <ac:chgData name="Rebecca Salles" userId="66a2db3d815e233f" providerId="LiveId" clId="{A5C8FB99-14F4-4754-A254-8A7B8A2090EB}" dt="2022-12-15T19:10:45.457" v="481" actId="478"/>
          <ac:cxnSpMkLst>
            <pc:docMk/>
            <pc:sldMk cId="4233393971" sldId="257"/>
            <ac:cxnSpMk id="13" creationId="{60C7721B-6D58-BF41-BB07-B70F697CC063}"/>
          </ac:cxnSpMkLst>
        </pc:cxnChg>
        <pc:cxnChg chg="mod">
          <ac:chgData name="Rebecca Salles" userId="66a2db3d815e233f" providerId="LiveId" clId="{A5C8FB99-14F4-4754-A254-8A7B8A2090EB}" dt="2022-12-21T14:46:27.429" v="1575"/>
          <ac:cxnSpMkLst>
            <pc:docMk/>
            <pc:sldMk cId="4233393971" sldId="257"/>
            <ac:cxnSpMk id="13" creationId="{80DD43F1-30B2-FC6F-591A-B302F93B9636}"/>
          </ac:cxnSpMkLst>
        </pc:cxnChg>
        <pc:cxnChg chg="mod">
          <ac:chgData name="Rebecca Salles" userId="66a2db3d815e233f" providerId="LiveId" clId="{A5C8FB99-14F4-4754-A254-8A7B8A2090EB}" dt="2022-12-21T14:46:27.429" v="1575"/>
          <ac:cxnSpMkLst>
            <pc:docMk/>
            <pc:sldMk cId="4233393971" sldId="257"/>
            <ac:cxnSpMk id="14" creationId="{39FA04C4-FE16-34DF-BF91-F64466EE6EFE}"/>
          </ac:cxnSpMkLst>
        </pc:cxnChg>
        <pc:cxnChg chg="mod topLvl">
          <ac:chgData name="Rebecca Salles" userId="66a2db3d815e233f" providerId="LiveId" clId="{A5C8FB99-14F4-4754-A254-8A7B8A2090EB}" dt="2022-12-15T20:17:28.397" v="1489" actId="403"/>
          <ac:cxnSpMkLst>
            <pc:docMk/>
            <pc:sldMk cId="4233393971" sldId="257"/>
            <ac:cxnSpMk id="15" creationId="{BB64C710-A85F-23CC-1556-DF9D43628C24}"/>
          </ac:cxnSpMkLst>
        </pc:cxnChg>
        <pc:cxnChg chg="del mod topLvl">
          <ac:chgData name="Rebecca Salles" userId="66a2db3d815e233f" providerId="LiveId" clId="{A5C8FB99-14F4-4754-A254-8A7B8A2090EB}" dt="2022-12-15T19:10:42.118" v="479" actId="478"/>
          <ac:cxnSpMkLst>
            <pc:docMk/>
            <pc:sldMk cId="4233393971" sldId="257"/>
            <ac:cxnSpMk id="17" creationId="{784FF6F1-4236-A962-4EFA-49166F17C33D}"/>
          </ac:cxnSpMkLst>
        </pc:cxnChg>
        <pc:cxnChg chg="del mod topLvl">
          <ac:chgData name="Rebecca Salles" userId="66a2db3d815e233f" providerId="LiveId" clId="{A5C8FB99-14F4-4754-A254-8A7B8A2090EB}" dt="2022-12-15T18:40:51.272" v="43" actId="478"/>
          <ac:cxnSpMkLst>
            <pc:docMk/>
            <pc:sldMk cId="4233393971" sldId="257"/>
            <ac:cxnSpMk id="19" creationId="{409667BE-02DD-8397-4245-2555362670E8}"/>
          </ac:cxnSpMkLst>
        </pc:cxnChg>
        <pc:cxnChg chg="del mod topLvl">
          <ac:chgData name="Rebecca Salles" userId="66a2db3d815e233f" providerId="LiveId" clId="{A5C8FB99-14F4-4754-A254-8A7B8A2090EB}" dt="2022-12-15T18:40:54.006" v="46" actId="478"/>
          <ac:cxnSpMkLst>
            <pc:docMk/>
            <pc:sldMk cId="4233393971" sldId="257"/>
            <ac:cxnSpMk id="21" creationId="{098AF493-F04D-5AB0-7586-82EB87BF7C43}"/>
          </ac:cxnSpMkLst>
        </pc:cxnChg>
        <pc:cxnChg chg="add mod topLvl">
          <ac:chgData name="Rebecca Salles" userId="66a2db3d815e233f" providerId="LiveId" clId="{A5C8FB99-14F4-4754-A254-8A7B8A2090EB}" dt="2023-01-22T17:59:24.863" v="1760" actId="20577"/>
          <ac:cxnSpMkLst>
            <pc:docMk/>
            <pc:sldMk cId="4233393971" sldId="257"/>
            <ac:cxnSpMk id="23" creationId="{1ECCA460-00C1-91ED-8B92-D6E6F628ED49}"/>
          </ac:cxnSpMkLst>
        </pc:cxnChg>
        <pc:cxnChg chg="del mod topLvl">
          <ac:chgData name="Rebecca Salles" userId="66a2db3d815e233f" providerId="LiveId" clId="{A5C8FB99-14F4-4754-A254-8A7B8A2090EB}" dt="2022-12-15T18:40:52.039" v="44" actId="478"/>
          <ac:cxnSpMkLst>
            <pc:docMk/>
            <pc:sldMk cId="4233393971" sldId="257"/>
            <ac:cxnSpMk id="23" creationId="{3D448F77-659B-1CD2-32B0-0DF20968E1EE}"/>
          </ac:cxnSpMkLst>
        </pc:cxnChg>
        <pc:cxnChg chg="del mod topLvl">
          <ac:chgData name="Rebecca Salles" userId="66a2db3d815e233f" providerId="LiveId" clId="{A5C8FB99-14F4-4754-A254-8A7B8A2090EB}" dt="2022-12-15T18:40:53.040" v="45" actId="478"/>
          <ac:cxnSpMkLst>
            <pc:docMk/>
            <pc:sldMk cId="4233393971" sldId="257"/>
            <ac:cxnSpMk id="24" creationId="{6FE88A84-F309-D9AE-6912-783541C67081}"/>
          </ac:cxnSpMkLst>
        </pc:cxnChg>
        <pc:cxnChg chg="mod topLvl">
          <ac:chgData name="Rebecca Salles" userId="66a2db3d815e233f" providerId="LiveId" clId="{A5C8FB99-14F4-4754-A254-8A7B8A2090EB}" dt="2022-12-15T20:17:28.397" v="1489" actId="403"/>
          <ac:cxnSpMkLst>
            <pc:docMk/>
            <pc:sldMk cId="4233393971" sldId="257"/>
            <ac:cxnSpMk id="25" creationId="{6863C53C-786F-58F8-27CF-7606AEC0A1A2}"/>
          </ac:cxnSpMkLst>
        </pc:cxnChg>
        <pc:cxnChg chg="mod topLvl">
          <ac:chgData name="Rebecca Salles" userId="66a2db3d815e233f" providerId="LiveId" clId="{A5C8FB99-14F4-4754-A254-8A7B8A2090EB}" dt="2022-12-15T20:17:28.397" v="1489" actId="403"/>
          <ac:cxnSpMkLst>
            <pc:docMk/>
            <pc:sldMk cId="4233393971" sldId="257"/>
            <ac:cxnSpMk id="26" creationId="{5E8627A9-B4B4-50E6-B183-1DE1E5365AAF}"/>
          </ac:cxnSpMkLst>
        </pc:cxnChg>
        <pc:cxnChg chg="add del mod">
          <ac:chgData name="Rebecca Salles" userId="66a2db3d815e233f" providerId="LiveId" clId="{A5C8FB99-14F4-4754-A254-8A7B8A2090EB}" dt="2022-12-15T18:57:17.965" v="287" actId="478"/>
          <ac:cxnSpMkLst>
            <pc:docMk/>
            <pc:sldMk cId="4233393971" sldId="257"/>
            <ac:cxnSpMk id="32" creationId="{FAFF49FE-A86E-9C57-3EE6-8D5E8F33D41A}"/>
          </ac:cxnSpMkLst>
        </pc:cxnChg>
        <pc:cxnChg chg="mod">
          <ac:chgData name="Rebecca Salles" userId="66a2db3d815e233f" providerId="LiveId" clId="{A5C8FB99-14F4-4754-A254-8A7B8A2090EB}" dt="2022-12-15T19:10:16.462" v="472"/>
          <ac:cxnSpMkLst>
            <pc:docMk/>
            <pc:sldMk cId="4233393971" sldId="257"/>
            <ac:cxnSpMk id="40" creationId="{37DEFFDD-63CE-874F-B6B9-4F3546E2DBEB}"/>
          </ac:cxnSpMkLst>
        </pc:cxnChg>
        <pc:cxnChg chg="mod">
          <ac:chgData name="Rebecca Salles" userId="66a2db3d815e233f" providerId="LiveId" clId="{A5C8FB99-14F4-4754-A254-8A7B8A2090EB}" dt="2022-12-15T19:10:16.462" v="472"/>
          <ac:cxnSpMkLst>
            <pc:docMk/>
            <pc:sldMk cId="4233393971" sldId="257"/>
            <ac:cxnSpMk id="41" creationId="{EBD0D098-EDB4-E098-45F1-77C03F5D6236}"/>
          </ac:cxnSpMkLst>
        </pc:cxnChg>
        <pc:cxnChg chg="mod">
          <ac:chgData name="Rebecca Salles" userId="66a2db3d815e233f" providerId="LiveId" clId="{A5C8FB99-14F4-4754-A254-8A7B8A2090EB}" dt="2022-12-15T19:10:16.462" v="472"/>
          <ac:cxnSpMkLst>
            <pc:docMk/>
            <pc:sldMk cId="4233393971" sldId="257"/>
            <ac:cxnSpMk id="42" creationId="{C900E88D-6460-F179-C23E-3567334C24B4}"/>
          </ac:cxnSpMkLst>
        </pc:cxnChg>
        <pc:cxnChg chg="mod">
          <ac:chgData name="Rebecca Salles" userId="66a2db3d815e233f" providerId="LiveId" clId="{A5C8FB99-14F4-4754-A254-8A7B8A2090EB}" dt="2022-12-15T19:10:16.462" v="472"/>
          <ac:cxnSpMkLst>
            <pc:docMk/>
            <pc:sldMk cId="4233393971" sldId="257"/>
            <ac:cxnSpMk id="43" creationId="{37B0B5E7-F248-2B36-D90E-7F70D76970D9}"/>
          </ac:cxnSpMkLst>
        </pc:cxnChg>
        <pc:cxnChg chg="mod">
          <ac:chgData name="Rebecca Salles" userId="66a2db3d815e233f" providerId="LiveId" clId="{A5C8FB99-14F4-4754-A254-8A7B8A2090EB}" dt="2022-12-15T19:10:16.462" v="472"/>
          <ac:cxnSpMkLst>
            <pc:docMk/>
            <pc:sldMk cId="4233393971" sldId="257"/>
            <ac:cxnSpMk id="44" creationId="{0BFD4C1C-052C-C0A4-893A-F21EC02AE7AF}"/>
          </ac:cxnSpMkLst>
        </pc:cxnChg>
        <pc:cxnChg chg="del mod">
          <ac:chgData name="Rebecca Salles" userId="66a2db3d815e233f" providerId="LiveId" clId="{A5C8FB99-14F4-4754-A254-8A7B8A2090EB}" dt="2022-12-15T19:11:02.537" v="484" actId="478"/>
          <ac:cxnSpMkLst>
            <pc:docMk/>
            <pc:sldMk cId="4233393971" sldId="257"/>
            <ac:cxnSpMk id="52" creationId="{AA77E0AC-921F-7C31-3E39-78C0E6B85366}"/>
          </ac:cxnSpMkLst>
        </pc:cxnChg>
        <pc:cxnChg chg="mod topLvl">
          <ac:chgData name="Rebecca Salles" userId="66a2db3d815e233f" providerId="LiveId" clId="{A5C8FB99-14F4-4754-A254-8A7B8A2090EB}" dt="2022-12-21T14:44:42.717" v="1566" actId="20577"/>
          <ac:cxnSpMkLst>
            <pc:docMk/>
            <pc:sldMk cId="4233393971" sldId="257"/>
            <ac:cxnSpMk id="53" creationId="{A9A72273-9E61-2AC9-CBD1-3D35A6606E27}"/>
          </ac:cxnSpMkLst>
        </pc:cxnChg>
        <pc:cxnChg chg="mod topLvl">
          <ac:chgData name="Rebecca Salles" userId="66a2db3d815e233f" providerId="LiveId" clId="{A5C8FB99-14F4-4754-A254-8A7B8A2090EB}" dt="2022-12-21T14:44:42.717" v="1566" actId="20577"/>
          <ac:cxnSpMkLst>
            <pc:docMk/>
            <pc:sldMk cId="4233393971" sldId="257"/>
            <ac:cxnSpMk id="54" creationId="{A6D49242-DBAF-3BEE-ADC2-06629C2FA00A}"/>
          </ac:cxnSpMkLst>
        </pc:cxnChg>
        <pc:cxnChg chg="mod topLvl">
          <ac:chgData name="Rebecca Salles" userId="66a2db3d815e233f" providerId="LiveId" clId="{A5C8FB99-14F4-4754-A254-8A7B8A2090EB}" dt="2022-12-21T14:44:42.717" v="1566" actId="20577"/>
          <ac:cxnSpMkLst>
            <pc:docMk/>
            <pc:sldMk cId="4233393971" sldId="257"/>
            <ac:cxnSpMk id="55" creationId="{AB8F86D7-35BC-0015-7667-7975E345E352}"/>
          </ac:cxnSpMkLst>
        </pc:cxnChg>
        <pc:cxnChg chg="mod topLvl">
          <ac:chgData name="Rebecca Salles" userId="66a2db3d815e233f" providerId="LiveId" clId="{A5C8FB99-14F4-4754-A254-8A7B8A2090EB}" dt="2022-12-21T14:44:42.717" v="1566" actId="20577"/>
          <ac:cxnSpMkLst>
            <pc:docMk/>
            <pc:sldMk cId="4233393971" sldId="257"/>
            <ac:cxnSpMk id="56" creationId="{81EF4A3D-F8E2-7DD6-77E1-982B2ED8EC43}"/>
          </ac:cxnSpMkLst>
        </pc:cxnChg>
        <pc:cxnChg chg="mod">
          <ac:chgData name="Rebecca Salles" userId="66a2db3d815e233f" providerId="LiveId" clId="{A5C8FB99-14F4-4754-A254-8A7B8A2090EB}" dt="2022-12-15T19:10:22.218" v="476"/>
          <ac:cxnSpMkLst>
            <pc:docMk/>
            <pc:sldMk cId="4233393971" sldId="257"/>
            <ac:cxnSpMk id="64" creationId="{64BAD268-4DCB-944A-6B25-9D0B0691439F}"/>
          </ac:cxnSpMkLst>
        </pc:cxnChg>
        <pc:cxnChg chg="mod">
          <ac:chgData name="Rebecca Salles" userId="66a2db3d815e233f" providerId="LiveId" clId="{A5C8FB99-14F4-4754-A254-8A7B8A2090EB}" dt="2022-12-15T19:10:22.218" v="476"/>
          <ac:cxnSpMkLst>
            <pc:docMk/>
            <pc:sldMk cId="4233393971" sldId="257"/>
            <ac:cxnSpMk id="65" creationId="{16B1605D-C155-E42B-DA4D-CBF80138DD80}"/>
          </ac:cxnSpMkLst>
        </pc:cxnChg>
        <pc:cxnChg chg="mod">
          <ac:chgData name="Rebecca Salles" userId="66a2db3d815e233f" providerId="LiveId" clId="{A5C8FB99-14F4-4754-A254-8A7B8A2090EB}" dt="2022-12-15T19:10:22.218" v="476"/>
          <ac:cxnSpMkLst>
            <pc:docMk/>
            <pc:sldMk cId="4233393971" sldId="257"/>
            <ac:cxnSpMk id="66" creationId="{2FD43652-44BF-290E-12C1-1D159E96EA53}"/>
          </ac:cxnSpMkLst>
        </pc:cxnChg>
        <pc:cxnChg chg="mod">
          <ac:chgData name="Rebecca Salles" userId="66a2db3d815e233f" providerId="LiveId" clId="{A5C8FB99-14F4-4754-A254-8A7B8A2090EB}" dt="2022-12-15T19:10:22.218" v="476"/>
          <ac:cxnSpMkLst>
            <pc:docMk/>
            <pc:sldMk cId="4233393971" sldId="257"/>
            <ac:cxnSpMk id="67" creationId="{7F1DDD89-9884-0E79-4B61-629DD0A5A1F2}"/>
          </ac:cxnSpMkLst>
        </pc:cxnChg>
        <pc:cxnChg chg="mod">
          <ac:chgData name="Rebecca Salles" userId="66a2db3d815e233f" providerId="LiveId" clId="{A5C8FB99-14F4-4754-A254-8A7B8A2090EB}" dt="2022-12-15T19:10:22.218" v="476"/>
          <ac:cxnSpMkLst>
            <pc:docMk/>
            <pc:sldMk cId="4233393971" sldId="257"/>
            <ac:cxnSpMk id="68" creationId="{54636429-4D25-A7A9-79B9-887226E322C5}"/>
          </ac:cxnSpMkLst>
        </pc:cxnChg>
        <pc:cxnChg chg="add mod">
          <ac:chgData name="Rebecca Salles" userId="66a2db3d815e233f" providerId="LiveId" clId="{A5C8FB99-14F4-4754-A254-8A7B8A2090EB}" dt="2023-01-22T17:59:24.863" v="1760" actId="20577"/>
          <ac:cxnSpMkLst>
            <pc:docMk/>
            <pc:sldMk cId="4233393971" sldId="257"/>
            <ac:cxnSpMk id="76" creationId="{B87B3023-551F-E333-7F7A-1F2B4B502264}"/>
          </ac:cxnSpMkLst>
        </pc:cxnChg>
        <pc:cxnChg chg="mod topLvl">
          <ac:chgData name="Rebecca Salles" userId="66a2db3d815e233f" providerId="LiveId" clId="{A5C8FB99-14F4-4754-A254-8A7B8A2090EB}" dt="2023-01-22T17:59:24.863" v="1760" actId="20577"/>
          <ac:cxnSpMkLst>
            <pc:docMk/>
            <pc:sldMk cId="4233393971" sldId="257"/>
            <ac:cxnSpMk id="82" creationId="{4F260ACA-B94B-DC4A-AE0B-87FF55D47DF9}"/>
          </ac:cxnSpMkLst>
        </pc:cxnChg>
        <pc:cxnChg chg="del mod topLvl">
          <ac:chgData name="Rebecca Salles" userId="66a2db3d815e233f" providerId="LiveId" clId="{A5C8FB99-14F4-4754-A254-8A7B8A2090EB}" dt="2022-12-15T20:05:49.199" v="1370" actId="478"/>
          <ac:cxnSpMkLst>
            <pc:docMk/>
            <pc:sldMk cId="4233393971" sldId="257"/>
            <ac:cxnSpMk id="83" creationId="{6732E4F8-0587-DC73-9341-3431AE9B4195}"/>
          </ac:cxnSpMkLst>
        </pc:cxnChg>
        <pc:cxnChg chg="mod topLvl">
          <ac:chgData name="Rebecca Salles" userId="66a2db3d815e233f" providerId="LiveId" clId="{A5C8FB99-14F4-4754-A254-8A7B8A2090EB}" dt="2023-01-22T17:59:24.863" v="1760" actId="20577"/>
          <ac:cxnSpMkLst>
            <pc:docMk/>
            <pc:sldMk cId="4233393971" sldId="257"/>
            <ac:cxnSpMk id="84" creationId="{E6D4E31F-0B28-192E-9B45-167E6272C81D}"/>
          </ac:cxnSpMkLst>
        </pc:cxnChg>
        <pc:cxnChg chg="mod topLvl">
          <ac:chgData name="Rebecca Salles" userId="66a2db3d815e233f" providerId="LiveId" clId="{A5C8FB99-14F4-4754-A254-8A7B8A2090EB}" dt="2023-01-22T17:59:24.863" v="1760" actId="20577"/>
          <ac:cxnSpMkLst>
            <pc:docMk/>
            <pc:sldMk cId="4233393971" sldId="257"/>
            <ac:cxnSpMk id="85" creationId="{EA90E0E8-3FEA-B605-B17B-40A540AD3F1C}"/>
          </ac:cxnSpMkLst>
        </pc:cxnChg>
      </pc:sldChg>
      <pc:sldChg chg="addSp delSp modSp add mod">
        <pc:chgData name="Rebecca Salles" userId="66a2db3d815e233f" providerId="LiveId" clId="{A5C8FB99-14F4-4754-A254-8A7B8A2090EB}" dt="2023-01-23T19:35:37.764" v="1784" actId="1076"/>
        <pc:sldMkLst>
          <pc:docMk/>
          <pc:sldMk cId="693442109" sldId="258"/>
        </pc:sldMkLst>
        <pc:spChg chg="mod">
          <ac:chgData name="Rebecca Salles" userId="66a2db3d815e233f" providerId="LiveId" clId="{A5C8FB99-14F4-4754-A254-8A7B8A2090EB}" dt="2023-01-23T19:31:43.814" v="1768"/>
          <ac:spMkLst>
            <pc:docMk/>
            <pc:sldMk cId="693442109" sldId="258"/>
            <ac:spMk id="28" creationId="{76FDFF75-8525-346E-DC28-BFD38F6BCB2B}"/>
          </ac:spMkLst>
        </pc:spChg>
        <pc:spChg chg="mod">
          <ac:chgData name="Rebecca Salles" userId="66a2db3d815e233f" providerId="LiveId" clId="{A5C8FB99-14F4-4754-A254-8A7B8A2090EB}" dt="2023-01-23T19:31:43.814" v="1768"/>
          <ac:spMkLst>
            <pc:docMk/>
            <pc:sldMk cId="693442109" sldId="258"/>
            <ac:spMk id="31" creationId="{498B2D36-E7C7-5681-B6BF-F0402E36CFEB}"/>
          </ac:spMkLst>
        </pc:spChg>
        <pc:spChg chg="mod">
          <ac:chgData name="Rebecca Salles" userId="66a2db3d815e233f" providerId="LiveId" clId="{A5C8FB99-14F4-4754-A254-8A7B8A2090EB}" dt="2023-01-23T19:31:43.814" v="1768"/>
          <ac:spMkLst>
            <pc:docMk/>
            <pc:sldMk cId="693442109" sldId="258"/>
            <ac:spMk id="37" creationId="{5BC7FA08-8E5D-50C0-A569-5FEC0B0A9F3B}"/>
          </ac:spMkLst>
        </pc:spChg>
        <pc:spChg chg="mod">
          <ac:chgData name="Rebecca Salles" userId="66a2db3d815e233f" providerId="LiveId" clId="{A5C8FB99-14F4-4754-A254-8A7B8A2090EB}" dt="2023-01-23T19:31:43.814" v="1768"/>
          <ac:spMkLst>
            <pc:docMk/>
            <pc:sldMk cId="693442109" sldId="258"/>
            <ac:spMk id="38" creationId="{15022231-2FE6-1152-E20B-4489CE956238}"/>
          </ac:spMkLst>
        </pc:spChg>
        <pc:spChg chg="mod">
          <ac:chgData name="Rebecca Salles" userId="66a2db3d815e233f" providerId="LiveId" clId="{A5C8FB99-14F4-4754-A254-8A7B8A2090EB}" dt="2023-01-23T19:31:43.814" v="1768"/>
          <ac:spMkLst>
            <pc:docMk/>
            <pc:sldMk cId="693442109" sldId="258"/>
            <ac:spMk id="39" creationId="{4DF71511-4456-2A2A-617E-BF8A3DA55B4B}"/>
          </ac:spMkLst>
        </pc:spChg>
        <pc:spChg chg="mod">
          <ac:chgData name="Rebecca Salles" userId="66a2db3d815e233f" providerId="LiveId" clId="{A5C8FB99-14F4-4754-A254-8A7B8A2090EB}" dt="2023-01-23T19:31:43.814" v="1768"/>
          <ac:spMkLst>
            <pc:docMk/>
            <pc:sldMk cId="693442109" sldId="258"/>
            <ac:spMk id="40" creationId="{DE0D8189-2429-0CBD-AC57-39AFDECA6839}"/>
          </ac:spMkLst>
        </pc:spChg>
        <pc:spChg chg="add mod">
          <ac:chgData name="Rebecca Salles" userId="66a2db3d815e233f" providerId="LiveId" clId="{A5C8FB99-14F4-4754-A254-8A7B8A2090EB}" dt="2023-01-23T19:35:34.017" v="1782" actId="164"/>
          <ac:spMkLst>
            <pc:docMk/>
            <pc:sldMk cId="693442109" sldId="258"/>
            <ac:spMk id="41" creationId="{92F2DEB5-AB64-507F-E13D-A7D93043865D}"/>
          </ac:spMkLst>
        </pc:spChg>
        <pc:spChg chg="add mod">
          <ac:chgData name="Rebecca Salles" userId="66a2db3d815e233f" providerId="LiveId" clId="{A5C8FB99-14F4-4754-A254-8A7B8A2090EB}" dt="2023-01-23T19:35:34.017" v="1782" actId="164"/>
          <ac:spMkLst>
            <pc:docMk/>
            <pc:sldMk cId="693442109" sldId="258"/>
            <ac:spMk id="42" creationId="{AA7C4E7D-B3F8-4A21-9728-C073D0D6C06C}"/>
          </ac:spMkLst>
        </pc:spChg>
        <pc:spChg chg="add mod">
          <ac:chgData name="Rebecca Salles" userId="66a2db3d815e233f" providerId="LiveId" clId="{A5C8FB99-14F4-4754-A254-8A7B8A2090EB}" dt="2023-01-23T19:35:34.017" v="1782" actId="164"/>
          <ac:spMkLst>
            <pc:docMk/>
            <pc:sldMk cId="693442109" sldId="258"/>
            <ac:spMk id="44" creationId="{C75701D1-A123-27B7-6DEA-C7642A628D20}"/>
          </ac:spMkLst>
        </pc:spChg>
        <pc:spChg chg="mod ord">
          <ac:chgData name="Rebecca Salles" userId="66a2db3d815e233f" providerId="LiveId" clId="{A5C8FB99-14F4-4754-A254-8A7B8A2090EB}" dt="2023-01-23T19:34:16.714" v="1773" actId="14100"/>
          <ac:spMkLst>
            <pc:docMk/>
            <pc:sldMk cId="693442109" sldId="258"/>
            <ac:spMk id="98" creationId="{48542891-BE1F-CBDF-E21D-587824AF7D85}"/>
          </ac:spMkLst>
        </pc:spChg>
        <pc:grpChg chg="del">
          <ac:chgData name="Rebecca Salles" userId="66a2db3d815e233f" providerId="LiveId" clId="{A5C8FB99-14F4-4754-A254-8A7B8A2090EB}" dt="2023-01-23T19:09:55.615" v="1764" actId="478"/>
          <ac:grpSpMkLst>
            <pc:docMk/>
            <pc:sldMk cId="693442109" sldId="258"/>
            <ac:grpSpMk id="2" creationId="{99181E9A-8EC6-D73C-8020-5DBA7CFEDE27}"/>
          </ac:grpSpMkLst>
        </pc:grpChg>
        <pc:grpChg chg="del mod">
          <ac:chgData name="Rebecca Salles" userId="66a2db3d815e233f" providerId="LiveId" clId="{A5C8FB99-14F4-4754-A254-8A7B8A2090EB}" dt="2023-01-23T19:35:35.687" v="1783" actId="478"/>
          <ac:grpSpMkLst>
            <pc:docMk/>
            <pc:sldMk cId="693442109" sldId="258"/>
            <ac:grpSpMk id="12" creationId="{BBDC489A-4796-CCE4-482C-3DD0EB69637F}"/>
          </ac:grpSpMkLst>
        </pc:grpChg>
        <pc:grpChg chg="add mod">
          <ac:chgData name="Rebecca Salles" userId="66a2db3d815e233f" providerId="LiveId" clId="{A5C8FB99-14F4-4754-A254-8A7B8A2090EB}" dt="2023-01-23T19:35:34.017" v="1782" actId="164"/>
          <ac:grpSpMkLst>
            <pc:docMk/>
            <pc:sldMk cId="693442109" sldId="258"/>
            <ac:grpSpMk id="17" creationId="{51A6D00F-D672-7FEB-2A22-1FF297D8B6ED}"/>
          </ac:grpSpMkLst>
        </pc:grpChg>
        <pc:grpChg chg="mod">
          <ac:chgData name="Rebecca Salles" userId="66a2db3d815e233f" providerId="LiveId" clId="{A5C8FB99-14F4-4754-A254-8A7B8A2090EB}" dt="2023-01-23T19:31:43.814" v="1768"/>
          <ac:grpSpMkLst>
            <pc:docMk/>
            <pc:sldMk cId="693442109" sldId="258"/>
            <ac:grpSpMk id="22" creationId="{55F02B9C-102A-EAD9-EBAB-E411E56A4F62}"/>
          </ac:grpSpMkLst>
        </pc:grpChg>
        <pc:grpChg chg="add mod">
          <ac:chgData name="Rebecca Salles" userId="66a2db3d815e233f" providerId="LiveId" clId="{A5C8FB99-14F4-4754-A254-8A7B8A2090EB}" dt="2023-01-23T19:35:37.764" v="1784" actId="1076"/>
          <ac:grpSpMkLst>
            <pc:docMk/>
            <pc:sldMk cId="693442109" sldId="258"/>
            <ac:grpSpMk id="45" creationId="{0797E49F-5D2D-6AC5-7E74-6C6A593DDB4F}"/>
          </ac:grpSpMkLst>
        </pc:grpChg>
        <pc:grpChg chg="del">
          <ac:chgData name="Rebecca Salles" userId="66a2db3d815e233f" providerId="LiveId" clId="{A5C8FB99-14F4-4754-A254-8A7B8A2090EB}" dt="2023-01-23T19:09:54.479" v="1762" actId="478"/>
          <ac:grpSpMkLst>
            <pc:docMk/>
            <pc:sldMk cId="693442109" sldId="258"/>
            <ac:grpSpMk id="95" creationId="{7B01BD1E-368A-FF3F-87A2-A612EAA96C7A}"/>
          </ac:grpSpMkLst>
        </pc:grpChg>
        <pc:grpChg chg="del">
          <ac:chgData name="Rebecca Salles" userId="66a2db3d815e233f" providerId="LiveId" clId="{A5C8FB99-14F4-4754-A254-8A7B8A2090EB}" dt="2023-01-23T19:09:55.144" v="1763" actId="478"/>
          <ac:grpSpMkLst>
            <pc:docMk/>
            <pc:sldMk cId="693442109" sldId="258"/>
            <ac:grpSpMk id="96" creationId="{B95B43B6-DA0F-602F-EB9D-5C8E751C7E48}"/>
          </ac:grpSpMkLst>
        </pc:grpChg>
        <pc:picChg chg="mod modCrop">
          <ac:chgData name="Rebecca Salles" userId="66a2db3d815e233f" providerId="LiveId" clId="{A5C8FB99-14F4-4754-A254-8A7B8A2090EB}" dt="2023-01-23T19:33:32.978" v="1770" actId="732"/>
          <ac:picMkLst>
            <pc:docMk/>
            <pc:sldMk cId="693442109" sldId="258"/>
            <ac:picMk id="29" creationId="{FECEF582-B410-8613-1E55-46944989624D}"/>
          </ac:picMkLst>
        </pc:picChg>
        <pc:picChg chg="mod modCrop">
          <ac:chgData name="Rebecca Salles" userId="66a2db3d815e233f" providerId="LiveId" clId="{A5C8FB99-14F4-4754-A254-8A7B8A2090EB}" dt="2023-01-23T19:31:29.249" v="1766" actId="732"/>
          <ac:picMkLst>
            <pc:docMk/>
            <pc:sldMk cId="693442109" sldId="258"/>
            <ac:picMk id="80" creationId="{809478A9-94EB-873E-46D7-39C4BFD22573}"/>
          </ac:picMkLst>
        </pc:picChg>
        <pc:cxnChg chg="mod">
          <ac:chgData name="Rebecca Salles" userId="66a2db3d815e233f" providerId="LiveId" clId="{A5C8FB99-14F4-4754-A254-8A7B8A2090EB}" dt="2023-01-23T19:31:43.814" v="1768"/>
          <ac:cxnSpMkLst>
            <pc:docMk/>
            <pc:sldMk cId="693442109" sldId="258"/>
            <ac:cxnSpMk id="32" creationId="{4AC8A37C-BEFB-1833-DCA4-90E257763012}"/>
          </ac:cxnSpMkLst>
        </pc:cxnChg>
        <pc:cxnChg chg="mod">
          <ac:chgData name="Rebecca Salles" userId="66a2db3d815e233f" providerId="LiveId" clId="{A5C8FB99-14F4-4754-A254-8A7B8A2090EB}" dt="2023-01-23T19:35:09.457" v="1777" actId="1035"/>
          <ac:cxnSpMkLst>
            <pc:docMk/>
            <pc:sldMk cId="693442109" sldId="258"/>
            <ac:cxnSpMk id="33" creationId="{AFAA64D7-4224-3692-8AA4-C7B6FF4A936C}"/>
          </ac:cxnSpMkLst>
        </pc:cxnChg>
        <pc:cxnChg chg="mod">
          <ac:chgData name="Rebecca Salles" userId="66a2db3d815e233f" providerId="LiveId" clId="{A5C8FB99-14F4-4754-A254-8A7B8A2090EB}" dt="2023-01-23T19:31:43.814" v="1768"/>
          <ac:cxnSpMkLst>
            <pc:docMk/>
            <pc:sldMk cId="693442109" sldId="258"/>
            <ac:cxnSpMk id="34" creationId="{B2EB48F1-86E0-20AF-CA22-A38087182B69}"/>
          </ac:cxnSpMkLst>
        </pc:cxnChg>
        <pc:cxnChg chg="mod">
          <ac:chgData name="Rebecca Salles" userId="66a2db3d815e233f" providerId="LiveId" clId="{A5C8FB99-14F4-4754-A254-8A7B8A2090EB}" dt="2023-01-23T19:31:43.814" v="1768"/>
          <ac:cxnSpMkLst>
            <pc:docMk/>
            <pc:sldMk cId="693442109" sldId="258"/>
            <ac:cxnSpMk id="35" creationId="{7C58AE22-1FFD-D8F3-CE95-A194E208A003}"/>
          </ac:cxnSpMkLst>
        </pc:cxnChg>
        <pc:cxnChg chg="add mod">
          <ac:chgData name="Rebecca Salles" userId="66a2db3d815e233f" providerId="LiveId" clId="{A5C8FB99-14F4-4754-A254-8A7B8A2090EB}" dt="2023-01-23T19:35:34.017" v="1782" actId="164"/>
          <ac:cxnSpMkLst>
            <pc:docMk/>
            <pc:sldMk cId="693442109" sldId="258"/>
            <ac:cxnSpMk id="43" creationId="{48376EC3-4F70-F3D1-8CD5-4D60B18F7D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3DB7-2A66-6C5A-5FA7-3B21090EB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D649D-3CF0-1156-C361-E5EFD8BB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86564-69FE-96FD-5817-D4F0AF47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CD5A-3A97-418D-9793-5B4769F5067B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DEB2-DE05-0192-10D1-8A2D29A1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1528-8EF8-F39C-2BA0-6885056C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2E73-32E9-4196-A563-D8FDF6142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37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7BD0-1D7D-AD52-D447-79E18D28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371F2-4482-B1D5-A74E-AB6CD305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83D9-B969-2587-F089-87E98870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CD5A-3A97-418D-9793-5B4769F5067B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B8EC-8398-60E7-6F77-AA9D68BA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DB8B-76DD-B09C-FD26-56B3B716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2E73-32E9-4196-A563-D8FDF6142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39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0861E-B731-AF01-AA2E-8372F480C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B8830-643D-8607-F12B-AB5AB844F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9DA1-34CD-6239-6047-EC32AD17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CD5A-3A97-418D-9793-5B4769F5067B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0327-8159-7559-55CC-FF9DCA98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43237-A329-5FAE-B063-DCAA916A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2E73-32E9-4196-A563-D8FDF6142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9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70AD-81CE-9310-FE8F-5C6FA4B0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2E7B-99D4-D930-80BB-D05F81EE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3E79-7B83-FF4D-926C-2E17DB02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CD5A-3A97-418D-9793-5B4769F5067B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BF4F-4EEE-D6F8-F9A1-A73923C9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8F2A9-66E3-9BC9-53BE-AD3A1F0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2E73-32E9-4196-A563-D8FDF6142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6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27F4-EFD5-37A2-0BBD-EBB865B8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E1310-1AFB-1442-E72E-03AD7D6C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0372-D3FA-C651-A47A-F3AA37D5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CD5A-3A97-418D-9793-5B4769F5067B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FB93-834A-E5D6-7658-F9301CC1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1EA7-3202-617B-FF56-7EFBEE70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2E73-32E9-4196-A563-D8FDF6142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53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7700-20C5-E081-6385-0D3240D5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6363-AC1B-18C8-9BDA-85E883194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B2DEF-5CE3-A611-CD79-41ECDED1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FF500-D508-DCC7-091A-8A7A7858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CD5A-3A97-418D-9793-5B4769F5067B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5F8FD-0CEF-B40B-6E9F-FE03AEAD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4085C-8878-C411-1854-5E91ADC1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2E73-32E9-4196-A563-D8FDF6142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3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A283-166B-8EB4-7A78-C4FCD937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55A7B-BD7B-6AD0-3097-3080DB9A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9B6EB-E168-E7AC-5622-C1D5162C4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685CB-E771-07B1-782E-A5B033672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FFF33-1E48-49C6-06C8-84949287B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7DF45-A8FB-9EA1-7CB0-EE019330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CD5A-3A97-418D-9793-5B4769F5067B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94121-6AD9-1941-C597-4800297F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CC8C3-0200-9A27-AA62-545100DE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2E73-32E9-4196-A563-D8FDF6142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2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1A38-5C95-9DFA-146B-F6E87E80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EACE1-C81B-A3B9-DF07-D8505405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CD5A-3A97-418D-9793-5B4769F5067B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5EDD4-EAD6-D206-BBEE-F35416BD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62250-346B-8BC6-29ED-67A9396A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2E73-32E9-4196-A563-D8FDF6142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59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05E86-98C8-E492-428E-6DD55B83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CD5A-3A97-418D-9793-5B4769F5067B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DB759-0CA8-A05B-727E-D3A0652F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0483D-1D2A-8DE1-AB77-831F31BA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2E73-32E9-4196-A563-D8FDF6142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8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20BB-D88B-689E-1418-7971FD6D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6472-3C9E-6053-8C46-4B7632EE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3A3BF-216A-9B39-78CB-D2EA7721F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C55FB-3CC8-5EFC-41A3-C63917F7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CD5A-3A97-418D-9793-5B4769F5067B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6F411-3D1F-3E8E-FB85-B6CE6450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F2393-1EAE-3403-0A6C-6424F172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2E73-32E9-4196-A563-D8FDF6142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83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A89E-9C5D-CB15-7A2A-198E4CF1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E9B2B-DB22-711F-354F-EA2276B5C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8DAF1-09B8-C6CE-A933-F95947B8A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EB6D9-A1F4-43EE-7525-1038948D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CD5A-3A97-418D-9793-5B4769F5067B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8EC68-6467-BBED-D8EB-C1EA706D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9F197-830E-516F-89CF-C916E57B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2E73-32E9-4196-A563-D8FDF6142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55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1380E-5287-A450-0085-839BA806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2EF4-5C2F-59D0-17E3-2CF1E0886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A05B-1B0B-41BC-9E34-B056FDF93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CD5A-3A97-418D-9793-5B4769F5067B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EB4D-3255-6B0F-E0AF-0EB53083B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86479-C265-2F2D-CC97-645BBC2E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E2E73-32E9-4196-A563-D8FDF6142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62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FAEA714-7CEB-AF69-1CCC-8CFE23C39D3A}"/>
              </a:ext>
            </a:extLst>
          </p:cNvPr>
          <p:cNvGrpSpPr/>
          <p:nvPr/>
        </p:nvGrpSpPr>
        <p:grpSpPr>
          <a:xfrm>
            <a:off x="851647" y="385482"/>
            <a:ext cx="4706471" cy="2429435"/>
            <a:chOff x="2743200" y="609600"/>
            <a:chExt cx="4706471" cy="24294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0E1123-0720-4C58-D6EA-D2F4EEB5D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79694" y="609600"/>
              <a:ext cx="0" cy="2429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2D5DE3-5547-B6AA-2A29-6891D7138C4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2608729"/>
              <a:ext cx="4706471" cy="89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A926C97-A499-659A-2A4C-A8CCBF772933}"/>
                </a:ext>
              </a:extLst>
            </p:cNvPr>
            <p:cNvSpPr/>
            <p:nvPr/>
          </p:nvSpPr>
          <p:spPr>
            <a:xfrm>
              <a:off x="3998259" y="1290918"/>
              <a:ext cx="3065929" cy="851647"/>
            </a:xfrm>
            <a:custGeom>
              <a:avLst/>
              <a:gdLst>
                <a:gd name="connsiteX0" fmla="*/ 0 w 3065929"/>
                <a:gd name="connsiteY0" fmla="*/ 851647 h 851647"/>
                <a:gd name="connsiteX1" fmla="*/ 125506 w 3065929"/>
                <a:gd name="connsiteY1" fmla="*/ 788894 h 851647"/>
                <a:gd name="connsiteX2" fmla="*/ 259976 w 3065929"/>
                <a:gd name="connsiteY2" fmla="*/ 636494 h 851647"/>
                <a:gd name="connsiteX3" fmla="*/ 376517 w 3065929"/>
                <a:gd name="connsiteY3" fmla="*/ 493058 h 851647"/>
                <a:gd name="connsiteX4" fmla="*/ 475129 w 3065929"/>
                <a:gd name="connsiteY4" fmla="*/ 412376 h 851647"/>
                <a:gd name="connsiteX5" fmla="*/ 564776 w 3065929"/>
                <a:gd name="connsiteY5" fmla="*/ 394447 h 851647"/>
                <a:gd name="connsiteX6" fmla="*/ 618565 w 3065929"/>
                <a:gd name="connsiteY6" fmla="*/ 376517 h 851647"/>
                <a:gd name="connsiteX7" fmla="*/ 770965 w 3065929"/>
                <a:gd name="connsiteY7" fmla="*/ 519953 h 851647"/>
                <a:gd name="connsiteX8" fmla="*/ 842682 w 3065929"/>
                <a:gd name="connsiteY8" fmla="*/ 627529 h 851647"/>
                <a:gd name="connsiteX9" fmla="*/ 896470 w 3065929"/>
                <a:gd name="connsiteY9" fmla="*/ 726141 h 851647"/>
                <a:gd name="connsiteX10" fmla="*/ 923365 w 3065929"/>
                <a:gd name="connsiteY10" fmla="*/ 762000 h 851647"/>
                <a:gd name="connsiteX11" fmla="*/ 950259 w 3065929"/>
                <a:gd name="connsiteY11" fmla="*/ 770964 h 851647"/>
                <a:gd name="connsiteX12" fmla="*/ 1237129 w 3065929"/>
                <a:gd name="connsiteY12" fmla="*/ 717176 h 851647"/>
                <a:gd name="connsiteX13" fmla="*/ 1398494 w 3065929"/>
                <a:gd name="connsiteY13" fmla="*/ 412376 h 851647"/>
                <a:gd name="connsiteX14" fmla="*/ 1568823 w 3065929"/>
                <a:gd name="connsiteY14" fmla="*/ 125506 h 851647"/>
                <a:gd name="connsiteX15" fmla="*/ 1613647 w 3065929"/>
                <a:gd name="connsiteY15" fmla="*/ 98611 h 851647"/>
                <a:gd name="connsiteX16" fmla="*/ 1748117 w 3065929"/>
                <a:gd name="connsiteY16" fmla="*/ 44823 h 851647"/>
                <a:gd name="connsiteX17" fmla="*/ 1819835 w 3065929"/>
                <a:gd name="connsiteY17" fmla="*/ 17929 h 851647"/>
                <a:gd name="connsiteX18" fmla="*/ 1999129 w 3065929"/>
                <a:gd name="connsiteY18" fmla="*/ 0 h 851647"/>
                <a:gd name="connsiteX19" fmla="*/ 2151529 w 3065929"/>
                <a:gd name="connsiteY19" fmla="*/ 62753 h 851647"/>
                <a:gd name="connsiteX20" fmla="*/ 2339788 w 3065929"/>
                <a:gd name="connsiteY20" fmla="*/ 197223 h 851647"/>
                <a:gd name="connsiteX21" fmla="*/ 2375647 w 3065929"/>
                <a:gd name="connsiteY21" fmla="*/ 259976 h 851647"/>
                <a:gd name="connsiteX22" fmla="*/ 2528047 w 3065929"/>
                <a:gd name="connsiteY22" fmla="*/ 519953 h 851647"/>
                <a:gd name="connsiteX23" fmla="*/ 2644588 w 3065929"/>
                <a:gd name="connsiteY23" fmla="*/ 591670 h 851647"/>
                <a:gd name="connsiteX24" fmla="*/ 2779059 w 3065929"/>
                <a:gd name="connsiteY24" fmla="*/ 627529 h 851647"/>
                <a:gd name="connsiteX25" fmla="*/ 3065929 w 3065929"/>
                <a:gd name="connsiteY25" fmla="*/ 627529 h 85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65929" h="851647">
                  <a:moveTo>
                    <a:pt x="0" y="851647"/>
                  </a:moveTo>
                  <a:cubicBezTo>
                    <a:pt x="41835" y="830729"/>
                    <a:pt x="89472" y="818715"/>
                    <a:pt x="125506" y="788894"/>
                  </a:cubicBezTo>
                  <a:cubicBezTo>
                    <a:pt x="177699" y="745700"/>
                    <a:pt x="217182" y="689015"/>
                    <a:pt x="259976" y="636494"/>
                  </a:cubicBezTo>
                  <a:cubicBezTo>
                    <a:pt x="343325" y="534201"/>
                    <a:pt x="292727" y="566990"/>
                    <a:pt x="376517" y="493058"/>
                  </a:cubicBezTo>
                  <a:cubicBezTo>
                    <a:pt x="408363" y="464958"/>
                    <a:pt x="433926" y="422677"/>
                    <a:pt x="475129" y="412376"/>
                  </a:cubicBezTo>
                  <a:cubicBezTo>
                    <a:pt x="528622" y="399002"/>
                    <a:pt x="498835" y="405436"/>
                    <a:pt x="564776" y="394447"/>
                  </a:cubicBezTo>
                  <a:cubicBezTo>
                    <a:pt x="582706" y="388470"/>
                    <a:pt x="600355" y="371459"/>
                    <a:pt x="618565" y="376517"/>
                  </a:cubicBezTo>
                  <a:cubicBezTo>
                    <a:pt x="734173" y="408630"/>
                    <a:pt x="719723" y="437177"/>
                    <a:pt x="770965" y="519953"/>
                  </a:cubicBezTo>
                  <a:cubicBezTo>
                    <a:pt x="793649" y="556597"/>
                    <a:pt x="822045" y="589695"/>
                    <a:pt x="842682" y="627529"/>
                  </a:cubicBezTo>
                  <a:cubicBezTo>
                    <a:pt x="860611" y="660400"/>
                    <a:pt x="877206" y="694034"/>
                    <a:pt x="896470" y="726141"/>
                  </a:cubicBezTo>
                  <a:cubicBezTo>
                    <a:pt x="904157" y="738953"/>
                    <a:pt x="911887" y="752435"/>
                    <a:pt x="923365" y="762000"/>
                  </a:cubicBezTo>
                  <a:cubicBezTo>
                    <a:pt x="930624" y="768049"/>
                    <a:pt x="941294" y="767976"/>
                    <a:pt x="950259" y="770964"/>
                  </a:cubicBezTo>
                  <a:cubicBezTo>
                    <a:pt x="1045882" y="753035"/>
                    <a:pt x="1150908" y="762246"/>
                    <a:pt x="1237129" y="717176"/>
                  </a:cubicBezTo>
                  <a:cubicBezTo>
                    <a:pt x="1335247" y="665887"/>
                    <a:pt x="1359121" y="497685"/>
                    <a:pt x="1398494" y="412376"/>
                  </a:cubicBezTo>
                  <a:cubicBezTo>
                    <a:pt x="1415911" y="374639"/>
                    <a:pt x="1515550" y="183218"/>
                    <a:pt x="1568823" y="125506"/>
                  </a:cubicBezTo>
                  <a:cubicBezTo>
                    <a:pt x="1580642" y="112702"/>
                    <a:pt x="1597757" y="105761"/>
                    <a:pt x="1613647" y="98611"/>
                  </a:cubicBezTo>
                  <a:cubicBezTo>
                    <a:pt x="1657671" y="78800"/>
                    <a:pt x="1703160" y="62415"/>
                    <a:pt x="1748117" y="44823"/>
                  </a:cubicBezTo>
                  <a:cubicBezTo>
                    <a:pt x="1771893" y="35519"/>
                    <a:pt x="1794408" y="20241"/>
                    <a:pt x="1819835" y="17929"/>
                  </a:cubicBezTo>
                  <a:cubicBezTo>
                    <a:pt x="1945395" y="6514"/>
                    <a:pt x="1885643" y="12609"/>
                    <a:pt x="1999129" y="0"/>
                  </a:cubicBezTo>
                  <a:cubicBezTo>
                    <a:pt x="2049929" y="20918"/>
                    <a:pt x="2103984" y="35227"/>
                    <a:pt x="2151529" y="62753"/>
                  </a:cubicBezTo>
                  <a:cubicBezTo>
                    <a:pt x="2218268" y="101391"/>
                    <a:pt x="2339788" y="197223"/>
                    <a:pt x="2339788" y="197223"/>
                  </a:cubicBezTo>
                  <a:cubicBezTo>
                    <a:pt x="2351741" y="218141"/>
                    <a:pt x="2364225" y="238764"/>
                    <a:pt x="2375647" y="259976"/>
                  </a:cubicBezTo>
                  <a:cubicBezTo>
                    <a:pt x="2422485" y="346962"/>
                    <a:pt x="2462496" y="443477"/>
                    <a:pt x="2528047" y="519953"/>
                  </a:cubicBezTo>
                  <a:cubicBezTo>
                    <a:pt x="2555255" y="551695"/>
                    <a:pt x="2609517" y="576327"/>
                    <a:pt x="2644588" y="591670"/>
                  </a:cubicBezTo>
                  <a:cubicBezTo>
                    <a:pt x="2691932" y="612383"/>
                    <a:pt x="2727577" y="626209"/>
                    <a:pt x="2779059" y="627529"/>
                  </a:cubicBezTo>
                  <a:cubicBezTo>
                    <a:pt x="2874651" y="629980"/>
                    <a:pt x="2970306" y="627529"/>
                    <a:pt x="3065929" y="6275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AD8E236-A042-6281-4683-7FDB2EA8AF32}"/>
                </a:ext>
              </a:extLst>
            </p:cNvPr>
            <p:cNvSpPr/>
            <p:nvPr/>
          </p:nvSpPr>
          <p:spPr>
            <a:xfrm>
              <a:off x="5853588" y="1183233"/>
              <a:ext cx="233447" cy="242155"/>
            </a:xfrm>
            <a:custGeom>
              <a:avLst/>
              <a:gdLst>
                <a:gd name="connsiteX0" fmla="*/ 116906 w 233447"/>
                <a:gd name="connsiteY0" fmla="*/ 108 h 242155"/>
                <a:gd name="connsiteX1" fmla="*/ 72083 w 233447"/>
                <a:gd name="connsiteY1" fmla="*/ 18038 h 242155"/>
                <a:gd name="connsiteX2" fmla="*/ 36224 w 233447"/>
                <a:gd name="connsiteY2" fmla="*/ 27002 h 242155"/>
                <a:gd name="connsiteX3" fmla="*/ 18294 w 233447"/>
                <a:gd name="connsiteY3" fmla="*/ 53896 h 242155"/>
                <a:gd name="connsiteX4" fmla="*/ 9330 w 233447"/>
                <a:gd name="connsiteY4" fmla="*/ 89755 h 242155"/>
                <a:gd name="connsiteX5" fmla="*/ 365 w 233447"/>
                <a:gd name="connsiteY5" fmla="*/ 116649 h 242155"/>
                <a:gd name="connsiteX6" fmla="*/ 9330 w 233447"/>
                <a:gd name="connsiteY6" fmla="*/ 224226 h 242155"/>
                <a:gd name="connsiteX7" fmla="*/ 45188 w 233447"/>
                <a:gd name="connsiteY7" fmla="*/ 242155 h 242155"/>
                <a:gd name="connsiteX8" fmla="*/ 206553 w 233447"/>
                <a:gd name="connsiteY8" fmla="*/ 179402 h 242155"/>
                <a:gd name="connsiteX9" fmla="*/ 233447 w 233447"/>
                <a:gd name="connsiteY9" fmla="*/ 125614 h 242155"/>
                <a:gd name="connsiteX10" fmla="*/ 224483 w 233447"/>
                <a:gd name="connsiteY10" fmla="*/ 44932 h 242155"/>
                <a:gd name="connsiteX11" fmla="*/ 170694 w 233447"/>
                <a:gd name="connsiteY11" fmla="*/ 27002 h 242155"/>
                <a:gd name="connsiteX12" fmla="*/ 116906 w 233447"/>
                <a:gd name="connsiteY12" fmla="*/ 108 h 24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447" h="242155">
                  <a:moveTo>
                    <a:pt x="116906" y="108"/>
                  </a:moveTo>
                  <a:cubicBezTo>
                    <a:pt x="100471" y="-1386"/>
                    <a:pt x="87349" y="12949"/>
                    <a:pt x="72083" y="18038"/>
                  </a:cubicBezTo>
                  <a:cubicBezTo>
                    <a:pt x="60394" y="21934"/>
                    <a:pt x="46476" y="20168"/>
                    <a:pt x="36224" y="27002"/>
                  </a:cubicBezTo>
                  <a:cubicBezTo>
                    <a:pt x="27259" y="32978"/>
                    <a:pt x="24271" y="44931"/>
                    <a:pt x="18294" y="53896"/>
                  </a:cubicBezTo>
                  <a:cubicBezTo>
                    <a:pt x="15306" y="65849"/>
                    <a:pt x="12715" y="77908"/>
                    <a:pt x="9330" y="89755"/>
                  </a:cubicBezTo>
                  <a:cubicBezTo>
                    <a:pt x="6734" y="98841"/>
                    <a:pt x="365" y="107199"/>
                    <a:pt x="365" y="116649"/>
                  </a:cubicBezTo>
                  <a:cubicBezTo>
                    <a:pt x="365" y="152632"/>
                    <a:pt x="-2772" y="190339"/>
                    <a:pt x="9330" y="224226"/>
                  </a:cubicBezTo>
                  <a:cubicBezTo>
                    <a:pt x="13825" y="236811"/>
                    <a:pt x="33235" y="236179"/>
                    <a:pt x="45188" y="242155"/>
                  </a:cubicBezTo>
                  <a:cubicBezTo>
                    <a:pt x="103353" y="226644"/>
                    <a:pt x="171058" y="232645"/>
                    <a:pt x="206553" y="179402"/>
                  </a:cubicBezTo>
                  <a:cubicBezTo>
                    <a:pt x="217672" y="162723"/>
                    <a:pt x="224482" y="143543"/>
                    <a:pt x="233447" y="125614"/>
                  </a:cubicBezTo>
                  <a:cubicBezTo>
                    <a:pt x="230459" y="98720"/>
                    <a:pt x="239011" y="67761"/>
                    <a:pt x="224483" y="44932"/>
                  </a:cubicBezTo>
                  <a:cubicBezTo>
                    <a:pt x="214336" y="28987"/>
                    <a:pt x="188624" y="32978"/>
                    <a:pt x="170694" y="27002"/>
                  </a:cubicBezTo>
                  <a:cubicBezTo>
                    <a:pt x="123959" y="11424"/>
                    <a:pt x="133341" y="1602"/>
                    <a:pt x="116906" y="108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6294831-8C0B-F4B8-E20B-D20D6D1FE7AB}"/>
                </a:ext>
              </a:extLst>
            </p:cNvPr>
            <p:cNvSpPr/>
            <p:nvPr/>
          </p:nvSpPr>
          <p:spPr>
            <a:xfrm>
              <a:off x="5477071" y="1407461"/>
              <a:ext cx="116541" cy="1255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BF0A6A-8A2C-5D17-FF3F-676C9CF8AB8D}"/>
                </a:ext>
              </a:extLst>
            </p:cNvPr>
            <p:cNvSpPr/>
            <p:nvPr/>
          </p:nvSpPr>
          <p:spPr>
            <a:xfrm>
              <a:off x="6265599" y="1416424"/>
              <a:ext cx="116541" cy="12550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E7430-3CE1-0765-D311-3E37D63E08FA}"/>
              </a:ext>
            </a:extLst>
          </p:cNvPr>
          <p:cNvGrpSpPr/>
          <p:nvPr/>
        </p:nvGrpSpPr>
        <p:grpSpPr>
          <a:xfrm>
            <a:off x="6899478" y="-60513"/>
            <a:ext cx="5419164" cy="2935943"/>
            <a:chOff x="869576" y="2662517"/>
            <a:chExt cx="5419164" cy="29359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CC828A2-10AD-E17F-CD55-7FBC33F2C305}"/>
                </a:ext>
              </a:extLst>
            </p:cNvPr>
            <p:cNvGrpSpPr/>
            <p:nvPr/>
          </p:nvGrpSpPr>
          <p:grpSpPr>
            <a:xfrm>
              <a:off x="869576" y="3169025"/>
              <a:ext cx="4706471" cy="2429435"/>
              <a:chOff x="2743200" y="609600"/>
              <a:chExt cx="4706471" cy="242943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46CCC3E-F002-1FD0-CBBF-C1A1FF629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9694" y="609600"/>
                <a:ext cx="0" cy="24294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192F087-CB6A-7D7F-BAD9-E3F146397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608729"/>
                <a:ext cx="4706471" cy="89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CF1564-D64C-73BF-66D6-2769F2C9AAA7}"/>
                  </a:ext>
                </a:extLst>
              </p:cNvPr>
              <p:cNvSpPr/>
              <p:nvPr/>
            </p:nvSpPr>
            <p:spPr>
              <a:xfrm>
                <a:off x="3998259" y="1290918"/>
                <a:ext cx="3065929" cy="851647"/>
              </a:xfrm>
              <a:custGeom>
                <a:avLst/>
                <a:gdLst>
                  <a:gd name="connsiteX0" fmla="*/ 0 w 3065929"/>
                  <a:gd name="connsiteY0" fmla="*/ 851647 h 851647"/>
                  <a:gd name="connsiteX1" fmla="*/ 125506 w 3065929"/>
                  <a:gd name="connsiteY1" fmla="*/ 788894 h 851647"/>
                  <a:gd name="connsiteX2" fmla="*/ 259976 w 3065929"/>
                  <a:gd name="connsiteY2" fmla="*/ 636494 h 851647"/>
                  <a:gd name="connsiteX3" fmla="*/ 376517 w 3065929"/>
                  <a:gd name="connsiteY3" fmla="*/ 493058 h 851647"/>
                  <a:gd name="connsiteX4" fmla="*/ 475129 w 3065929"/>
                  <a:gd name="connsiteY4" fmla="*/ 412376 h 851647"/>
                  <a:gd name="connsiteX5" fmla="*/ 564776 w 3065929"/>
                  <a:gd name="connsiteY5" fmla="*/ 394447 h 851647"/>
                  <a:gd name="connsiteX6" fmla="*/ 618565 w 3065929"/>
                  <a:gd name="connsiteY6" fmla="*/ 376517 h 851647"/>
                  <a:gd name="connsiteX7" fmla="*/ 770965 w 3065929"/>
                  <a:gd name="connsiteY7" fmla="*/ 519953 h 851647"/>
                  <a:gd name="connsiteX8" fmla="*/ 842682 w 3065929"/>
                  <a:gd name="connsiteY8" fmla="*/ 627529 h 851647"/>
                  <a:gd name="connsiteX9" fmla="*/ 896470 w 3065929"/>
                  <a:gd name="connsiteY9" fmla="*/ 726141 h 851647"/>
                  <a:gd name="connsiteX10" fmla="*/ 923365 w 3065929"/>
                  <a:gd name="connsiteY10" fmla="*/ 762000 h 851647"/>
                  <a:gd name="connsiteX11" fmla="*/ 950259 w 3065929"/>
                  <a:gd name="connsiteY11" fmla="*/ 770964 h 851647"/>
                  <a:gd name="connsiteX12" fmla="*/ 1237129 w 3065929"/>
                  <a:gd name="connsiteY12" fmla="*/ 717176 h 851647"/>
                  <a:gd name="connsiteX13" fmla="*/ 1398494 w 3065929"/>
                  <a:gd name="connsiteY13" fmla="*/ 412376 h 851647"/>
                  <a:gd name="connsiteX14" fmla="*/ 1568823 w 3065929"/>
                  <a:gd name="connsiteY14" fmla="*/ 125506 h 851647"/>
                  <a:gd name="connsiteX15" fmla="*/ 1613647 w 3065929"/>
                  <a:gd name="connsiteY15" fmla="*/ 98611 h 851647"/>
                  <a:gd name="connsiteX16" fmla="*/ 1748117 w 3065929"/>
                  <a:gd name="connsiteY16" fmla="*/ 44823 h 851647"/>
                  <a:gd name="connsiteX17" fmla="*/ 1819835 w 3065929"/>
                  <a:gd name="connsiteY17" fmla="*/ 17929 h 851647"/>
                  <a:gd name="connsiteX18" fmla="*/ 1999129 w 3065929"/>
                  <a:gd name="connsiteY18" fmla="*/ 0 h 851647"/>
                  <a:gd name="connsiteX19" fmla="*/ 2151529 w 3065929"/>
                  <a:gd name="connsiteY19" fmla="*/ 62753 h 851647"/>
                  <a:gd name="connsiteX20" fmla="*/ 2339788 w 3065929"/>
                  <a:gd name="connsiteY20" fmla="*/ 197223 h 851647"/>
                  <a:gd name="connsiteX21" fmla="*/ 2375647 w 3065929"/>
                  <a:gd name="connsiteY21" fmla="*/ 259976 h 851647"/>
                  <a:gd name="connsiteX22" fmla="*/ 2528047 w 3065929"/>
                  <a:gd name="connsiteY22" fmla="*/ 519953 h 851647"/>
                  <a:gd name="connsiteX23" fmla="*/ 2644588 w 3065929"/>
                  <a:gd name="connsiteY23" fmla="*/ 591670 h 851647"/>
                  <a:gd name="connsiteX24" fmla="*/ 2779059 w 3065929"/>
                  <a:gd name="connsiteY24" fmla="*/ 627529 h 851647"/>
                  <a:gd name="connsiteX25" fmla="*/ 3065929 w 3065929"/>
                  <a:gd name="connsiteY25" fmla="*/ 627529 h 851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65929" h="851647">
                    <a:moveTo>
                      <a:pt x="0" y="851647"/>
                    </a:moveTo>
                    <a:cubicBezTo>
                      <a:pt x="41835" y="830729"/>
                      <a:pt x="89472" y="818715"/>
                      <a:pt x="125506" y="788894"/>
                    </a:cubicBezTo>
                    <a:cubicBezTo>
                      <a:pt x="177699" y="745700"/>
                      <a:pt x="217182" y="689015"/>
                      <a:pt x="259976" y="636494"/>
                    </a:cubicBezTo>
                    <a:cubicBezTo>
                      <a:pt x="343325" y="534201"/>
                      <a:pt x="292727" y="566990"/>
                      <a:pt x="376517" y="493058"/>
                    </a:cubicBezTo>
                    <a:cubicBezTo>
                      <a:pt x="408363" y="464958"/>
                      <a:pt x="433926" y="422677"/>
                      <a:pt x="475129" y="412376"/>
                    </a:cubicBezTo>
                    <a:cubicBezTo>
                      <a:pt x="528622" y="399002"/>
                      <a:pt x="498835" y="405436"/>
                      <a:pt x="564776" y="394447"/>
                    </a:cubicBezTo>
                    <a:cubicBezTo>
                      <a:pt x="582706" y="388470"/>
                      <a:pt x="600355" y="371459"/>
                      <a:pt x="618565" y="376517"/>
                    </a:cubicBezTo>
                    <a:cubicBezTo>
                      <a:pt x="734173" y="408630"/>
                      <a:pt x="719723" y="437177"/>
                      <a:pt x="770965" y="519953"/>
                    </a:cubicBezTo>
                    <a:cubicBezTo>
                      <a:pt x="793649" y="556597"/>
                      <a:pt x="822045" y="589695"/>
                      <a:pt x="842682" y="627529"/>
                    </a:cubicBezTo>
                    <a:cubicBezTo>
                      <a:pt x="860611" y="660400"/>
                      <a:pt x="877206" y="694034"/>
                      <a:pt x="896470" y="726141"/>
                    </a:cubicBezTo>
                    <a:cubicBezTo>
                      <a:pt x="904157" y="738953"/>
                      <a:pt x="911887" y="752435"/>
                      <a:pt x="923365" y="762000"/>
                    </a:cubicBezTo>
                    <a:cubicBezTo>
                      <a:pt x="930624" y="768049"/>
                      <a:pt x="941294" y="767976"/>
                      <a:pt x="950259" y="770964"/>
                    </a:cubicBezTo>
                    <a:cubicBezTo>
                      <a:pt x="1045882" y="753035"/>
                      <a:pt x="1150908" y="762246"/>
                      <a:pt x="1237129" y="717176"/>
                    </a:cubicBezTo>
                    <a:cubicBezTo>
                      <a:pt x="1335247" y="665887"/>
                      <a:pt x="1359121" y="497685"/>
                      <a:pt x="1398494" y="412376"/>
                    </a:cubicBezTo>
                    <a:cubicBezTo>
                      <a:pt x="1415911" y="374639"/>
                      <a:pt x="1515550" y="183218"/>
                      <a:pt x="1568823" y="125506"/>
                    </a:cubicBezTo>
                    <a:cubicBezTo>
                      <a:pt x="1580642" y="112702"/>
                      <a:pt x="1597757" y="105761"/>
                      <a:pt x="1613647" y="98611"/>
                    </a:cubicBezTo>
                    <a:cubicBezTo>
                      <a:pt x="1657671" y="78800"/>
                      <a:pt x="1703160" y="62415"/>
                      <a:pt x="1748117" y="44823"/>
                    </a:cubicBezTo>
                    <a:cubicBezTo>
                      <a:pt x="1771893" y="35519"/>
                      <a:pt x="1794408" y="20241"/>
                      <a:pt x="1819835" y="17929"/>
                    </a:cubicBezTo>
                    <a:cubicBezTo>
                      <a:pt x="1945395" y="6514"/>
                      <a:pt x="1885643" y="12609"/>
                      <a:pt x="1999129" y="0"/>
                    </a:cubicBezTo>
                    <a:cubicBezTo>
                      <a:pt x="2049929" y="20918"/>
                      <a:pt x="2103984" y="35227"/>
                      <a:pt x="2151529" y="62753"/>
                    </a:cubicBezTo>
                    <a:cubicBezTo>
                      <a:pt x="2218268" y="101391"/>
                      <a:pt x="2339788" y="197223"/>
                      <a:pt x="2339788" y="197223"/>
                    </a:cubicBezTo>
                    <a:cubicBezTo>
                      <a:pt x="2351741" y="218141"/>
                      <a:pt x="2364225" y="238764"/>
                      <a:pt x="2375647" y="259976"/>
                    </a:cubicBezTo>
                    <a:cubicBezTo>
                      <a:pt x="2422485" y="346962"/>
                      <a:pt x="2462496" y="443477"/>
                      <a:pt x="2528047" y="519953"/>
                    </a:cubicBezTo>
                    <a:cubicBezTo>
                      <a:pt x="2555255" y="551695"/>
                      <a:pt x="2609517" y="576327"/>
                      <a:pt x="2644588" y="591670"/>
                    </a:cubicBezTo>
                    <a:cubicBezTo>
                      <a:pt x="2691932" y="612383"/>
                      <a:pt x="2727577" y="626209"/>
                      <a:pt x="2779059" y="627529"/>
                    </a:cubicBezTo>
                    <a:cubicBezTo>
                      <a:pt x="2874651" y="629980"/>
                      <a:pt x="2970306" y="627529"/>
                      <a:pt x="3065929" y="6275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6667796-4FE6-C438-D601-C5207893EDFB}"/>
                  </a:ext>
                </a:extLst>
              </p:cNvPr>
              <p:cNvSpPr/>
              <p:nvPr/>
            </p:nvSpPr>
            <p:spPr>
              <a:xfrm>
                <a:off x="5853588" y="1183233"/>
                <a:ext cx="233447" cy="242155"/>
              </a:xfrm>
              <a:custGeom>
                <a:avLst/>
                <a:gdLst>
                  <a:gd name="connsiteX0" fmla="*/ 116906 w 233447"/>
                  <a:gd name="connsiteY0" fmla="*/ 108 h 242155"/>
                  <a:gd name="connsiteX1" fmla="*/ 72083 w 233447"/>
                  <a:gd name="connsiteY1" fmla="*/ 18038 h 242155"/>
                  <a:gd name="connsiteX2" fmla="*/ 36224 w 233447"/>
                  <a:gd name="connsiteY2" fmla="*/ 27002 h 242155"/>
                  <a:gd name="connsiteX3" fmla="*/ 18294 w 233447"/>
                  <a:gd name="connsiteY3" fmla="*/ 53896 h 242155"/>
                  <a:gd name="connsiteX4" fmla="*/ 9330 w 233447"/>
                  <a:gd name="connsiteY4" fmla="*/ 89755 h 242155"/>
                  <a:gd name="connsiteX5" fmla="*/ 365 w 233447"/>
                  <a:gd name="connsiteY5" fmla="*/ 116649 h 242155"/>
                  <a:gd name="connsiteX6" fmla="*/ 9330 w 233447"/>
                  <a:gd name="connsiteY6" fmla="*/ 224226 h 242155"/>
                  <a:gd name="connsiteX7" fmla="*/ 45188 w 233447"/>
                  <a:gd name="connsiteY7" fmla="*/ 242155 h 242155"/>
                  <a:gd name="connsiteX8" fmla="*/ 206553 w 233447"/>
                  <a:gd name="connsiteY8" fmla="*/ 179402 h 242155"/>
                  <a:gd name="connsiteX9" fmla="*/ 233447 w 233447"/>
                  <a:gd name="connsiteY9" fmla="*/ 125614 h 242155"/>
                  <a:gd name="connsiteX10" fmla="*/ 224483 w 233447"/>
                  <a:gd name="connsiteY10" fmla="*/ 44932 h 242155"/>
                  <a:gd name="connsiteX11" fmla="*/ 170694 w 233447"/>
                  <a:gd name="connsiteY11" fmla="*/ 27002 h 242155"/>
                  <a:gd name="connsiteX12" fmla="*/ 116906 w 233447"/>
                  <a:gd name="connsiteY12" fmla="*/ 108 h 242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3447" h="242155">
                    <a:moveTo>
                      <a:pt x="116906" y="108"/>
                    </a:moveTo>
                    <a:cubicBezTo>
                      <a:pt x="100471" y="-1386"/>
                      <a:pt x="87349" y="12949"/>
                      <a:pt x="72083" y="18038"/>
                    </a:cubicBezTo>
                    <a:cubicBezTo>
                      <a:pt x="60394" y="21934"/>
                      <a:pt x="46476" y="20168"/>
                      <a:pt x="36224" y="27002"/>
                    </a:cubicBezTo>
                    <a:cubicBezTo>
                      <a:pt x="27259" y="32978"/>
                      <a:pt x="24271" y="44931"/>
                      <a:pt x="18294" y="53896"/>
                    </a:cubicBezTo>
                    <a:cubicBezTo>
                      <a:pt x="15306" y="65849"/>
                      <a:pt x="12715" y="77908"/>
                      <a:pt x="9330" y="89755"/>
                    </a:cubicBezTo>
                    <a:cubicBezTo>
                      <a:pt x="6734" y="98841"/>
                      <a:pt x="365" y="107199"/>
                      <a:pt x="365" y="116649"/>
                    </a:cubicBezTo>
                    <a:cubicBezTo>
                      <a:pt x="365" y="152632"/>
                      <a:pt x="-2772" y="190339"/>
                      <a:pt x="9330" y="224226"/>
                    </a:cubicBezTo>
                    <a:cubicBezTo>
                      <a:pt x="13825" y="236811"/>
                      <a:pt x="33235" y="236179"/>
                      <a:pt x="45188" y="242155"/>
                    </a:cubicBezTo>
                    <a:cubicBezTo>
                      <a:pt x="103353" y="226644"/>
                      <a:pt x="171058" y="232645"/>
                      <a:pt x="206553" y="179402"/>
                    </a:cubicBezTo>
                    <a:cubicBezTo>
                      <a:pt x="217672" y="162723"/>
                      <a:pt x="224482" y="143543"/>
                      <a:pt x="233447" y="125614"/>
                    </a:cubicBezTo>
                    <a:cubicBezTo>
                      <a:pt x="230459" y="98720"/>
                      <a:pt x="239011" y="67761"/>
                      <a:pt x="224483" y="44932"/>
                    </a:cubicBezTo>
                    <a:cubicBezTo>
                      <a:pt x="214336" y="28987"/>
                      <a:pt x="188624" y="32978"/>
                      <a:pt x="170694" y="27002"/>
                    </a:cubicBezTo>
                    <a:cubicBezTo>
                      <a:pt x="123959" y="11424"/>
                      <a:pt x="133341" y="1602"/>
                      <a:pt x="116906" y="108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81742A4-8223-4EC3-6C9F-654A5AFEA672}"/>
                  </a:ext>
                </a:extLst>
              </p:cNvPr>
              <p:cNvSpPr/>
              <p:nvPr/>
            </p:nvSpPr>
            <p:spPr>
              <a:xfrm>
                <a:off x="6265599" y="1416424"/>
                <a:ext cx="116541" cy="12550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AFA1938-021E-49DB-2B4C-5808EC6000AE}"/>
                </a:ext>
              </a:extLst>
            </p:cNvPr>
            <p:cNvSpPr/>
            <p:nvPr/>
          </p:nvSpPr>
          <p:spPr>
            <a:xfrm>
              <a:off x="4181304" y="2662517"/>
              <a:ext cx="2107436" cy="2550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717D37-C9A0-D3A8-D31A-CD363C964770}"/>
                </a:ext>
              </a:extLst>
            </p:cNvPr>
            <p:cNvSpPr txBox="1"/>
            <p:nvPr/>
          </p:nvSpPr>
          <p:spPr>
            <a:xfrm>
              <a:off x="3971372" y="4795229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(t)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3D2CD2-041B-0A96-523D-421E906B84D5}"/>
              </a:ext>
            </a:extLst>
          </p:cNvPr>
          <p:cNvGrpSpPr/>
          <p:nvPr/>
        </p:nvGrpSpPr>
        <p:grpSpPr>
          <a:xfrm>
            <a:off x="851647" y="3706908"/>
            <a:ext cx="4706471" cy="2429435"/>
            <a:chOff x="2743200" y="609600"/>
            <a:chExt cx="4706471" cy="242943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A245747-0D49-DBB0-BDD2-EBE48898563C}"/>
                </a:ext>
              </a:extLst>
            </p:cNvPr>
            <p:cNvCxnSpPr>
              <a:cxnSpLocks/>
            </p:cNvCxnSpPr>
            <p:nvPr/>
          </p:nvCxnSpPr>
          <p:spPr>
            <a:xfrm>
              <a:off x="3379694" y="609600"/>
              <a:ext cx="0" cy="2429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287815-8A5C-8DD4-CDE3-4A04C65AF334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2608729"/>
              <a:ext cx="4706471" cy="89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D486CB-45BD-4CC1-8064-3ACB46B0B50E}"/>
                </a:ext>
              </a:extLst>
            </p:cNvPr>
            <p:cNvSpPr/>
            <p:nvPr/>
          </p:nvSpPr>
          <p:spPr>
            <a:xfrm>
              <a:off x="3998259" y="1290918"/>
              <a:ext cx="3065929" cy="851647"/>
            </a:xfrm>
            <a:custGeom>
              <a:avLst/>
              <a:gdLst>
                <a:gd name="connsiteX0" fmla="*/ 0 w 3065929"/>
                <a:gd name="connsiteY0" fmla="*/ 851647 h 851647"/>
                <a:gd name="connsiteX1" fmla="*/ 125506 w 3065929"/>
                <a:gd name="connsiteY1" fmla="*/ 788894 h 851647"/>
                <a:gd name="connsiteX2" fmla="*/ 259976 w 3065929"/>
                <a:gd name="connsiteY2" fmla="*/ 636494 h 851647"/>
                <a:gd name="connsiteX3" fmla="*/ 376517 w 3065929"/>
                <a:gd name="connsiteY3" fmla="*/ 493058 h 851647"/>
                <a:gd name="connsiteX4" fmla="*/ 475129 w 3065929"/>
                <a:gd name="connsiteY4" fmla="*/ 412376 h 851647"/>
                <a:gd name="connsiteX5" fmla="*/ 564776 w 3065929"/>
                <a:gd name="connsiteY5" fmla="*/ 394447 h 851647"/>
                <a:gd name="connsiteX6" fmla="*/ 618565 w 3065929"/>
                <a:gd name="connsiteY6" fmla="*/ 376517 h 851647"/>
                <a:gd name="connsiteX7" fmla="*/ 770965 w 3065929"/>
                <a:gd name="connsiteY7" fmla="*/ 519953 h 851647"/>
                <a:gd name="connsiteX8" fmla="*/ 842682 w 3065929"/>
                <a:gd name="connsiteY8" fmla="*/ 627529 h 851647"/>
                <a:gd name="connsiteX9" fmla="*/ 896470 w 3065929"/>
                <a:gd name="connsiteY9" fmla="*/ 726141 h 851647"/>
                <a:gd name="connsiteX10" fmla="*/ 923365 w 3065929"/>
                <a:gd name="connsiteY10" fmla="*/ 762000 h 851647"/>
                <a:gd name="connsiteX11" fmla="*/ 950259 w 3065929"/>
                <a:gd name="connsiteY11" fmla="*/ 770964 h 851647"/>
                <a:gd name="connsiteX12" fmla="*/ 1237129 w 3065929"/>
                <a:gd name="connsiteY12" fmla="*/ 717176 h 851647"/>
                <a:gd name="connsiteX13" fmla="*/ 1398494 w 3065929"/>
                <a:gd name="connsiteY13" fmla="*/ 412376 h 851647"/>
                <a:gd name="connsiteX14" fmla="*/ 1568823 w 3065929"/>
                <a:gd name="connsiteY14" fmla="*/ 125506 h 851647"/>
                <a:gd name="connsiteX15" fmla="*/ 1613647 w 3065929"/>
                <a:gd name="connsiteY15" fmla="*/ 98611 h 851647"/>
                <a:gd name="connsiteX16" fmla="*/ 1748117 w 3065929"/>
                <a:gd name="connsiteY16" fmla="*/ 44823 h 851647"/>
                <a:gd name="connsiteX17" fmla="*/ 1819835 w 3065929"/>
                <a:gd name="connsiteY17" fmla="*/ 17929 h 851647"/>
                <a:gd name="connsiteX18" fmla="*/ 1999129 w 3065929"/>
                <a:gd name="connsiteY18" fmla="*/ 0 h 851647"/>
                <a:gd name="connsiteX19" fmla="*/ 2151529 w 3065929"/>
                <a:gd name="connsiteY19" fmla="*/ 62753 h 851647"/>
                <a:gd name="connsiteX20" fmla="*/ 2339788 w 3065929"/>
                <a:gd name="connsiteY20" fmla="*/ 197223 h 851647"/>
                <a:gd name="connsiteX21" fmla="*/ 2375647 w 3065929"/>
                <a:gd name="connsiteY21" fmla="*/ 259976 h 851647"/>
                <a:gd name="connsiteX22" fmla="*/ 2528047 w 3065929"/>
                <a:gd name="connsiteY22" fmla="*/ 519953 h 851647"/>
                <a:gd name="connsiteX23" fmla="*/ 2644588 w 3065929"/>
                <a:gd name="connsiteY23" fmla="*/ 591670 h 851647"/>
                <a:gd name="connsiteX24" fmla="*/ 2779059 w 3065929"/>
                <a:gd name="connsiteY24" fmla="*/ 627529 h 851647"/>
                <a:gd name="connsiteX25" fmla="*/ 3065929 w 3065929"/>
                <a:gd name="connsiteY25" fmla="*/ 627529 h 85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65929" h="851647">
                  <a:moveTo>
                    <a:pt x="0" y="851647"/>
                  </a:moveTo>
                  <a:cubicBezTo>
                    <a:pt x="41835" y="830729"/>
                    <a:pt x="89472" y="818715"/>
                    <a:pt x="125506" y="788894"/>
                  </a:cubicBezTo>
                  <a:cubicBezTo>
                    <a:pt x="177699" y="745700"/>
                    <a:pt x="217182" y="689015"/>
                    <a:pt x="259976" y="636494"/>
                  </a:cubicBezTo>
                  <a:cubicBezTo>
                    <a:pt x="343325" y="534201"/>
                    <a:pt x="292727" y="566990"/>
                    <a:pt x="376517" y="493058"/>
                  </a:cubicBezTo>
                  <a:cubicBezTo>
                    <a:pt x="408363" y="464958"/>
                    <a:pt x="433926" y="422677"/>
                    <a:pt x="475129" y="412376"/>
                  </a:cubicBezTo>
                  <a:cubicBezTo>
                    <a:pt x="528622" y="399002"/>
                    <a:pt x="498835" y="405436"/>
                    <a:pt x="564776" y="394447"/>
                  </a:cubicBezTo>
                  <a:cubicBezTo>
                    <a:pt x="582706" y="388470"/>
                    <a:pt x="600355" y="371459"/>
                    <a:pt x="618565" y="376517"/>
                  </a:cubicBezTo>
                  <a:cubicBezTo>
                    <a:pt x="734173" y="408630"/>
                    <a:pt x="719723" y="437177"/>
                    <a:pt x="770965" y="519953"/>
                  </a:cubicBezTo>
                  <a:cubicBezTo>
                    <a:pt x="793649" y="556597"/>
                    <a:pt x="822045" y="589695"/>
                    <a:pt x="842682" y="627529"/>
                  </a:cubicBezTo>
                  <a:cubicBezTo>
                    <a:pt x="860611" y="660400"/>
                    <a:pt x="877206" y="694034"/>
                    <a:pt x="896470" y="726141"/>
                  </a:cubicBezTo>
                  <a:cubicBezTo>
                    <a:pt x="904157" y="738953"/>
                    <a:pt x="911887" y="752435"/>
                    <a:pt x="923365" y="762000"/>
                  </a:cubicBezTo>
                  <a:cubicBezTo>
                    <a:pt x="930624" y="768049"/>
                    <a:pt x="941294" y="767976"/>
                    <a:pt x="950259" y="770964"/>
                  </a:cubicBezTo>
                  <a:cubicBezTo>
                    <a:pt x="1045882" y="753035"/>
                    <a:pt x="1150908" y="762246"/>
                    <a:pt x="1237129" y="717176"/>
                  </a:cubicBezTo>
                  <a:cubicBezTo>
                    <a:pt x="1335247" y="665887"/>
                    <a:pt x="1359121" y="497685"/>
                    <a:pt x="1398494" y="412376"/>
                  </a:cubicBezTo>
                  <a:cubicBezTo>
                    <a:pt x="1415911" y="374639"/>
                    <a:pt x="1515550" y="183218"/>
                    <a:pt x="1568823" y="125506"/>
                  </a:cubicBezTo>
                  <a:cubicBezTo>
                    <a:pt x="1580642" y="112702"/>
                    <a:pt x="1597757" y="105761"/>
                    <a:pt x="1613647" y="98611"/>
                  </a:cubicBezTo>
                  <a:cubicBezTo>
                    <a:pt x="1657671" y="78800"/>
                    <a:pt x="1703160" y="62415"/>
                    <a:pt x="1748117" y="44823"/>
                  </a:cubicBezTo>
                  <a:cubicBezTo>
                    <a:pt x="1771893" y="35519"/>
                    <a:pt x="1794408" y="20241"/>
                    <a:pt x="1819835" y="17929"/>
                  </a:cubicBezTo>
                  <a:cubicBezTo>
                    <a:pt x="1945395" y="6514"/>
                    <a:pt x="1885643" y="12609"/>
                    <a:pt x="1999129" y="0"/>
                  </a:cubicBezTo>
                  <a:cubicBezTo>
                    <a:pt x="2049929" y="20918"/>
                    <a:pt x="2103984" y="35227"/>
                    <a:pt x="2151529" y="62753"/>
                  </a:cubicBezTo>
                  <a:cubicBezTo>
                    <a:pt x="2218268" y="101391"/>
                    <a:pt x="2339788" y="197223"/>
                    <a:pt x="2339788" y="197223"/>
                  </a:cubicBezTo>
                  <a:cubicBezTo>
                    <a:pt x="2351741" y="218141"/>
                    <a:pt x="2364225" y="238764"/>
                    <a:pt x="2375647" y="259976"/>
                  </a:cubicBezTo>
                  <a:cubicBezTo>
                    <a:pt x="2422485" y="346962"/>
                    <a:pt x="2462496" y="443477"/>
                    <a:pt x="2528047" y="519953"/>
                  </a:cubicBezTo>
                  <a:cubicBezTo>
                    <a:pt x="2555255" y="551695"/>
                    <a:pt x="2609517" y="576327"/>
                    <a:pt x="2644588" y="591670"/>
                  </a:cubicBezTo>
                  <a:cubicBezTo>
                    <a:pt x="2691932" y="612383"/>
                    <a:pt x="2727577" y="626209"/>
                    <a:pt x="2779059" y="627529"/>
                  </a:cubicBezTo>
                  <a:cubicBezTo>
                    <a:pt x="2874651" y="629980"/>
                    <a:pt x="2970306" y="627529"/>
                    <a:pt x="3065929" y="6275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92790FE-E8DB-1FB2-C0C4-318E4E56C70F}"/>
                </a:ext>
              </a:extLst>
            </p:cNvPr>
            <p:cNvSpPr/>
            <p:nvPr/>
          </p:nvSpPr>
          <p:spPr>
            <a:xfrm>
              <a:off x="5853588" y="1183233"/>
              <a:ext cx="233447" cy="242155"/>
            </a:xfrm>
            <a:custGeom>
              <a:avLst/>
              <a:gdLst>
                <a:gd name="connsiteX0" fmla="*/ 116906 w 233447"/>
                <a:gd name="connsiteY0" fmla="*/ 108 h 242155"/>
                <a:gd name="connsiteX1" fmla="*/ 72083 w 233447"/>
                <a:gd name="connsiteY1" fmla="*/ 18038 h 242155"/>
                <a:gd name="connsiteX2" fmla="*/ 36224 w 233447"/>
                <a:gd name="connsiteY2" fmla="*/ 27002 h 242155"/>
                <a:gd name="connsiteX3" fmla="*/ 18294 w 233447"/>
                <a:gd name="connsiteY3" fmla="*/ 53896 h 242155"/>
                <a:gd name="connsiteX4" fmla="*/ 9330 w 233447"/>
                <a:gd name="connsiteY4" fmla="*/ 89755 h 242155"/>
                <a:gd name="connsiteX5" fmla="*/ 365 w 233447"/>
                <a:gd name="connsiteY5" fmla="*/ 116649 h 242155"/>
                <a:gd name="connsiteX6" fmla="*/ 9330 w 233447"/>
                <a:gd name="connsiteY6" fmla="*/ 224226 h 242155"/>
                <a:gd name="connsiteX7" fmla="*/ 45188 w 233447"/>
                <a:gd name="connsiteY7" fmla="*/ 242155 h 242155"/>
                <a:gd name="connsiteX8" fmla="*/ 206553 w 233447"/>
                <a:gd name="connsiteY8" fmla="*/ 179402 h 242155"/>
                <a:gd name="connsiteX9" fmla="*/ 233447 w 233447"/>
                <a:gd name="connsiteY9" fmla="*/ 125614 h 242155"/>
                <a:gd name="connsiteX10" fmla="*/ 224483 w 233447"/>
                <a:gd name="connsiteY10" fmla="*/ 44932 h 242155"/>
                <a:gd name="connsiteX11" fmla="*/ 170694 w 233447"/>
                <a:gd name="connsiteY11" fmla="*/ 27002 h 242155"/>
                <a:gd name="connsiteX12" fmla="*/ 116906 w 233447"/>
                <a:gd name="connsiteY12" fmla="*/ 108 h 24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447" h="242155">
                  <a:moveTo>
                    <a:pt x="116906" y="108"/>
                  </a:moveTo>
                  <a:cubicBezTo>
                    <a:pt x="100471" y="-1386"/>
                    <a:pt x="87349" y="12949"/>
                    <a:pt x="72083" y="18038"/>
                  </a:cubicBezTo>
                  <a:cubicBezTo>
                    <a:pt x="60394" y="21934"/>
                    <a:pt x="46476" y="20168"/>
                    <a:pt x="36224" y="27002"/>
                  </a:cubicBezTo>
                  <a:cubicBezTo>
                    <a:pt x="27259" y="32978"/>
                    <a:pt x="24271" y="44931"/>
                    <a:pt x="18294" y="53896"/>
                  </a:cubicBezTo>
                  <a:cubicBezTo>
                    <a:pt x="15306" y="65849"/>
                    <a:pt x="12715" y="77908"/>
                    <a:pt x="9330" y="89755"/>
                  </a:cubicBezTo>
                  <a:cubicBezTo>
                    <a:pt x="6734" y="98841"/>
                    <a:pt x="365" y="107199"/>
                    <a:pt x="365" y="116649"/>
                  </a:cubicBezTo>
                  <a:cubicBezTo>
                    <a:pt x="365" y="152632"/>
                    <a:pt x="-2772" y="190339"/>
                    <a:pt x="9330" y="224226"/>
                  </a:cubicBezTo>
                  <a:cubicBezTo>
                    <a:pt x="13825" y="236811"/>
                    <a:pt x="33235" y="236179"/>
                    <a:pt x="45188" y="242155"/>
                  </a:cubicBezTo>
                  <a:cubicBezTo>
                    <a:pt x="103353" y="226644"/>
                    <a:pt x="171058" y="232645"/>
                    <a:pt x="206553" y="179402"/>
                  </a:cubicBezTo>
                  <a:cubicBezTo>
                    <a:pt x="217672" y="162723"/>
                    <a:pt x="224482" y="143543"/>
                    <a:pt x="233447" y="125614"/>
                  </a:cubicBezTo>
                  <a:cubicBezTo>
                    <a:pt x="230459" y="98720"/>
                    <a:pt x="239011" y="67761"/>
                    <a:pt x="224483" y="44932"/>
                  </a:cubicBezTo>
                  <a:cubicBezTo>
                    <a:pt x="214336" y="28987"/>
                    <a:pt x="188624" y="32978"/>
                    <a:pt x="170694" y="27002"/>
                  </a:cubicBezTo>
                  <a:cubicBezTo>
                    <a:pt x="123959" y="11424"/>
                    <a:pt x="133341" y="1602"/>
                    <a:pt x="116906" y="108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F23EA28-DEF0-305C-388D-BC00D66419D5}"/>
                </a:ext>
              </a:extLst>
            </p:cNvPr>
            <p:cNvSpPr/>
            <p:nvPr/>
          </p:nvSpPr>
          <p:spPr>
            <a:xfrm>
              <a:off x="6265599" y="1416424"/>
              <a:ext cx="116541" cy="12550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0AC35E1-3EF6-A8BD-4A7F-9FD00FA608F4}"/>
              </a:ext>
            </a:extLst>
          </p:cNvPr>
          <p:cNvSpPr/>
          <p:nvPr/>
        </p:nvSpPr>
        <p:spPr>
          <a:xfrm>
            <a:off x="4490587" y="3173507"/>
            <a:ext cx="2107436" cy="2550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BC1B57-A99E-1273-C0E4-82A7462004C8}"/>
              </a:ext>
            </a:extLst>
          </p:cNvPr>
          <p:cNvSpPr txBox="1"/>
          <p:nvPr/>
        </p:nvSpPr>
        <p:spPr>
          <a:xfrm>
            <a:off x="4325877" y="541692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t+k</a:t>
            </a:r>
            <a:r>
              <a:rPr lang="pt-BR" dirty="0"/>
              <a:t>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BC6166C-6F43-04CF-090F-3CB64BD5090D}"/>
              </a:ext>
            </a:extLst>
          </p:cNvPr>
          <p:cNvGrpSpPr/>
          <p:nvPr/>
        </p:nvGrpSpPr>
        <p:grpSpPr>
          <a:xfrm>
            <a:off x="7027964" y="3599331"/>
            <a:ext cx="4706471" cy="2429435"/>
            <a:chOff x="2743200" y="609600"/>
            <a:chExt cx="4706471" cy="242943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E4769A-A2AD-9237-4FFD-25D77D6811CD}"/>
                </a:ext>
              </a:extLst>
            </p:cNvPr>
            <p:cNvCxnSpPr>
              <a:cxnSpLocks/>
            </p:cNvCxnSpPr>
            <p:nvPr/>
          </p:nvCxnSpPr>
          <p:spPr>
            <a:xfrm>
              <a:off x="3379694" y="609600"/>
              <a:ext cx="0" cy="2429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6BC82CE-2576-9C0E-7DCB-CBE89964E6D5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2608729"/>
              <a:ext cx="4706471" cy="89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0DADA63-99F3-96D5-10F6-5984906002CB}"/>
                </a:ext>
              </a:extLst>
            </p:cNvPr>
            <p:cNvSpPr/>
            <p:nvPr/>
          </p:nvSpPr>
          <p:spPr>
            <a:xfrm>
              <a:off x="3998259" y="1290918"/>
              <a:ext cx="3065929" cy="851647"/>
            </a:xfrm>
            <a:custGeom>
              <a:avLst/>
              <a:gdLst>
                <a:gd name="connsiteX0" fmla="*/ 0 w 3065929"/>
                <a:gd name="connsiteY0" fmla="*/ 851647 h 851647"/>
                <a:gd name="connsiteX1" fmla="*/ 125506 w 3065929"/>
                <a:gd name="connsiteY1" fmla="*/ 788894 h 851647"/>
                <a:gd name="connsiteX2" fmla="*/ 259976 w 3065929"/>
                <a:gd name="connsiteY2" fmla="*/ 636494 h 851647"/>
                <a:gd name="connsiteX3" fmla="*/ 376517 w 3065929"/>
                <a:gd name="connsiteY3" fmla="*/ 493058 h 851647"/>
                <a:gd name="connsiteX4" fmla="*/ 475129 w 3065929"/>
                <a:gd name="connsiteY4" fmla="*/ 412376 h 851647"/>
                <a:gd name="connsiteX5" fmla="*/ 564776 w 3065929"/>
                <a:gd name="connsiteY5" fmla="*/ 394447 h 851647"/>
                <a:gd name="connsiteX6" fmla="*/ 618565 w 3065929"/>
                <a:gd name="connsiteY6" fmla="*/ 376517 h 851647"/>
                <a:gd name="connsiteX7" fmla="*/ 770965 w 3065929"/>
                <a:gd name="connsiteY7" fmla="*/ 519953 h 851647"/>
                <a:gd name="connsiteX8" fmla="*/ 842682 w 3065929"/>
                <a:gd name="connsiteY8" fmla="*/ 627529 h 851647"/>
                <a:gd name="connsiteX9" fmla="*/ 896470 w 3065929"/>
                <a:gd name="connsiteY9" fmla="*/ 726141 h 851647"/>
                <a:gd name="connsiteX10" fmla="*/ 923365 w 3065929"/>
                <a:gd name="connsiteY10" fmla="*/ 762000 h 851647"/>
                <a:gd name="connsiteX11" fmla="*/ 950259 w 3065929"/>
                <a:gd name="connsiteY11" fmla="*/ 770964 h 851647"/>
                <a:gd name="connsiteX12" fmla="*/ 1237129 w 3065929"/>
                <a:gd name="connsiteY12" fmla="*/ 717176 h 851647"/>
                <a:gd name="connsiteX13" fmla="*/ 1398494 w 3065929"/>
                <a:gd name="connsiteY13" fmla="*/ 412376 h 851647"/>
                <a:gd name="connsiteX14" fmla="*/ 1568823 w 3065929"/>
                <a:gd name="connsiteY14" fmla="*/ 125506 h 851647"/>
                <a:gd name="connsiteX15" fmla="*/ 1613647 w 3065929"/>
                <a:gd name="connsiteY15" fmla="*/ 98611 h 851647"/>
                <a:gd name="connsiteX16" fmla="*/ 1748117 w 3065929"/>
                <a:gd name="connsiteY16" fmla="*/ 44823 h 851647"/>
                <a:gd name="connsiteX17" fmla="*/ 1819835 w 3065929"/>
                <a:gd name="connsiteY17" fmla="*/ 17929 h 851647"/>
                <a:gd name="connsiteX18" fmla="*/ 1999129 w 3065929"/>
                <a:gd name="connsiteY18" fmla="*/ 0 h 851647"/>
                <a:gd name="connsiteX19" fmla="*/ 2151529 w 3065929"/>
                <a:gd name="connsiteY19" fmla="*/ 62753 h 851647"/>
                <a:gd name="connsiteX20" fmla="*/ 2339788 w 3065929"/>
                <a:gd name="connsiteY20" fmla="*/ 197223 h 851647"/>
                <a:gd name="connsiteX21" fmla="*/ 2375647 w 3065929"/>
                <a:gd name="connsiteY21" fmla="*/ 259976 h 851647"/>
                <a:gd name="connsiteX22" fmla="*/ 2528047 w 3065929"/>
                <a:gd name="connsiteY22" fmla="*/ 519953 h 851647"/>
                <a:gd name="connsiteX23" fmla="*/ 2644588 w 3065929"/>
                <a:gd name="connsiteY23" fmla="*/ 591670 h 851647"/>
                <a:gd name="connsiteX24" fmla="*/ 2779059 w 3065929"/>
                <a:gd name="connsiteY24" fmla="*/ 627529 h 851647"/>
                <a:gd name="connsiteX25" fmla="*/ 3065929 w 3065929"/>
                <a:gd name="connsiteY25" fmla="*/ 627529 h 85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65929" h="851647">
                  <a:moveTo>
                    <a:pt x="0" y="851647"/>
                  </a:moveTo>
                  <a:cubicBezTo>
                    <a:pt x="41835" y="830729"/>
                    <a:pt x="89472" y="818715"/>
                    <a:pt x="125506" y="788894"/>
                  </a:cubicBezTo>
                  <a:cubicBezTo>
                    <a:pt x="177699" y="745700"/>
                    <a:pt x="217182" y="689015"/>
                    <a:pt x="259976" y="636494"/>
                  </a:cubicBezTo>
                  <a:cubicBezTo>
                    <a:pt x="343325" y="534201"/>
                    <a:pt x="292727" y="566990"/>
                    <a:pt x="376517" y="493058"/>
                  </a:cubicBezTo>
                  <a:cubicBezTo>
                    <a:pt x="408363" y="464958"/>
                    <a:pt x="433926" y="422677"/>
                    <a:pt x="475129" y="412376"/>
                  </a:cubicBezTo>
                  <a:cubicBezTo>
                    <a:pt x="528622" y="399002"/>
                    <a:pt x="498835" y="405436"/>
                    <a:pt x="564776" y="394447"/>
                  </a:cubicBezTo>
                  <a:cubicBezTo>
                    <a:pt x="582706" y="388470"/>
                    <a:pt x="600355" y="371459"/>
                    <a:pt x="618565" y="376517"/>
                  </a:cubicBezTo>
                  <a:cubicBezTo>
                    <a:pt x="734173" y="408630"/>
                    <a:pt x="719723" y="437177"/>
                    <a:pt x="770965" y="519953"/>
                  </a:cubicBezTo>
                  <a:cubicBezTo>
                    <a:pt x="793649" y="556597"/>
                    <a:pt x="822045" y="589695"/>
                    <a:pt x="842682" y="627529"/>
                  </a:cubicBezTo>
                  <a:cubicBezTo>
                    <a:pt x="860611" y="660400"/>
                    <a:pt x="877206" y="694034"/>
                    <a:pt x="896470" y="726141"/>
                  </a:cubicBezTo>
                  <a:cubicBezTo>
                    <a:pt x="904157" y="738953"/>
                    <a:pt x="911887" y="752435"/>
                    <a:pt x="923365" y="762000"/>
                  </a:cubicBezTo>
                  <a:cubicBezTo>
                    <a:pt x="930624" y="768049"/>
                    <a:pt x="941294" y="767976"/>
                    <a:pt x="950259" y="770964"/>
                  </a:cubicBezTo>
                  <a:cubicBezTo>
                    <a:pt x="1045882" y="753035"/>
                    <a:pt x="1150908" y="762246"/>
                    <a:pt x="1237129" y="717176"/>
                  </a:cubicBezTo>
                  <a:cubicBezTo>
                    <a:pt x="1335247" y="665887"/>
                    <a:pt x="1359121" y="497685"/>
                    <a:pt x="1398494" y="412376"/>
                  </a:cubicBezTo>
                  <a:cubicBezTo>
                    <a:pt x="1415911" y="374639"/>
                    <a:pt x="1515550" y="183218"/>
                    <a:pt x="1568823" y="125506"/>
                  </a:cubicBezTo>
                  <a:cubicBezTo>
                    <a:pt x="1580642" y="112702"/>
                    <a:pt x="1597757" y="105761"/>
                    <a:pt x="1613647" y="98611"/>
                  </a:cubicBezTo>
                  <a:cubicBezTo>
                    <a:pt x="1657671" y="78800"/>
                    <a:pt x="1703160" y="62415"/>
                    <a:pt x="1748117" y="44823"/>
                  </a:cubicBezTo>
                  <a:cubicBezTo>
                    <a:pt x="1771893" y="35519"/>
                    <a:pt x="1794408" y="20241"/>
                    <a:pt x="1819835" y="17929"/>
                  </a:cubicBezTo>
                  <a:cubicBezTo>
                    <a:pt x="1945395" y="6514"/>
                    <a:pt x="1885643" y="12609"/>
                    <a:pt x="1999129" y="0"/>
                  </a:cubicBezTo>
                  <a:cubicBezTo>
                    <a:pt x="2049929" y="20918"/>
                    <a:pt x="2103984" y="35227"/>
                    <a:pt x="2151529" y="62753"/>
                  </a:cubicBezTo>
                  <a:cubicBezTo>
                    <a:pt x="2218268" y="101391"/>
                    <a:pt x="2339788" y="197223"/>
                    <a:pt x="2339788" y="197223"/>
                  </a:cubicBezTo>
                  <a:cubicBezTo>
                    <a:pt x="2351741" y="218141"/>
                    <a:pt x="2364225" y="238764"/>
                    <a:pt x="2375647" y="259976"/>
                  </a:cubicBezTo>
                  <a:cubicBezTo>
                    <a:pt x="2422485" y="346962"/>
                    <a:pt x="2462496" y="443477"/>
                    <a:pt x="2528047" y="519953"/>
                  </a:cubicBezTo>
                  <a:cubicBezTo>
                    <a:pt x="2555255" y="551695"/>
                    <a:pt x="2609517" y="576327"/>
                    <a:pt x="2644588" y="591670"/>
                  </a:cubicBezTo>
                  <a:cubicBezTo>
                    <a:pt x="2691932" y="612383"/>
                    <a:pt x="2727577" y="626209"/>
                    <a:pt x="2779059" y="627529"/>
                  </a:cubicBezTo>
                  <a:cubicBezTo>
                    <a:pt x="2874651" y="629980"/>
                    <a:pt x="2970306" y="627529"/>
                    <a:pt x="3065929" y="6275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5D19B23-FB66-DC88-C94B-E5045EFCD83C}"/>
                </a:ext>
              </a:extLst>
            </p:cNvPr>
            <p:cNvSpPr/>
            <p:nvPr/>
          </p:nvSpPr>
          <p:spPr>
            <a:xfrm>
              <a:off x="5853588" y="1183233"/>
              <a:ext cx="233447" cy="242155"/>
            </a:xfrm>
            <a:custGeom>
              <a:avLst/>
              <a:gdLst>
                <a:gd name="connsiteX0" fmla="*/ 116906 w 233447"/>
                <a:gd name="connsiteY0" fmla="*/ 108 h 242155"/>
                <a:gd name="connsiteX1" fmla="*/ 72083 w 233447"/>
                <a:gd name="connsiteY1" fmla="*/ 18038 h 242155"/>
                <a:gd name="connsiteX2" fmla="*/ 36224 w 233447"/>
                <a:gd name="connsiteY2" fmla="*/ 27002 h 242155"/>
                <a:gd name="connsiteX3" fmla="*/ 18294 w 233447"/>
                <a:gd name="connsiteY3" fmla="*/ 53896 h 242155"/>
                <a:gd name="connsiteX4" fmla="*/ 9330 w 233447"/>
                <a:gd name="connsiteY4" fmla="*/ 89755 h 242155"/>
                <a:gd name="connsiteX5" fmla="*/ 365 w 233447"/>
                <a:gd name="connsiteY5" fmla="*/ 116649 h 242155"/>
                <a:gd name="connsiteX6" fmla="*/ 9330 w 233447"/>
                <a:gd name="connsiteY6" fmla="*/ 224226 h 242155"/>
                <a:gd name="connsiteX7" fmla="*/ 45188 w 233447"/>
                <a:gd name="connsiteY7" fmla="*/ 242155 h 242155"/>
                <a:gd name="connsiteX8" fmla="*/ 206553 w 233447"/>
                <a:gd name="connsiteY8" fmla="*/ 179402 h 242155"/>
                <a:gd name="connsiteX9" fmla="*/ 233447 w 233447"/>
                <a:gd name="connsiteY9" fmla="*/ 125614 h 242155"/>
                <a:gd name="connsiteX10" fmla="*/ 224483 w 233447"/>
                <a:gd name="connsiteY10" fmla="*/ 44932 h 242155"/>
                <a:gd name="connsiteX11" fmla="*/ 170694 w 233447"/>
                <a:gd name="connsiteY11" fmla="*/ 27002 h 242155"/>
                <a:gd name="connsiteX12" fmla="*/ 116906 w 233447"/>
                <a:gd name="connsiteY12" fmla="*/ 108 h 24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447" h="242155">
                  <a:moveTo>
                    <a:pt x="116906" y="108"/>
                  </a:moveTo>
                  <a:cubicBezTo>
                    <a:pt x="100471" y="-1386"/>
                    <a:pt x="87349" y="12949"/>
                    <a:pt x="72083" y="18038"/>
                  </a:cubicBezTo>
                  <a:cubicBezTo>
                    <a:pt x="60394" y="21934"/>
                    <a:pt x="46476" y="20168"/>
                    <a:pt x="36224" y="27002"/>
                  </a:cubicBezTo>
                  <a:cubicBezTo>
                    <a:pt x="27259" y="32978"/>
                    <a:pt x="24271" y="44931"/>
                    <a:pt x="18294" y="53896"/>
                  </a:cubicBezTo>
                  <a:cubicBezTo>
                    <a:pt x="15306" y="65849"/>
                    <a:pt x="12715" y="77908"/>
                    <a:pt x="9330" y="89755"/>
                  </a:cubicBezTo>
                  <a:cubicBezTo>
                    <a:pt x="6734" y="98841"/>
                    <a:pt x="365" y="107199"/>
                    <a:pt x="365" y="116649"/>
                  </a:cubicBezTo>
                  <a:cubicBezTo>
                    <a:pt x="365" y="152632"/>
                    <a:pt x="-2772" y="190339"/>
                    <a:pt x="9330" y="224226"/>
                  </a:cubicBezTo>
                  <a:cubicBezTo>
                    <a:pt x="13825" y="236811"/>
                    <a:pt x="33235" y="236179"/>
                    <a:pt x="45188" y="242155"/>
                  </a:cubicBezTo>
                  <a:cubicBezTo>
                    <a:pt x="103353" y="226644"/>
                    <a:pt x="171058" y="232645"/>
                    <a:pt x="206553" y="179402"/>
                  </a:cubicBezTo>
                  <a:cubicBezTo>
                    <a:pt x="217672" y="162723"/>
                    <a:pt x="224482" y="143543"/>
                    <a:pt x="233447" y="125614"/>
                  </a:cubicBezTo>
                  <a:cubicBezTo>
                    <a:pt x="230459" y="98720"/>
                    <a:pt x="239011" y="67761"/>
                    <a:pt x="224483" y="44932"/>
                  </a:cubicBezTo>
                  <a:cubicBezTo>
                    <a:pt x="214336" y="28987"/>
                    <a:pt x="188624" y="32978"/>
                    <a:pt x="170694" y="27002"/>
                  </a:cubicBezTo>
                  <a:cubicBezTo>
                    <a:pt x="123959" y="11424"/>
                    <a:pt x="133341" y="1602"/>
                    <a:pt x="116906" y="108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B2A77F7-774C-1559-6660-551D3F16C003}"/>
                </a:ext>
              </a:extLst>
            </p:cNvPr>
            <p:cNvSpPr/>
            <p:nvPr/>
          </p:nvSpPr>
          <p:spPr>
            <a:xfrm>
              <a:off x="5472952" y="1387290"/>
              <a:ext cx="116541" cy="1255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D041336-178E-38ED-D03E-0D3D74CE333B}"/>
                </a:ext>
              </a:extLst>
            </p:cNvPr>
            <p:cNvSpPr/>
            <p:nvPr/>
          </p:nvSpPr>
          <p:spPr>
            <a:xfrm>
              <a:off x="6265599" y="1416424"/>
              <a:ext cx="116541" cy="12550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9EE186-0CDD-EC4F-BD2F-37F7FB935A7B}"/>
              </a:ext>
            </a:extLst>
          </p:cNvPr>
          <p:cNvSpPr txBox="1"/>
          <p:nvPr/>
        </p:nvSpPr>
        <p:spPr>
          <a:xfrm>
            <a:off x="10950071" y="527395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t+j</a:t>
            </a:r>
            <a:r>
              <a:rPr lang="pt-BR" dirty="0"/>
              <a:t>), j &gt; 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D87B73-041A-4F52-3C12-7808CEBB911C}"/>
              </a:ext>
            </a:extLst>
          </p:cNvPr>
          <p:cNvSpPr/>
          <p:nvPr/>
        </p:nvSpPr>
        <p:spPr>
          <a:xfrm>
            <a:off x="10958670" y="2798109"/>
            <a:ext cx="2107436" cy="2550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21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>
            <a:extLst>
              <a:ext uri="{FF2B5EF4-FFF2-40B4-BE49-F238E27FC236}">
                <a16:creationId xmlns:a16="http://schemas.microsoft.com/office/drawing/2014/main" id="{7B01BD1E-368A-FF3F-87A2-A612EAA96C7A}"/>
              </a:ext>
            </a:extLst>
          </p:cNvPr>
          <p:cNvGrpSpPr/>
          <p:nvPr/>
        </p:nvGrpSpPr>
        <p:grpSpPr>
          <a:xfrm>
            <a:off x="459983" y="1060182"/>
            <a:ext cx="3600000" cy="2313901"/>
            <a:chOff x="1219939" y="1050665"/>
            <a:chExt cx="3600000" cy="231390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0663BEC7-A345-33B9-32B4-F68DE345068A}"/>
                </a:ext>
              </a:extLst>
            </p:cNvPr>
            <p:cNvGrpSpPr/>
            <p:nvPr/>
          </p:nvGrpSpPr>
          <p:grpSpPr>
            <a:xfrm>
              <a:off x="1219939" y="1096832"/>
              <a:ext cx="3600000" cy="2267734"/>
              <a:chOff x="1961810" y="3788274"/>
              <a:chExt cx="3600000" cy="2267734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F76AA9A7-B30A-959B-CC86-C42179B26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028" t="7529" r="42582" b="13063"/>
              <a:stretch/>
            </p:blipFill>
            <p:spPr>
              <a:xfrm>
                <a:off x="1961811" y="3788274"/>
                <a:ext cx="2080690" cy="1845308"/>
              </a:xfrm>
              <a:prstGeom prst="rect">
                <a:avLst/>
              </a:prstGeom>
            </p:spPr>
          </p:pic>
          <p:sp>
            <p:nvSpPr>
              <p:cNvPr id="6" name="Losango 5">
                <a:extLst>
                  <a:ext uri="{FF2B5EF4-FFF2-40B4-BE49-F238E27FC236}">
                    <a16:creationId xmlns:a16="http://schemas.microsoft.com/office/drawing/2014/main" id="{F01FE03B-E1B9-29E7-AAD8-4742BF1DEDDC}"/>
                  </a:ext>
                </a:extLst>
              </p:cNvPr>
              <p:cNvSpPr/>
              <p:nvPr/>
            </p:nvSpPr>
            <p:spPr>
              <a:xfrm>
                <a:off x="3977810" y="3973997"/>
                <a:ext cx="108000" cy="108000"/>
              </a:xfrm>
              <a:prstGeom prst="diamond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BB64C710-A85F-23CC-1556-DF9D43628C24}"/>
                  </a:ext>
                </a:extLst>
              </p:cNvPr>
              <p:cNvCxnSpPr/>
              <p:nvPr/>
            </p:nvCxnSpPr>
            <p:spPr>
              <a:xfrm>
                <a:off x="4042500" y="5513280"/>
                <a:ext cx="0" cy="295903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6863C53C-786F-58F8-27CF-7606AEC0A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810" y="5650846"/>
                <a:ext cx="3600000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5E8627A9-B4B4-50E6-B183-1DE1E5365A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6702" y="3843057"/>
                <a:ext cx="0" cy="18000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E71C01E8-0424-B91D-2614-D08E4C03C415}"/>
                      </a:ext>
                    </a:extLst>
                  </p:cNvPr>
                  <p:cNvSpPr txBox="1"/>
                  <p:nvPr/>
                </p:nvSpPr>
                <p:spPr>
                  <a:xfrm>
                    <a:off x="3989753" y="5840564"/>
                    <a:ext cx="11496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E71C01E8-0424-B91D-2614-D08E4C03C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9753" y="5840564"/>
                    <a:ext cx="114967" cy="2154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1579" r="-26316" b="-5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ixaDeTexto 29">
                    <a:extLst>
                      <a:ext uri="{FF2B5EF4-FFF2-40B4-BE49-F238E27FC236}">
                        <a16:creationId xmlns:a16="http://schemas.microsoft.com/office/drawing/2014/main" id="{B860FBFC-D378-785A-B10A-ED2915C7154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374" y="5681414"/>
                    <a:ext cx="4111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𝑖𝑚𝑒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0" name="CaixaDeTexto 29">
                    <a:extLst>
                      <a:ext uri="{FF2B5EF4-FFF2-40B4-BE49-F238E27FC236}">
                        <a16:creationId xmlns:a16="http://schemas.microsoft.com/office/drawing/2014/main" id="{B860FBFC-D378-785A-B10A-ED2915C715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374" y="5681414"/>
                    <a:ext cx="411138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824" r="-735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FFF8E91-D195-2088-7680-C6F960DCF22C}"/>
                </a:ext>
              </a:extLst>
            </p:cNvPr>
            <p:cNvSpPr txBox="1"/>
            <p:nvPr/>
          </p:nvSpPr>
          <p:spPr>
            <a:xfrm>
              <a:off x="2999075" y="1050665"/>
              <a:ext cx="5774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Event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B95B43B6-DA0F-602F-EB9D-5C8E751C7E48}"/>
              </a:ext>
            </a:extLst>
          </p:cNvPr>
          <p:cNvGrpSpPr/>
          <p:nvPr/>
        </p:nvGrpSpPr>
        <p:grpSpPr>
          <a:xfrm>
            <a:off x="4216751" y="1096832"/>
            <a:ext cx="3600000" cy="2267734"/>
            <a:chOff x="5182906" y="1096832"/>
            <a:chExt cx="3600000" cy="2267734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94D74AEF-4894-7553-7BDE-F75BCB81E788}"/>
                </a:ext>
              </a:extLst>
            </p:cNvPr>
            <p:cNvGrpSpPr/>
            <p:nvPr/>
          </p:nvGrpSpPr>
          <p:grpSpPr>
            <a:xfrm>
              <a:off x="5182906" y="1096832"/>
              <a:ext cx="3600000" cy="2267734"/>
              <a:chOff x="6476386" y="1161266"/>
              <a:chExt cx="3600000" cy="2267734"/>
            </a:xfrm>
          </p:grpSpPr>
          <p:pic>
            <p:nvPicPr>
              <p:cNvPr id="50" name="Imagem 49">
                <a:extLst>
                  <a:ext uri="{FF2B5EF4-FFF2-40B4-BE49-F238E27FC236}">
                    <a16:creationId xmlns:a16="http://schemas.microsoft.com/office/drawing/2014/main" id="{134D53CC-CFB3-BBBB-CFFD-9BD6C2B97C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026" t="7529" r="35955" b="13063"/>
              <a:stretch/>
            </p:blipFill>
            <p:spPr>
              <a:xfrm>
                <a:off x="6476387" y="1161266"/>
                <a:ext cx="2371676" cy="1845308"/>
              </a:xfrm>
              <a:prstGeom prst="rect">
                <a:avLst/>
              </a:prstGeom>
            </p:spPr>
          </p:pic>
          <p:sp>
            <p:nvSpPr>
              <p:cNvPr id="51" name="Losango 50">
                <a:extLst>
                  <a:ext uri="{FF2B5EF4-FFF2-40B4-BE49-F238E27FC236}">
                    <a16:creationId xmlns:a16="http://schemas.microsoft.com/office/drawing/2014/main" id="{CCD4F995-6028-628C-3BDD-F0C7C458AAA1}"/>
                  </a:ext>
                </a:extLst>
              </p:cNvPr>
              <p:cNvSpPr/>
              <p:nvPr/>
            </p:nvSpPr>
            <p:spPr>
              <a:xfrm>
                <a:off x="8492386" y="1346989"/>
                <a:ext cx="108000" cy="108000"/>
              </a:xfrm>
              <a:prstGeom prst="diamond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3" name="Conector de Seta Reta 52">
                <a:extLst>
                  <a:ext uri="{FF2B5EF4-FFF2-40B4-BE49-F238E27FC236}">
                    <a16:creationId xmlns:a16="http://schemas.microsoft.com/office/drawing/2014/main" id="{A9A72273-9E61-2AC9-CBD1-3D35A6606E27}"/>
                  </a:ext>
                </a:extLst>
              </p:cNvPr>
              <p:cNvCxnSpPr/>
              <p:nvPr/>
            </p:nvCxnSpPr>
            <p:spPr>
              <a:xfrm>
                <a:off x="8557076" y="2886272"/>
                <a:ext cx="0" cy="295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de Seta Reta 53">
                <a:extLst>
                  <a:ext uri="{FF2B5EF4-FFF2-40B4-BE49-F238E27FC236}">
                    <a16:creationId xmlns:a16="http://schemas.microsoft.com/office/drawing/2014/main" id="{A6D49242-DBAF-3BEE-ADC2-06629C2FA00A}"/>
                  </a:ext>
                </a:extLst>
              </p:cNvPr>
              <p:cNvCxnSpPr/>
              <p:nvPr/>
            </p:nvCxnSpPr>
            <p:spPr>
              <a:xfrm>
                <a:off x="8877075" y="2903050"/>
                <a:ext cx="0" cy="295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AB8F86D7-35BC-0015-7667-7975E345E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386" y="3023838"/>
                <a:ext cx="3600000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81EF4A3D-F8E2-7DD6-77E1-982B2ED8EC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1278" y="1216049"/>
                <a:ext cx="0" cy="18000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ixaDeTexto 56">
                    <a:extLst>
                      <a:ext uri="{FF2B5EF4-FFF2-40B4-BE49-F238E27FC236}">
                        <a16:creationId xmlns:a16="http://schemas.microsoft.com/office/drawing/2014/main" id="{AD9D1AD9-2A68-D6CC-8AF8-B546963282C0}"/>
                      </a:ext>
                    </a:extLst>
                  </p:cNvPr>
                  <p:cNvSpPr txBox="1"/>
                  <p:nvPr/>
                </p:nvSpPr>
                <p:spPr>
                  <a:xfrm>
                    <a:off x="8504329" y="3213556"/>
                    <a:ext cx="11496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57" name="CaixaDeTexto 56">
                    <a:extLst>
                      <a:ext uri="{FF2B5EF4-FFF2-40B4-BE49-F238E27FC236}">
                        <a16:creationId xmlns:a16="http://schemas.microsoft.com/office/drawing/2014/main" id="{AD9D1AD9-2A68-D6CC-8AF8-B546963282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4329" y="3213556"/>
                    <a:ext cx="114967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579" r="-26316" b="-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ixaDeTexto 57">
                    <a:extLst>
                      <a:ext uri="{FF2B5EF4-FFF2-40B4-BE49-F238E27FC236}">
                        <a16:creationId xmlns:a16="http://schemas.microsoft.com/office/drawing/2014/main" id="{70B666E6-6FD0-D1D7-155E-C39972E5508D}"/>
                      </a:ext>
                    </a:extLst>
                  </p:cNvPr>
                  <p:cNvSpPr txBox="1"/>
                  <p:nvPr/>
                </p:nvSpPr>
                <p:spPr>
                  <a:xfrm>
                    <a:off x="8660060" y="3213556"/>
                    <a:ext cx="507383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58" name="CaixaDeTexto 57">
                    <a:extLst>
                      <a:ext uri="{FF2B5EF4-FFF2-40B4-BE49-F238E27FC236}">
                        <a16:creationId xmlns:a16="http://schemas.microsoft.com/office/drawing/2014/main" id="{70B666E6-6FD0-D1D7-155E-C39972E55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0060" y="3213556"/>
                    <a:ext cx="507383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229" r="-2410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F580BBB3-9F8D-0F4B-9D28-8AE0A437B175}"/>
                  </a:ext>
                </a:extLst>
              </p:cNvPr>
              <p:cNvSpPr/>
              <p:nvPr/>
            </p:nvSpPr>
            <p:spPr>
              <a:xfrm>
                <a:off x="8827978" y="162176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aixaDeTexto 73">
                    <a:extLst>
                      <a:ext uri="{FF2B5EF4-FFF2-40B4-BE49-F238E27FC236}">
                        <a16:creationId xmlns:a16="http://schemas.microsoft.com/office/drawing/2014/main" id="{B1229073-4536-FB30-E8FC-2559FECF0565}"/>
                      </a:ext>
                    </a:extLst>
                  </p:cNvPr>
                  <p:cNvSpPr txBox="1"/>
                  <p:nvPr/>
                </p:nvSpPr>
                <p:spPr>
                  <a:xfrm>
                    <a:off x="6499361" y="3056108"/>
                    <a:ext cx="4111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𝑖𝑚𝑒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74" name="CaixaDeTexto 73">
                    <a:extLst>
                      <a:ext uri="{FF2B5EF4-FFF2-40B4-BE49-F238E27FC236}">
                        <a16:creationId xmlns:a16="http://schemas.microsoft.com/office/drawing/2014/main" id="{B1229073-4536-FB30-E8FC-2559FECF05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9361" y="3056108"/>
                    <a:ext cx="411138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824" r="-7353" b="-5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55523D1E-A342-B438-F5FF-DA3534D775E8}"/>
                </a:ext>
              </a:extLst>
            </p:cNvPr>
            <p:cNvSpPr txBox="1"/>
            <p:nvPr/>
          </p:nvSpPr>
          <p:spPr>
            <a:xfrm>
              <a:off x="7252906" y="1166776"/>
              <a:ext cx="13521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err="1">
                  <a:solidFill>
                    <a:srgbClr val="FF000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Detection</a:t>
              </a:r>
              <a:br>
                <a:rPr lang="pt-BR" sz="1100" dirty="0">
                  <a:solidFill>
                    <a:srgbClr val="FF000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</a:br>
              <a:r>
                <a:rPr lang="pt-BR" sz="1100" dirty="0" err="1">
                  <a:solidFill>
                    <a:srgbClr val="FF000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Method</a:t>
              </a:r>
              <a:r>
                <a:rPr lang="pt-BR" sz="1100" dirty="0">
                  <a:solidFill>
                    <a:srgbClr val="FF000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 A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9181E9A-8EC6-D73C-8020-5DBA7CFEDE27}"/>
              </a:ext>
            </a:extLst>
          </p:cNvPr>
          <p:cNvGrpSpPr/>
          <p:nvPr/>
        </p:nvGrpSpPr>
        <p:grpSpPr>
          <a:xfrm>
            <a:off x="4221643" y="3475867"/>
            <a:ext cx="3457203" cy="2560308"/>
            <a:chOff x="4221643" y="3475867"/>
            <a:chExt cx="3457203" cy="2560308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430BD6D7-370E-EFD2-7A80-9F638DC10F67}"/>
                </a:ext>
              </a:extLst>
            </p:cNvPr>
            <p:cNvGrpSpPr/>
            <p:nvPr/>
          </p:nvGrpSpPr>
          <p:grpSpPr>
            <a:xfrm>
              <a:off x="4221643" y="3587146"/>
              <a:ext cx="3457203" cy="2449029"/>
              <a:chOff x="1219939" y="3429000"/>
              <a:chExt cx="3457203" cy="2449029"/>
            </a:xfrm>
          </p:grpSpPr>
          <p:cxnSp>
            <p:nvCxnSpPr>
              <p:cNvPr id="7" name="Conector de Seta Reta 6">
                <a:extLst>
                  <a:ext uri="{FF2B5EF4-FFF2-40B4-BE49-F238E27FC236}">
                    <a16:creationId xmlns:a16="http://schemas.microsoft.com/office/drawing/2014/main" id="{4E06A316-29A1-E988-52B6-6CFB55F133FA}"/>
                  </a:ext>
                </a:extLst>
              </p:cNvPr>
              <p:cNvCxnSpPr/>
              <p:nvPr/>
            </p:nvCxnSpPr>
            <p:spPr>
              <a:xfrm>
                <a:off x="4282863" y="5154017"/>
                <a:ext cx="0" cy="295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aixaDeTexto 7">
                    <a:extLst>
                      <a:ext uri="{FF2B5EF4-FFF2-40B4-BE49-F238E27FC236}">
                        <a16:creationId xmlns:a16="http://schemas.microsoft.com/office/drawing/2014/main" id="{EC5C6BB0-473D-456D-24D0-F18923E8C1FA}"/>
                      </a:ext>
                    </a:extLst>
                  </p:cNvPr>
                  <p:cNvSpPr txBox="1"/>
                  <p:nvPr/>
                </p:nvSpPr>
                <p:spPr>
                  <a:xfrm>
                    <a:off x="4054984" y="5477919"/>
                    <a:ext cx="622158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pt-B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a:br>
                    <a:r>
                      <a:rPr lang="pt-BR" sz="1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pt-BR" sz="1200" dirty="0"/>
                      <a:t>)</a:t>
                    </a:r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8" name="CaixaDeTexto 7">
                    <a:extLst>
                      <a:ext uri="{FF2B5EF4-FFF2-40B4-BE49-F238E27FC236}">
                        <a16:creationId xmlns:a16="http://schemas.microsoft.com/office/drawing/2014/main" id="{EC5C6BB0-473D-456D-24D0-F18923E8C1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4984" y="5477919"/>
                    <a:ext cx="62215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686" r="-14706" b="-2461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445E1D7A-B0A2-39DC-38DE-792D577CD9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026" t="7529" r="20211" b="13063"/>
              <a:stretch/>
            </p:blipFill>
            <p:spPr>
              <a:xfrm>
                <a:off x="1219939" y="3429000"/>
                <a:ext cx="3062919" cy="1845308"/>
              </a:xfrm>
              <a:prstGeom prst="rect">
                <a:avLst/>
              </a:prstGeom>
            </p:spPr>
          </p:pic>
          <p:sp>
            <p:nvSpPr>
              <p:cNvPr id="10" name="Losango 9">
                <a:extLst>
                  <a:ext uri="{FF2B5EF4-FFF2-40B4-BE49-F238E27FC236}">
                    <a16:creationId xmlns:a16="http://schemas.microsoft.com/office/drawing/2014/main" id="{74DA18FF-CA8B-C6A4-43F8-C36C93EB83D9}"/>
                  </a:ext>
                </a:extLst>
              </p:cNvPr>
              <p:cNvSpPr/>
              <p:nvPr/>
            </p:nvSpPr>
            <p:spPr>
              <a:xfrm>
                <a:off x="3235939" y="3614723"/>
                <a:ext cx="108000" cy="108000"/>
              </a:xfrm>
              <a:prstGeom prst="diamond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9FD4FAC8-2FD6-CEA6-7800-5729AA47D69F}"/>
                  </a:ext>
                </a:extLst>
              </p:cNvPr>
              <p:cNvCxnSpPr/>
              <p:nvPr/>
            </p:nvCxnSpPr>
            <p:spPr>
              <a:xfrm>
                <a:off x="3300629" y="5154006"/>
                <a:ext cx="0" cy="295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80DD43F1-30B2-FC6F-591A-B302F93B9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939" y="5291572"/>
                <a:ext cx="3420000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39FA04C4-FE16-34DF-BF91-F64466EE6E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4831" y="3483783"/>
                <a:ext cx="0" cy="18000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AF461F3E-D10E-6552-47C8-822720677232}"/>
                      </a:ext>
                    </a:extLst>
                  </p:cNvPr>
                  <p:cNvSpPr txBox="1"/>
                  <p:nvPr/>
                </p:nvSpPr>
                <p:spPr>
                  <a:xfrm>
                    <a:off x="3247882" y="5481290"/>
                    <a:ext cx="11496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AF461F3E-D10E-6552-47C8-822720677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7882" y="5481290"/>
                    <a:ext cx="114967" cy="2154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1579" r="-26316" b="-5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EA91C89F-373B-F366-F0CB-0B6D698860BA}"/>
                  </a:ext>
                </a:extLst>
              </p:cNvPr>
              <p:cNvSpPr/>
              <p:nvPr/>
            </p:nvSpPr>
            <p:spPr>
              <a:xfrm>
                <a:off x="3571531" y="389812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D50AAC36-F8EC-B8FA-6EEC-8237E8C15533}"/>
                      </a:ext>
                    </a:extLst>
                  </p:cNvPr>
                  <p:cNvSpPr txBox="1"/>
                  <p:nvPr/>
                </p:nvSpPr>
                <p:spPr>
                  <a:xfrm>
                    <a:off x="1242914" y="5323842"/>
                    <a:ext cx="4111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𝑖𝑚𝑒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89" name="CaixaDeTexto 88">
                    <a:extLst>
                      <a:ext uri="{FF2B5EF4-FFF2-40B4-BE49-F238E27FC236}">
                        <a16:creationId xmlns:a16="http://schemas.microsoft.com/office/drawing/2014/main" id="{36812197-4432-A8A2-6C7D-9A5DAF385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914" y="5323842"/>
                    <a:ext cx="411138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448" r="-7463" b="-5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C20F69C-01B2-F24E-1297-99036707AC9E}"/>
                  </a:ext>
                </a:extLst>
              </p:cNvPr>
              <p:cNvSpPr/>
              <p:nvPr/>
            </p:nvSpPr>
            <p:spPr>
              <a:xfrm>
                <a:off x="2947553" y="3748608"/>
                <a:ext cx="72000" cy="72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97B2744-6256-D6DC-3281-C90F3CE6BBEC}"/>
                </a:ext>
              </a:extLst>
            </p:cNvPr>
            <p:cNvSpPr txBox="1"/>
            <p:nvPr/>
          </p:nvSpPr>
          <p:spPr>
            <a:xfrm>
              <a:off x="6400424" y="3475867"/>
              <a:ext cx="10477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err="1">
                  <a:solidFill>
                    <a:srgbClr val="00B05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Detection</a:t>
              </a:r>
              <a:br>
                <a:rPr lang="pt-BR" sz="1100" dirty="0">
                  <a:solidFill>
                    <a:srgbClr val="00B05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</a:br>
              <a:r>
                <a:rPr lang="pt-BR" sz="1100" dirty="0" err="1">
                  <a:solidFill>
                    <a:srgbClr val="00B05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Method</a:t>
              </a:r>
              <a:r>
                <a:rPr lang="pt-BR" sz="1100" dirty="0">
                  <a:solidFill>
                    <a:srgbClr val="00B05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 C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E9F1C4D-F660-BD61-3142-964A2E729765}"/>
                </a:ext>
              </a:extLst>
            </p:cNvPr>
            <p:cNvSpPr/>
            <p:nvPr/>
          </p:nvSpPr>
          <p:spPr>
            <a:xfrm>
              <a:off x="6251181" y="3794605"/>
              <a:ext cx="72000" cy="72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BDC489A-4796-CCE4-482C-3DD0EB69637F}"/>
              </a:ext>
            </a:extLst>
          </p:cNvPr>
          <p:cNvGrpSpPr/>
          <p:nvPr/>
        </p:nvGrpSpPr>
        <p:grpSpPr>
          <a:xfrm>
            <a:off x="471547" y="3577629"/>
            <a:ext cx="3420000" cy="2449029"/>
            <a:chOff x="471547" y="3577629"/>
            <a:chExt cx="3420000" cy="2449029"/>
          </a:xfrm>
        </p:grpSpPr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BF600822-C929-4D83-A13E-10943EA1BDF3}"/>
                </a:ext>
              </a:extLst>
            </p:cNvPr>
            <p:cNvGrpSpPr/>
            <p:nvPr/>
          </p:nvGrpSpPr>
          <p:grpSpPr>
            <a:xfrm>
              <a:off x="471547" y="3577629"/>
              <a:ext cx="3420000" cy="2449029"/>
              <a:chOff x="1219939" y="3429000"/>
              <a:chExt cx="3420000" cy="2449029"/>
            </a:xfrm>
          </p:grpSpPr>
          <p:pic>
            <p:nvPicPr>
              <p:cNvPr id="80" name="Imagem 79">
                <a:extLst>
                  <a:ext uri="{FF2B5EF4-FFF2-40B4-BE49-F238E27FC236}">
                    <a16:creationId xmlns:a16="http://schemas.microsoft.com/office/drawing/2014/main" id="{809478A9-94EB-873E-46D7-39C4BFD225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025" t="7529" r="29642" b="13063"/>
              <a:stretch/>
            </p:blipFill>
            <p:spPr>
              <a:xfrm>
                <a:off x="1219940" y="3429000"/>
                <a:ext cx="2648868" cy="1845308"/>
              </a:xfrm>
              <a:prstGeom prst="rect">
                <a:avLst/>
              </a:prstGeom>
            </p:spPr>
          </p:pic>
          <p:cxnSp>
            <p:nvCxnSpPr>
              <p:cNvPr id="76" name="Conector de Seta Reta 75">
                <a:extLst>
                  <a:ext uri="{FF2B5EF4-FFF2-40B4-BE49-F238E27FC236}">
                    <a16:creationId xmlns:a16="http://schemas.microsoft.com/office/drawing/2014/main" id="{B87B3023-551F-E333-7F7A-1F2B4B502264}"/>
                  </a:ext>
                </a:extLst>
              </p:cNvPr>
              <p:cNvCxnSpPr/>
              <p:nvPr/>
            </p:nvCxnSpPr>
            <p:spPr>
              <a:xfrm>
                <a:off x="3868808" y="5154017"/>
                <a:ext cx="0" cy="295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aixaDeTexto 76">
                    <a:extLst>
                      <a:ext uri="{FF2B5EF4-FFF2-40B4-BE49-F238E27FC236}">
                        <a16:creationId xmlns:a16="http://schemas.microsoft.com/office/drawing/2014/main" id="{3ECDC0D0-14CF-E031-EC7F-42B46C0AAE32}"/>
                      </a:ext>
                    </a:extLst>
                  </p:cNvPr>
                  <p:cNvSpPr txBox="1"/>
                  <p:nvPr/>
                </p:nvSpPr>
                <p:spPr>
                  <a:xfrm>
                    <a:off x="3632301" y="5477919"/>
                    <a:ext cx="639791" cy="400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pt-B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a:br>
                    <a:r>
                      <a:rPr lang="pt-BR" sz="1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77" name="CaixaDeTexto 76">
                    <a:extLst>
                      <a:ext uri="{FF2B5EF4-FFF2-40B4-BE49-F238E27FC236}">
                        <a16:creationId xmlns:a16="http://schemas.microsoft.com/office/drawing/2014/main" id="{3ECDC0D0-14CF-E031-EC7F-42B46C0AAE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01" y="5477919"/>
                    <a:ext cx="639791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4286" r="-11429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Losango 80">
                <a:extLst>
                  <a:ext uri="{FF2B5EF4-FFF2-40B4-BE49-F238E27FC236}">
                    <a16:creationId xmlns:a16="http://schemas.microsoft.com/office/drawing/2014/main" id="{93AF79A2-F400-4B2A-C317-0999DEA2CF69}"/>
                  </a:ext>
                </a:extLst>
              </p:cNvPr>
              <p:cNvSpPr/>
              <p:nvPr/>
            </p:nvSpPr>
            <p:spPr>
              <a:xfrm>
                <a:off x="3235939" y="3614723"/>
                <a:ext cx="108000" cy="108000"/>
              </a:xfrm>
              <a:prstGeom prst="diamond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Conector de Seta Reta 81">
                <a:extLst>
                  <a:ext uri="{FF2B5EF4-FFF2-40B4-BE49-F238E27FC236}">
                    <a16:creationId xmlns:a16="http://schemas.microsoft.com/office/drawing/2014/main" id="{4F260ACA-B94B-DC4A-AE0B-87FF55D47DF9}"/>
                  </a:ext>
                </a:extLst>
              </p:cNvPr>
              <p:cNvCxnSpPr/>
              <p:nvPr/>
            </p:nvCxnSpPr>
            <p:spPr>
              <a:xfrm>
                <a:off x="3300629" y="5154006"/>
                <a:ext cx="0" cy="295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>
                <a:extLst>
                  <a:ext uri="{FF2B5EF4-FFF2-40B4-BE49-F238E27FC236}">
                    <a16:creationId xmlns:a16="http://schemas.microsoft.com/office/drawing/2014/main" id="{E6D4E31F-0B28-192E-9B45-167E6272C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939" y="5291572"/>
                <a:ext cx="3420000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ector reto 84">
                <a:extLst>
                  <a:ext uri="{FF2B5EF4-FFF2-40B4-BE49-F238E27FC236}">
                    <a16:creationId xmlns:a16="http://schemas.microsoft.com/office/drawing/2014/main" id="{EA90E0E8-3FEA-B605-B17B-40A540AD3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4831" y="3483783"/>
                <a:ext cx="0" cy="18000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CaixaDeTexto 85">
                    <a:extLst>
                      <a:ext uri="{FF2B5EF4-FFF2-40B4-BE49-F238E27FC236}">
                        <a16:creationId xmlns:a16="http://schemas.microsoft.com/office/drawing/2014/main" id="{573E2795-0F28-9256-8540-86659342DE69}"/>
                      </a:ext>
                    </a:extLst>
                  </p:cNvPr>
                  <p:cNvSpPr txBox="1"/>
                  <p:nvPr/>
                </p:nvSpPr>
                <p:spPr>
                  <a:xfrm>
                    <a:off x="3247882" y="5481290"/>
                    <a:ext cx="11496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86" name="CaixaDeTexto 85">
                    <a:extLst>
                      <a:ext uri="{FF2B5EF4-FFF2-40B4-BE49-F238E27FC236}">
                        <a16:creationId xmlns:a16="http://schemas.microsoft.com/office/drawing/2014/main" id="{573E2795-0F28-9256-8540-86659342DE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7882" y="5481290"/>
                    <a:ext cx="114967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579" r="-26316" b="-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777AFB8-7234-46AE-F6CA-EAF81FCDC39E}"/>
                  </a:ext>
                </a:extLst>
              </p:cNvPr>
              <p:cNvSpPr/>
              <p:nvPr/>
            </p:nvSpPr>
            <p:spPr>
              <a:xfrm>
                <a:off x="3571531" y="389812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ixaDeTexto 88">
                    <a:extLst>
                      <a:ext uri="{FF2B5EF4-FFF2-40B4-BE49-F238E27FC236}">
                        <a16:creationId xmlns:a16="http://schemas.microsoft.com/office/drawing/2014/main" id="{36812197-4432-A8A2-6C7D-9A5DAF385409}"/>
                      </a:ext>
                    </a:extLst>
                  </p:cNvPr>
                  <p:cNvSpPr txBox="1"/>
                  <p:nvPr/>
                </p:nvSpPr>
                <p:spPr>
                  <a:xfrm>
                    <a:off x="1242914" y="5323842"/>
                    <a:ext cx="4111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𝑖𝑚𝑒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89" name="CaixaDeTexto 88">
                    <a:extLst>
                      <a:ext uri="{FF2B5EF4-FFF2-40B4-BE49-F238E27FC236}">
                        <a16:creationId xmlns:a16="http://schemas.microsoft.com/office/drawing/2014/main" id="{36812197-4432-A8A2-6C7D-9A5DAF385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914" y="5323842"/>
                    <a:ext cx="411138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448" r="-7463" b="-57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6EBA3D89-B1B9-D3D8-B18B-FAB0C47DEBD3}"/>
                  </a:ext>
                </a:extLst>
              </p:cNvPr>
              <p:cNvSpPr/>
              <p:nvPr/>
            </p:nvSpPr>
            <p:spPr>
              <a:xfrm>
                <a:off x="2534568" y="4266837"/>
                <a:ext cx="72000" cy="72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48542891-BE1F-CBDF-E21D-587824AF7D85}"/>
                </a:ext>
              </a:extLst>
            </p:cNvPr>
            <p:cNvSpPr txBox="1"/>
            <p:nvPr/>
          </p:nvSpPr>
          <p:spPr>
            <a:xfrm>
              <a:off x="824382" y="4045314"/>
              <a:ext cx="10611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 err="1">
                  <a:solidFill>
                    <a:srgbClr val="7030A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Detection</a:t>
              </a:r>
              <a:br>
                <a:rPr lang="pt-BR" sz="1100" dirty="0">
                  <a:solidFill>
                    <a:srgbClr val="7030A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</a:br>
              <a:r>
                <a:rPr lang="pt-BR" sz="1100" dirty="0" err="1">
                  <a:solidFill>
                    <a:srgbClr val="7030A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Method</a:t>
              </a:r>
              <a:r>
                <a:rPr lang="pt-BR" sz="1100" dirty="0">
                  <a:solidFill>
                    <a:srgbClr val="7030A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 B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1ECCA460-00C1-91ED-8B92-D6E6F628ED49}"/>
                </a:ext>
              </a:extLst>
            </p:cNvPr>
            <p:cNvCxnSpPr/>
            <p:nvPr/>
          </p:nvCxnSpPr>
          <p:spPr>
            <a:xfrm>
              <a:off x="1832271" y="5302442"/>
              <a:ext cx="0" cy="295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E691F3B0-E045-CEFD-235D-731E02C422BE}"/>
                    </a:ext>
                  </a:extLst>
                </p:cNvPr>
                <p:cNvSpPr txBox="1"/>
                <p:nvPr/>
              </p:nvSpPr>
              <p:spPr>
                <a:xfrm>
                  <a:off x="1443411" y="5626344"/>
                  <a:ext cx="771301" cy="4001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br>
                    <a:rPr lang="pt-BR" sz="12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endParaRPr lang="pt-BR" sz="1400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E691F3B0-E045-CEFD-235D-731E02C42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3411" y="5626344"/>
                  <a:ext cx="771301" cy="400174"/>
                </a:xfrm>
                <a:prstGeom prst="rect">
                  <a:avLst/>
                </a:prstGeom>
                <a:blipFill>
                  <a:blip r:embed="rId10"/>
                  <a:stretch>
                    <a:fillRect r="-3175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339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0797E49F-5D2D-6AC5-7E74-6C6A593DDB4F}"/>
              </a:ext>
            </a:extLst>
          </p:cNvPr>
          <p:cNvGrpSpPr/>
          <p:nvPr/>
        </p:nvGrpSpPr>
        <p:grpSpPr>
          <a:xfrm>
            <a:off x="3493253" y="2051178"/>
            <a:ext cx="3600000" cy="2453170"/>
            <a:chOff x="5718868" y="2154695"/>
            <a:chExt cx="3600000" cy="2453170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51A6D00F-D672-7FEB-2A22-1FF297D8B6ED}"/>
                </a:ext>
              </a:extLst>
            </p:cNvPr>
            <p:cNvGrpSpPr/>
            <p:nvPr/>
          </p:nvGrpSpPr>
          <p:grpSpPr>
            <a:xfrm>
              <a:off x="5718868" y="2154695"/>
              <a:ext cx="3600000" cy="2267734"/>
              <a:chOff x="5182906" y="1096832"/>
              <a:chExt cx="3600000" cy="2267734"/>
            </a:xfrm>
          </p:grpSpPr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55F02B9C-102A-EAD9-EBAB-E411E56A4F62}"/>
                  </a:ext>
                </a:extLst>
              </p:cNvPr>
              <p:cNvGrpSpPr/>
              <p:nvPr/>
            </p:nvGrpSpPr>
            <p:grpSpPr>
              <a:xfrm>
                <a:off x="5182906" y="1096832"/>
                <a:ext cx="3600000" cy="2267734"/>
                <a:chOff x="6476386" y="1161266"/>
                <a:chExt cx="3600000" cy="2267734"/>
              </a:xfrm>
            </p:grpSpPr>
            <p:pic>
              <p:nvPicPr>
                <p:cNvPr id="29" name="Imagem 28">
                  <a:extLst>
                    <a:ext uri="{FF2B5EF4-FFF2-40B4-BE49-F238E27FC236}">
                      <a16:creationId xmlns:a16="http://schemas.microsoft.com/office/drawing/2014/main" id="{FECEF582-B410-8613-1E55-4694498962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0026" t="7529" r="12078" b="13063"/>
                <a:stretch/>
              </p:blipFill>
              <p:spPr>
                <a:xfrm>
                  <a:off x="6476386" y="1161266"/>
                  <a:ext cx="3419999" cy="1845308"/>
                </a:xfrm>
                <a:prstGeom prst="rect">
                  <a:avLst/>
                </a:prstGeom>
              </p:spPr>
            </p:pic>
            <p:sp>
              <p:nvSpPr>
                <p:cNvPr id="31" name="Losango 30">
                  <a:extLst>
                    <a:ext uri="{FF2B5EF4-FFF2-40B4-BE49-F238E27FC236}">
                      <a16:creationId xmlns:a16="http://schemas.microsoft.com/office/drawing/2014/main" id="{498B2D36-E7C7-5681-B6BF-F0402E36CFEB}"/>
                    </a:ext>
                  </a:extLst>
                </p:cNvPr>
                <p:cNvSpPr/>
                <p:nvPr/>
              </p:nvSpPr>
              <p:spPr>
                <a:xfrm>
                  <a:off x="8492386" y="1346989"/>
                  <a:ext cx="108000" cy="108000"/>
                </a:xfrm>
                <a:prstGeom prst="diamond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2" name="Conector de Seta Reta 31">
                  <a:extLst>
                    <a:ext uri="{FF2B5EF4-FFF2-40B4-BE49-F238E27FC236}">
                      <a16:creationId xmlns:a16="http://schemas.microsoft.com/office/drawing/2014/main" id="{4AC8A37C-BEFB-1833-DCA4-90E257763012}"/>
                    </a:ext>
                  </a:extLst>
                </p:cNvPr>
                <p:cNvCxnSpPr/>
                <p:nvPr/>
              </p:nvCxnSpPr>
              <p:spPr>
                <a:xfrm>
                  <a:off x="8557076" y="2886272"/>
                  <a:ext cx="0" cy="2959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de Seta Reta 32">
                  <a:extLst>
                    <a:ext uri="{FF2B5EF4-FFF2-40B4-BE49-F238E27FC236}">
                      <a16:creationId xmlns:a16="http://schemas.microsoft.com/office/drawing/2014/main" id="{AFAA64D7-4224-3692-8AA4-C7B6FF4A936C}"/>
                    </a:ext>
                  </a:extLst>
                </p:cNvPr>
                <p:cNvCxnSpPr/>
                <p:nvPr/>
              </p:nvCxnSpPr>
              <p:spPr>
                <a:xfrm>
                  <a:off x="8877075" y="2894424"/>
                  <a:ext cx="0" cy="2959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B2EB48F1-86E0-20AF-CA22-A38087182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6386" y="3023838"/>
                  <a:ext cx="3600000" cy="0"/>
                </a:xfrm>
                <a:prstGeom prst="line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to 34">
                  <a:extLst>
                    <a:ext uri="{FF2B5EF4-FFF2-40B4-BE49-F238E27FC236}">
                      <a16:creationId xmlns:a16="http://schemas.microsoft.com/office/drawing/2014/main" id="{7C58AE22-1FFD-D8F3-CE95-A194E208A0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81278" y="1216049"/>
                  <a:ext cx="0" cy="180000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5BC7FA08-8E5D-50C0-A569-5FEC0B0A9F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04329" y="3213556"/>
                      <a:ext cx="11496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4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57" name="CaixaDeTexto 56">
                      <a:extLst>
                        <a:ext uri="{FF2B5EF4-FFF2-40B4-BE49-F238E27FC236}">
                          <a16:creationId xmlns:a16="http://schemas.microsoft.com/office/drawing/2014/main" id="{AD9D1AD9-2A68-D6CC-8AF8-B546963282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04329" y="3213556"/>
                      <a:ext cx="114967" cy="21544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1579" r="-26316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ixaDeTexto 37">
                      <a:extLst>
                        <a:ext uri="{FF2B5EF4-FFF2-40B4-BE49-F238E27FC236}">
                          <a16:creationId xmlns:a16="http://schemas.microsoft.com/office/drawing/2014/main" id="{15022231-2FE6-1152-E20B-4489CE956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0060" y="3213556"/>
                      <a:ext cx="5073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4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58" name="CaixaDeTexto 57">
                      <a:extLst>
                        <a:ext uri="{FF2B5EF4-FFF2-40B4-BE49-F238E27FC236}">
                          <a16:creationId xmlns:a16="http://schemas.microsoft.com/office/drawing/2014/main" id="{70B666E6-6FD0-D1D7-155E-C39972E550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0060" y="3213556"/>
                      <a:ext cx="507383" cy="21544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229" r="-2410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4DF71511-4456-2A2A-617E-BF8A3DA55B4B}"/>
                    </a:ext>
                  </a:extLst>
                </p:cNvPr>
                <p:cNvSpPr/>
                <p:nvPr/>
              </p:nvSpPr>
              <p:spPr>
                <a:xfrm>
                  <a:off x="8827978" y="162176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ixaDeTexto 39">
                      <a:extLst>
                        <a:ext uri="{FF2B5EF4-FFF2-40B4-BE49-F238E27FC236}">
                          <a16:creationId xmlns:a16="http://schemas.microsoft.com/office/drawing/2014/main" id="{DE0D8189-2429-0CBD-AC57-39AFDECA68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9361" y="3056108"/>
                      <a:ext cx="41113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4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𝑖𝑚𝑒</m:t>
                            </m:r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74" name="CaixaDeTexto 73">
                      <a:extLst>
                        <a:ext uri="{FF2B5EF4-FFF2-40B4-BE49-F238E27FC236}">
                          <a16:creationId xmlns:a16="http://schemas.microsoft.com/office/drawing/2014/main" id="{B1229073-4536-FB30-E8FC-2559FECF05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9361" y="3056108"/>
                      <a:ext cx="411138" cy="21544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824" r="-7353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6FDFF75-8525-346E-DC28-BFD38F6BCB2B}"/>
                  </a:ext>
                </a:extLst>
              </p:cNvPr>
              <p:cNvSpPr txBox="1"/>
              <p:nvPr/>
            </p:nvSpPr>
            <p:spPr>
              <a:xfrm>
                <a:off x="7252906" y="1166776"/>
                <a:ext cx="13521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 err="1">
                    <a:solidFill>
                      <a:srgbClr val="FF0000"/>
                    </a:solidFill>
                    <a:latin typeface="Poppins Light" panose="00000400000000000000" pitchFamily="2" charset="0"/>
                    <a:cs typeface="Poppins Light" panose="00000400000000000000" pitchFamily="2" charset="0"/>
                  </a:rPr>
                  <a:t>Detection</a:t>
                </a:r>
                <a:br>
                  <a:rPr lang="pt-BR" sz="1100" dirty="0">
                    <a:solidFill>
                      <a:srgbClr val="FF0000"/>
                    </a:solidFill>
                    <a:latin typeface="Poppins Light" panose="00000400000000000000" pitchFamily="2" charset="0"/>
                    <a:cs typeface="Poppins Light" panose="00000400000000000000" pitchFamily="2" charset="0"/>
                  </a:rPr>
                </a:br>
                <a:r>
                  <a:rPr lang="pt-BR" sz="1100" dirty="0" err="1">
                    <a:solidFill>
                      <a:srgbClr val="FF0000"/>
                    </a:solidFill>
                    <a:latin typeface="Poppins Light" panose="00000400000000000000" pitchFamily="2" charset="0"/>
                    <a:cs typeface="Poppins Light" panose="00000400000000000000" pitchFamily="2" charset="0"/>
                  </a:rPr>
                  <a:t>Method</a:t>
                </a:r>
                <a:r>
                  <a:rPr lang="pt-BR" sz="1100" dirty="0">
                    <a:solidFill>
                      <a:srgbClr val="FF0000"/>
                    </a:solidFill>
                    <a:latin typeface="Poppins Light" panose="00000400000000000000" pitchFamily="2" charset="0"/>
                    <a:cs typeface="Poppins Light" panose="00000400000000000000" pitchFamily="2" charset="0"/>
                  </a:rPr>
                  <a:t> A</a:t>
                </a:r>
              </a:p>
            </p:txBody>
          </p:sp>
        </p:grp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92F2DEB5-AB64-507F-E13D-A7D93043865D}"/>
                </a:ext>
              </a:extLst>
            </p:cNvPr>
            <p:cNvSpPr/>
            <p:nvPr/>
          </p:nvSpPr>
          <p:spPr>
            <a:xfrm>
              <a:off x="7019831" y="2996813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AA7C4E7D-B3F8-4A21-9728-C073D0D6C06C}"/>
                </a:ext>
              </a:extLst>
            </p:cNvPr>
            <p:cNvSpPr txBox="1"/>
            <p:nvPr/>
          </p:nvSpPr>
          <p:spPr>
            <a:xfrm>
              <a:off x="6058037" y="2626661"/>
              <a:ext cx="1033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 err="1">
                  <a:solidFill>
                    <a:srgbClr val="7030A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Detection</a:t>
              </a:r>
              <a:br>
                <a:rPr lang="pt-BR" sz="1100" dirty="0">
                  <a:solidFill>
                    <a:srgbClr val="7030A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</a:br>
              <a:r>
                <a:rPr lang="pt-BR" sz="1100" dirty="0" err="1">
                  <a:solidFill>
                    <a:srgbClr val="7030A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Method</a:t>
              </a:r>
              <a:r>
                <a:rPr lang="pt-BR" sz="1100" dirty="0">
                  <a:solidFill>
                    <a:srgbClr val="7030A0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 B</a:t>
              </a: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48376EC3-4F70-F3D1-8CD5-4D60B18F7D16}"/>
                </a:ext>
              </a:extLst>
            </p:cNvPr>
            <p:cNvCxnSpPr/>
            <p:nvPr/>
          </p:nvCxnSpPr>
          <p:spPr>
            <a:xfrm>
              <a:off x="7065926" y="3883789"/>
              <a:ext cx="0" cy="295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C75701D1-A123-27B7-6DEA-C7642A628D20}"/>
                    </a:ext>
                  </a:extLst>
                </p:cNvPr>
                <p:cNvSpPr txBox="1"/>
                <p:nvPr/>
              </p:nvSpPr>
              <p:spPr>
                <a:xfrm>
                  <a:off x="6677066" y="4207691"/>
                  <a:ext cx="771301" cy="4001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br>
                    <a:rPr lang="pt-BR" sz="12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endParaRPr lang="pt-BR" sz="1400" dirty="0"/>
                </a:p>
              </p:txBody>
            </p:sp>
          </mc:Choice>
          <mc:Fallback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C75701D1-A123-27B7-6DEA-C7642A628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066" y="4207691"/>
                  <a:ext cx="771301" cy="400174"/>
                </a:xfrm>
                <a:prstGeom prst="rect">
                  <a:avLst/>
                </a:prstGeom>
                <a:blipFill>
                  <a:blip r:embed="rId8"/>
                  <a:stretch>
                    <a:fillRect r="-3150" b="-181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344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Poppins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Ogasawara</dc:creator>
  <cp:lastModifiedBy>Rebecca Salles</cp:lastModifiedBy>
  <cp:revision>1</cp:revision>
  <dcterms:created xsi:type="dcterms:W3CDTF">2022-10-31T23:41:34Z</dcterms:created>
  <dcterms:modified xsi:type="dcterms:W3CDTF">2023-01-23T19:35:46Z</dcterms:modified>
</cp:coreProperties>
</file>