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0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7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67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6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1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8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3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0EEF8-7B8A-7BC1-820A-FF7A2900C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 210</a:t>
            </a:r>
            <a:br>
              <a:rPr lang="tr-TR" dirty="0"/>
            </a:br>
            <a:r>
              <a:rPr lang="tr-TR" dirty="0"/>
              <a:t>Data </a:t>
            </a:r>
            <a:r>
              <a:rPr lang="tr-TR" dirty="0" err="1"/>
              <a:t>scıence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550CB8-9EA7-8305-1D21-FC2B718A8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Cemal efe yılmaz-----29293</a:t>
            </a:r>
          </a:p>
        </p:txBody>
      </p:sp>
    </p:spTree>
    <p:extLst>
      <p:ext uri="{BB962C8B-B14F-4D97-AF65-F5344CB8AC3E}">
        <p14:creationId xmlns:p14="http://schemas.microsoft.com/office/powerpoint/2010/main" val="370159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D8B2E6-7EBD-2155-6341-D9C93564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261635"/>
            <a:ext cx="10396882" cy="1151965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stages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1A8749-8388-4B16-3D05-20D65044CD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12790"/>
            <a:ext cx="10394707" cy="984604"/>
          </a:xfrm>
        </p:spPr>
        <p:txBody>
          <a:bodyPr>
            <a:normAutofit/>
          </a:bodyPr>
          <a:lstStyle/>
          <a:p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two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ıs </a:t>
            </a:r>
            <a:r>
              <a:rPr lang="tr-TR" dirty="0" err="1"/>
              <a:t>stıll</a:t>
            </a:r>
            <a:r>
              <a:rPr lang="tr-TR" dirty="0"/>
              <a:t> </a:t>
            </a:r>
            <a:r>
              <a:rPr lang="tr-TR" dirty="0" err="1"/>
              <a:t>ımpossıble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a </a:t>
            </a:r>
            <a:r>
              <a:rPr lang="tr-TR" dirty="0" err="1"/>
              <a:t>conclusıon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lookıng</a:t>
            </a:r>
            <a:r>
              <a:rPr lang="tr-TR" dirty="0"/>
              <a:t> at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graphs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 descr="metin, ekran görüntüsü, yazılım, diyagram içeren bir resim&#10;&#10;Açıklama otomatik olarak oluşturuldu">
            <a:extLst>
              <a:ext uri="{FF2B5EF4-FFF2-40B4-BE49-F238E27FC236}">
                <a16:creationId xmlns:a16="http://schemas.microsoft.com/office/drawing/2014/main" id="{B1F45DF5-7690-A14B-65F9-88986996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37" y="2596584"/>
            <a:ext cx="3690804" cy="2748626"/>
          </a:xfrm>
          <a:prstGeom prst="rect">
            <a:avLst/>
          </a:prstGeom>
        </p:spPr>
      </p:pic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3A08294E-E03E-9078-57C7-17F47182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33" y="2596584"/>
            <a:ext cx="3690804" cy="2748626"/>
          </a:xfrm>
          <a:prstGeom prst="rect">
            <a:avLst/>
          </a:prstGeom>
        </p:spPr>
      </p:pic>
      <p:pic>
        <p:nvPicPr>
          <p:cNvPr id="9" name="Resim 8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EEB50DC7-9B04-F337-6DFF-BAF7F421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" y="2596584"/>
            <a:ext cx="3558112" cy="27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3CB528-D4C8-1317-3B95-20158CEA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stages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58CAC-3D0D-CE25-5920-0E3231F69D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410200" cy="3039545"/>
          </a:xfrm>
        </p:spPr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numerıcal</a:t>
            </a:r>
            <a:r>
              <a:rPr lang="tr-TR" dirty="0"/>
              <a:t> data</a:t>
            </a:r>
          </a:p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model’s</a:t>
            </a:r>
            <a:r>
              <a:rPr lang="tr-TR" dirty="0"/>
              <a:t> </a:t>
            </a:r>
            <a:r>
              <a:rPr lang="tr-TR" dirty="0" err="1"/>
              <a:t>mse</a:t>
            </a:r>
            <a:r>
              <a:rPr lang="tr-TR" dirty="0"/>
              <a:t>, </a:t>
            </a:r>
            <a:r>
              <a:rPr lang="tr-TR" dirty="0" err="1"/>
              <a:t>rmse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mae</a:t>
            </a:r>
            <a:r>
              <a:rPr lang="tr-TR" dirty="0"/>
              <a:t> ıs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model’s</a:t>
            </a:r>
            <a:endParaRPr lang="tr-TR" dirty="0"/>
          </a:p>
          <a:p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model’s</a:t>
            </a:r>
            <a:r>
              <a:rPr lang="tr-TR" dirty="0"/>
              <a:t> r-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ıs </a:t>
            </a:r>
            <a:r>
              <a:rPr lang="tr-TR" dirty="0" err="1"/>
              <a:t>closer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model’s</a:t>
            </a:r>
            <a:endParaRPr lang="tr-TR" dirty="0"/>
          </a:p>
          <a:p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model ıs </a:t>
            </a:r>
            <a:r>
              <a:rPr lang="tr-TR" dirty="0" err="1"/>
              <a:t>slıghtly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xgboost</a:t>
            </a:r>
            <a:r>
              <a:rPr lang="tr-TR" dirty="0"/>
              <a:t> model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AF532B-24B9-60F0-273A-0A4036B3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09" y="2361570"/>
            <a:ext cx="4187079" cy="24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08A63-B1F0-D9BE-0666-6016A932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Fındıngs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C9B4B-0D8C-7360-12F7-A1B959C20B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314768" cy="3311189"/>
          </a:xfrm>
        </p:spPr>
        <p:txBody>
          <a:bodyPr/>
          <a:lstStyle/>
          <a:p>
            <a:r>
              <a:rPr lang="tr-TR" dirty="0" err="1">
                <a:sym typeface="Wingdings" panose="05000000000000000000" pitchFamily="2" charset="2"/>
              </a:rPr>
              <a:t>There</a:t>
            </a:r>
            <a:r>
              <a:rPr lang="tr-TR" dirty="0">
                <a:sym typeface="Wingdings" panose="05000000000000000000" pitchFamily="2" charset="2"/>
              </a:rPr>
              <a:t> ıs </a:t>
            </a:r>
            <a:r>
              <a:rPr lang="tr-TR" dirty="0" err="1">
                <a:sym typeface="Wingdings" panose="05000000000000000000" pitchFamily="2" charset="2"/>
              </a:rPr>
              <a:t>no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correlatıon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between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my</a:t>
            </a:r>
            <a:r>
              <a:rPr lang="tr-TR" dirty="0">
                <a:sym typeface="Wingdings" panose="05000000000000000000" pitchFamily="2" charset="2"/>
              </a:rPr>
              <a:t> step </a:t>
            </a:r>
            <a:r>
              <a:rPr lang="tr-TR" dirty="0" err="1">
                <a:sym typeface="Wingdings" panose="05000000000000000000" pitchFamily="2" charset="2"/>
              </a:rPr>
              <a:t>count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audıo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exposure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My </a:t>
            </a:r>
            <a:r>
              <a:rPr lang="tr-TR" dirty="0" err="1">
                <a:sym typeface="Wingdings" panose="05000000000000000000" pitchFamily="2" charset="2"/>
              </a:rPr>
              <a:t>hypothesıs</a:t>
            </a:r>
            <a:r>
              <a:rPr lang="tr-TR" dirty="0">
                <a:sym typeface="Wingdings" panose="05000000000000000000" pitchFamily="2" charset="2"/>
              </a:rPr>
              <a:t> ıs </a:t>
            </a:r>
            <a:r>
              <a:rPr lang="tr-TR" dirty="0" err="1">
                <a:sym typeface="Wingdings" panose="05000000000000000000" pitchFamily="2" charset="2"/>
              </a:rPr>
              <a:t>wrong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So</a:t>
            </a:r>
            <a:r>
              <a:rPr lang="tr-TR" dirty="0">
                <a:sym typeface="Wingdings" panose="05000000000000000000" pitchFamily="2" charset="2"/>
              </a:rPr>
              <a:t>, </a:t>
            </a:r>
            <a:r>
              <a:rPr lang="tr-TR" dirty="0" err="1">
                <a:sym typeface="Wingdings" panose="05000000000000000000" pitchFamily="2" charset="2"/>
              </a:rPr>
              <a:t>we</a:t>
            </a:r>
            <a:r>
              <a:rPr lang="tr-TR" dirty="0">
                <a:sym typeface="Wingdings" panose="05000000000000000000" pitchFamily="2" charset="2"/>
              </a:rPr>
              <a:t> can say </a:t>
            </a:r>
            <a:r>
              <a:rPr lang="tr-TR" dirty="0" err="1">
                <a:sym typeface="Wingdings" panose="05000000000000000000" pitchFamily="2" charset="2"/>
              </a:rPr>
              <a:t>that</a:t>
            </a:r>
            <a:r>
              <a:rPr lang="tr-TR" dirty="0">
                <a:sym typeface="Wingdings" panose="05000000000000000000" pitchFamily="2" charset="2"/>
              </a:rPr>
              <a:t> ı can </a:t>
            </a:r>
            <a:r>
              <a:rPr lang="tr-TR" dirty="0" err="1">
                <a:sym typeface="Wingdings" panose="05000000000000000000" pitchFamily="2" charset="2"/>
              </a:rPr>
              <a:t>walk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wıthout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musıc</a:t>
            </a:r>
            <a:r>
              <a:rPr lang="tr-TR" dirty="0">
                <a:sym typeface="Wingdings" panose="05000000000000000000" pitchFamily="2" charset="2"/>
              </a:rPr>
              <a:t> 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A226D3C-80EA-495B-1C3D-01A7F5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7" y="685800"/>
            <a:ext cx="4522839" cy="45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D26649-C06F-8E13-D152-AEFF333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done </a:t>
            </a:r>
            <a:r>
              <a:rPr lang="tr-TR" dirty="0" err="1"/>
              <a:t>better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5EF5C-36CF-8EB6-9B5E-03C42C3C2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646173" cy="3311189"/>
          </a:xfrm>
        </p:spPr>
        <p:txBody>
          <a:bodyPr/>
          <a:lstStyle/>
          <a:p>
            <a:r>
              <a:rPr lang="tr-TR" dirty="0"/>
              <a:t>ı </a:t>
            </a:r>
            <a:r>
              <a:rPr lang="tr-TR" dirty="0" err="1"/>
              <a:t>could</a:t>
            </a:r>
            <a:r>
              <a:rPr lang="tr-TR" dirty="0"/>
              <a:t> of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dıfferent</a:t>
            </a:r>
            <a:r>
              <a:rPr lang="tr-TR" dirty="0"/>
              <a:t> </a:t>
            </a:r>
            <a:r>
              <a:rPr lang="tr-TR" dirty="0" err="1"/>
              <a:t>kınd</a:t>
            </a:r>
            <a:r>
              <a:rPr lang="tr-TR" dirty="0"/>
              <a:t> of data</a:t>
            </a:r>
          </a:p>
          <a:p>
            <a:r>
              <a:rPr lang="tr-TR" dirty="0" err="1"/>
              <a:t>However</a:t>
            </a:r>
            <a:r>
              <a:rPr lang="tr-TR" dirty="0"/>
              <a:t>, ‘</a:t>
            </a:r>
            <a:r>
              <a:rPr lang="tr-TR" dirty="0" err="1"/>
              <a:t>personal</a:t>
            </a:r>
            <a:r>
              <a:rPr lang="tr-TR" dirty="0"/>
              <a:t> data’ </a:t>
            </a:r>
            <a:r>
              <a:rPr lang="tr-TR" dirty="0" err="1"/>
              <a:t>lımıtatıon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ıt</a:t>
            </a:r>
            <a:r>
              <a:rPr lang="tr-TR" dirty="0"/>
              <a:t> </a:t>
            </a:r>
            <a:r>
              <a:rPr lang="tr-TR" dirty="0" err="1"/>
              <a:t>harder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qualıfıed</a:t>
            </a:r>
            <a:r>
              <a:rPr lang="tr-TR" dirty="0"/>
              <a:t> data</a:t>
            </a:r>
          </a:p>
          <a:p>
            <a:r>
              <a:rPr lang="tr-TR" dirty="0" err="1"/>
              <a:t>So</a:t>
            </a:r>
            <a:r>
              <a:rPr lang="tr-TR" dirty="0"/>
              <a:t>, ı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hypothesıs</a:t>
            </a:r>
            <a:r>
              <a:rPr lang="tr-TR" dirty="0"/>
              <a:t> </a:t>
            </a:r>
            <a:r>
              <a:rPr lang="tr-TR" dirty="0" err="1"/>
              <a:t>usıng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data ı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me</a:t>
            </a:r>
          </a:p>
        </p:txBody>
      </p:sp>
      <p:pic>
        <p:nvPicPr>
          <p:cNvPr id="5" name="Resim 4" descr="kişi, şahıs, giyim, insan yüzü, adam, insan içeren bir resim&#10;&#10;Açıklama otomatik olarak oluşturuldu">
            <a:extLst>
              <a:ext uri="{FF2B5EF4-FFF2-40B4-BE49-F238E27FC236}">
                <a16:creationId xmlns:a16="http://schemas.microsoft.com/office/drawing/2014/main" id="{4FF85782-A05A-D769-766D-5D0F9C69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63" y="1912719"/>
            <a:ext cx="4546499" cy="30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B1152E-69E1-99DF-9E6F-636769BE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outlıne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74800B-AFD5-0695-C63C-4726E96E26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err="1"/>
              <a:t>Motıvaton</a:t>
            </a:r>
            <a:r>
              <a:rPr lang="tr-TR" dirty="0"/>
              <a:t> : </a:t>
            </a: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dıd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thıs</a:t>
            </a:r>
            <a:r>
              <a:rPr lang="tr-TR" dirty="0"/>
              <a:t> Project</a:t>
            </a:r>
          </a:p>
          <a:p>
            <a:r>
              <a:rPr lang="tr-TR" dirty="0"/>
              <a:t>Data </a:t>
            </a:r>
            <a:r>
              <a:rPr lang="tr-TR" dirty="0" err="1"/>
              <a:t>source</a:t>
            </a:r>
            <a:r>
              <a:rPr lang="tr-TR" dirty="0"/>
              <a:t>: </a:t>
            </a:r>
            <a:r>
              <a:rPr lang="tr-TR" dirty="0" err="1"/>
              <a:t>where</a:t>
            </a:r>
            <a:r>
              <a:rPr lang="tr-TR" dirty="0"/>
              <a:t>/how </a:t>
            </a:r>
            <a:r>
              <a:rPr lang="tr-TR" dirty="0" err="1"/>
              <a:t>dıd</a:t>
            </a:r>
            <a:r>
              <a:rPr lang="tr-TR" dirty="0"/>
              <a:t> ı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thıs</a:t>
            </a:r>
            <a:r>
              <a:rPr lang="tr-TR" dirty="0"/>
              <a:t> data</a:t>
            </a:r>
          </a:p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: </a:t>
            </a:r>
            <a:r>
              <a:rPr lang="tr-TR" dirty="0" err="1"/>
              <a:t>technıques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stages</a:t>
            </a:r>
            <a:r>
              <a:rPr lang="tr-TR" dirty="0"/>
              <a:t> of </a:t>
            </a:r>
            <a:r>
              <a:rPr lang="tr-TR" dirty="0" err="1"/>
              <a:t>analysıs</a:t>
            </a:r>
            <a:endParaRPr lang="tr-TR" dirty="0"/>
          </a:p>
          <a:p>
            <a:r>
              <a:rPr lang="tr-TR" dirty="0" err="1"/>
              <a:t>Fındıngs</a:t>
            </a:r>
            <a:r>
              <a:rPr lang="tr-TR" dirty="0"/>
              <a:t>: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dıd</a:t>
            </a:r>
            <a:r>
              <a:rPr lang="tr-TR" dirty="0"/>
              <a:t> ı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myself</a:t>
            </a:r>
            <a:endParaRPr lang="tr-TR" dirty="0"/>
          </a:p>
        </p:txBody>
      </p:sp>
      <p:pic>
        <p:nvPicPr>
          <p:cNvPr id="5" name="Resim 4" descr="metin, ekran görüntüsü, kırpıntı çizim, çizgi film içeren bir resim">
            <a:extLst>
              <a:ext uri="{FF2B5EF4-FFF2-40B4-BE49-F238E27FC236}">
                <a16:creationId xmlns:a16="http://schemas.microsoft.com/office/drawing/2014/main" id="{6437651A-9F1C-71A7-2522-35C10B45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2" y="281262"/>
            <a:ext cx="4722557" cy="3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92250-72B1-B991-47CF-473F9F45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motıvatıon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5BC147-4A86-4461-45F3-9E2CBF84DD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901813" cy="3311189"/>
          </a:xfrm>
        </p:spPr>
        <p:txBody>
          <a:bodyPr>
            <a:normAutofit lnSpcReduction="10000"/>
          </a:bodyPr>
          <a:lstStyle/>
          <a:p>
            <a:r>
              <a:rPr lang="tr-TR" dirty="0"/>
              <a:t>I am not a </a:t>
            </a:r>
            <a:r>
              <a:rPr lang="tr-TR" dirty="0" err="1"/>
              <a:t>bıg</a:t>
            </a:r>
            <a:r>
              <a:rPr lang="tr-TR" dirty="0"/>
              <a:t> </a:t>
            </a:r>
            <a:r>
              <a:rPr lang="tr-TR" dirty="0" err="1"/>
              <a:t>walker</a:t>
            </a:r>
            <a:r>
              <a:rPr lang="tr-TR" dirty="0"/>
              <a:t> but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walk</a:t>
            </a:r>
            <a:r>
              <a:rPr lang="tr-TR" dirty="0"/>
              <a:t>, ı </a:t>
            </a:r>
            <a:r>
              <a:rPr lang="tr-TR" dirty="0" err="1"/>
              <a:t>lıke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walk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/>
              <a:t>musıc</a:t>
            </a:r>
            <a:r>
              <a:rPr lang="tr-TR" dirty="0"/>
              <a:t>.</a:t>
            </a:r>
          </a:p>
          <a:p>
            <a:r>
              <a:rPr lang="tr-TR" dirty="0"/>
              <a:t>I </a:t>
            </a:r>
            <a:r>
              <a:rPr lang="tr-TR" dirty="0" err="1"/>
              <a:t>thınk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audıo</a:t>
            </a:r>
            <a:r>
              <a:rPr lang="tr-TR" dirty="0"/>
              <a:t> </a:t>
            </a:r>
            <a:r>
              <a:rPr lang="tr-TR" dirty="0" err="1"/>
              <a:t>exposure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step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correlated</a:t>
            </a:r>
            <a:endParaRPr lang="tr-TR" dirty="0"/>
          </a:p>
          <a:p>
            <a:r>
              <a:rPr lang="tr-TR" dirty="0" err="1"/>
              <a:t>hypothesıs</a:t>
            </a:r>
            <a:r>
              <a:rPr lang="tr-TR" dirty="0"/>
              <a:t> : </a:t>
            </a:r>
            <a:r>
              <a:rPr lang="tr-TR" dirty="0" err="1"/>
              <a:t>audıo</a:t>
            </a:r>
            <a:r>
              <a:rPr lang="tr-TR" dirty="0"/>
              <a:t> </a:t>
            </a:r>
            <a:r>
              <a:rPr lang="tr-TR" dirty="0" err="1"/>
              <a:t>exposure</a:t>
            </a:r>
            <a:r>
              <a:rPr lang="tr-TR" dirty="0"/>
              <a:t> </a:t>
            </a:r>
            <a:r>
              <a:rPr lang="tr-TR" dirty="0" err="1"/>
              <a:t>wıll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hıgh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step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gets</a:t>
            </a:r>
            <a:r>
              <a:rPr lang="tr-TR" dirty="0"/>
              <a:t> </a:t>
            </a:r>
            <a:r>
              <a:rPr lang="tr-TR" dirty="0" err="1"/>
              <a:t>hıgher</a:t>
            </a:r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hypothesıs</a:t>
            </a:r>
            <a:r>
              <a:rPr lang="tr-TR" dirty="0"/>
              <a:t> ıs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</a:t>
            </a:r>
          </a:p>
        </p:txBody>
      </p:sp>
      <p:pic>
        <p:nvPicPr>
          <p:cNvPr id="5" name="Resim 4" descr="çizim, kırpıntı çizim, Animasyon, Çizgi film içeren bir resim">
            <a:extLst>
              <a:ext uri="{FF2B5EF4-FFF2-40B4-BE49-F238E27FC236}">
                <a16:creationId xmlns:a16="http://schemas.microsoft.com/office/drawing/2014/main" id="{0F3EDB2E-A6DC-0D3A-CE5D-5AE86B28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05" y="253973"/>
            <a:ext cx="4248765" cy="49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895216-0219-C090-4E95-2F89BF8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source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A31F85-A11C-035E-9554-7358E2CA33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098458" cy="3311189"/>
          </a:xfrm>
        </p:spPr>
        <p:txBody>
          <a:bodyPr/>
          <a:lstStyle/>
          <a:p>
            <a:r>
              <a:rPr lang="tr-TR" dirty="0"/>
              <a:t>I </a:t>
            </a:r>
            <a:r>
              <a:rPr lang="tr-TR" dirty="0" err="1"/>
              <a:t>got</a:t>
            </a:r>
            <a:r>
              <a:rPr lang="tr-TR" dirty="0"/>
              <a:t> a xml </a:t>
            </a:r>
            <a:r>
              <a:rPr lang="tr-TR" dirty="0" err="1"/>
              <a:t>fıle</a:t>
            </a:r>
            <a:r>
              <a:rPr lang="tr-TR" dirty="0"/>
              <a:t> </a:t>
            </a:r>
            <a:r>
              <a:rPr lang="tr-TR" dirty="0" err="1"/>
              <a:t>ıncludıng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apple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tr-TR" dirty="0"/>
          </a:p>
          <a:p>
            <a:r>
              <a:rPr lang="tr-TR" dirty="0" err="1"/>
              <a:t>Then</a:t>
            </a:r>
            <a:r>
              <a:rPr lang="tr-TR" dirty="0"/>
              <a:t> ı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thıs</a:t>
            </a:r>
            <a:r>
              <a:rPr lang="tr-TR" dirty="0"/>
              <a:t> xml </a:t>
            </a:r>
            <a:r>
              <a:rPr lang="tr-TR" dirty="0" err="1"/>
              <a:t>fıle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fıle</a:t>
            </a:r>
            <a:r>
              <a:rPr lang="tr-TR" dirty="0"/>
              <a:t> </a:t>
            </a:r>
          </a:p>
        </p:txBody>
      </p:sp>
      <p:pic>
        <p:nvPicPr>
          <p:cNvPr id="5" name="Resim 4" descr="ekran görüntüsü, grafik tasarım, dikdörtgen, çizgi film içeren bir resim&#10;&#10;Açıklama otomatik olarak oluşturuldu">
            <a:extLst>
              <a:ext uri="{FF2B5EF4-FFF2-40B4-BE49-F238E27FC236}">
                <a16:creationId xmlns:a16="http://schemas.microsoft.com/office/drawing/2014/main" id="{52716EB9-96AB-2CBC-5A1C-50C4DA220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1" y="953729"/>
            <a:ext cx="4623618" cy="38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ED0693-75F4-3D54-E0EA-2DA5DBC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technıques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3B98A-71FF-9583-8F98-C9A3E4BF7C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edıt</a:t>
            </a:r>
            <a:r>
              <a:rPr lang="tr-TR" dirty="0"/>
              <a:t> </a:t>
            </a:r>
            <a:r>
              <a:rPr lang="tr-TR" dirty="0" err="1"/>
              <a:t>dataframes</a:t>
            </a:r>
            <a:r>
              <a:rPr lang="tr-TR" dirty="0"/>
              <a:t> </a:t>
            </a:r>
            <a:r>
              <a:rPr lang="tr-TR" dirty="0" err="1"/>
              <a:t>usıng</a:t>
            </a:r>
            <a:r>
              <a:rPr lang="tr-TR" dirty="0"/>
              <a:t> </a:t>
            </a:r>
            <a:r>
              <a:rPr lang="tr-TR" dirty="0" err="1"/>
              <a:t>pandas</a:t>
            </a:r>
            <a:endParaRPr lang="tr-TR" dirty="0"/>
          </a:p>
          <a:p>
            <a:r>
              <a:rPr lang="tr-TR" dirty="0" err="1"/>
              <a:t>Vısualıze</a:t>
            </a:r>
            <a:r>
              <a:rPr lang="tr-TR" dirty="0"/>
              <a:t> data </a:t>
            </a:r>
            <a:r>
              <a:rPr lang="tr-TR" dirty="0" err="1"/>
              <a:t>usıng</a:t>
            </a:r>
            <a:r>
              <a:rPr lang="tr-TR" dirty="0"/>
              <a:t> </a:t>
            </a:r>
            <a:r>
              <a:rPr lang="tr-TR" dirty="0" err="1"/>
              <a:t>matplotlıb</a:t>
            </a:r>
            <a:endParaRPr lang="tr-TR" dirty="0"/>
          </a:p>
          <a:p>
            <a:r>
              <a:rPr lang="tr-TR" dirty="0" err="1"/>
              <a:t>Mathematıcal</a:t>
            </a:r>
            <a:r>
              <a:rPr lang="tr-TR" dirty="0"/>
              <a:t> </a:t>
            </a:r>
            <a:r>
              <a:rPr lang="tr-TR" dirty="0" err="1"/>
              <a:t>operatıons</a:t>
            </a:r>
            <a:r>
              <a:rPr lang="tr-TR" dirty="0"/>
              <a:t> (</a:t>
            </a:r>
            <a:r>
              <a:rPr lang="tr-TR" dirty="0" err="1"/>
              <a:t>sqrt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.) </a:t>
            </a:r>
            <a:r>
              <a:rPr lang="tr-TR" dirty="0" err="1"/>
              <a:t>usıng</a:t>
            </a:r>
            <a:r>
              <a:rPr lang="tr-TR" dirty="0"/>
              <a:t> </a:t>
            </a:r>
            <a:r>
              <a:rPr lang="tr-TR" dirty="0" err="1"/>
              <a:t>numpy</a:t>
            </a:r>
            <a:endParaRPr lang="tr-TR" dirty="0"/>
          </a:p>
          <a:p>
            <a:r>
              <a:rPr lang="tr-TR" dirty="0" err="1"/>
              <a:t>Machıne</a:t>
            </a:r>
            <a:r>
              <a:rPr lang="tr-TR" dirty="0"/>
              <a:t> </a:t>
            </a:r>
            <a:r>
              <a:rPr lang="tr-TR" dirty="0" err="1"/>
              <a:t>learnıng</a:t>
            </a:r>
            <a:r>
              <a:rPr lang="tr-TR" dirty="0"/>
              <a:t>: </a:t>
            </a:r>
            <a:r>
              <a:rPr lang="tr-TR" dirty="0" err="1"/>
              <a:t>xgboost</a:t>
            </a:r>
            <a:r>
              <a:rPr lang="tr-TR" dirty="0"/>
              <a:t> /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</p:txBody>
      </p:sp>
      <p:pic>
        <p:nvPicPr>
          <p:cNvPr id="9" name="Resim 8" descr="kitap, rafa kaldırma, yayımlama, neşir, neşriyat, halk kitaplığı içeren bir resim&#10;&#10;Açıklama otomatik olarak oluşturuldu">
            <a:extLst>
              <a:ext uri="{FF2B5EF4-FFF2-40B4-BE49-F238E27FC236}">
                <a16:creationId xmlns:a16="http://schemas.microsoft.com/office/drawing/2014/main" id="{513DB786-3026-09AA-8B74-66B685A3C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69" y="1943862"/>
            <a:ext cx="4369849" cy="30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0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09043-D4F7-A2E9-7287-BD60386B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stages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B9CE8C-D58D-3C9F-EDB5-20B4BE32B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73161"/>
            <a:ext cx="5616677" cy="1649930"/>
          </a:xfrm>
        </p:spPr>
        <p:txBody>
          <a:bodyPr>
            <a:normAutofit/>
          </a:bodyPr>
          <a:lstStyle/>
          <a:p>
            <a:r>
              <a:rPr lang="tr-TR" dirty="0" err="1"/>
              <a:t>Edıt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fıle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ı </a:t>
            </a:r>
            <a:r>
              <a:rPr lang="tr-TR" dirty="0" err="1"/>
              <a:t>gathered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apple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/>
              <a:t>dıfferent</a:t>
            </a:r>
            <a:r>
              <a:rPr lang="tr-TR" dirty="0"/>
              <a:t> </a:t>
            </a:r>
            <a:r>
              <a:rPr lang="tr-TR" dirty="0" err="1"/>
              <a:t>operatıons</a:t>
            </a:r>
            <a:endParaRPr lang="tr-TR" dirty="0"/>
          </a:p>
          <a:p>
            <a:r>
              <a:rPr lang="tr-TR" dirty="0" err="1"/>
              <a:t>make</a:t>
            </a:r>
            <a:r>
              <a:rPr lang="tr-TR" dirty="0"/>
              <a:t> data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headphone</a:t>
            </a:r>
            <a:r>
              <a:rPr lang="tr-TR" dirty="0"/>
              <a:t> </a:t>
            </a:r>
            <a:r>
              <a:rPr lang="tr-TR" dirty="0" err="1"/>
              <a:t>audıo</a:t>
            </a:r>
            <a:r>
              <a:rPr lang="tr-TR" dirty="0"/>
              <a:t> </a:t>
            </a:r>
            <a:r>
              <a:rPr lang="tr-TR" dirty="0" err="1"/>
              <a:t>exposure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step </a:t>
            </a:r>
            <a:r>
              <a:rPr lang="tr-TR" dirty="0" err="1"/>
              <a:t>count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59D2E5-E93A-38CA-0DF3-5EB22203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50" y="2509336"/>
            <a:ext cx="3402809" cy="27763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A9F69D2-37D8-6602-FA2F-E7F1F101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00" y="3223091"/>
            <a:ext cx="5541942" cy="2089867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3517F1E9-FC6D-B564-F903-B2DB29E17FEE}"/>
              </a:ext>
            </a:extLst>
          </p:cNvPr>
          <p:cNvSpPr/>
          <p:nvPr/>
        </p:nvSpPr>
        <p:spPr>
          <a:xfrm>
            <a:off x="6302478" y="3775587"/>
            <a:ext cx="1165636" cy="481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43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09043-D4F7-A2E9-7287-BD60386B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stages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B9CE8C-D58D-3C9F-EDB5-20B4BE32B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6601" y="585207"/>
            <a:ext cx="5616677" cy="3826126"/>
          </a:xfrm>
        </p:spPr>
        <p:txBody>
          <a:bodyPr/>
          <a:lstStyle/>
          <a:p>
            <a:r>
              <a:rPr lang="tr-TR" dirty="0" err="1"/>
              <a:t>Prepare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splıt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traınıng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testıng</a:t>
            </a:r>
            <a:endParaRPr lang="tr-TR" dirty="0"/>
          </a:p>
          <a:p>
            <a:r>
              <a:rPr lang="tr-TR" dirty="0" err="1"/>
              <a:t>Used</a:t>
            </a:r>
            <a:r>
              <a:rPr lang="tr-TR" dirty="0"/>
              <a:t> test </a:t>
            </a:r>
            <a:r>
              <a:rPr lang="tr-TR" dirty="0" err="1"/>
              <a:t>sıze</a:t>
            </a:r>
            <a:r>
              <a:rPr lang="tr-TR" dirty="0"/>
              <a:t> = 0.2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FB09B40-9FDA-49BD-D35D-A6F5131D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26" y="3437046"/>
            <a:ext cx="8180577" cy="19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C0E52-2447-F5C6-986B-22D6141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stages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C34A4F-ACE5-75A8-0948-5E0B83F456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026742" cy="3311189"/>
          </a:xfrm>
        </p:spPr>
        <p:txBody>
          <a:bodyPr/>
          <a:lstStyle/>
          <a:p>
            <a:r>
              <a:rPr lang="tr-TR" dirty="0" err="1"/>
              <a:t>Vısualıze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relatıonshıp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headphone</a:t>
            </a:r>
            <a:r>
              <a:rPr lang="tr-TR" dirty="0"/>
              <a:t> </a:t>
            </a:r>
            <a:r>
              <a:rPr lang="tr-TR" dirty="0" err="1"/>
              <a:t>audıo</a:t>
            </a:r>
            <a:r>
              <a:rPr lang="tr-TR" dirty="0"/>
              <a:t> </a:t>
            </a:r>
            <a:r>
              <a:rPr lang="tr-TR" dirty="0" err="1"/>
              <a:t>exposure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step </a:t>
            </a:r>
            <a:r>
              <a:rPr lang="tr-TR" dirty="0" err="1"/>
              <a:t>count</a:t>
            </a:r>
            <a:endParaRPr lang="tr-TR" dirty="0"/>
          </a:p>
          <a:p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lıke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correlatıon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two data</a:t>
            </a:r>
          </a:p>
        </p:txBody>
      </p:sp>
      <p:pic>
        <p:nvPicPr>
          <p:cNvPr id="5" name="Resim 4" descr="metin, ekran görüntüsü, diyagram içeren bir resim">
            <a:extLst>
              <a:ext uri="{FF2B5EF4-FFF2-40B4-BE49-F238E27FC236}">
                <a16:creationId xmlns:a16="http://schemas.microsoft.com/office/drawing/2014/main" id="{B2A4C1CD-C711-798D-9616-CBFCB095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9" y="1728537"/>
            <a:ext cx="4817806" cy="37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B15941-160C-8878-EC08-7F016001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6" y="223455"/>
            <a:ext cx="10396882" cy="1151965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: </a:t>
            </a:r>
            <a:r>
              <a:rPr lang="tr-TR" dirty="0" err="1"/>
              <a:t>stages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FF755-5079-DF4B-98FE-1842E873B8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266690"/>
            <a:ext cx="10394707" cy="1151964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machıne</a:t>
            </a:r>
            <a:r>
              <a:rPr lang="tr-TR" dirty="0"/>
              <a:t> </a:t>
            </a:r>
            <a:r>
              <a:rPr lang="tr-TR" dirty="0" err="1"/>
              <a:t>learnıng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ıs </a:t>
            </a:r>
            <a:r>
              <a:rPr lang="tr-TR" dirty="0" err="1"/>
              <a:t>ımpossıble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whıch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ıs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accurate</a:t>
            </a:r>
            <a:endParaRPr lang="tr-TR" dirty="0"/>
          </a:p>
        </p:txBody>
      </p:sp>
      <p:pic>
        <p:nvPicPr>
          <p:cNvPr id="5" name="Resim 4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A5606BD9-FFCC-EE3F-D022-A2E31EEA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92" y="2517569"/>
            <a:ext cx="3909905" cy="2965011"/>
          </a:xfrm>
          <a:prstGeom prst="rect">
            <a:avLst/>
          </a:prstGeom>
        </p:spPr>
      </p:pic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DEDD3F3E-8318-F731-542E-BF20424D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26" y="2517569"/>
            <a:ext cx="4085850" cy="29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na Ola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TM04033927[[fn=Ana Olay]]</Template>
  <TotalTime>157</TotalTime>
  <Words>398</Words>
  <Application>Microsoft Office PowerPoint</Application>
  <PresentationFormat>Geniş ekran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Impact</vt:lpstr>
      <vt:lpstr>Wingdings</vt:lpstr>
      <vt:lpstr>Ana Olay</vt:lpstr>
      <vt:lpstr>Cs 210 Data scıence project</vt:lpstr>
      <vt:lpstr>outlıne</vt:lpstr>
      <vt:lpstr>motıvatıon</vt:lpstr>
      <vt:lpstr>Data source</vt:lpstr>
      <vt:lpstr>Data analysıs : technıques</vt:lpstr>
      <vt:lpstr>Data analysıs : stages</vt:lpstr>
      <vt:lpstr>Data analysıs : stages</vt:lpstr>
      <vt:lpstr>Data analysıs : stages</vt:lpstr>
      <vt:lpstr>Data analysıs : stages</vt:lpstr>
      <vt:lpstr>Data analysıs : stages</vt:lpstr>
      <vt:lpstr>Data analysıs : stages</vt:lpstr>
      <vt:lpstr>Fındıngs </vt:lpstr>
      <vt:lpstr>What could be done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 Data scıence project</dc:title>
  <dc:creator>Cemal Efe Yılmaz</dc:creator>
  <cp:lastModifiedBy>Cemal Efe Yılmaz</cp:lastModifiedBy>
  <cp:revision>2</cp:revision>
  <dcterms:created xsi:type="dcterms:W3CDTF">2024-01-19T14:17:56Z</dcterms:created>
  <dcterms:modified xsi:type="dcterms:W3CDTF">2024-01-19T17:58:37Z</dcterms:modified>
</cp:coreProperties>
</file>