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32" r:id="rId2"/>
    <p:sldId id="333" r:id="rId3"/>
    <p:sldId id="335" r:id="rId4"/>
    <p:sldId id="341" r:id="rId5"/>
    <p:sldId id="336" r:id="rId6"/>
    <p:sldId id="347" r:id="rId7"/>
    <p:sldId id="337" r:id="rId8"/>
    <p:sldId id="338" r:id="rId9"/>
    <p:sldId id="339" r:id="rId10"/>
    <p:sldId id="342" r:id="rId11"/>
    <p:sldId id="349" r:id="rId12"/>
    <p:sldId id="340" r:id="rId13"/>
    <p:sldId id="348" r:id="rId14"/>
    <p:sldId id="343" r:id="rId15"/>
    <p:sldId id="344" r:id="rId16"/>
    <p:sldId id="345" r:id="rId17"/>
  </p:sldIdLst>
  <p:sldSz cx="12192000" cy="6858000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8590AD"/>
    <a:srgbClr val="40D3CC"/>
    <a:srgbClr val="FFB506"/>
    <a:srgbClr val="3BACBD"/>
    <a:srgbClr val="0053FF"/>
    <a:srgbClr val="F1F1F1"/>
    <a:srgbClr val="9DF0EA"/>
    <a:srgbClr val="D6F0EB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94" autoAdjust="0"/>
    <p:restoredTop sz="96681" autoAdjust="0"/>
  </p:normalViewPr>
  <p:slideViewPr>
    <p:cSldViewPr snapToGrid="0">
      <p:cViewPr varScale="1">
        <p:scale>
          <a:sx n="109" d="100"/>
          <a:sy n="109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1DA751-E4AB-4B39-812E-8633A7DF1925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FD8EB38-AB3F-410E-81F3-B3470E714A69}">
      <dgm:prSet phldrT="[Text]" custT="1"/>
      <dgm:spPr/>
      <dgm:t>
        <a:bodyPr/>
        <a:lstStyle/>
        <a:p>
          <a:r>
            <a:rPr lang="en-US" sz="1000" dirty="0" smtClean="0"/>
            <a:t>Input -&gt; RDF conversion</a:t>
          </a:r>
          <a:endParaRPr lang="en-US" sz="1000" dirty="0"/>
        </a:p>
      </dgm:t>
    </dgm:pt>
    <dgm:pt modelId="{8999EA9B-D5B3-4550-94DE-51D2BCED865D}" type="parTrans" cxnId="{523B6173-C28D-425C-805E-F36B43259FC6}">
      <dgm:prSet/>
      <dgm:spPr/>
      <dgm:t>
        <a:bodyPr/>
        <a:lstStyle/>
        <a:p>
          <a:endParaRPr lang="en-US" sz="2400"/>
        </a:p>
      </dgm:t>
    </dgm:pt>
    <dgm:pt modelId="{F7C377F0-6667-48D5-BCB5-18739F432536}" type="sibTrans" cxnId="{523B6173-C28D-425C-805E-F36B43259FC6}">
      <dgm:prSet/>
      <dgm:spPr/>
      <dgm:t>
        <a:bodyPr/>
        <a:lstStyle/>
        <a:p>
          <a:endParaRPr lang="en-US" sz="2400"/>
        </a:p>
      </dgm:t>
    </dgm:pt>
    <dgm:pt modelId="{C9B84D5C-0DBD-47EC-82D3-FF2346277B0B}">
      <dgm:prSet phldrT="[Text]" custT="1"/>
      <dgm:spPr/>
      <dgm:t>
        <a:bodyPr/>
        <a:lstStyle/>
        <a:p>
          <a:r>
            <a:rPr lang="en-US" sz="1000" dirty="0" smtClean="0"/>
            <a:t>Transformation rules</a:t>
          </a:r>
          <a:endParaRPr lang="en-US" sz="1000" dirty="0"/>
        </a:p>
      </dgm:t>
    </dgm:pt>
    <dgm:pt modelId="{B8CFCDD0-3B5E-40E9-B4F1-1BD5D8740FB7}" type="parTrans" cxnId="{59538E28-2997-4CCE-888E-DEFCE28BAA51}">
      <dgm:prSet/>
      <dgm:spPr/>
      <dgm:t>
        <a:bodyPr/>
        <a:lstStyle/>
        <a:p>
          <a:endParaRPr lang="en-US" sz="2400"/>
        </a:p>
      </dgm:t>
    </dgm:pt>
    <dgm:pt modelId="{A52247A6-10FB-4A0E-BB1C-4C015FCF4B87}" type="sibTrans" cxnId="{59538E28-2997-4CCE-888E-DEFCE28BAA51}">
      <dgm:prSet/>
      <dgm:spPr/>
      <dgm:t>
        <a:bodyPr/>
        <a:lstStyle/>
        <a:p>
          <a:endParaRPr lang="en-US" sz="2400"/>
        </a:p>
      </dgm:t>
    </dgm:pt>
    <dgm:pt modelId="{31D452DA-A84C-4199-9B9F-1DFF3BAC944E}">
      <dgm:prSet phldrT="[Text]" custT="1"/>
      <dgm:spPr/>
      <dgm:t>
        <a:bodyPr/>
        <a:lstStyle/>
        <a:p>
          <a:r>
            <a:rPr lang="en-US" sz="1000" dirty="0" smtClean="0"/>
            <a:t>RDF -&gt; output conversion</a:t>
          </a:r>
          <a:endParaRPr lang="en-US" sz="1000" dirty="0"/>
        </a:p>
      </dgm:t>
    </dgm:pt>
    <dgm:pt modelId="{BA67E429-7E3A-4B4E-8370-8AF72FB2F21E}" type="parTrans" cxnId="{A7AF0D2F-2745-4E5B-B68C-E5CCC0230943}">
      <dgm:prSet/>
      <dgm:spPr/>
      <dgm:t>
        <a:bodyPr/>
        <a:lstStyle/>
        <a:p>
          <a:endParaRPr lang="en-US" sz="2400"/>
        </a:p>
      </dgm:t>
    </dgm:pt>
    <dgm:pt modelId="{00933E6B-4589-4132-9102-998E6FA0E703}" type="sibTrans" cxnId="{A7AF0D2F-2745-4E5B-B68C-E5CCC0230943}">
      <dgm:prSet/>
      <dgm:spPr/>
      <dgm:t>
        <a:bodyPr/>
        <a:lstStyle/>
        <a:p>
          <a:endParaRPr lang="en-US" sz="2400"/>
        </a:p>
      </dgm:t>
    </dgm:pt>
    <dgm:pt modelId="{7776FFB3-BE5B-40D3-8362-616E33C0891B}">
      <dgm:prSet phldrT="[Text]" custT="1"/>
      <dgm:spPr/>
      <dgm:t>
        <a:bodyPr/>
        <a:lstStyle/>
        <a:p>
          <a:r>
            <a:rPr lang="en-US" sz="1000" dirty="0" smtClean="0"/>
            <a:t>Data Enrichment</a:t>
          </a:r>
          <a:endParaRPr lang="en-US" sz="1000" dirty="0"/>
        </a:p>
      </dgm:t>
    </dgm:pt>
    <dgm:pt modelId="{B0369E52-E3D0-4E39-B7B0-89903B78817C}" type="parTrans" cxnId="{F3E3E0AB-5134-4FE8-9624-FDD5F0BA5041}">
      <dgm:prSet/>
      <dgm:spPr/>
      <dgm:t>
        <a:bodyPr/>
        <a:lstStyle/>
        <a:p>
          <a:endParaRPr lang="en-US" sz="2400"/>
        </a:p>
      </dgm:t>
    </dgm:pt>
    <dgm:pt modelId="{3862BB8E-9798-4262-89F5-6F0110F8649A}" type="sibTrans" cxnId="{F3E3E0AB-5134-4FE8-9624-FDD5F0BA5041}">
      <dgm:prSet/>
      <dgm:spPr/>
      <dgm:t>
        <a:bodyPr/>
        <a:lstStyle/>
        <a:p>
          <a:endParaRPr lang="en-US" sz="2400"/>
        </a:p>
      </dgm:t>
    </dgm:pt>
    <dgm:pt modelId="{28345A45-6E7D-4820-A5EB-67F8008673C4}">
      <dgm:prSet phldrT="[Text]" custT="1"/>
      <dgm:spPr/>
      <dgm:t>
        <a:bodyPr/>
        <a:lstStyle/>
        <a:p>
          <a:r>
            <a:rPr lang="en-US" sz="1000" dirty="0" smtClean="0"/>
            <a:t>Ontology loading</a:t>
          </a:r>
          <a:endParaRPr lang="en-US" sz="1000" dirty="0"/>
        </a:p>
      </dgm:t>
    </dgm:pt>
    <dgm:pt modelId="{A5AC6F69-9F2F-4E74-B46D-EFBD52F0F828}" type="parTrans" cxnId="{D29693D9-04F3-45EB-8F88-12B75A483034}">
      <dgm:prSet/>
      <dgm:spPr/>
      <dgm:t>
        <a:bodyPr/>
        <a:lstStyle/>
        <a:p>
          <a:endParaRPr lang="en-US" sz="2400"/>
        </a:p>
      </dgm:t>
    </dgm:pt>
    <dgm:pt modelId="{4C4ED1B6-3305-46AB-A2EF-17E1280EC747}" type="sibTrans" cxnId="{D29693D9-04F3-45EB-8F88-12B75A483034}">
      <dgm:prSet/>
      <dgm:spPr/>
      <dgm:t>
        <a:bodyPr/>
        <a:lstStyle/>
        <a:p>
          <a:endParaRPr lang="en-US" sz="2400"/>
        </a:p>
      </dgm:t>
    </dgm:pt>
    <dgm:pt modelId="{6986474A-6C18-4BF8-8CF8-58F4C24F54A6}" type="pres">
      <dgm:prSet presAssocID="{521DA751-E4AB-4B39-812E-8633A7DF1925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8238D95-BA88-46EF-BDA7-C6C51D794F3C}" type="pres">
      <dgm:prSet presAssocID="{4FD8EB38-AB3F-410E-81F3-B3470E714A69}" presName="Accent1" presStyleCnt="0"/>
      <dgm:spPr/>
    </dgm:pt>
    <dgm:pt modelId="{2FF3E6B8-CC1D-46DC-8629-F8E4E3C5A896}" type="pres">
      <dgm:prSet presAssocID="{4FD8EB38-AB3F-410E-81F3-B3470E714A69}" presName="Accent" presStyleLbl="node1" presStyleIdx="0" presStyleCnt="5"/>
      <dgm:spPr>
        <a:solidFill>
          <a:srgbClr val="FFC000"/>
        </a:solidFill>
      </dgm:spPr>
    </dgm:pt>
    <dgm:pt modelId="{1B49ECC7-F00A-4531-A74F-8EAE8061F3B3}" type="pres">
      <dgm:prSet presAssocID="{4FD8EB38-AB3F-410E-81F3-B3470E714A69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91E4E-12EE-47AC-A76E-BB38E6858057}" type="pres">
      <dgm:prSet presAssocID="{7776FFB3-BE5B-40D3-8362-616E33C0891B}" presName="Accent2" presStyleCnt="0"/>
      <dgm:spPr/>
    </dgm:pt>
    <dgm:pt modelId="{650FC554-2939-4383-A125-850EADDE7165}" type="pres">
      <dgm:prSet presAssocID="{7776FFB3-BE5B-40D3-8362-616E33C0891B}" presName="Accent" presStyleLbl="node1" presStyleIdx="1" presStyleCnt="5"/>
      <dgm:spPr>
        <a:solidFill>
          <a:srgbClr val="FFC000"/>
        </a:solidFill>
      </dgm:spPr>
    </dgm:pt>
    <dgm:pt modelId="{41BD990D-B1AF-4A45-8824-07C866777EB6}" type="pres">
      <dgm:prSet presAssocID="{7776FFB3-BE5B-40D3-8362-616E33C0891B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913BF-139A-4E2D-A12D-2B7CC2A328BA}" type="pres">
      <dgm:prSet presAssocID="{28345A45-6E7D-4820-A5EB-67F8008673C4}" presName="Accent3" presStyleCnt="0"/>
      <dgm:spPr/>
    </dgm:pt>
    <dgm:pt modelId="{E48C8110-E7B9-41AA-B6BC-17D85F2B8D4C}" type="pres">
      <dgm:prSet presAssocID="{28345A45-6E7D-4820-A5EB-67F8008673C4}" presName="Accent" presStyleLbl="node1" presStyleIdx="2" presStyleCnt="5"/>
      <dgm:spPr>
        <a:solidFill>
          <a:srgbClr val="FFC000"/>
        </a:solidFill>
      </dgm:spPr>
    </dgm:pt>
    <dgm:pt modelId="{194A1C6E-BC3B-4675-9CC6-8CA0BA0E99B3}" type="pres">
      <dgm:prSet presAssocID="{28345A45-6E7D-4820-A5EB-67F8008673C4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4C2CB-71B0-49E3-9D1D-6D8D6A4E2618}" type="pres">
      <dgm:prSet presAssocID="{C9B84D5C-0DBD-47EC-82D3-FF2346277B0B}" presName="Accent4" presStyleCnt="0"/>
      <dgm:spPr/>
    </dgm:pt>
    <dgm:pt modelId="{96C125EB-871C-4749-9083-0A236CDCD8B0}" type="pres">
      <dgm:prSet presAssocID="{C9B84D5C-0DBD-47EC-82D3-FF2346277B0B}" presName="Accent" presStyleLbl="node1" presStyleIdx="3" presStyleCnt="5"/>
      <dgm:spPr>
        <a:solidFill>
          <a:srgbClr val="FFC000"/>
        </a:solidFill>
      </dgm:spPr>
    </dgm:pt>
    <dgm:pt modelId="{57FC33D0-250D-435A-AF40-F03FA0606A6E}" type="pres">
      <dgm:prSet presAssocID="{C9B84D5C-0DBD-47EC-82D3-FF2346277B0B}" presName="Parent4" presStyleLbl="revTx" presStyleIdx="3" presStyleCnt="5" custScaleX="118266" custLinFactNeighborX="11695" custLinFactNeighborY="425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9632E-6A3A-483B-87DC-8B090059BB00}" type="pres">
      <dgm:prSet presAssocID="{31D452DA-A84C-4199-9B9F-1DFF3BAC944E}" presName="Accent5" presStyleCnt="0"/>
      <dgm:spPr/>
    </dgm:pt>
    <dgm:pt modelId="{795C31BE-5ADC-48DA-AD4A-4269C881FA8A}" type="pres">
      <dgm:prSet presAssocID="{31D452DA-A84C-4199-9B9F-1DFF3BAC944E}" presName="Accent" presStyleLbl="node1" presStyleIdx="4" presStyleCnt="5"/>
      <dgm:spPr>
        <a:solidFill>
          <a:srgbClr val="FFC000"/>
        </a:solidFill>
      </dgm:spPr>
    </dgm:pt>
    <dgm:pt modelId="{5F1128A2-A596-44DA-9AB3-52DCF699F652}" type="pres">
      <dgm:prSet presAssocID="{31D452DA-A84C-4199-9B9F-1DFF3BAC944E}" presName="Parent5" presStyleLbl="revTx" presStyleIdx="4" presStyleCnt="5" custScaleX="12204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9693D9-04F3-45EB-8F88-12B75A483034}" srcId="{521DA751-E4AB-4B39-812E-8633A7DF1925}" destId="{28345A45-6E7D-4820-A5EB-67F8008673C4}" srcOrd="2" destOrd="0" parTransId="{A5AC6F69-9F2F-4E74-B46D-EFBD52F0F828}" sibTransId="{4C4ED1B6-3305-46AB-A2EF-17E1280EC747}"/>
    <dgm:cxn modelId="{604F7965-3625-4BEA-83DD-9665E63C820A}" type="presOf" srcId="{521DA751-E4AB-4B39-812E-8633A7DF1925}" destId="{6986474A-6C18-4BF8-8CF8-58F4C24F54A6}" srcOrd="0" destOrd="0" presId="urn:microsoft.com/office/officeart/2009/layout/CircleArrowProcess"/>
    <dgm:cxn modelId="{5DCEAD3F-1E73-4994-BC0B-F924BF0838A0}" type="presOf" srcId="{C9B84D5C-0DBD-47EC-82D3-FF2346277B0B}" destId="{57FC33D0-250D-435A-AF40-F03FA0606A6E}" srcOrd="0" destOrd="0" presId="urn:microsoft.com/office/officeart/2009/layout/CircleArrowProcess"/>
    <dgm:cxn modelId="{38B0CF2E-48FB-4678-A54A-1592198DC77B}" type="presOf" srcId="{7776FFB3-BE5B-40D3-8362-616E33C0891B}" destId="{41BD990D-B1AF-4A45-8824-07C866777EB6}" srcOrd="0" destOrd="0" presId="urn:microsoft.com/office/officeart/2009/layout/CircleArrowProcess"/>
    <dgm:cxn modelId="{523B6173-C28D-425C-805E-F36B43259FC6}" srcId="{521DA751-E4AB-4B39-812E-8633A7DF1925}" destId="{4FD8EB38-AB3F-410E-81F3-B3470E714A69}" srcOrd="0" destOrd="0" parTransId="{8999EA9B-D5B3-4550-94DE-51D2BCED865D}" sibTransId="{F7C377F0-6667-48D5-BCB5-18739F432536}"/>
    <dgm:cxn modelId="{F3E3E0AB-5134-4FE8-9624-FDD5F0BA5041}" srcId="{521DA751-E4AB-4B39-812E-8633A7DF1925}" destId="{7776FFB3-BE5B-40D3-8362-616E33C0891B}" srcOrd="1" destOrd="0" parTransId="{B0369E52-E3D0-4E39-B7B0-89903B78817C}" sibTransId="{3862BB8E-9798-4262-89F5-6F0110F8649A}"/>
    <dgm:cxn modelId="{59538E28-2997-4CCE-888E-DEFCE28BAA51}" srcId="{521DA751-E4AB-4B39-812E-8633A7DF1925}" destId="{C9B84D5C-0DBD-47EC-82D3-FF2346277B0B}" srcOrd="3" destOrd="0" parTransId="{B8CFCDD0-3B5E-40E9-B4F1-1BD5D8740FB7}" sibTransId="{A52247A6-10FB-4A0E-BB1C-4C015FCF4B87}"/>
    <dgm:cxn modelId="{F75568C0-78B3-4FB8-8B5C-6BFDE4E39396}" type="presOf" srcId="{4FD8EB38-AB3F-410E-81F3-B3470E714A69}" destId="{1B49ECC7-F00A-4531-A74F-8EAE8061F3B3}" srcOrd="0" destOrd="0" presId="urn:microsoft.com/office/officeart/2009/layout/CircleArrowProcess"/>
    <dgm:cxn modelId="{A7AF0D2F-2745-4E5B-B68C-E5CCC0230943}" srcId="{521DA751-E4AB-4B39-812E-8633A7DF1925}" destId="{31D452DA-A84C-4199-9B9F-1DFF3BAC944E}" srcOrd="4" destOrd="0" parTransId="{BA67E429-7E3A-4B4E-8370-8AF72FB2F21E}" sibTransId="{00933E6B-4589-4132-9102-998E6FA0E703}"/>
    <dgm:cxn modelId="{D2A9B2BE-77B2-405F-9E87-62870E61D183}" type="presOf" srcId="{28345A45-6E7D-4820-A5EB-67F8008673C4}" destId="{194A1C6E-BC3B-4675-9CC6-8CA0BA0E99B3}" srcOrd="0" destOrd="0" presId="urn:microsoft.com/office/officeart/2009/layout/CircleArrowProcess"/>
    <dgm:cxn modelId="{8263898F-0866-4008-84FA-B8D632F01419}" type="presOf" srcId="{31D452DA-A84C-4199-9B9F-1DFF3BAC944E}" destId="{5F1128A2-A596-44DA-9AB3-52DCF699F652}" srcOrd="0" destOrd="0" presId="urn:microsoft.com/office/officeart/2009/layout/CircleArrowProcess"/>
    <dgm:cxn modelId="{D166266C-47A6-4517-BE84-517D6F5369E8}" type="presParOf" srcId="{6986474A-6C18-4BF8-8CF8-58F4C24F54A6}" destId="{F8238D95-BA88-46EF-BDA7-C6C51D794F3C}" srcOrd="0" destOrd="0" presId="urn:microsoft.com/office/officeart/2009/layout/CircleArrowProcess"/>
    <dgm:cxn modelId="{921A9681-56FB-48EC-AB0C-729871761E28}" type="presParOf" srcId="{F8238D95-BA88-46EF-BDA7-C6C51D794F3C}" destId="{2FF3E6B8-CC1D-46DC-8629-F8E4E3C5A896}" srcOrd="0" destOrd="0" presId="urn:microsoft.com/office/officeart/2009/layout/CircleArrowProcess"/>
    <dgm:cxn modelId="{AA8989DC-E874-47EE-8277-A882E3417C3E}" type="presParOf" srcId="{6986474A-6C18-4BF8-8CF8-58F4C24F54A6}" destId="{1B49ECC7-F00A-4531-A74F-8EAE8061F3B3}" srcOrd="1" destOrd="0" presId="urn:microsoft.com/office/officeart/2009/layout/CircleArrowProcess"/>
    <dgm:cxn modelId="{559E8F58-72EB-4DF8-A669-324DEAE437C5}" type="presParOf" srcId="{6986474A-6C18-4BF8-8CF8-58F4C24F54A6}" destId="{6F291E4E-12EE-47AC-A76E-BB38E6858057}" srcOrd="2" destOrd="0" presId="urn:microsoft.com/office/officeart/2009/layout/CircleArrowProcess"/>
    <dgm:cxn modelId="{D12534CB-E4F7-4346-8B1D-CA8C1542D755}" type="presParOf" srcId="{6F291E4E-12EE-47AC-A76E-BB38E6858057}" destId="{650FC554-2939-4383-A125-850EADDE7165}" srcOrd="0" destOrd="0" presId="urn:microsoft.com/office/officeart/2009/layout/CircleArrowProcess"/>
    <dgm:cxn modelId="{33773D06-9484-46E9-9F1A-4EF8C1B2A3A6}" type="presParOf" srcId="{6986474A-6C18-4BF8-8CF8-58F4C24F54A6}" destId="{41BD990D-B1AF-4A45-8824-07C866777EB6}" srcOrd="3" destOrd="0" presId="urn:microsoft.com/office/officeart/2009/layout/CircleArrowProcess"/>
    <dgm:cxn modelId="{318AC4F7-61E6-49D9-81B5-DDB28D1D6101}" type="presParOf" srcId="{6986474A-6C18-4BF8-8CF8-58F4C24F54A6}" destId="{465913BF-139A-4E2D-A12D-2B7CC2A328BA}" srcOrd="4" destOrd="0" presId="urn:microsoft.com/office/officeart/2009/layout/CircleArrowProcess"/>
    <dgm:cxn modelId="{7AC66204-0A42-4480-83DF-9496E5AB5B16}" type="presParOf" srcId="{465913BF-139A-4E2D-A12D-2B7CC2A328BA}" destId="{E48C8110-E7B9-41AA-B6BC-17D85F2B8D4C}" srcOrd="0" destOrd="0" presId="urn:microsoft.com/office/officeart/2009/layout/CircleArrowProcess"/>
    <dgm:cxn modelId="{FFE5F073-DE92-4641-B0A4-C3A5DBED4569}" type="presParOf" srcId="{6986474A-6C18-4BF8-8CF8-58F4C24F54A6}" destId="{194A1C6E-BC3B-4675-9CC6-8CA0BA0E99B3}" srcOrd="5" destOrd="0" presId="urn:microsoft.com/office/officeart/2009/layout/CircleArrowProcess"/>
    <dgm:cxn modelId="{414D9DB7-BBCC-45E6-8489-EF5121FC5F33}" type="presParOf" srcId="{6986474A-6C18-4BF8-8CF8-58F4C24F54A6}" destId="{E874C2CB-71B0-49E3-9D1D-6D8D6A4E2618}" srcOrd="6" destOrd="0" presId="urn:microsoft.com/office/officeart/2009/layout/CircleArrowProcess"/>
    <dgm:cxn modelId="{040CD2BD-56EB-429E-A21B-DCEFF0BFE9DF}" type="presParOf" srcId="{E874C2CB-71B0-49E3-9D1D-6D8D6A4E2618}" destId="{96C125EB-871C-4749-9083-0A236CDCD8B0}" srcOrd="0" destOrd="0" presId="urn:microsoft.com/office/officeart/2009/layout/CircleArrowProcess"/>
    <dgm:cxn modelId="{1EA607DE-987D-4DF1-9FC9-2BBF3D7DF2E2}" type="presParOf" srcId="{6986474A-6C18-4BF8-8CF8-58F4C24F54A6}" destId="{57FC33D0-250D-435A-AF40-F03FA0606A6E}" srcOrd="7" destOrd="0" presId="urn:microsoft.com/office/officeart/2009/layout/CircleArrowProcess"/>
    <dgm:cxn modelId="{853EE362-C282-4D5F-BE3B-FE4FE9A63608}" type="presParOf" srcId="{6986474A-6C18-4BF8-8CF8-58F4C24F54A6}" destId="{9C19632E-6A3A-483B-87DC-8B090059BB00}" srcOrd="8" destOrd="0" presId="urn:microsoft.com/office/officeart/2009/layout/CircleArrowProcess"/>
    <dgm:cxn modelId="{7E99D77A-5C16-4985-94CF-7F13E559627F}" type="presParOf" srcId="{9C19632E-6A3A-483B-87DC-8B090059BB00}" destId="{795C31BE-5ADC-48DA-AD4A-4269C881FA8A}" srcOrd="0" destOrd="0" presId="urn:microsoft.com/office/officeart/2009/layout/CircleArrowProcess"/>
    <dgm:cxn modelId="{15BE303B-09B5-422F-885A-F485EDA33A2E}" type="presParOf" srcId="{6986474A-6C18-4BF8-8CF8-58F4C24F54A6}" destId="{5F1128A2-A596-44DA-9AB3-52DCF699F652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1DA751-E4AB-4B39-812E-8633A7DF1925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FD8EB38-AB3F-410E-81F3-B3470E714A69}">
      <dgm:prSet phldrT="[Text]"/>
      <dgm:spPr/>
      <dgm:t>
        <a:bodyPr/>
        <a:lstStyle/>
        <a:p>
          <a:r>
            <a:rPr lang="en-US" dirty="0" smtClean="0"/>
            <a:t>Lifter</a:t>
          </a:r>
          <a:endParaRPr lang="en-US" dirty="0"/>
        </a:p>
      </dgm:t>
    </dgm:pt>
    <dgm:pt modelId="{8999EA9B-D5B3-4550-94DE-51D2BCED865D}" type="parTrans" cxnId="{523B6173-C28D-425C-805E-F36B43259FC6}">
      <dgm:prSet/>
      <dgm:spPr/>
      <dgm:t>
        <a:bodyPr/>
        <a:lstStyle/>
        <a:p>
          <a:endParaRPr lang="en-US"/>
        </a:p>
      </dgm:t>
    </dgm:pt>
    <dgm:pt modelId="{F7C377F0-6667-48D5-BCB5-18739F432536}" type="sibTrans" cxnId="{523B6173-C28D-425C-805E-F36B43259FC6}">
      <dgm:prSet/>
      <dgm:spPr/>
      <dgm:t>
        <a:bodyPr/>
        <a:lstStyle/>
        <a:p>
          <a:endParaRPr lang="en-US"/>
        </a:p>
      </dgm:t>
    </dgm:pt>
    <dgm:pt modelId="{C9B84D5C-0DBD-47EC-82D3-FF2346277B0B}">
      <dgm:prSet phldrT="[Text]"/>
      <dgm:spPr/>
      <dgm:t>
        <a:bodyPr/>
        <a:lstStyle/>
        <a:p>
          <a:r>
            <a:rPr lang="en-US" dirty="0" smtClean="0"/>
            <a:t>Apply transformation rules</a:t>
          </a:r>
          <a:endParaRPr lang="en-US" dirty="0"/>
        </a:p>
      </dgm:t>
    </dgm:pt>
    <dgm:pt modelId="{B8CFCDD0-3B5E-40E9-B4F1-1BD5D8740FB7}" type="parTrans" cxnId="{59538E28-2997-4CCE-888E-DEFCE28BAA51}">
      <dgm:prSet/>
      <dgm:spPr/>
      <dgm:t>
        <a:bodyPr/>
        <a:lstStyle/>
        <a:p>
          <a:endParaRPr lang="en-US"/>
        </a:p>
      </dgm:t>
    </dgm:pt>
    <dgm:pt modelId="{A52247A6-10FB-4A0E-BB1C-4C015FCF4B87}" type="sibTrans" cxnId="{59538E28-2997-4CCE-888E-DEFCE28BAA51}">
      <dgm:prSet/>
      <dgm:spPr/>
      <dgm:t>
        <a:bodyPr/>
        <a:lstStyle/>
        <a:p>
          <a:endParaRPr lang="en-US"/>
        </a:p>
      </dgm:t>
    </dgm:pt>
    <dgm:pt modelId="{31D452DA-A84C-4199-9B9F-1DFF3BAC944E}">
      <dgm:prSet phldrT="[Text]"/>
      <dgm:spPr/>
      <dgm:t>
        <a:bodyPr/>
        <a:lstStyle/>
        <a:p>
          <a:r>
            <a:rPr lang="en-US" dirty="0" err="1" smtClean="0"/>
            <a:t>Lowerer</a:t>
          </a:r>
          <a:endParaRPr lang="en-US" dirty="0"/>
        </a:p>
      </dgm:t>
    </dgm:pt>
    <dgm:pt modelId="{BA67E429-7E3A-4B4E-8370-8AF72FB2F21E}" type="parTrans" cxnId="{A7AF0D2F-2745-4E5B-B68C-E5CCC0230943}">
      <dgm:prSet/>
      <dgm:spPr/>
      <dgm:t>
        <a:bodyPr/>
        <a:lstStyle/>
        <a:p>
          <a:endParaRPr lang="en-US"/>
        </a:p>
      </dgm:t>
    </dgm:pt>
    <dgm:pt modelId="{00933E6B-4589-4132-9102-998E6FA0E703}" type="sibTrans" cxnId="{A7AF0D2F-2745-4E5B-B68C-E5CCC0230943}">
      <dgm:prSet/>
      <dgm:spPr/>
      <dgm:t>
        <a:bodyPr/>
        <a:lstStyle/>
        <a:p>
          <a:endParaRPr lang="en-US"/>
        </a:p>
      </dgm:t>
    </dgm:pt>
    <dgm:pt modelId="{7776FFB3-BE5B-40D3-8362-616E33C0891B}">
      <dgm:prSet phldrT="[Text]"/>
      <dgm:spPr/>
      <dgm:t>
        <a:bodyPr/>
        <a:lstStyle/>
        <a:p>
          <a:r>
            <a:rPr lang="en-US" dirty="0" smtClean="0"/>
            <a:t>Enricher</a:t>
          </a:r>
          <a:endParaRPr lang="en-US" dirty="0"/>
        </a:p>
      </dgm:t>
    </dgm:pt>
    <dgm:pt modelId="{B0369E52-E3D0-4E39-B7B0-89903B78817C}" type="parTrans" cxnId="{F3E3E0AB-5134-4FE8-9624-FDD5F0BA5041}">
      <dgm:prSet/>
      <dgm:spPr/>
      <dgm:t>
        <a:bodyPr/>
        <a:lstStyle/>
        <a:p>
          <a:endParaRPr lang="en-US"/>
        </a:p>
      </dgm:t>
    </dgm:pt>
    <dgm:pt modelId="{3862BB8E-9798-4262-89F5-6F0110F8649A}" type="sibTrans" cxnId="{F3E3E0AB-5134-4FE8-9624-FDD5F0BA5041}">
      <dgm:prSet/>
      <dgm:spPr/>
      <dgm:t>
        <a:bodyPr/>
        <a:lstStyle/>
        <a:p>
          <a:endParaRPr lang="en-US"/>
        </a:p>
      </dgm:t>
    </dgm:pt>
    <dgm:pt modelId="{28345A45-6E7D-4820-A5EB-67F8008673C4}">
      <dgm:prSet phldrT="[Text]"/>
      <dgm:spPr/>
      <dgm:t>
        <a:bodyPr/>
        <a:lstStyle/>
        <a:p>
          <a:r>
            <a:rPr lang="en-US" dirty="0" smtClean="0"/>
            <a:t>Ontology loader</a:t>
          </a:r>
          <a:endParaRPr lang="en-US" dirty="0"/>
        </a:p>
      </dgm:t>
    </dgm:pt>
    <dgm:pt modelId="{A5AC6F69-9F2F-4E74-B46D-EFBD52F0F828}" type="parTrans" cxnId="{D29693D9-04F3-45EB-8F88-12B75A483034}">
      <dgm:prSet/>
      <dgm:spPr/>
      <dgm:t>
        <a:bodyPr/>
        <a:lstStyle/>
        <a:p>
          <a:endParaRPr lang="en-US"/>
        </a:p>
      </dgm:t>
    </dgm:pt>
    <dgm:pt modelId="{4C4ED1B6-3305-46AB-A2EF-17E1280EC747}" type="sibTrans" cxnId="{D29693D9-04F3-45EB-8F88-12B75A483034}">
      <dgm:prSet/>
      <dgm:spPr/>
      <dgm:t>
        <a:bodyPr/>
        <a:lstStyle/>
        <a:p>
          <a:endParaRPr lang="en-US"/>
        </a:p>
      </dgm:t>
    </dgm:pt>
    <dgm:pt modelId="{6986474A-6C18-4BF8-8CF8-58F4C24F54A6}" type="pres">
      <dgm:prSet presAssocID="{521DA751-E4AB-4B39-812E-8633A7DF1925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8238D95-BA88-46EF-BDA7-C6C51D794F3C}" type="pres">
      <dgm:prSet presAssocID="{4FD8EB38-AB3F-410E-81F3-B3470E714A69}" presName="Accent1" presStyleCnt="0"/>
      <dgm:spPr/>
    </dgm:pt>
    <dgm:pt modelId="{2FF3E6B8-CC1D-46DC-8629-F8E4E3C5A896}" type="pres">
      <dgm:prSet presAssocID="{4FD8EB38-AB3F-410E-81F3-B3470E714A69}" presName="Accent" presStyleLbl="node1" presStyleIdx="0" presStyleCnt="5"/>
      <dgm:spPr>
        <a:solidFill>
          <a:srgbClr val="FFC000"/>
        </a:solidFill>
      </dgm:spPr>
    </dgm:pt>
    <dgm:pt modelId="{1B49ECC7-F00A-4531-A74F-8EAE8061F3B3}" type="pres">
      <dgm:prSet presAssocID="{4FD8EB38-AB3F-410E-81F3-B3470E714A69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91E4E-12EE-47AC-A76E-BB38E6858057}" type="pres">
      <dgm:prSet presAssocID="{7776FFB3-BE5B-40D3-8362-616E33C0891B}" presName="Accent2" presStyleCnt="0"/>
      <dgm:spPr/>
    </dgm:pt>
    <dgm:pt modelId="{650FC554-2939-4383-A125-850EADDE7165}" type="pres">
      <dgm:prSet presAssocID="{7776FFB3-BE5B-40D3-8362-616E33C0891B}" presName="Accent" presStyleLbl="node1" presStyleIdx="1" presStyleCnt="5"/>
      <dgm:spPr/>
    </dgm:pt>
    <dgm:pt modelId="{41BD990D-B1AF-4A45-8824-07C866777EB6}" type="pres">
      <dgm:prSet presAssocID="{7776FFB3-BE5B-40D3-8362-616E33C0891B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913BF-139A-4E2D-A12D-2B7CC2A328BA}" type="pres">
      <dgm:prSet presAssocID="{28345A45-6E7D-4820-A5EB-67F8008673C4}" presName="Accent3" presStyleCnt="0"/>
      <dgm:spPr/>
    </dgm:pt>
    <dgm:pt modelId="{E48C8110-E7B9-41AA-B6BC-17D85F2B8D4C}" type="pres">
      <dgm:prSet presAssocID="{28345A45-6E7D-4820-A5EB-67F8008673C4}" presName="Accent" presStyleLbl="node1" presStyleIdx="2" presStyleCnt="5"/>
      <dgm:spPr/>
    </dgm:pt>
    <dgm:pt modelId="{194A1C6E-BC3B-4675-9CC6-8CA0BA0E99B3}" type="pres">
      <dgm:prSet presAssocID="{28345A45-6E7D-4820-A5EB-67F8008673C4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4C2CB-71B0-49E3-9D1D-6D8D6A4E2618}" type="pres">
      <dgm:prSet presAssocID="{C9B84D5C-0DBD-47EC-82D3-FF2346277B0B}" presName="Accent4" presStyleCnt="0"/>
      <dgm:spPr/>
    </dgm:pt>
    <dgm:pt modelId="{96C125EB-871C-4749-9083-0A236CDCD8B0}" type="pres">
      <dgm:prSet presAssocID="{C9B84D5C-0DBD-47EC-82D3-FF2346277B0B}" presName="Accent" presStyleLbl="node1" presStyleIdx="3" presStyleCnt="5"/>
      <dgm:spPr/>
    </dgm:pt>
    <dgm:pt modelId="{57FC33D0-250D-435A-AF40-F03FA0606A6E}" type="pres">
      <dgm:prSet presAssocID="{C9B84D5C-0DBD-47EC-82D3-FF2346277B0B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9632E-6A3A-483B-87DC-8B090059BB00}" type="pres">
      <dgm:prSet presAssocID="{31D452DA-A84C-4199-9B9F-1DFF3BAC944E}" presName="Accent5" presStyleCnt="0"/>
      <dgm:spPr/>
    </dgm:pt>
    <dgm:pt modelId="{795C31BE-5ADC-48DA-AD4A-4269C881FA8A}" type="pres">
      <dgm:prSet presAssocID="{31D452DA-A84C-4199-9B9F-1DFF3BAC944E}" presName="Accent" presStyleLbl="node1" presStyleIdx="4" presStyleCnt="5"/>
      <dgm:spPr/>
    </dgm:pt>
    <dgm:pt modelId="{5F1128A2-A596-44DA-9AB3-52DCF699F652}" type="pres">
      <dgm:prSet presAssocID="{31D452DA-A84C-4199-9B9F-1DFF3BAC944E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9693D9-04F3-45EB-8F88-12B75A483034}" srcId="{521DA751-E4AB-4B39-812E-8633A7DF1925}" destId="{28345A45-6E7D-4820-A5EB-67F8008673C4}" srcOrd="2" destOrd="0" parTransId="{A5AC6F69-9F2F-4E74-B46D-EFBD52F0F828}" sibTransId="{4C4ED1B6-3305-46AB-A2EF-17E1280EC747}"/>
    <dgm:cxn modelId="{4696F9CC-F971-4101-86A0-88759A839881}" type="presOf" srcId="{4FD8EB38-AB3F-410E-81F3-B3470E714A69}" destId="{1B49ECC7-F00A-4531-A74F-8EAE8061F3B3}" srcOrd="0" destOrd="0" presId="urn:microsoft.com/office/officeart/2009/layout/CircleArrowProcess"/>
    <dgm:cxn modelId="{8CD97DCE-9677-4347-9B3A-CF5425E09C71}" type="presOf" srcId="{C9B84D5C-0DBD-47EC-82D3-FF2346277B0B}" destId="{57FC33D0-250D-435A-AF40-F03FA0606A6E}" srcOrd="0" destOrd="0" presId="urn:microsoft.com/office/officeart/2009/layout/CircleArrowProcess"/>
    <dgm:cxn modelId="{523B6173-C28D-425C-805E-F36B43259FC6}" srcId="{521DA751-E4AB-4B39-812E-8633A7DF1925}" destId="{4FD8EB38-AB3F-410E-81F3-B3470E714A69}" srcOrd="0" destOrd="0" parTransId="{8999EA9B-D5B3-4550-94DE-51D2BCED865D}" sibTransId="{F7C377F0-6667-48D5-BCB5-18739F432536}"/>
    <dgm:cxn modelId="{DC21DCC1-D29E-4883-98CC-389AE56A5F4F}" type="presOf" srcId="{31D452DA-A84C-4199-9B9F-1DFF3BAC944E}" destId="{5F1128A2-A596-44DA-9AB3-52DCF699F652}" srcOrd="0" destOrd="0" presId="urn:microsoft.com/office/officeart/2009/layout/CircleArrowProcess"/>
    <dgm:cxn modelId="{A23EF60B-2AA3-4B39-BD6C-03F7744E41E2}" type="presOf" srcId="{521DA751-E4AB-4B39-812E-8633A7DF1925}" destId="{6986474A-6C18-4BF8-8CF8-58F4C24F54A6}" srcOrd="0" destOrd="0" presId="urn:microsoft.com/office/officeart/2009/layout/CircleArrowProcess"/>
    <dgm:cxn modelId="{F3E3E0AB-5134-4FE8-9624-FDD5F0BA5041}" srcId="{521DA751-E4AB-4B39-812E-8633A7DF1925}" destId="{7776FFB3-BE5B-40D3-8362-616E33C0891B}" srcOrd="1" destOrd="0" parTransId="{B0369E52-E3D0-4E39-B7B0-89903B78817C}" sibTransId="{3862BB8E-9798-4262-89F5-6F0110F8649A}"/>
    <dgm:cxn modelId="{59538E28-2997-4CCE-888E-DEFCE28BAA51}" srcId="{521DA751-E4AB-4B39-812E-8633A7DF1925}" destId="{C9B84D5C-0DBD-47EC-82D3-FF2346277B0B}" srcOrd="3" destOrd="0" parTransId="{B8CFCDD0-3B5E-40E9-B4F1-1BD5D8740FB7}" sibTransId="{A52247A6-10FB-4A0E-BB1C-4C015FCF4B87}"/>
    <dgm:cxn modelId="{30EFAEBE-02F4-4709-8B4B-FF27962416ED}" type="presOf" srcId="{7776FFB3-BE5B-40D3-8362-616E33C0891B}" destId="{41BD990D-B1AF-4A45-8824-07C866777EB6}" srcOrd="0" destOrd="0" presId="urn:microsoft.com/office/officeart/2009/layout/CircleArrowProcess"/>
    <dgm:cxn modelId="{6FEEB647-3B36-43A1-AB26-2D3DF99DE35E}" type="presOf" srcId="{28345A45-6E7D-4820-A5EB-67F8008673C4}" destId="{194A1C6E-BC3B-4675-9CC6-8CA0BA0E99B3}" srcOrd="0" destOrd="0" presId="urn:microsoft.com/office/officeart/2009/layout/CircleArrowProcess"/>
    <dgm:cxn modelId="{A7AF0D2F-2745-4E5B-B68C-E5CCC0230943}" srcId="{521DA751-E4AB-4B39-812E-8633A7DF1925}" destId="{31D452DA-A84C-4199-9B9F-1DFF3BAC944E}" srcOrd="4" destOrd="0" parTransId="{BA67E429-7E3A-4B4E-8370-8AF72FB2F21E}" sibTransId="{00933E6B-4589-4132-9102-998E6FA0E703}"/>
    <dgm:cxn modelId="{D7F81BDE-0BFA-4CD3-B375-BF259534A157}" type="presParOf" srcId="{6986474A-6C18-4BF8-8CF8-58F4C24F54A6}" destId="{F8238D95-BA88-46EF-BDA7-C6C51D794F3C}" srcOrd="0" destOrd="0" presId="urn:microsoft.com/office/officeart/2009/layout/CircleArrowProcess"/>
    <dgm:cxn modelId="{CFAB0792-4D8D-4276-889A-E4A0B6F0C20D}" type="presParOf" srcId="{F8238D95-BA88-46EF-BDA7-C6C51D794F3C}" destId="{2FF3E6B8-CC1D-46DC-8629-F8E4E3C5A896}" srcOrd="0" destOrd="0" presId="urn:microsoft.com/office/officeart/2009/layout/CircleArrowProcess"/>
    <dgm:cxn modelId="{DEC48B4B-13CF-451E-8B98-B8D10D0213F3}" type="presParOf" srcId="{6986474A-6C18-4BF8-8CF8-58F4C24F54A6}" destId="{1B49ECC7-F00A-4531-A74F-8EAE8061F3B3}" srcOrd="1" destOrd="0" presId="urn:microsoft.com/office/officeart/2009/layout/CircleArrowProcess"/>
    <dgm:cxn modelId="{23EE39A8-23A0-4469-B330-9C00389C579B}" type="presParOf" srcId="{6986474A-6C18-4BF8-8CF8-58F4C24F54A6}" destId="{6F291E4E-12EE-47AC-A76E-BB38E6858057}" srcOrd="2" destOrd="0" presId="urn:microsoft.com/office/officeart/2009/layout/CircleArrowProcess"/>
    <dgm:cxn modelId="{DCD41BDE-E0E3-44F8-B848-B5C32DA5AF31}" type="presParOf" srcId="{6F291E4E-12EE-47AC-A76E-BB38E6858057}" destId="{650FC554-2939-4383-A125-850EADDE7165}" srcOrd="0" destOrd="0" presId="urn:microsoft.com/office/officeart/2009/layout/CircleArrowProcess"/>
    <dgm:cxn modelId="{53D8D6D8-29DE-4182-BC38-3B0880A812DB}" type="presParOf" srcId="{6986474A-6C18-4BF8-8CF8-58F4C24F54A6}" destId="{41BD990D-B1AF-4A45-8824-07C866777EB6}" srcOrd="3" destOrd="0" presId="urn:microsoft.com/office/officeart/2009/layout/CircleArrowProcess"/>
    <dgm:cxn modelId="{8C529812-FC57-4635-BB47-23C7CA49416A}" type="presParOf" srcId="{6986474A-6C18-4BF8-8CF8-58F4C24F54A6}" destId="{465913BF-139A-4E2D-A12D-2B7CC2A328BA}" srcOrd="4" destOrd="0" presId="urn:microsoft.com/office/officeart/2009/layout/CircleArrowProcess"/>
    <dgm:cxn modelId="{F15CA8E6-C67B-4CD4-BD21-50019CF9D5BF}" type="presParOf" srcId="{465913BF-139A-4E2D-A12D-2B7CC2A328BA}" destId="{E48C8110-E7B9-41AA-B6BC-17D85F2B8D4C}" srcOrd="0" destOrd="0" presId="urn:microsoft.com/office/officeart/2009/layout/CircleArrowProcess"/>
    <dgm:cxn modelId="{13D4CE29-16A2-44A4-BA11-62F1CF50DA74}" type="presParOf" srcId="{6986474A-6C18-4BF8-8CF8-58F4C24F54A6}" destId="{194A1C6E-BC3B-4675-9CC6-8CA0BA0E99B3}" srcOrd="5" destOrd="0" presId="urn:microsoft.com/office/officeart/2009/layout/CircleArrowProcess"/>
    <dgm:cxn modelId="{F2DE32FE-4679-4CED-8812-AF3EABADD47B}" type="presParOf" srcId="{6986474A-6C18-4BF8-8CF8-58F4C24F54A6}" destId="{E874C2CB-71B0-49E3-9D1D-6D8D6A4E2618}" srcOrd="6" destOrd="0" presId="urn:microsoft.com/office/officeart/2009/layout/CircleArrowProcess"/>
    <dgm:cxn modelId="{CD82C928-3158-46F4-8F06-97F43BFA1796}" type="presParOf" srcId="{E874C2CB-71B0-49E3-9D1D-6D8D6A4E2618}" destId="{96C125EB-871C-4749-9083-0A236CDCD8B0}" srcOrd="0" destOrd="0" presId="urn:microsoft.com/office/officeart/2009/layout/CircleArrowProcess"/>
    <dgm:cxn modelId="{AB0B4398-3DCC-4CE8-96BA-4FD2350C22C6}" type="presParOf" srcId="{6986474A-6C18-4BF8-8CF8-58F4C24F54A6}" destId="{57FC33D0-250D-435A-AF40-F03FA0606A6E}" srcOrd="7" destOrd="0" presId="urn:microsoft.com/office/officeart/2009/layout/CircleArrowProcess"/>
    <dgm:cxn modelId="{A4CD9514-6193-4FA0-943C-770995703C02}" type="presParOf" srcId="{6986474A-6C18-4BF8-8CF8-58F4C24F54A6}" destId="{9C19632E-6A3A-483B-87DC-8B090059BB00}" srcOrd="8" destOrd="0" presId="urn:microsoft.com/office/officeart/2009/layout/CircleArrowProcess"/>
    <dgm:cxn modelId="{0E482C22-0E93-4601-852F-157770BCB03C}" type="presParOf" srcId="{9C19632E-6A3A-483B-87DC-8B090059BB00}" destId="{795C31BE-5ADC-48DA-AD4A-4269C881FA8A}" srcOrd="0" destOrd="0" presId="urn:microsoft.com/office/officeart/2009/layout/CircleArrowProcess"/>
    <dgm:cxn modelId="{75FB4445-C920-4A3B-B18E-B57DC5F80F74}" type="presParOf" srcId="{6986474A-6C18-4BF8-8CF8-58F4C24F54A6}" destId="{5F1128A2-A596-44DA-9AB3-52DCF699F652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1DA751-E4AB-4B39-812E-8633A7DF1925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FD8EB38-AB3F-410E-81F3-B3470E714A69}">
      <dgm:prSet phldrT="[Text]"/>
      <dgm:spPr/>
      <dgm:t>
        <a:bodyPr/>
        <a:lstStyle/>
        <a:p>
          <a:r>
            <a:rPr lang="en-US" dirty="0" smtClean="0"/>
            <a:t>Lifter</a:t>
          </a:r>
          <a:endParaRPr lang="en-US" dirty="0"/>
        </a:p>
      </dgm:t>
    </dgm:pt>
    <dgm:pt modelId="{8999EA9B-D5B3-4550-94DE-51D2BCED865D}" type="parTrans" cxnId="{523B6173-C28D-425C-805E-F36B43259FC6}">
      <dgm:prSet/>
      <dgm:spPr/>
      <dgm:t>
        <a:bodyPr/>
        <a:lstStyle/>
        <a:p>
          <a:endParaRPr lang="en-US"/>
        </a:p>
      </dgm:t>
    </dgm:pt>
    <dgm:pt modelId="{F7C377F0-6667-48D5-BCB5-18739F432536}" type="sibTrans" cxnId="{523B6173-C28D-425C-805E-F36B43259FC6}">
      <dgm:prSet/>
      <dgm:spPr/>
      <dgm:t>
        <a:bodyPr/>
        <a:lstStyle/>
        <a:p>
          <a:endParaRPr lang="en-US"/>
        </a:p>
      </dgm:t>
    </dgm:pt>
    <dgm:pt modelId="{C9B84D5C-0DBD-47EC-82D3-FF2346277B0B}">
      <dgm:prSet phldrT="[Text]"/>
      <dgm:spPr/>
      <dgm:t>
        <a:bodyPr/>
        <a:lstStyle/>
        <a:p>
          <a:r>
            <a:rPr lang="en-US" dirty="0" smtClean="0"/>
            <a:t>Apply transformation rules</a:t>
          </a:r>
          <a:endParaRPr lang="en-US" dirty="0"/>
        </a:p>
      </dgm:t>
    </dgm:pt>
    <dgm:pt modelId="{B8CFCDD0-3B5E-40E9-B4F1-1BD5D8740FB7}" type="parTrans" cxnId="{59538E28-2997-4CCE-888E-DEFCE28BAA51}">
      <dgm:prSet/>
      <dgm:spPr/>
      <dgm:t>
        <a:bodyPr/>
        <a:lstStyle/>
        <a:p>
          <a:endParaRPr lang="en-US"/>
        </a:p>
      </dgm:t>
    </dgm:pt>
    <dgm:pt modelId="{A52247A6-10FB-4A0E-BB1C-4C015FCF4B87}" type="sibTrans" cxnId="{59538E28-2997-4CCE-888E-DEFCE28BAA51}">
      <dgm:prSet/>
      <dgm:spPr/>
      <dgm:t>
        <a:bodyPr/>
        <a:lstStyle/>
        <a:p>
          <a:endParaRPr lang="en-US"/>
        </a:p>
      </dgm:t>
    </dgm:pt>
    <dgm:pt modelId="{31D452DA-A84C-4199-9B9F-1DFF3BAC944E}">
      <dgm:prSet phldrT="[Text]"/>
      <dgm:spPr/>
      <dgm:t>
        <a:bodyPr/>
        <a:lstStyle/>
        <a:p>
          <a:r>
            <a:rPr lang="en-US" dirty="0" err="1" smtClean="0"/>
            <a:t>Lowerer</a:t>
          </a:r>
          <a:endParaRPr lang="en-US" dirty="0"/>
        </a:p>
      </dgm:t>
    </dgm:pt>
    <dgm:pt modelId="{BA67E429-7E3A-4B4E-8370-8AF72FB2F21E}" type="parTrans" cxnId="{A7AF0D2F-2745-4E5B-B68C-E5CCC0230943}">
      <dgm:prSet/>
      <dgm:spPr/>
      <dgm:t>
        <a:bodyPr/>
        <a:lstStyle/>
        <a:p>
          <a:endParaRPr lang="en-US"/>
        </a:p>
      </dgm:t>
    </dgm:pt>
    <dgm:pt modelId="{00933E6B-4589-4132-9102-998E6FA0E703}" type="sibTrans" cxnId="{A7AF0D2F-2745-4E5B-B68C-E5CCC0230943}">
      <dgm:prSet/>
      <dgm:spPr/>
      <dgm:t>
        <a:bodyPr/>
        <a:lstStyle/>
        <a:p>
          <a:endParaRPr lang="en-US"/>
        </a:p>
      </dgm:t>
    </dgm:pt>
    <dgm:pt modelId="{7776FFB3-BE5B-40D3-8362-616E33C0891B}">
      <dgm:prSet phldrT="[Text]"/>
      <dgm:spPr/>
      <dgm:t>
        <a:bodyPr/>
        <a:lstStyle/>
        <a:p>
          <a:r>
            <a:rPr lang="en-US" dirty="0" smtClean="0"/>
            <a:t>Enricher</a:t>
          </a:r>
          <a:endParaRPr lang="en-US" dirty="0"/>
        </a:p>
      </dgm:t>
    </dgm:pt>
    <dgm:pt modelId="{B0369E52-E3D0-4E39-B7B0-89903B78817C}" type="parTrans" cxnId="{F3E3E0AB-5134-4FE8-9624-FDD5F0BA5041}">
      <dgm:prSet/>
      <dgm:spPr/>
      <dgm:t>
        <a:bodyPr/>
        <a:lstStyle/>
        <a:p>
          <a:endParaRPr lang="en-US"/>
        </a:p>
      </dgm:t>
    </dgm:pt>
    <dgm:pt modelId="{3862BB8E-9798-4262-89F5-6F0110F8649A}" type="sibTrans" cxnId="{F3E3E0AB-5134-4FE8-9624-FDD5F0BA5041}">
      <dgm:prSet/>
      <dgm:spPr/>
      <dgm:t>
        <a:bodyPr/>
        <a:lstStyle/>
        <a:p>
          <a:endParaRPr lang="en-US"/>
        </a:p>
      </dgm:t>
    </dgm:pt>
    <dgm:pt modelId="{28345A45-6E7D-4820-A5EB-67F8008673C4}">
      <dgm:prSet phldrT="[Text]"/>
      <dgm:spPr/>
      <dgm:t>
        <a:bodyPr/>
        <a:lstStyle/>
        <a:p>
          <a:r>
            <a:rPr lang="en-US" dirty="0" smtClean="0"/>
            <a:t>Ontology loader</a:t>
          </a:r>
          <a:endParaRPr lang="en-US" dirty="0"/>
        </a:p>
      </dgm:t>
    </dgm:pt>
    <dgm:pt modelId="{A5AC6F69-9F2F-4E74-B46D-EFBD52F0F828}" type="parTrans" cxnId="{D29693D9-04F3-45EB-8F88-12B75A483034}">
      <dgm:prSet/>
      <dgm:spPr/>
      <dgm:t>
        <a:bodyPr/>
        <a:lstStyle/>
        <a:p>
          <a:endParaRPr lang="en-US"/>
        </a:p>
      </dgm:t>
    </dgm:pt>
    <dgm:pt modelId="{4C4ED1B6-3305-46AB-A2EF-17E1280EC747}" type="sibTrans" cxnId="{D29693D9-04F3-45EB-8F88-12B75A483034}">
      <dgm:prSet/>
      <dgm:spPr/>
      <dgm:t>
        <a:bodyPr/>
        <a:lstStyle/>
        <a:p>
          <a:endParaRPr lang="en-US"/>
        </a:p>
      </dgm:t>
    </dgm:pt>
    <dgm:pt modelId="{6986474A-6C18-4BF8-8CF8-58F4C24F54A6}" type="pres">
      <dgm:prSet presAssocID="{521DA751-E4AB-4B39-812E-8633A7DF1925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8238D95-BA88-46EF-BDA7-C6C51D794F3C}" type="pres">
      <dgm:prSet presAssocID="{4FD8EB38-AB3F-410E-81F3-B3470E714A69}" presName="Accent1" presStyleCnt="0"/>
      <dgm:spPr/>
    </dgm:pt>
    <dgm:pt modelId="{2FF3E6B8-CC1D-46DC-8629-F8E4E3C5A896}" type="pres">
      <dgm:prSet presAssocID="{4FD8EB38-AB3F-410E-81F3-B3470E714A69}" presName="Accent" presStyleLbl="node1" presStyleIdx="0" presStyleCnt="5"/>
      <dgm:spPr/>
    </dgm:pt>
    <dgm:pt modelId="{1B49ECC7-F00A-4531-A74F-8EAE8061F3B3}" type="pres">
      <dgm:prSet presAssocID="{4FD8EB38-AB3F-410E-81F3-B3470E714A69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91E4E-12EE-47AC-A76E-BB38E6858057}" type="pres">
      <dgm:prSet presAssocID="{7776FFB3-BE5B-40D3-8362-616E33C0891B}" presName="Accent2" presStyleCnt="0"/>
      <dgm:spPr/>
    </dgm:pt>
    <dgm:pt modelId="{650FC554-2939-4383-A125-850EADDE7165}" type="pres">
      <dgm:prSet presAssocID="{7776FFB3-BE5B-40D3-8362-616E33C0891B}" presName="Accent" presStyleLbl="node1" presStyleIdx="1" presStyleCnt="5"/>
      <dgm:spPr>
        <a:solidFill>
          <a:srgbClr val="FFC000"/>
        </a:solidFill>
      </dgm:spPr>
    </dgm:pt>
    <dgm:pt modelId="{41BD990D-B1AF-4A45-8824-07C866777EB6}" type="pres">
      <dgm:prSet presAssocID="{7776FFB3-BE5B-40D3-8362-616E33C0891B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913BF-139A-4E2D-A12D-2B7CC2A328BA}" type="pres">
      <dgm:prSet presAssocID="{28345A45-6E7D-4820-A5EB-67F8008673C4}" presName="Accent3" presStyleCnt="0"/>
      <dgm:spPr/>
    </dgm:pt>
    <dgm:pt modelId="{E48C8110-E7B9-41AA-B6BC-17D85F2B8D4C}" type="pres">
      <dgm:prSet presAssocID="{28345A45-6E7D-4820-A5EB-67F8008673C4}" presName="Accent" presStyleLbl="node1" presStyleIdx="2" presStyleCnt="5"/>
      <dgm:spPr/>
    </dgm:pt>
    <dgm:pt modelId="{194A1C6E-BC3B-4675-9CC6-8CA0BA0E99B3}" type="pres">
      <dgm:prSet presAssocID="{28345A45-6E7D-4820-A5EB-67F8008673C4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4C2CB-71B0-49E3-9D1D-6D8D6A4E2618}" type="pres">
      <dgm:prSet presAssocID="{C9B84D5C-0DBD-47EC-82D3-FF2346277B0B}" presName="Accent4" presStyleCnt="0"/>
      <dgm:spPr/>
    </dgm:pt>
    <dgm:pt modelId="{96C125EB-871C-4749-9083-0A236CDCD8B0}" type="pres">
      <dgm:prSet presAssocID="{C9B84D5C-0DBD-47EC-82D3-FF2346277B0B}" presName="Accent" presStyleLbl="node1" presStyleIdx="3" presStyleCnt="5"/>
      <dgm:spPr/>
    </dgm:pt>
    <dgm:pt modelId="{57FC33D0-250D-435A-AF40-F03FA0606A6E}" type="pres">
      <dgm:prSet presAssocID="{C9B84D5C-0DBD-47EC-82D3-FF2346277B0B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9632E-6A3A-483B-87DC-8B090059BB00}" type="pres">
      <dgm:prSet presAssocID="{31D452DA-A84C-4199-9B9F-1DFF3BAC944E}" presName="Accent5" presStyleCnt="0"/>
      <dgm:spPr/>
    </dgm:pt>
    <dgm:pt modelId="{795C31BE-5ADC-48DA-AD4A-4269C881FA8A}" type="pres">
      <dgm:prSet presAssocID="{31D452DA-A84C-4199-9B9F-1DFF3BAC944E}" presName="Accent" presStyleLbl="node1" presStyleIdx="4" presStyleCnt="5"/>
      <dgm:spPr/>
    </dgm:pt>
    <dgm:pt modelId="{5F1128A2-A596-44DA-9AB3-52DCF699F652}" type="pres">
      <dgm:prSet presAssocID="{31D452DA-A84C-4199-9B9F-1DFF3BAC944E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DB77CB-A5BE-466C-9815-4F24E51015C1}" type="presOf" srcId="{7776FFB3-BE5B-40D3-8362-616E33C0891B}" destId="{41BD990D-B1AF-4A45-8824-07C866777EB6}" srcOrd="0" destOrd="0" presId="urn:microsoft.com/office/officeart/2009/layout/CircleArrowProcess"/>
    <dgm:cxn modelId="{D29693D9-04F3-45EB-8F88-12B75A483034}" srcId="{521DA751-E4AB-4B39-812E-8633A7DF1925}" destId="{28345A45-6E7D-4820-A5EB-67F8008673C4}" srcOrd="2" destOrd="0" parTransId="{A5AC6F69-9F2F-4E74-B46D-EFBD52F0F828}" sibTransId="{4C4ED1B6-3305-46AB-A2EF-17E1280EC747}"/>
    <dgm:cxn modelId="{54AE383C-98E4-42E7-BC07-157275E65AD6}" type="presOf" srcId="{31D452DA-A84C-4199-9B9F-1DFF3BAC944E}" destId="{5F1128A2-A596-44DA-9AB3-52DCF699F652}" srcOrd="0" destOrd="0" presId="urn:microsoft.com/office/officeart/2009/layout/CircleArrowProcess"/>
    <dgm:cxn modelId="{10359A44-3DE1-483C-BAF4-774DC51B013E}" type="presOf" srcId="{521DA751-E4AB-4B39-812E-8633A7DF1925}" destId="{6986474A-6C18-4BF8-8CF8-58F4C24F54A6}" srcOrd="0" destOrd="0" presId="urn:microsoft.com/office/officeart/2009/layout/CircleArrowProcess"/>
    <dgm:cxn modelId="{523B6173-C28D-425C-805E-F36B43259FC6}" srcId="{521DA751-E4AB-4B39-812E-8633A7DF1925}" destId="{4FD8EB38-AB3F-410E-81F3-B3470E714A69}" srcOrd="0" destOrd="0" parTransId="{8999EA9B-D5B3-4550-94DE-51D2BCED865D}" sibTransId="{F7C377F0-6667-48D5-BCB5-18739F432536}"/>
    <dgm:cxn modelId="{F3E3E0AB-5134-4FE8-9624-FDD5F0BA5041}" srcId="{521DA751-E4AB-4B39-812E-8633A7DF1925}" destId="{7776FFB3-BE5B-40D3-8362-616E33C0891B}" srcOrd="1" destOrd="0" parTransId="{B0369E52-E3D0-4E39-B7B0-89903B78817C}" sibTransId="{3862BB8E-9798-4262-89F5-6F0110F8649A}"/>
    <dgm:cxn modelId="{59538E28-2997-4CCE-888E-DEFCE28BAA51}" srcId="{521DA751-E4AB-4B39-812E-8633A7DF1925}" destId="{C9B84D5C-0DBD-47EC-82D3-FF2346277B0B}" srcOrd="3" destOrd="0" parTransId="{B8CFCDD0-3B5E-40E9-B4F1-1BD5D8740FB7}" sibTransId="{A52247A6-10FB-4A0E-BB1C-4C015FCF4B87}"/>
    <dgm:cxn modelId="{FD6AFA93-D395-4A0C-B326-058A51853C60}" type="presOf" srcId="{4FD8EB38-AB3F-410E-81F3-B3470E714A69}" destId="{1B49ECC7-F00A-4531-A74F-8EAE8061F3B3}" srcOrd="0" destOrd="0" presId="urn:microsoft.com/office/officeart/2009/layout/CircleArrowProcess"/>
    <dgm:cxn modelId="{2B7F3DC9-ADE8-419A-A573-37C34F0A6B4C}" type="presOf" srcId="{C9B84D5C-0DBD-47EC-82D3-FF2346277B0B}" destId="{57FC33D0-250D-435A-AF40-F03FA0606A6E}" srcOrd="0" destOrd="0" presId="urn:microsoft.com/office/officeart/2009/layout/CircleArrowProcess"/>
    <dgm:cxn modelId="{A7AF0D2F-2745-4E5B-B68C-E5CCC0230943}" srcId="{521DA751-E4AB-4B39-812E-8633A7DF1925}" destId="{31D452DA-A84C-4199-9B9F-1DFF3BAC944E}" srcOrd="4" destOrd="0" parTransId="{BA67E429-7E3A-4B4E-8370-8AF72FB2F21E}" sibTransId="{00933E6B-4589-4132-9102-998E6FA0E703}"/>
    <dgm:cxn modelId="{824F6FCA-9DC9-4665-8601-EEE14AE39790}" type="presOf" srcId="{28345A45-6E7D-4820-A5EB-67F8008673C4}" destId="{194A1C6E-BC3B-4675-9CC6-8CA0BA0E99B3}" srcOrd="0" destOrd="0" presId="urn:microsoft.com/office/officeart/2009/layout/CircleArrowProcess"/>
    <dgm:cxn modelId="{5FA4D741-6412-4EB4-BE72-E161D3230C0B}" type="presParOf" srcId="{6986474A-6C18-4BF8-8CF8-58F4C24F54A6}" destId="{F8238D95-BA88-46EF-BDA7-C6C51D794F3C}" srcOrd="0" destOrd="0" presId="urn:microsoft.com/office/officeart/2009/layout/CircleArrowProcess"/>
    <dgm:cxn modelId="{513F9C62-F696-4715-9C33-12A17043F3AD}" type="presParOf" srcId="{F8238D95-BA88-46EF-BDA7-C6C51D794F3C}" destId="{2FF3E6B8-CC1D-46DC-8629-F8E4E3C5A896}" srcOrd="0" destOrd="0" presId="urn:microsoft.com/office/officeart/2009/layout/CircleArrowProcess"/>
    <dgm:cxn modelId="{B9704960-F893-4A98-82B7-30DA2D13B656}" type="presParOf" srcId="{6986474A-6C18-4BF8-8CF8-58F4C24F54A6}" destId="{1B49ECC7-F00A-4531-A74F-8EAE8061F3B3}" srcOrd="1" destOrd="0" presId="urn:microsoft.com/office/officeart/2009/layout/CircleArrowProcess"/>
    <dgm:cxn modelId="{0798EB71-3884-47CA-807A-E56263B3A850}" type="presParOf" srcId="{6986474A-6C18-4BF8-8CF8-58F4C24F54A6}" destId="{6F291E4E-12EE-47AC-A76E-BB38E6858057}" srcOrd="2" destOrd="0" presId="urn:microsoft.com/office/officeart/2009/layout/CircleArrowProcess"/>
    <dgm:cxn modelId="{2120CC7D-66FF-4C0B-951D-229511165F1E}" type="presParOf" srcId="{6F291E4E-12EE-47AC-A76E-BB38E6858057}" destId="{650FC554-2939-4383-A125-850EADDE7165}" srcOrd="0" destOrd="0" presId="urn:microsoft.com/office/officeart/2009/layout/CircleArrowProcess"/>
    <dgm:cxn modelId="{E958E304-8617-4D6F-95C9-402DF8BEBD95}" type="presParOf" srcId="{6986474A-6C18-4BF8-8CF8-58F4C24F54A6}" destId="{41BD990D-B1AF-4A45-8824-07C866777EB6}" srcOrd="3" destOrd="0" presId="urn:microsoft.com/office/officeart/2009/layout/CircleArrowProcess"/>
    <dgm:cxn modelId="{716259D3-9BE0-4C90-8AB2-A8EB002B1043}" type="presParOf" srcId="{6986474A-6C18-4BF8-8CF8-58F4C24F54A6}" destId="{465913BF-139A-4E2D-A12D-2B7CC2A328BA}" srcOrd="4" destOrd="0" presId="urn:microsoft.com/office/officeart/2009/layout/CircleArrowProcess"/>
    <dgm:cxn modelId="{1237A617-A038-444E-BFE3-3493DFD84EB2}" type="presParOf" srcId="{465913BF-139A-4E2D-A12D-2B7CC2A328BA}" destId="{E48C8110-E7B9-41AA-B6BC-17D85F2B8D4C}" srcOrd="0" destOrd="0" presId="urn:microsoft.com/office/officeart/2009/layout/CircleArrowProcess"/>
    <dgm:cxn modelId="{1F06583A-3C2E-4AD3-8CCF-C24A2294747F}" type="presParOf" srcId="{6986474A-6C18-4BF8-8CF8-58F4C24F54A6}" destId="{194A1C6E-BC3B-4675-9CC6-8CA0BA0E99B3}" srcOrd="5" destOrd="0" presId="urn:microsoft.com/office/officeart/2009/layout/CircleArrowProcess"/>
    <dgm:cxn modelId="{13225FE5-0AA0-42B9-8C2A-8E1203DB993D}" type="presParOf" srcId="{6986474A-6C18-4BF8-8CF8-58F4C24F54A6}" destId="{E874C2CB-71B0-49E3-9D1D-6D8D6A4E2618}" srcOrd="6" destOrd="0" presId="urn:microsoft.com/office/officeart/2009/layout/CircleArrowProcess"/>
    <dgm:cxn modelId="{360BE33C-F6F1-4453-8829-60CB100DDCA7}" type="presParOf" srcId="{E874C2CB-71B0-49E3-9D1D-6D8D6A4E2618}" destId="{96C125EB-871C-4749-9083-0A236CDCD8B0}" srcOrd="0" destOrd="0" presId="urn:microsoft.com/office/officeart/2009/layout/CircleArrowProcess"/>
    <dgm:cxn modelId="{7888089D-A396-409B-A99B-E404770234F5}" type="presParOf" srcId="{6986474A-6C18-4BF8-8CF8-58F4C24F54A6}" destId="{57FC33D0-250D-435A-AF40-F03FA0606A6E}" srcOrd="7" destOrd="0" presId="urn:microsoft.com/office/officeart/2009/layout/CircleArrowProcess"/>
    <dgm:cxn modelId="{85961125-224E-4798-BF4E-FA6564754081}" type="presParOf" srcId="{6986474A-6C18-4BF8-8CF8-58F4C24F54A6}" destId="{9C19632E-6A3A-483B-87DC-8B090059BB00}" srcOrd="8" destOrd="0" presId="urn:microsoft.com/office/officeart/2009/layout/CircleArrowProcess"/>
    <dgm:cxn modelId="{003521E7-A0A7-4CA1-95E9-8769A8C1C41B}" type="presParOf" srcId="{9C19632E-6A3A-483B-87DC-8B090059BB00}" destId="{795C31BE-5ADC-48DA-AD4A-4269C881FA8A}" srcOrd="0" destOrd="0" presId="urn:microsoft.com/office/officeart/2009/layout/CircleArrowProcess"/>
    <dgm:cxn modelId="{6F07BAB1-066A-4BD7-8601-0C2C995E2197}" type="presParOf" srcId="{6986474A-6C18-4BF8-8CF8-58F4C24F54A6}" destId="{5F1128A2-A596-44DA-9AB3-52DCF699F652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1DA751-E4AB-4B39-812E-8633A7DF1925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FD8EB38-AB3F-410E-81F3-B3470E714A69}">
      <dgm:prSet phldrT="[Text]"/>
      <dgm:spPr/>
      <dgm:t>
        <a:bodyPr/>
        <a:lstStyle/>
        <a:p>
          <a:r>
            <a:rPr lang="en-US" dirty="0" smtClean="0"/>
            <a:t>Lifter</a:t>
          </a:r>
          <a:endParaRPr lang="en-US" dirty="0"/>
        </a:p>
      </dgm:t>
    </dgm:pt>
    <dgm:pt modelId="{8999EA9B-D5B3-4550-94DE-51D2BCED865D}" type="parTrans" cxnId="{523B6173-C28D-425C-805E-F36B43259FC6}">
      <dgm:prSet/>
      <dgm:spPr/>
      <dgm:t>
        <a:bodyPr/>
        <a:lstStyle/>
        <a:p>
          <a:endParaRPr lang="en-US"/>
        </a:p>
      </dgm:t>
    </dgm:pt>
    <dgm:pt modelId="{F7C377F0-6667-48D5-BCB5-18739F432536}" type="sibTrans" cxnId="{523B6173-C28D-425C-805E-F36B43259FC6}">
      <dgm:prSet/>
      <dgm:spPr/>
      <dgm:t>
        <a:bodyPr/>
        <a:lstStyle/>
        <a:p>
          <a:endParaRPr lang="en-US"/>
        </a:p>
      </dgm:t>
    </dgm:pt>
    <dgm:pt modelId="{C9B84D5C-0DBD-47EC-82D3-FF2346277B0B}">
      <dgm:prSet phldrT="[Text]"/>
      <dgm:spPr/>
      <dgm:t>
        <a:bodyPr/>
        <a:lstStyle/>
        <a:p>
          <a:r>
            <a:rPr lang="en-US" dirty="0" smtClean="0"/>
            <a:t>Apply transformation rules</a:t>
          </a:r>
          <a:endParaRPr lang="en-US" dirty="0"/>
        </a:p>
      </dgm:t>
    </dgm:pt>
    <dgm:pt modelId="{B8CFCDD0-3B5E-40E9-B4F1-1BD5D8740FB7}" type="parTrans" cxnId="{59538E28-2997-4CCE-888E-DEFCE28BAA51}">
      <dgm:prSet/>
      <dgm:spPr/>
      <dgm:t>
        <a:bodyPr/>
        <a:lstStyle/>
        <a:p>
          <a:endParaRPr lang="en-US"/>
        </a:p>
      </dgm:t>
    </dgm:pt>
    <dgm:pt modelId="{A52247A6-10FB-4A0E-BB1C-4C015FCF4B87}" type="sibTrans" cxnId="{59538E28-2997-4CCE-888E-DEFCE28BAA51}">
      <dgm:prSet/>
      <dgm:spPr/>
      <dgm:t>
        <a:bodyPr/>
        <a:lstStyle/>
        <a:p>
          <a:endParaRPr lang="en-US"/>
        </a:p>
      </dgm:t>
    </dgm:pt>
    <dgm:pt modelId="{31D452DA-A84C-4199-9B9F-1DFF3BAC944E}">
      <dgm:prSet phldrT="[Text]"/>
      <dgm:spPr/>
      <dgm:t>
        <a:bodyPr/>
        <a:lstStyle/>
        <a:p>
          <a:r>
            <a:rPr lang="en-US" dirty="0" err="1" smtClean="0"/>
            <a:t>Lowerer</a:t>
          </a:r>
          <a:endParaRPr lang="en-US" dirty="0"/>
        </a:p>
      </dgm:t>
    </dgm:pt>
    <dgm:pt modelId="{BA67E429-7E3A-4B4E-8370-8AF72FB2F21E}" type="parTrans" cxnId="{A7AF0D2F-2745-4E5B-B68C-E5CCC0230943}">
      <dgm:prSet/>
      <dgm:spPr/>
      <dgm:t>
        <a:bodyPr/>
        <a:lstStyle/>
        <a:p>
          <a:endParaRPr lang="en-US"/>
        </a:p>
      </dgm:t>
    </dgm:pt>
    <dgm:pt modelId="{00933E6B-4589-4132-9102-998E6FA0E703}" type="sibTrans" cxnId="{A7AF0D2F-2745-4E5B-B68C-E5CCC0230943}">
      <dgm:prSet/>
      <dgm:spPr/>
      <dgm:t>
        <a:bodyPr/>
        <a:lstStyle/>
        <a:p>
          <a:endParaRPr lang="en-US"/>
        </a:p>
      </dgm:t>
    </dgm:pt>
    <dgm:pt modelId="{7776FFB3-BE5B-40D3-8362-616E33C0891B}">
      <dgm:prSet phldrT="[Text]"/>
      <dgm:spPr/>
      <dgm:t>
        <a:bodyPr/>
        <a:lstStyle/>
        <a:p>
          <a:r>
            <a:rPr lang="en-US" dirty="0" smtClean="0"/>
            <a:t>Enricher</a:t>
          </a:r>
          <a:endParaRPr lang="en-US" dirty="0"/>
        </a:p>
      </dgm:t>
    </dgm:pt>
    <dgm:pt modelId="{B0369E52-E3D0-4E39-B7B0-89903B78817C}" type="parTrans" cxnId="{F3E3E0AB-5134-4FE8-9624-FDD5F0BA5041}">
      <dgm:prSet/>
      <dgm:spPr/>
      <dgm:t>
        <a:bodyPr/>
        <a:lstStyle/>
        <a:p>
          <a:endParaRPr lang="en-US"/>
        </a:p>
      </dgm:t>
    </dgm:pt>
    <dgm:pt modelId="{3862BB8E-9798-4262-89F5-6F0110F8649A}" type="sibTrans" cxnId="{F3E3E0AB-5134-4FE8-9624-FDD5F0BA5041}">
      <dgm:prSet/>
      <dgm:spPr/>
      <dgm:t>
        <a:bodyPr/>
        <a:lstStyle/>
        <a:p>
          <a:endParaRPr lang="en-US"/>
        </a:p>
      </dgm:t>
    </dgm:pt>
    <dgm:pt modelId="{28345A45-6E7D-4820-A5EB-67F8008673C4}">
      <dgm:prSet phldrT="[Text]"/>
      <dgm:spPr/>
      <dgm:t>
        <a:bodyPr/>
        <a:lstStyle/>
        <a:p>
          <a:r>
            <a:rPr lang="en-US" dirty="0" smtClean="0"/>
            <a:t>Ontology loader</a:t>
          </a:r>
          <a:endParaRPr lang="en-US" dirty="0"/>
        </a:p>
      </dgm:t>
    </dgm:pt>
    <dgm:pt modelId="{A5AC6F69-9F2F-4E74-B46D-EFBD52F0F828}" type="parTrans" cxnId="{D29693D9-04F3-45EB-8F88-12B75A483034}">
      <dgm:prSet/>
      <dgm:spPr/>
      <dgm:t>
        <a:bodyPr/>
        <a:lstStyle/>
        <a:p>
          <a:endParaRPr lang="en-US"/>
        </a:p>
      </dgm:t>
    </dgm:pt>
    <dgm:pt modelId="{4C4ED1B6-3305-46AB-A2EF-17E1280EC747}" type="sibTrans" cxnId="{D29693D9-04F3-45EB-8F88-12B75A483034}">
      <dgm:prSet/>
      <dgm:spPr/>
      <dgm:t>
        <a:bodyPr/>
        <a:lstStyle/>
        <a:p>
          <a:endParaRPr lang="en-US"/>
        </a:p>
      </dgm:t>
    </dgm:pt>
    <dgm:pt modelId="{6986474A-6C18-4BF8-8CF8-58F4C24F54A6}" type="pres">
      <dgm:prSet presAssocID="{521DA751-E4AB-4B39-812E-8633A7DF1925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8238D95-BA88-46EF-BDA7-C6C51D794F3C}" type="pres">
      <dgm:prSet presAssocID="{4FD8EB38-AB3F-410E-81F3-B3470E714A69}" presName="Accent1" presStyleCnt="0"/>
      <dgm:spPr/>
    </dgm:pt>
    <dgm:pt modelId="{2FF3E6B8-CC1D-46DC-8629-F8E4E3C5A896}" type="pres">
      <dgm:prSet presAssocID="{4FD8EB38-AB3F-410E-81F3-B3470E714A69}" presName="Accent" presStyleLbl="node1" presStyleIdx="0" presStyleCnt="5"/>
      <dgm:spPr/>
    </dgm:pt>
    <dgm:pt modelId="{1B49ECC7-F00A-4531-A74F-8EAE8061F3B3}" type="pres">
      <dgm:prSet presAssocID="{4FD8EB38-AB3F-410E-81F3-B3470E714A69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91E4E-12EE-47AC-A76E-BB38E6858057}" type="pres">
      <dgm:prSet presAssocID="{7776FFB3-BE5B-40D3-8362-616E33C0891B}" presName="Accent2" presStyleCnt="0"/>
      <dgm:spPr/>
    </dgm:pt>
    <dgm:pt modelId="{650FC554-2939-4383-A125-850EADDE7165}" type="pres">
      <dgm:prSet presAssocID="{7776FFB3-BE5B-40D3-8362-616E33C0891B}" presName="Accent" presStyleLbl="node1" presStyleIdx="1" presStyleCnt="5"/>
      <dgm:spPr/>
    </dgm:pt>
    <dgm:pt modelId="{41BD990D-B1AF-4A45-8824-07C866777EB6}" type="pres">
      <dgm:prSet presAssocID="{7776FFB3-BE5B-40D3-8362-616E33C0891B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913BF-139A-4E2D-A12D-2B7CC2A328BA}" type="pres">
      <dgm:prSet presAssocID="{28345A45-6E7D-4820-A5EB-67F8008673C4}" presName="Accent3" presStyleCnt="0"/>
      <dgm:spPr/>
    </dgm:pt>
    <dgm:pt modelId="{E48C8110-E7B9-41AA-B6BC-17D85F2B8D4C}" type="pres">
      <dgm:prSet presAssocID="{28345A45-6E7D-4820-A5EB-67F8008673C4}" presName="Accent" presStyleLbl="node1" presStyleIdx="2" presStyleCnt="5"/>
      <dgm:spPr>
        <a:solidFill>
          <a:srgbClr val="FFC000"/>
        </a:solidFill>
      </dgm:spPr>
    </dgm:pt>
    <dgm:pt modelId="{194A1C6E-BC3B-4675-9CC6-8CA0BA0E99B3}" type="pres">
      <dgm:prSet presAssocID="{28345A45-6E7D-4820-A5EB-67F8008673C4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4C2CB-71B0-49E3-9D1D-6D8D6A4E2618}" type="pres">
      <dgm:prSet presAssocID="{C9B84D5C-0DBD-47EC-82D3-FF2346277B0B}" presName="Accent4" presStyleCnt="0"/>
      <dgm:spPr/>
    </dgm:pt>
    <dgm:pt modelId="{96C125EB-871C-4749-9083-0A236CDCD8B0}" type="pres">
      <dgm:prSet presAssocID="{C9B84D5C-0DBD-47EC-82D3-FF2346277B0B}" presName="Accent" presStyleLbl="node1" presStyleIdx="3" presStyleCnt="5"/>
      <dgm:spPr/>
    </dgm:pt>
    <dgm:pt modelId="{57FC33D0-250D-435A-AF40-F03FA0606A6E}" type="pres">
      <dgm:prSet presAssocID="{C9B84D5C-0DBD-47EC-82D3-FF2346277B0B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9632E-6A3A-483B-87DC-8B090059BB00}" type="pres">
      <dgm:prSet presAssocID="{31D452DA-A84C-4199-9B9F-1DFF3BAC944E}" presName="Accent5" presStyleCnt="0"/>
      <dgm:spPr/>
    </dgm:pt>
    <dgm:pt modelId="{795C31BE-5ADC-48DA-AD4A-4269C881FA8A}" type="pres">
      <dgm:prSet presAssocID="{31D452DA-A84C-4199-9B9F-1DFF3BAC944E}" presName="Accent" presStyleLbl="node1" presStyleIdx="4" presStyleCnt="5"/>
      <dgm:spPr/>
    </dgm:pt>
    <dgm:pt modelId="{5F1128A2-A596-44DA-9AB3-52DCF699F652}" type="pres">
      <dgm:prSet presAssocID="{31D452DA-A84C-4199-9B9F-1DFF3BAC944E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9693D9-04F3-45EB-8F88-12B75A483034}" srcId="{521DA751-E4AB-4B39-812E-8633A7DF1925}" destId="{28345A45-6E7D-4820-A5EB-67F8008673C4}" srcOrd="2" destOrd="0" parTransId="{A5AC6F69-9F2F-4E74-B46D-EFBD52F0F828}" sibTransId="{4C4ED1B6-3305-46AB-A2EF-17E1280EC747}"/>
    <dgm:cxn modelId="{0144A6A1-F4CF-4DC7-9A6D-7503BAAB25AB}" type="presOf" srcId="{31D452DA-A84C-4199-9B9F-1DFF3BAC944E}" destId="{5F1128A2-A596-44DA-9AB3-52DCF699F652}" srcOrd="0" destOrd="0" presId="urn:microsoft.com/office/officeart/2009/layout/CircleArrowProcess"/>
    <dgm:cxn modelId="{523B6173-C28D-425C-805E-F36B43259FC6}" srcId="{521DA751-E4AB-4B39-812E-8633A7DF1925}" destId="{4FD8EB38-AB3F-410E-81F3-B3470E714A69}" srcOrd="0" destOrd="0" parTransId="{8999EA9B-D5B3-4550-94DE-51D2BCED865D}" sibTransId="{F7C377F0-6667-48D5-BCB5-18739F432536}"/>
    <dgm:cxn modelId="{213DD1C6-5082-4557-BF58-971047F09857}" type="presOf" srcId="{28345A45-6E7D-4820-A5EB-67F8008673C4}" destId="{194A1C6E-BC3B-4675-9CC6-8CA0BA0E99B3}" srcOrd="0" destOrd="0" presId="urn:microsoft.com/office/officeart/2009/layout/CircleArrowProcess"/>
    <dgm:cxn modelId="{F3E3E0AB-5134-4FE8-9624-FDD5F0BA5041}" srcId="{521DA751-E4AB-4B39-812E-8633A7DF1925}" destId="{7776FFB3-BE5B-40D3-8362-616E33C0891B}" srcOrd="1" destOrd="0" parTransId="{B0369E52-E3D0-4E39-B7B0-89903B78817C}" sibTransId="{3862BB8E-9798-4262-89F5-6F0110F8649A}"/>
    <dgm:cxn modelId="{59538E28-2997-4CCE-888E-DEFCE28BAA51}" srcId="{521DA751-E4AB-4B39-812E-8633A7DF1925}" destId="{C9B84D5C-0DBD-47EC-82D3-FF2346277B0B}" srcOrd="3" destOrd="0" parTransId="{B8CFCDD0-3B5E-40E9-B4F1-1BD5D8740FB7}" sibTransId="{A52247A6-10FB-4A0E-BB1C-4C015FCF4B87}"/>
    <dgm:cxn modelId="{65228107-61ED-406A-AC15-457877D014F7}" type="presOf" srcId="{4FD8EB38-AB3F-410E-81F3-B3470E714A69}" destId="{1B49ECC7-F00A-4531-A74F-8EAE8061F3B3}" srcOrd="0" destOrd="0" presId="urn:microsoft.com/office/officeart/2009/layout/CircleArrowProcess"/>
    <dgm:cxn modelId="{3A090B57-DCD0-442B-ACA8-85E7A178F36A}" type="presOf" srcId="{7776FFB3-BE5B-40D3-8362-616E33C0891B}" destId="{41BD990D-B1AF-4A45-8824-07C866777EB6}" srcOrd="0" destOrd="0" presId="urn:microsoft.com/office/officeart/2009/layout/CircleArrowProcess"/>
    <dgm:cxn modelId="{8D3FCF6F-1748-4C89-977B-C1CDD7D2566B}" type="presOf" srcId="{521DA751-E4AB-4B39-812E-8633A7DF1925}" destId="{6986474A-6C18-4BF8-8CF8-58F4C24F54A6}" srcOrd="0" destOrd="0" presId="urn:microsoft.com/office/officeart/2009/layout/CircleArrowProcess"/>
    <dgm:cxn modelId="{A7AF0D2F-2745-4E5B-B68C-E5CCC0230943}" srcId="{521DA751-E4AB-4B39-812E-8633A7DF1925}" destId="{31D452DA-A84C-4199-9B9F-1DFF3BAC944E}" srcOrd="4" destOrd="0" parTransId="{BA67E429-7E3A-4B4E-8370-8AF72FB2F21E}" sibTransId="{00933E6B-4589-4132-9102-998E6FA0E703}"/>
    <dgm:cxn modelId="{D6F4CE9A-6BA8-468D-A56B-2EE6E9E8BDE4}" type="presOf" srcId="{C9B84D5C-0DBD-47EC-82D3-FF2346277B0B}" destId="{57FC33D0-250D-435A-AF40-F03FA0606A6E}" srcOrd="0" destOrd="0" presId="urn:microsoft.com/office/officeart/2009/layout/CircleArrowProcess"/>
    <dgm:cxn modelId="{ADFAE682-9872-4EB7-8A60-B61730CA76EC}" type="presParOf" srcId="{6986474A-6C18-4BF8-8CF8-58F4C24F54A6}" destId="{F8238D95-BA88-46EF-BDA7-C6C51D794F3C}" srcOrd="0" destOrd="0" presId="urn:microsoft.com/office/officeart/2009/layout/CircleArrowProcess"/>
    <dgm:cxn modelId="{E293C608-09CF-428E-85D9-7073D1C35BE4}" type="presParOf" srcId="{F8238D95-BA88-46EF-BDA7-C6C51D794F3C}" destId="{2FF3E6B8-CC1D-46DC-8629-F8E4E3C5A896}" srcOrd="0" destOrd="0" presId="urn:microsoft.com/office/officeart/2009/layout/CircleArrowProcess"/>
    <dgm:cxn modelId="{6AC155F1-0651-4A75-A5E3-9C29CB78F7CF}" type="presParOf" srcId="{6986474A-6C18-4BF8-8CF8-58F4C24F54A6}" destId="{1B49ECC7-F00A-4531-A74F-8EAE8061F3B3}" srcOrd="1" destOrd="0" presId="urn:microsoft.com/office/officeart/2009/layout/CircleArrowProcess"/>
    <dgm:cxn modelId="{C88D4DF2-E97C-4CA3-91D6-63EB428E6692}" type="presParOf" srcId="{6986474A-6C18-4BF8-8CF8-58F4C24F54A6}" destId="{6F291E4E-12EE-47AC-A76E-BB38E6858057}" srcOrd="2" destOrd="0" presId="urn:microsoft.com/office/officeart/2009/layout/CircleArrowProcess"/>
    <dgm:cxn modelId="{44D1D40D-7A26-4CF0-9D4C-93BAB17E0F0B}" type="presParOf" srcId="{6F291E4E-12EE-47AC-A76E-BB38E6858057}" destId="{650FC554-2939-4383-A125-850EADDE7165}" srcOrd="0" destOrd="0" presId="urn:microsoft.com/office/officeart/2009/layout/CircleArrowProcess"/>
    <dgm:cxn modelId="{30DA4AF5-91D2-4926-89DA-28B826EFA08C}" type="presParOf" srcId="{6986474A-6C18-4BF8-8CF8-58F4C24F54A6}" destId="{41BD990D-B1AF-4A45-8824-07C866777EB6}" srcOrd="3" destOrd="0" presId="urn:microsoft.com/office/officeart/2009/layout/CircleArrowProcess"/>
    <dgm:cxn modelId="{CFCF6AC7-FC0E-4EBA-ABF7-089905470571}" type="presParOf" srcId="{6986474A-6C18-4BF8-8CF8-58F4C24F54A6}" destId="{465913BF-139A-4E2D-A12D-2B7CC2A328BA}" srcOrd="4" destOrd="0" presId="urn:microsoft.com/office/officeart/2009/layout/CircleArrowProcess"/>
    <dgm:cxn modelId="{688B7B34-7ABB-45AB-A922-EB0147735CC3}" type="presParOf" srcId="{465913BF-139A-4E2D-A12D-2B7CC2A328BA}" destId="{E48C8110-E7B9-41AA-B6BC-17D85F2B8D4C}" srcOrd="0" destOrd="0" presId="urn:microsoft.com/office/officeart/2009/layout/CircleArrowProcess"/>
    <dgm:cxn modelId="{514420DE-148B-4199-AD10-9834ACD792DD}" type="presParOf" srcId="{6986474A-6C18-4BF8-8CF8-58F4C24F54A6}" destId="{194A1C6E-BC3B-4675-9CC6-8CA0BA0E99B3}" srcOrd="5" destOrd="0" presId="urn:microsoft.com/office/officeart/2009/layout/CircleArrowProcess"/>
    <dgm:cxn modelId="{08BA1C0E-C588-4F40-9B6A-0722A978D452}" type="presParOf" srcId="{6986474A-6C18-4BF8-8CF8-58F4C24F54A6}" destId="{E874C2CB-71B0-49E3-9D1D-6D8D6A4E2618}" srcOrd="6" destOrd="0" presId="urn:microsoft.com/office/officeart/2009/layout/CircleArrowProcess"/>
    <dgm:cxn modelId="{D9730D85-06ED-4EA4-8254-55DD21457BA0}" type="presParOf" srcId="{E874C2CB-71B0-49E3-9D1D-6D8D6A4E2618}" destId="{96C125EB-871C-4749-9083-0A236CDCD8B0}" srcOrd="0" destOrd="0" presId="urn:microsoft.com/office/officeart/2009/layout/CircleArrowProcess"/>
    <dgm:cxn modelId="{C3D903EA-681D-4A24-8BCD-BEEF8935D71F}" type="presParOf" srcId="{6986474A-6C18-4BF8-8CF8-58F4C24F54A6}" destId="{57FC33D0-250D-435A-AF40-F03FA0606A6E}" srcOrd="7" destOrd="0" presId="urn:microsoft.com/office/officeart/2009/layout/CircleArrowProcess"/>
    <dgm:cxn modelId="{1D08CD30-6A76-438D-81F7-09FB8B2B090C}" type="presParOf" srcId="{6986474A-6C18-4BF8-8CF8-58F4C24F54A6}" destId="{9C19632E-6A3A-483B-87DC-8B090059BB00}" srcOrd="8" destOrd="0" presId="urn:microsoft.com/office/officeart/2009/layout/CircleArrowProcess"/>
    <dgm:cxn modelId="{DEFB0ED2-0066-4FEB-AD6D-C539264072E4}" type="presParOf" srcId="{9C19632E-6A3A-483B-87DC-8B090059BB00}" destId="{795C31BE-5ADC-48DA-AD4A-4269C881FA8A}" srcOrd="0" destOrd="0" presId="urn:microsoft.com/office/officeart/2009/layout/CircleArrowProcess"/>
    <dgm:cxn modelId="{7CF9618B-F237-417E-B0EC-F0A54E0D3487}" type="presParOf" srcId="{6986474A-6C18-4BF8-8CF8-58F4C24F54A6}" destId="{5F1128A2-A596-44DA-9AB3-52DCF699F652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1DA751-E4AB-4B39-812E-8633A7DF1925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FD8EB38-AB3F-410E-81F3-B3470E714A69}">
      <dgm:prSet phldrT="[Text]"/>
      <dgm:spPr/>
      <dgm:t>
        <a:bodyPr/>
        <a:lstStyle/>
        <a:p>
          <a:r>
            <a:rPr lang="en-US" dirty="0" smtClean="0"/>
            <a:t>Lifter</a:t>
          </a:r>
          <a:endParaRPr lang="en-US" dirty="0"/>
        </a:p>
      </dgm:t>
    </dgm:pt>
    <dgm:pt modelId="{8999EA9B-D5B3-4550-94DE-51D2BCED865D}" type="parTrans" cxnId="{523B6173-C28D-425C-805E-F36B43259FC6}">
      <dgm:prSet/>
      <dgm:spPr/>
      <dgm:t>
        <a:bodyPr/>
        <a:lstStyle/>
        <a:p>
          <a:endParaRPr lang="en-US"/>
        </a:p>
      </dgm:t>
    </dgm:pt>
    <dgm:pt modelId="{F7C377F0-6667-48D5-BCB5-18739F432536}" type="sibTrans" cxnId="{523B6173-C28D-425C-805E-F36B43259FC6}">
      <dgm:prSet/>
      <dgm:spPr/>
      <dgm:t>
        <a:bodyPr/>
        <a:lstStyle/>
        <a:p>
          <a:endParaRPr lang="en-US"/>
        </a:p>
      </dgm:t>
    </dgm:pt>
    <dgm:pt modelId="{C9B84D5C-0DBD-47EC-82D3-FF2346277B0B}">
      <dgm:prSet phldrT="[Text]"/>
      <dgm:spPr/>
      <dgm:t>
        <a:bodyPr/>
        <a:lstStyle/>
        <a:p>
          <a:r>
            <a:rPr lang="en-US" dirty="0" smtClean="0"/>
            <a:t>Apply transformation rules</a:t>
          </a:r>
          <a:endParaRPr lang="en-US" dirty="0"/>
        </a:p>
      </dgm:t>
    </dgm:pt>
    <dgm:pt modelId="{B8CFCDD0-3B5E-40E9-B4F1-1BD5D8740FB7}" type="parTrans" cxnId="{59538E28-2997-4CCE-888E-DEFCE28BAA51}">
      <dgm:prSet/>
      <dgm:spPr/>
      <dgm:t>
        <a:bodyPr/>
        <a:lstStyle/>
        <a:p>
          <a:endParaRPr lang="en-US"/>
        </a:p>
      </dgm:t>
    </dgm:pt>
    <dgm:pt modelId="{A52247A6-10FB-4A0E-BB1C-4C015FCF4B87}" type="sibTrans" cxnId="{59538E28-2997-4CCE-888E-DEFCE28BAA51}">
      <dgm:prSet/>
      <dgm:spPr/>
      <dgm:t>
        <a:bodyPr/>
        <a:lstStyle/>
        <a:p>
          <a:endParaRPr lang="en-US"/>
        </a:p>
      </dgm:t>
    </dgm:pt>
    <dgm:pt modelId="{31D452DA-A84C-4199-9B9F-1DFF3BAC944E}">
      <dgm:prSet phldrT="[Text]"/>
      <dgm:spPr/>
      <dgm:t>
        <a:bodyPr/>
        <a:lstStyle/>
        <a:p>
          <a:r>
            <a:rPr lang="en-US" dirty="0" err="1" smtClean="0"/>
            <a:t>Lowerer</a:t>
          </a:r>
          <a:endParaRPr lang="en-US" dirty="0"/>
        </a:p>
      </dgm:t>
    </dgm:pt>
    <dgm:pt modelId="{BA67E429-7E3A-4B4E-8370-8AF72FB2F21E}" type="parTrans" cxnId="{A7AF0D2F-2745-4E5B-B68C-E5CCC0230943}">
      <dgm:prSet/>
      <dgm:spPr/>
      <dgm:t>
        <a:bodyPr/>
        <a:lstStyle/>
        <a:p>
          <a:endParaRPr lang="en-US"/>
        </a:p>
      </dgm:t>
    </dgm:pt>
    <dgm:pt modelId="{00933E6B-4589-4132-9102-998E6FA0E703}" type="sibTrans" cxnId="{A7AF0D2F-2745-4E5B-B68C-E5CCC0230943}">
      <dgm:prSet/>
      <dgm:spPr/>
      <dgm:t>
        <a:bodyPr/>
        <a:lstStyle/>
        <a:p>
          <a:endParaRPr lang="en-US"/>
        </a:p>
      </dgm:t>
    </dgm:pt>
    <dgm:pt modelId="{7776FFB3-BE5B-40D3-8362-616E33C0891B}">
      <dgm:prSet phldrT="[Text]"/>
      <dgm:spPr/>
      <dgm:t>
        <a:bodyPr/>
        <a:lstStyle/>
        <a:p>
          <a:r>
            <a:rPr lang="en-US" dirty="0" smtClean="0"/>
            <a:t>Enricher</a:t>
          </a:r>
          <a:endParaRPr lang="en-US" dirty="0"/>
        </a:p>
      </dgm:t>
    </dgm:pt>
    <dgm:pt modelId="{B0369E52-E3D0-4E39-B7B0-89903B78817C}" type="parTrans" cxnId="{F3E3E0AB-5134-4FE8-9624-FDD5F0BA5041}">
      <dgm:prSet/>
      <dgm:spPr/>
      <dgm:t>
        <a:bodyPr/>
        <a:lstStyle/>
        <a:p>
          <a:endParaRPr lang="en-US"/>
        </a:p>
      </dgm:t>
    </dgm:pt>
    <dgm:pt modelId="{3862BB8E-9798-4262-89F5-6F0110F8649A}" type="sibTrans" cxnId="{F3E3E0AB-5134-4FE8-9624-FDD5F0BA5041}">
      <dgm:prSet/>
      <dgm:spPr/>
      <dgm:t>
        <a:bodyPr/>
        <a:lstStyle/>
        <a:p>
          <a:endParaRPr lang="en-US"/>
        </a:p>
      </dgm:t>
    </dgm:pt>
    <dgm:pt modelId="{28345A45-6E7D-4820-A5EB-67F8008673C4}">
      <dgm:prSet phldrT="[Text]"/>
      <dgm:spPr/>
      <dgm:t>
        <a:bodyPr/>
        <a:lstStyle/>
        <a:p>
          <a:r>
            <a:rPr lang="en-US" dirty="0" smtClean="0"/>
            <a:t>Ontology loader</a:t>
          </a:r>
          <a:endParaRPr lang="en-US" dirty="0"/>
        </a:p>
      </dgm:t>
    </dgm:pt>
    <dgm:pt modelId="{A5AC6F69-9F2F-4E74-B46D-EFBD52F0F828}" type="parTrans" cxnId="{D29693D9-04F3-45EB-8F88-12B75A483034}">
      <dgm:prSet/>
      <dgm:spPr/>
      <dgm:t>
        <a:bodyPr/>
        <a:lstStyle/>
        <a:p>
          <a:endParaRPr lang="en-US"/>
        </a:p>
      </dgm:t>
    </dgm:pt>
    <dgm:pt modelId="{4C4ED1B6-3305-46AB-A2EF-17E1280EC747}" type="sibTrans" cxnId="{D29693D9-04F3-45EB-8F88-12B75A483034}">
      <dgm:prSet/>
      <dgm:spPr/>
      <dgm:t>
        <a:bodyPr/>
        <a:lstStyle/>
        <a:p>
          <a:endParaRPr lang="en-US"/>
        </a:p>
      </dgm:t>
    </dgm:pt>
    <dgm:pt modelId="{6986474A-6C18-4BF8-8CF8-58F4C24F54A6}" type="pres">
      <dgm:prSet presAssocID="{521DA751-E4AB-4B39-812E-8633A7DF1925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8238D95-BA88-46EF-BDA7-C6C51D794F3C}" type="pres">
      <dgm:prSet presAssocID="{4FD8EB38-AB3F-410E-81F3-B3470E714A69}" presName="Accent1" presStyleCnt="0"/>
      <dgm:spPr/>
    </dgm:pt>
    <dgm:pt modelId="{2FF3E6B8-CC1D-46DC-8629-F8E4E3C5A896}" type="pres">
      <dgm:prSet presAssocID="{4FD8EB38-AB3F-410E-81F3-B3470E714A69}" presName="Accent" presStyleLbl="node1" presStyleIdx="0" presStyleCnt="5"/>
      <dgm:spPr/>
    </dgm:pt>
    <dgm:pt modelId="{1B49ECC7-F00A-4531-A74F-8EAE8061F3B3}" type="pres">
      <dgm:prSet presAssocID="{4FD8EB38-AB3F-410E-81F3-B3470E714A69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91E4E-12EE-47AC-A76E-BB38E6858057}" type="pres">
      <dgm:prSet presAssocID="{7776FFB3-BE5B-40D3-8362-616E33C0891B}" presName="Accent2" presStyleCnt="0"/>
      <dgm:spPr/>
    </dgm:pt>
    <dgm:pt modelId="{650FC554-2939-4383-A125-850EADDE7165}" type="pres">
      <dgm:prSet presAssocID="{7776FFB3-BE5B-40D3-8362-616E33C0891B}" presName="Accent" presStyleLbl="node1" presStyleIdx="1" presStyleCnt="5"/>
      <dgm:spPr/>
    </dgm:pt>
    <dgm:pt modelId="{41BD990D-B1AF-4A45-8824-07C866777EB6}" type="pres">
      <dgm:prSet presAssocID="{7776FFB3-BE5B-40D3-8362-616E33C0891B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913BF-139A-4E2D-A12D-2B7CC2A328BA}" type="pres">
      <dgm:prSet presAssocID="{28345A45-6E7D-4820-A5EB-67F8008673C4}" presName="Accent3" presStyleCnt="0"/>
      <dgm:spPr/>
    </dgm:pt>
    <dgm:pt modelId="{E48C8110-E7B9-41AA-B6BC-17D85F2B8D4C}" type="pres">
      <dgm:prSet presAssocID="{28345A45-6E7D-4820-A5EB-67F8008673C4}" presName="Accent" presStyleLbl="node1" presStyleIdx="2" presStyleCnt="5"/>
      <dgm:spPr/>
    </dgm:pt>
    <dgm:pt modelId="{194A1C6E-BC3B-4675-9CC6-8CA0BA0E99B3}" type="pres">
      <dgm:prSet presAssocID="{28345A45-6E7D-4820-A5EB-67F8008673C4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4C2CB-71B0-49E3-9D1D-6D8D6A4E2618}" type="pres">
      <dgm:prSet presAssocID="{C9B84D5C-0DBD-47EC-82D3-FF2346277B0B}" presName="Accent4" presStyleCnt="0"/>
      <dgm:spPr/>
    </dgm:pt>
    <dgm:pt modelId="{96C125EB-871C-4749-9083-0A236CDCD8B0}" type="pres">
      <dgm:prSet presAssocID="{C9B84D5C-0DBD-47EC-82D3-FF2346277B0B}" presName="Accent" presStyleLbl="node1" presStyleIdx="3" presStyleCnt="5"/>
      <dgm:spPr>
        <a:solidFill>
          <a:srgbClr val="FFC000"/>
        </a:solidFill>
      </dgm:spPr>
    </dgm:pt>
    <dgm:pt modelId="{57FC33D0-250D-435A-AF40-F03FA0606A6E}" type="pres">
      <dgm:prSet presAssocID="{C9B84D5C-0DBD-47EC-82D3-FF2346277B0B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9632E-6A3A-483B-87DC-8B090059BB00}" type="pres">
      <dgm:prSet presAssocID="{31D452DA-A84C-4199-9B9F-1DFF3BAC944E}" presName="Accent5" presStyleCnt="0"/>
      <dgm:spPr/>
    </dgm:pt>
    <dgm:pt modelId="{795C31BE-5ADC-48DA-AD4A-4269C881FA8A}" type="pres">
      <dgm:prSet presAssocID="{31D452DA-A84C-4199-9B9F-1DFF3BAC944E}" presName="Accent" presStyleLbl="node1" presStyleIdx="4" presStyleCnt="5"/>
      <dgm:spPr/>
    </dgm:pt>
    <dgm:pt modelId="{5F1128A2-A596-44DA-9AB3-52DCF699F652}" type="pres">
      <dgm:prSet presAssocID="{31D452DA-A84C-4199-9B9F-1DFF3BAC944E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C4785D-C68A-472A-8AC3-6935DEDFB928}" type="presOf" srcId="{7776FFB3-BE5B-40D3-8362-616E33C0891B}" destId="{41BD990D-B1AF-4A45-8824-07C866777EB6}" srcOrd="0" destOrd="0" presId="urn:microsoft.com/office/officeart/2009/layout/CircleArrowProcess"/>
    <dgm:cxn modelId="{D29693D9-04F3-45EB-8F88-12B75A483034}" srcId="{521DA751-E4AB-4B39-812E-8633A7DF1925}" destId="{28345A45-6E7D-4820-A5EB-67F8008673C4}" srcOrd="2" destOrd="0" parTransId="{A5AC6F69-9F2F-4E74-B46D-EFBD52F0F828}" sibTransId="{4C4ED1B6-3305-46AB-A2EF-17E1280EC747}"/>
    <dgm:cxn modelId="{A6E2AA54-48CE-4D1B-B4A0-1DAF3F773DB9}" type="presOf" srcId="{521DA751-E4AB-4B39-812E-8633A7DF1925}" destId="{6986474A-6C18-4BF8-8CF8-58F4C24F54A6}" srcOrd="0" destOrd="0" presId="urn:microsoft.com/office/officeart/2009/layout/CircleArrowProcess"/>
    <dgm:cxn modelId="{523B6173-C28D-425C-805E-F36B43259FC6}" srcId="{521DA751-E4AB-4B39-812E-8633A7DF1925}" destId="{4FD8EB38-AB3F-410E-81F3-B3470E714A69}" srcOrd="0" destOrd="0" parTransId="{8999EA9B-D5B3-4550-94DE-51D2BCED865D}" sibTransId="{F7C377F0-6667-48D5-BCB5-18739F432536}"/>
    <dgm:cxn modelId="{F3E3E0AB-5134-4FE8-9624-FDD5F0BA5041}" srcId="{521DA751-E4AB-4B39-812E-8633A7DF1925}" destId="{7776FFB3-BE5B-40D3-8362-616E33C0891B}" srcOrd="1" destOrd="0" parTransId="{B0369E52-E3D0-4E39-B7B0-89903B78817C}" sibTransId="{3862BB8E-9798-4262-89F5-6F0110F8649A}"/>
    <dgm:cxn modelId="{59538E28-2997-4CCE-888E-DEFCE28BAA51}" srcId="{521DA751-E4AB-4B39-812E-8633A7DF1925}" destId="{C9B84D5C-0DBD-47EC-82D3-FF2346277B0B}" srcOrd="3" destOrd="0" parTransId="{B8CFCDD0-3B5E-40E9-B4F1-1BD5D8740FB7}" sibTransId="{A52247A6-10FB-4A0E-BB1C-4C015FCF4B87}"/>
    <dgm:cxn modelId="{86BC0D71-612A-4FEC-904E-DED6F5682E5E}" type="presOf" srcId="{4FD8EB38-AB3F-410E-81F3-B3470E714A69}" destId="{1B49ECC7-F00A-4531-A74F-8EAE8061F3B3}" srcOrd="0" destOrd="0" presId="urn:microsoft.com/office/officeart/2009/layout/CircleArrowProcess"/>
    <dgm:cxn modelId="{A7AF0D2F-2745-4E5B-B68C-E5CCC0230943}" srcId="{521DA751-E4AB-4B39-812E-8633A7DF1925}" destId="{31D452DA-A84C-4199-9B9F-1DFF3BAC944E}" srcOrd="4" destOrd="0" parTransId="{BA67E429-7E3A-4B4E-8370-8AF72FB2F21E}" sibTransId="{00933E6B-4589-4132-9102-998E6FA0E703}"/>
    <dgm:cxn modelId="{20635947-E452-4F55-ABF7-D4FFC3B13777}" type="presOf" srcId="{28345A45-6E7D-4820-A5EB-67F8008673C4}" destId="{194A1C6E-BC3B-4675-9CC6-8CA0BA0E99B3}" srcOrd="0" destOrd="0" presId="urn:microsoft.com/office/officeart/2009/layout/CircleArrowProcess"/>
    <dgm:cxn modelId="{ABA35DD2-056C-4547-B5C8-A51D8EE6AF18}" type="presOf" srcId="{C9B84D5C-0DBD-47EC-82D3-FF2346277B0B}" destId="{57FC33D0-250D-435A-AF40-F03FA0606A6E}" srcOrd="0" destOrd="0" presId="urn:microsoft.com/office/officeart/2009/layout/CircleArrowProcess"/>
    <dgm:cxn modelId="{5AEBD7A6-F9ED-44B5-8898-92FB528DB097}" type="presOf" srcId="{31D452DA-A84C-4199-9B9F-1DFF3BAC944E}" destId="{5F1128A2-A596-44DA-9AB3-52DCF699F652}" srcOrd="0" destOrd="0" presId="urn:microsoft.com/office/officeart/2009/layout/CircleArrowProcess"/>
    <dgm:cxn modelId="{4C92E1CC-B53A-4BA8-AB1C-89BD7CE25D0C}" type="presParOf" srcId="{6986474A-6C18-4BF8-8CF8-58F4C24F54A6}" destId="{F8238D95-BA88-46EF-BDA7-C6C51D794F3C}" srcOrd="0" destOrd="0" presId="urn:microsoft.com/office/officeart/2009/layout/CircleArrowProcess"/>
    <dgm:cxn modelId="{2819AB5B-A8D1-499B-97F9-AFB02A8CED22}" type="presParOf" srcId="{F8238D95-BA88-46EF-BDA7-C6C51D794F3C}" destId="{2FF3E6B8-CC1D-46DC-8629-F8E4E3C5A896}" srcOrd="0" destOrd="0" presId="urn:microsoft.com/office/officeart/2009/layout/CircleArrowProcess"/>
    <dgm:cxn modelId="{EADCF21C-1A10-4B27-BFB6-D358A3010458}" type="presParOf" srcId="{6986474A-6C18-4BF8-8CF8-58F4C24F54A6}" destId="{1B49ECC7-F00A-4531-A74F-8EAE8061F3B3}" srcOrd="1" destOrd="0" presId="urn:microsoft.com/office/officeart/2009/layout/CircleArrowProcess"/>
    <dgm:cxn modelId="{AD63DBC0-5ECA-4547-B896-78DF00DAF44D}" type="presParOf" srcId="{6986474A-6C18-4BF8-8CF8-58F4C24F54A6}" destId="{6F291E4E-12EE-47AC-A76E-BB38E6858057}" srcOrd="2" destOrd="0" presId="urn:microsoft.com/office/officeart/2009/layout/CircleArrowProcess"/>
    <dgm:cxn modelId="{39480D34-A59A-4C2D-8441-7390AA969FBE}" type="presParOf" srcId="{6F291E4E-12EE-47AC-A76E-BB38E6858057}" destId="{650FC554-2939-4383-A125-850EADDE7165}" srcOrd="0" destOrd="0" presId="urn:microsoft.com/office/officeart/2009/layout/CircleArrowProcess"/>
    <dgm:cxn modelId="{08688CCD-E5FA-4D49-8F5A-CAEC220D7CBE}" type="presParOf" srcId="{6986474A-6C18-4BF8-8CF8-58F4C24F54A6}" destId="{41BD990D-B1AF-4A45-8824-07C866777EB6}" srcOrd="3" destOrd="0" presId="urn:microsoft.com/office/officeart/2009/layout/CircleArrowProcess"/>
    <dgm:cxn modelId="{518E9F47-0458-471D-A4ED-5F5033A38E1C}" type="presParOf" srcId="{6986474A-6C18-4BF8-8CF8-58F4C24F54A6}" destId="{465913BF-139A-4E2D-A12D-2B7CC2A328BA}" srcOrd="4" destOrd="0" presId="urn:microsoft.com/office/officeart/2009/layout/CircleArrowProcess"/>
    <dgm:cxn modelId="{6E359E2F-D819-469C-A824-0755535BBA88}" type="presParOf" srcId="{465913BF-139A-4E2D-A12D-2B7CC2A328BA}" destId="{E48C8110-E7B9-41AA-B6BC-17D85F2B8D4C}" srcOrd="0" destOrd="0" presId="urn:microsoft.com/office/officeart/2009/layout/CircleArrowProcess"/>
    <dgm:cxn modelId="{748BCB69-2B7F-4F95-B7DC-8DAC78F2BC3B}" type="presParOf" srcId="{6986474A-6C18-4BF8-8CF8-58F4C24F54A6}" destId="{194A1C6E-BC3B-4675-9CC6-8CA0BA0E99B3}" srcOrd="5" destOrd="0" presId="urn:microsoft.com/office/officeart/2009/layout/CircleArrowProcess"/>
    <dgm:cxn modelId="{760294F7-1AF2-47B3-ACA6-AF76925E12D1}" type="presParOf" srcId="{6986474A-6C18-4BF8-8CF8-58F4C24F54A6}" destId="{E874C2CB-71B0-49E3-9D1D-6D8D6A4E2618}" srcOrd="6" destOrd="0" presId="urn:microsoft.com/office/officeart/2009/layout/CircleArrowProcess"/>
    <dgm:cxn modelId="{100A15ED-27B7-4E08-AB1A-A5A1FF72063F}" type="presParOf" srcId="{E874C2CB-71B0-49E3-9D1D-6D8D6A4E2618}" destId="{96C125EB-871C-4749-9083-0A236CDCD8B0}" srcOrd="0" destOrd="0" presId="urn:microsoft.com/office/officeart/2009/layout/CircleArrowProcess"/>
    <dgm:cxn modelId="{19F63244-175C-4606-B927-BFA67E429761}" type="presParOf" srcId="{6986474A-6C18-4BF8-8CF8-58F4C24F54A6}" destId="{57FC33D0-250D-435A-AF40-F03FA0606A6E}" srcOrd="7" destOrd="0" presId="urn:microsoft.com/office/officeart/2009/layout/CircleArrowProcess"/>
    <dgm:cxn modelId="{DEF769AF-B4C9-42A3-A300-D945D72A39C7}" type="presParOf" srcId="{6986474A-6C18-4BF8-8CF8-58F4C24F54A6}" destId="{9C19632E-6A3A-483B-87DC-8B090059BB00}" srcOrd="8" destOrd="0" presId="urn:microsoft.com/office/officeart/2009/layout/CircleArrowProcess"/>
    <dgm:cxn modelId="{5AADCF28-A810-4524-B44E-55B357138179}" type="presParOf" srcId="{9C19632E-6A3A-483B-87DC-8B090059BB00}" destId="{795C31BE-5ADC-48DA-AD4A-4269C881FA8A}" srcOrd="0" destOrd="0" presId="urn:microsoft.com/office/officeart/2009/layout/CircleArrowProcess"/>
    <dgm:cxn modelId="{DBC0B3B2-8A7C-411D-B043-D114D9F9A5B8}" type="presParOf" srcId="{6986474A-6C18-4BF8-8CF8-58F4C24F54A6}" destId="{5F1128A2-A596-44DA-9AB3-52DCF699F652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1DA751-E4AB-4B39-812E-8633A7DF1925}" type="doc">
      <dgm:prSet loTypeId="urn:microsoft.com/office/officeart/2009/layout/CircleArrowProcess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FD8EB38-AB3F-410E-81F3-B3470E714A69}">
      <dgm:prSet phldrT="[Text]"/>
      <dgm:spPr/>
      <dgm:t>
        <a:bodyPr/>
        <a:lstStyle/>
        <a:p>
          <a:r>
            <a:rPr lang="en-US" dirty="0" smtClean="0"/>
            <a:t>Lifter</a:t>
          </a:r>
          <a:endParaRPr lang="en-US" dirty="0"/>
        </a:p>
      </dgm:t>
    </dgm:pt>
    <dgm:pt modelId="{8999EA9B-D5B3-4550-94DE-51D2BCED865D}" type="parTrans" cxnId="{523B6173-C28D-425C-805E-F36B43259FC6}">
      <dgm:prSet/>
      <dgm:spPr/>
      <dgm:t>
        <a:bodyPr/>
        <a:lstStyle/>
        <a:p>
          <a:endParaRPr lang="en-US"/>
        </a:p>
      </dgm:t>
    </dgm:pt>
    <dgm:pt modelId="{F7C377F0-6667-48D5-BCB5-18739F432536}" type="sibTrans" cxnId="{523B6173-C28D-425C-805E-F36B43259FC6}">
      <dgm:prSet/>
      <dgm:spPr/>
      <dgm:t>
        <a:bodyPr/>
        <a:lstStyle/>
        <a:p>
          <a:endParaRPr lang="en-US"/>
        </a:p>
      </dgm:t>
    </dgm:pt>
    <dgm:pt modelId="{C9B84D5C-0DBD-47EC-82D3-FF2346277B0B}">
      <dgm:prSet phldrT="[Text]"/>
      <dgm:spPr/>
      <dgm:t>
        <a:bodyPr/>
        <a:lstStyle/>
        <a:p>
          <a:r>
            <a:rPr lang="en-US" dirty="0" smtClean="0"/>
            <a:t>Apply transformation rules</a:t>
          </a:r>
          <a:endParaRPr lang="en-US" dirty="0"/>
        </a:p>
      </dgm:t>
    </dgm:pt>
    <dgm:pt modelId="{B8CFCDD0-3B5E-40E9-B4F1-1BD5D8740FB7}" type="parTrans" cxnId="{59538E28-2997-4CCE-888E-DEFCE28BAA51}">
      <dgm:prSet/>
      <dgm:spPr/>
      <dgm:t>
        <a:bodyPr/>
        <a:lstStyle/>
        <a:p>
          <a:endParaRPr lang="en-US"/>
        </a:p>
      </dgm:t>
    </dgm:pt>
    <dgm:pt modelId="{A52247A6-10FB-4A0E-BB1C-4C015FCF4B87}" type="sibTrans" cxnId="{59538E28-2997-4CCE-888E-DEFCE28BAA51}">
      <dgm:prSet/>
      <dgm:spPr/>
      <dgm:t>
        <a:bodyPr/>
        <a:lstStyle/>
        <a:p>
          <a:endParaRPr lang="en-US"/>
        </a:p>
      </dgm:t>
    </dgm:pt>
    <dgm:pt modelId="{31D452DA-A84C-4199-9B9F-1DFF3BAC944E}">
      <dgm:prSet phldrT="[Text]"/>
      <dgm:spPr/>
      <dgm:t>
        <a:bodyPr/>
        <a:lstStyle/>
        <a:p>
          <a:r>
            <a:rPr lang="en-US" dirty="0" err="1" smtClean="0"/>
            <a:t>Lowerer</a:t>
          </a:r>
          <a:endParaRPr lang="en-US" dirty="0"/>
        </a:p>
      </dgm:t>
    </dgm:pt>
    <dgm:pt modelId="{BA67E429-7E3A-4B4E-8370-8AF72FB2F21E}" type="parTrans" cxnId="{A7AF0D2F-2745-4E5B-B68C-E5CCC0230943}">
      <dgm:prSet/>
      <dgm:spPr/>
      <dgm:t>
        <a:bodyPr/>
        <a:lstStyle/>
        <a:p>
          <a:endParaRPr lang="en-US"/>
        </a:p>
      </dgm:t>
    </dgm:pt>
    <dgm:pt modelId="{00933E6B-4589-4132-9102-998E6FA0E703}" type="sibTrans" cxnId="{A7AF0D2F-2745-4E5B-B68C-E5CCC0230943}">
      <dgm:prSet/>
      <dgm:spPr/>
      <dgm:t>
        <a:bodyPr/>
        <a:lstStyle/>
        <a:p>
          <a:endParaRPr lang="en-US"/>
        </a:p>
      </dgm:t>
    </dgm:pt>
    <dgm:pt modelId="{7776FFB3-BE5B-40D3-8362-616E33C0891B}">
      <dgm:prSet phldrT="[Text]"/>
      <dgm:spPr/>
      <dgm:t>
        <a:bodyPr/>
        <a:lstStyle/>
        <a:p>
          <a:r>
            <a:rPr lang="en-US" dirty="0" smtClean="0"/>
            <a:t>Enricher</a:t>
          </a:r>
          <a:endParaRPr lang="en-US" dirty="0"/>
        </a:p>
      </dgm:t>
    </dgm:pt>
    <dgm:pt modelId="{B0369E52-E3D0-4E39-B7B0-89903B78817C}" type="parTrans" cxnId="{F3E3E0AB-5134-4FE8-9624-FDD5F0BA5041}">
      <dgm:prSet/>
      <dgm:spPr/>
      <dgm:t>
        <a:bodyPr/>
        <a:lstStyle/>
        <a:p>
          <a:endParaRPr lang="en-US"/>
        </a:p>
      </dgm:t>
    </dgm:pt>
    <dgm:pt modelId="{3862BB8E-9798-4262-89F5-6F0110F8649A}" type="sibTrans" cxnId="{F3E3E0AB-5134-4FE8-9624-FDD5F0BA5041}">
      <dgm:prSet/>
      <dgm:spPr/>
      <dgm:t>
        <a:bodyPr/>
        <a:lstStyle/>
        <a:p>
          <a:endParaRPr lang="en-US"/>
        </a:p>
      </dgm:t>
    </dgm:pt>
    <dgm:pt modelId="{28345A45-6E7D-4820-A5EB-67F8008673C4}">
      <dgm:prSet phldrT="[Text]"/>
      <dgm:spPr/>
      <dgm:t>
        <a:bodyPr/>
        <a:lstStyle/>
        <a:p>
          <a:r>
            <a:rPr lang="en-US" dirty="0" smtClean="0"/>
            <a:t>Ontology loader</a:t>
          </a:r>
          <a:endParaRPr lang="en-US" dirty="0"/>
        </a:p>
      </dgm:t>
    </dgm:pt>
    <dgm:pt modelId="{A5AC6F69-9F2F-4E74-B46D-EFBD52F0F828}" type="parTrans" cxnId="{D29693D9-04F3-45EB-8F88-12B75A483034}">
      <dgm:prSet/>
      <dgm:spPr/>
      <dgm:t>
        <a:bodyPr/>
        <a:lstStyle/>
        <a:p>
          <a:endParaRPr lang="en-US"/>
        </a:p>
      </dgm:t>
    </dgm:pt>
    <dgm:pt modelId="{4C4ED1B6-3305-46AB-A2EF-17E1280EC747}" type="sibTrans" cxnId="{D29693D9-04F3-45EB-8F88-12B75A483034}">
      <dgm:prSet/>
      <dgm:spPr/>
      <dgm:t>
        <a:bodyPr/>
        <a:lstStyle/>
        <a:p>
          <a:endParaRPr lang="en-US"/>
        </a:p>
      </dgm:t>
    </dgm:pt>
    <dgm:pt modelId="{6986474A-6C18-4BF8-8CF8-58F4C24F54A6}" type="pres">
      <dgm:prSet presAssocID="{521DA751-E4AB-4B39-812E-8633A7DF1925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8238D95-BA88-46EF-BDA7-C6C51D794F3C}" type="pres">
      <dgm:prSet presAssocID="{4FD8EB38-AB3F-410E-81F3-B3470E714A69}" presName="Accent1" presStyleCnt="0"/>
      <dgm:spPr/>
    </dgm:pt>
    <dgm:pt modelId="{2FF3E6B8-CC1D-46DC-8629-F8E4E3C5A896}" type="pres">
      <dgm:prSet presAssocID="{4FD8EB38-AB3F-410E-81F3-B3470E714A69}" presName="Accent" presStyleLbl="node1" presStyleIdx="0" presStyleCnt="5"/>
      <dgm:spPr/>
    </dgm:pt>
    <dgm:pt modelId="{1B49ECC7-F00A-4531-A74F-8EAE8061F3B3}" type="pres">
      <dgm:prSet presAssocID="{4FD8EB38-AB3F-410E-81F3-B3470E714A69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291E4E-12EE-47AC-A76E-BB38E6858057}" type="pres">
      <dgm:prSet presAssocID="{7776FFB3-BE5B-40D3-8362-616E33C0891B}" presName="Accent2" presStyleCnt="0"/>
      <dgm:spPr/>
    </dgm:pt>
    <dgm:pt modelId="{650FC554-2939-4383-A125-850EADDE7165}" type="pres">
      <dgm:prSet presAssocID="{7776FFB3-BE5B-40D3-8362-616E33C0891B}" presName="Accent" presStyleLbl="node1" presStyleIdx="1" presStyleCnt="5"/>
      <dgm:spPr/>
    </dgm:pt>
    <dgm:pt modelId="{41BD990D-B1AF-4A45-8824-07C866777EB6}" type="pres">
      <dgm:prSet presAssocID="{7776FFB3-BE5B-40D3-8362-616E33C0891B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913BF-139A-4E2D-A12D-2B7CC2A328BA}" type="pres">
      <dgm:prSet presAssocID="{28345A45-6E7D-4820-A5EB-67F8008673C4}" presName="Accent3" presStyleCnt="0"/>
      <dgm:spPr/>
    </dgm:pt>
    <dgm:pt modelId="{E48C8110-E7B9-41AA-B6BC-17D85F2B8D4C}" type="pres">
      <dgm:prSet presAssocID="{28345A45-6E7D-4820-A5EB-67F8008673C4}" presName="Accent" presStyleLbl="node1" presStyleIdx="2" presStyleCnt="5"/>
      <dgm:spPr/>
    </dgm:pt>
    <dgm:pt modelId="{194A1C6E-BC3B-4675-9CC6-8CA0BA0E99B3}" type="pres">
      <dgm:prSet presAssocID="{28345A45-6E7D-4820-A5EB-67F8008673C4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4C2CB-71B0-49E3-9D1D-6D8D6A4E2618}" type="pres">
      <dgm:prSet presAssocID="{C9B84D5C-0DBD-47EC-82D3-FF2346277B0B}" presName="Accent4" presStyleCnt="0"/>
      <dgm:spPr/>
    </dgm:pt>
    <dgm:pt modelId="{96C125EB-871C-4749-9083-0A236CDCD8B0}" type="pres">
      <dgm:prSet presAssocID="{C9B84D5C-0DBD-47EC-82D3-FF2346277B0B}" presName="Accent" presStyleLbl="node1" presStyleIdx="3" presStyleCnt="5"/>
      <dgm:spPr/>
    </dgm:pt>
    <dgm:pt modelId="{57FC33D0-250D-435A-AF40-F03FA0606A6E}" type="pres">
      <dgm:prSet presAssocID="{C9B84D5C-0DBD-47EC-82D3-FF2346277B0B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9632E-6A3A-483B-87DC-8B090059BB00}" type="pres">
      <dgm:prSet presAssocID="{31D452DA-A84C-4199-9B9F-1DFF3BAC944E}" presName="Accent5" presStyleCnt="0"/>
      <dgm:spPr/>
    </dgm:pt>
    <dgm:pt modelId="{795C31BE-5ADC-48DA-AD4A-4269C881FA8A}" type="pres">
      <dgm:prSet presAssocID="{31D452DA-A84C-4199-9B9F-1DFF3BAC944E}" presName="Accent" presStyleLbl="node1" presStyleIdx="4" presStyleCnt="5"/>
      <dgm:spPr>
        <a:solidFill>
          <a:srgbClr val="FFC000"/>
        </a:solidFill>
      </dgm:spPr>
    </dgm:pt>
    <dgm:pt modelId="{5F1128A2-A596-44DA-9AB3-52DCF699F652}" type="pres">
      <dgm:prSet presAssocID="{31D452DA-A84C-4199-9B9F-1DFF3BAC944E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9693D9-04F3-45EB-8F88-12B75A483034}" srcId="{521DA751-E4AB-4B39-812E-8633A7DF1925}" destId="{28345A45-6E7D-4820-A5EB-67F8008673C4}" srcOrd="2" destOrd="0" parTransId="{A5AC6F69-9F2F-4E74-B46D-EFBD52F0F828}" sibTransId="{4C4ED1B6-3305-46AB-A2EF-17E1280EC747}"/>
    <dgm:cxn modelId="{A1C8CB7C-2C35-4443-81C2-5D9421A4CE62}" type="presOf" srcId="{C9B84D5C-0DBD-47EC-82D3-FF2346277B0B}" destId="{57FC33D0-250D-435A-AF40-F03FA0606A6E}" srcOrd="0" destOrd="0" presId="urn:microsoft.com/office/officeart/2009/layout/CircleArrowProcess"/>
    <dgm:cxn modelId="{523B6173-C28D-425C-805E-F36B43259FC6}" srcId="{521DA751-E4AB-4B39-812E-8633A7DF1925}" destId="{4FD8EB38-AB3F-410E-81F3-B3470E714A69}" srcOrd="0" destOrd="0" parTransId="{8999EA9B-D5B3-4550-94DE-51D2BCED865D}" sibTransId="{F7C377F0-6667-48D5-BCB5-18739F432536}"/>
    <dgm:cxn modelId="{F3E3E0AB-5134-4FE8-9624-FDD5F0BA5041}" srcId="{521DA751-E4AB-4B39-812E-8633A7DF1925}" destId="{7776FFB3-BE5B-40D3-8362-616E33C0891B}" srcOrd="1" destOrd="0" parTransId="{B0369E52-E3D0-4E39-B7B0-89903B78817C}" sibTransId="{3862BB8E-9798-4262-89F5-6F0110F8649A}"/>
    <dgm:cxn modelId="{59538E28-2997-4CCE-888E-DEFCE28BAA51}" srcId="{521DA751-E4AB-4B39-812E-8633A7DF1925}" destId="{C9B84D5C-0DBD-47EC-82D3-FF2346277B0B}" srcOrd="3" destOrd="0" parTransId="{B8CFCDD0-3B5E-40E9-B4F1-1BD5D8740FB7}" sibTransId="{A52247A6-10FB-4A0E-BB1C-4C015FCF4B87}"/>
    <dgm:cxn modelId="{4E50A50D-9AEF-41FD-8D60-8A593863B73C}" type="presOf" srcId="{7776FFB3-BE5B-40D3-8362-616E33C0891B}" destId="{41BD990D-B1AF-4A45-8824-07C866777EB6}" srcOrd="0" destOrd="0" presId="urn:microsoft.com/office/officeart/2009/layout/CircleArrowProcess"/>
    <dgm:cxn modelId="{D265A703-16A1-4EBD-A202-3D80068E90BA}" type="presOf" srcId="{4FD8EB38-AB3F-410E-81F3-B3470E714A69}" destId="{1B49ECC7-F00A-4531-A74F-8EAE8061F3B3}" srcOrd="0" destOrd="0" presId="urn:microsoft.com/office/officeart/2009/layout/CircleArrowProcess"/>
    <dgm:cxn modelId="{A7AF0D2F-2745-4E5B-B68C-E5CCC0230943}" srcId="{521DA751-E4AB-4B39-812E-8633A7DF1925}" destId="{31D452DA-A84C-4199-9B9F-1DFF3BAC944E}" srcOrd="4" destOrd="0" parTransId="{BA67E429-7E3A-4B4E-8370-8AF72FB2F21E}" sibTransId="{00933E6B-4589-4132-9102-998E6FA0E703}"/>
    <dgm:cxn modelId="{4CBDE049-A026-4AF6-AD8A-074113FA881B}" type="presOf" srcId="{521DA751-E4AB-4B39-812E-8633A7DF1925}" destId="{6986474A-6C18-4BF8-8CF8-58F4C24F54A6}" srcOrd="0" destOrd="0" presId="urn:microsoft.com/office/officeart/2009/layout/CircleArrowProcess"/>
    <dgm:cxn modelId="{06531607-1092-4CFC-8187-0158CE36560B}" type="presOf" srcId="{31D452DA-A84C-4199-9B9F-1DFF3BAC944E}" destId="{5F1128A2-A596-44DA-9AB3-52DCF699F652}" srcOrd="0" destOrd="0" presId="urn:microsoft.com/office/officeart/2009/layout/CircleArrowProcess"/>
    <dgm:cxn modelId="{799BB9BF-D591-41F4-AF98-DF2DAD025FBA}" type="presOf" srcId="{28345A45-6E7D-4820-A5EB-67F8008673C4}" destId="{194A1C6E-BC3B-4675-9CC6-8CA0BA0E99B3}" srcOrd="0" destOrd="0" presId="urn:microsoft.com/office/officeart/2009/layout/CircleArrowProcess"/>
    <dgm:cxn modelId="{B0A324D1-1BDD-494D-9E0E-97B5C186CCE3}" type="presParOf" srcId="{6986474A-6C18-4BF8-8CF8-58F4C24F54A6}" destId="{F8238D95-BA88-46EF-BDA7-C6C51D794F3C}" srcOrd="0" destOrd="0" presId="urn:microsoft.com/office/officeart/2009/layout/CircleArrowProcess"/>
    <dgm:cxn modelId="{05609652-0D8C-4298-B000-24CB5FC2CFD6}" type="presParOf" srcId="{F8238D95-BA88-46EF-BDA7-C6C51D794F3C}" destId="{2FF3E6B8-CC1D-46DC-8629-F8E4E3C5A896}" srcOrd="0" destOrd="0" presId="urn:microsoft.com/office/officeart/2009/layout/CircleArrowProcess"/>
    <dgm:cxn modelId="{96F965CA-09E6-464E-A515-7496ABDDAF0F}" type="presParOf" srcId="{6986474A-6C18-4BF8-8CF8-58F4C24F54A6}" destId="{1B49ECC7-F00A-4531-A74F-8EAE8061F3B3}" srcOrd="1" destOrd="0" presId="urn:microsoft.com/office/officeart/2009/layout/CircleArrowProcess"/>
    <dgm:cxn modelId="{58E1AD0E-D421-48CB-82A0-E41E5D35E77C}" type="presParOf" srcId="{6986474A-6C18-4BF8-8CF8-58F4C24F54A6}" destId="{6F291E4E-12EE-47AC-A76E-BB38E6858057}" srcOrd="2" destOrd="0" presId="urn:microsoft.com/office/officeart/2009/layout/CircleArrowProcess"/>
    <dgm:cxn modelId="{4F8A392D-1A27-4E3E-81D9-15EB20E5A2F4}" type="presParOf" srcId="{6F291E4E-12EE-47AC-A76E-BB38E6858057}" destId="{650FC554-2939-4383-A125-850EADDE7165}" srcOrd="0" destOrd="0" presId="urn:microsoft.com/office/officeart/2009/layout/CircleArrowProcess"/>
    <dgm:cxn modelId="{9677B32E-572B-463F-9C48-DC159A0F8CE3}" type="presParOf" srcId="{6986474A-6C18-4BF8-8CF8-58F4C24F54A6}" destId="{41BD990D-B1AF-4A45-8824-07C866777EB6}" srcOrd="3" destOrd="0" presId="urn:microsoft.com/office/officeart/2009/layout/CircleArrowProcess"/>
    <dgm:cxn modelId="{9809CAED-2E5B-4B88-A6DB-4DE947A404C6}" type="presParOf" srcId="{6986474A-6C18-4BF8-8CF8-58F4C24F54A6}" destId="{465913BF-139A-4E2D-A12D-2B7CC2A328BA}" srcOrd="4" destOrd="0" presId="urn:microsoft.com/office/officeart/2009/layout/CircleArrowProcess"/>
    <dgm:cxn modelId="{1A756DC1-E248-4F7E-8F3D-E0D85AABA4E3}" type="presParOf" srcId="{465913BF-139A-4E2D-A12D-2B7CC2A328BA}" destId="{E48C8110-E7B9-41AA-B6BC-17D85F2B8D4C}" srcOrd="0" destOrd="0" presId="urn:microsoft.com/office/officeart/2009/layout/CircleArrowProcess"/>
    <dgm:cxn modelId="{3B8BD67B-0BFD-449B-9293-31349F362FAE}" type="presParOf" srcId="{6986474A-6C18-4BF8-8CF8-58F4C24F54A6}" destId="{194A1C6E-BC3B-4675-9CC6-8CA0BA0E99B3}" srcOrd="5" destOrd="0" presId="urn:microsoft.com/office/officeart/2009/layout/CircleArrowProcess"/>
    <dgm:cxn modelId="{A1FB04A0-25CD-4ED4-BF03-4AA97C2238D8}" type="presParOf" srcId="{6986474A-6C18-4BF8-8CF8-58F4C24F54A6}" destId="{E874C2CB-71B0-49E3-9D1D-6D8D6A4E2618}" srcOrd="6" destOrd="0" presId="urn:microsoft.com/office/officeart/2009/layout/CircleArrowProcess"/>
    <dgm:cxn modelId="{4F1829DA-1A2F-46C6-A13F-240B30FF6DCA}" type="presParOf" srcId="{E874C2CB-71B0-49E3-9D1D-6D8D6A4E2618}" destId="{96C125EB-871C-4749-9083-0A236CDCD8B0}" srcOrd="0" destOrd="0" presId="urn:microsoft.com/office/officeart/2009/layout/CircleArrowProcess"/>
    <dgm:cxn modelId="{6FA4425E-987F-4A84-BD39-2A54E6437E83}" type="presParOf" srcId="{6986474A-6C18-4BF8-8CF8-58F4C24F54A6}" destId="{57FC33D0-250D-435A-AF40-F03FA0606A6E}" srcOrd="7" destOrd="0" presId="urn:microsoft.com/office/officeart/2009/layout/CircleArrowProcess"/>
    <dgm:cxn modelId="{E90FF40F-AC08-475F-AF2F-EBB27B46FB73}" type="presParOf" srcId="{6986474A-6C18-4BF8-8CF8-58F4C24F54A6}" destId="{9C19632E-6A3A-483B-87DC-8B090059BB00}" srcOrd="8" destOrd="0" presId="urn:microsoft.com/office/officeart/2009/layout/CircleArrowProcess"/>
    <dgm:cxn modelId="{8C8DC1D4-47DE-4012-90E8-CC5A82132427}" type="presParOf" srcId="{9C19632E-6A3A-483B-87DC-8B090059BB00}" destId="{795C31BE-5ADC-48DA-AD4A-4269C881FA8A}" srcOrd="0" destOrd="0" presId="urn:microsoft.com/office/officeart/2009/layout/CircleArrowProcess"/>
    <dgm:cxn modelId="{F776B064-7926-4777-9969-FC461269BC89}" type="presParOf" srcId="{6986474A-6C18-4BF8-8CF8-58F4C24F54A6}" destId="{5F1128A2-A596-44DA-9AB3-52DCF699F652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3E6B8-CC1D-46DC-8629-F8E4E3C5A896}">
      <dsp:nvSpPr>
        <dsp:cNvPr id="0" name=""/>
        <dsp:cNvSpPr/>
      </dsp:nvSpPr>
      <dsp:spPr>
        <a:xfrm>
          <a:off x="826398" y="0"/>
          <a:ext cx="1363877" cy="13639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9ECC7-F00A-4531-A74F-8EAE8061F3B3}">
      <dsp:nvSpPr>
        <dsp:cNvPr id="0" name=""/>
        <dsp:cNvSpPr/>
      </dsp:nvSpPr>
      <dsp:spPr>
        <a:xfrm>
          <a:off x="1127521" y="493979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Input -&gt; RDF conversion</a:t>
          </a:r>
          <a:endParaRPr lang="en-US" sz="1000" kern="1200" dirty="0"/>
        </a:p>
      </dsp:txBody>
      <dsp:txXfrm>
        <a:off x="1127521" y="493979"/>
        <a:ext cx="761120" cy="380390"/>
      </dsp:txXfrm>
    </dsp:sp>
    <dsp:sp modelId="{650FC554-2939-4383-A125-850EADDE7165}">
      <dsp:nvSpPr>
        <dsp:cNvPr id="0" name=""/>
        <dsp:cNvSpPr/>
      </dsp:nvSpPr>
      <dsp:spPr>
        <a:xfrm>
          <a:off x="447501" y="783674"/>
          <a:ext cx="1363877" cy="13639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D990D-B1AF-4A45-8824-07C866777EB6}">
      <dsp:nvSpPr>
        <dsp:cNvPr id="0" name=""/>
        <dsp:cNvSpPr/>
      </dsp:nvSpPr>
      <dsp:spPr>
        <a:xfrm>
          <a:off x="747088" y="1279415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Enrichment</a:t>
          </a:r>
          <a:endParaRPr lang="en-US" sz="1000" kern="1200" dirty="0"/>
        </a:p>
      </dsp:txBody>
      <dsp:txXfrm>
        <a:off x="747088" y="1279415"/>
        <a:ext cx="761120" cy="380390"/>
      </dsp:txXfrm>
    </dsp:sp>
    <dsp:sp modelId="{E48C8110-E7B9-41AA-B6BC-17D85F2B8D4C}">
      <dsp:nvSpPr>
        <dsp:cNvPr id="0" name=""/>
        <dsp:cNvSpPr/>
      </dsp:nvSpPr>
      <dsp:spPr>
        <a:xfrm>
          <a:off x="826398" y="1570871"/>
          <a:ext cx="1363877" cy="136394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A1C6E-BC3B-4675-9CC6-8CA0BA0E99B3}">
      <dsp:nvSpPr>
        <dsp:cNvPr id="0" name=""/>
        <dsp:cNvSpPr/>
      </dsp:nvSpPr>
      <dsp:spPr>
        <a:xfrm>
          <a:off x="1127521" y="2064410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Ontology loading</a:t>
          </a:r>
          <a:endParaRPr lang="en-US" sz="1000" kern="1200" dirty="0"/>
        </a:p>
      </dsp:txBody>
      <dsp:txXfrm>
        <a:off x="1127521" y="2064410"/>
        <a:ext cx="761120" cy="380390"/>
      </dsp:txXfrm>
    </dsp:sp>
    <dsp:sp modelId="{96C125EB-871C-4749-9083-0A236CDCD8B0}">
      <dsp:nvSpPr>
        <dsp:cNvPr id="0" name=""/>
        <dsp:cNvSpPr/>
      </dsp:nvSpPr>
      <dsp:spPr>
        <a:xfrm>
          <a:off x="447501" y="2355867"/>
          <a:ext cx="1363877" cy="13639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C33D0-250D-435A-AF40-F03FA0606A6E}">
      <dsp:nvSpPr>
        <dsp:cNvPr id="0" name=""/>
        <dsp:cNvSpPr/>
      </dsp:nvSpPr>
      <dsp:spPr>
        <a:xfrm>
          <a:off x="766588" y="2866031"/>
          <a:ext cx="900147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Transformation rules</a:t>
          </a:r>
          <a:endParaRPr lang="en-US" sz="1000" kern="1200" dirty="0"/>
        </a:p>
      </dsp:txBody>
      <dsp:txXfrm>
        <a:off x="766588" y="2866031"/>
        <a:ext cx="900147" cy="380390"/>
      </dsp:txXfrm>
    </dsp:sp>
    <dsp:sp modelId="{795C31BE-5ADC-48DA-AD4A-4269C881FA8A}">
      <dsp:nvSpPr>
        <dsp:cNvPr id="0" name=""/>
        <dsp:cNvSpPr/>
      </dsp:nvSpPr>
      <dsp:spPr>
        <a:xfrm>
          <a:off x="923361" y="3230236"/>
          <a:ext cx="1171742" cy="117243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128A2-A596-44DA-9AB3-52DCF699F652}">
      <dsp:nvSpPr>
        <dsp:cNvPr id="0" name=""/>
        <dsp:cNvSpPr/>
      </dsp:nvSpPr>
      <dsp:spPr>
        <a:xfrm>
          <a:off x="1043645" y="3635282"/>
          <a:ext cx="928872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RDF -&gt; output conversion</a:t>
          </a:r>
          <a:endParaRPr lang="en-US" sz="1000" kern="1200" dirty="0"/>
        </a:p>
      </dsp:txBody>
      <dsp:txXfrm>
        <a:off x="1043645" y="3635282"/>
        <a:ext cx="928872" cy="380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3E6B8-CC1D-46DC-8629-F8E4E3C5A896}">
      <dsp:nvSpPr>
        <dsp:cNvPr id="0" name=""/>
        <dsp:cNvSpPr/>
      </dsp:nvSpPr>
      <dsp:spPr>
        <a:xfrm>
          <a:off x="826398" y="0"/>
          <a:ext cx="1363877" cy="13639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9ECC7-F00A-4531-A74F-8EAE8061F3B3}">
      <dsp:nvSpPr>
        <dsp:cNvPr id="0" name=""/>
        <dsp:cNvSpPr/>
      </dsp:nvSpPr>
      <dsp:spPr>
        <a:xfrm>
          <a:off x="1127521" y="493979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Lifter</a:t>
          </a:r>
          <a:endParaRPr lang="en-US" sz="900" kern="1200" dirty="0"/>
        </a:p>
      </dsp:txBody>
      <dsp:txXfrm>
        <a:off x="1127521" y="493979"/>
        <a:ext cx="761120" cy="380390"/>
      </dsp:txXfrm>
    </dsp:sp>
    <dsp:sp modelId="{650FC554-2939-4383-A125-850EADDE7165}">
      <dsp:nvSpPr>
        <dsp:cNvPr id="0" name=""/>
        <dsp:cNvSpPr/>
      </dsp:nvSpPr>
      <dsp:spPr>
        <a:xfrm>
          <a:off x="447501" y="783674"/>
          <a:ext cx="1363877" cy="13639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D990D-B1AF-4A45-8824-07C866777EB6}">
      <dsp:nvSpPr>
        <dsp:cNvPr id="0" name=""/>
        <dsp:cNvSpPr/>
      </dsp:nvSpPr>
      <dsp:spPr>
        <a:xfrm>
          <a:off x="747088" y="1279415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Enricher</a:t>
          </a:r>
          <a:endParaRPr lang="en-US" sz="900" kern="1200" dirty="0"/>
        </a:p>
      </dsp:txBody>
      <dsp:txXfrm>
        <a:off x="747088" y="1279415"/>
        <a:ext cx="761120" cy="380390"/>
      </dsp:txXfrm>
    </dsp:sp>
    <dsp:sp modelId="{E48C8110-E7B9-41AA-B6BC-17D85F2B8D4C}">
      <dsp:nvSpPr>
        <dsp:cNvPr id="0" name=""/>
        <dsp:cNvSpPr/>
      </dsp:nvSpPr>
      <dsp:spPr>
        <a:xfrm>
          <a:off x="826398" y="1570871"/>
          <a:ext cx="1363877" cy="136394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A1C6E-BC3B-4675-9CC6-8CA0BA0E99B3}">
      <dsp:nvSpPr>
        <dsp:cNvPr id="0" name=""/>
        <dsp:cNvSpPr/>
      </dsp:nvSpPr>
      <dsp:spPr>
        <a:xfrm>
          <a:off x="1127521" y="2064410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Ontology loader</a:t>
          </a:r>
          <a:endParaRPr lang="en-US" sz="900" kern="1200" dirty="0"/>
        </a:p>
      </dsp:txBody>
      <dsp:txXfrm>
        <a:off x="1127521" y="2064410"/>
        <a:ext cx="761120" cy="380390"/>
      </dsp:txXfrm>
    </dsp:sp>
    <dsp:sp modelId="{96C125EB-871C-4749-9083-0A236CDCD8B0}">
      <dsp:nvSpPr>
        <dsp:cNvPr id="0" name=""/>
        <dsp:cNvSpPr/>
      </dsp:nvSpPr>
      <dsp:spPr>
        <a:xfrm>
          <a:off x="447501" y="2355867"/>
          <a:ext cx="1363877" cy="13639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C33D0-250D-435A-AF40-F03FA0606A6E}">
      <dsp:nvSpPr>
        <dsp:cNvPr id="0" name=""/>
        <dsp:cNvSpPr/>
      </dsp:nvSpPr>
      <dsp:spPr>
        <a:xfrm>
          <a:off x="747088" y="2849846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Apply transformation rules</a:t>
          </a:r>
          <a:endParaRPr lang="en-US" sz="900" kern="1200" dirty="0"/>
        </a:p>
      </dsp:txBody>
      <dsp:txXfrm>
        <a:off x="747088" y="2849846"/>
        <a:ext cx="761120" cy="380390"/>
      </dsp:txXfrm>
    </dsp:sp>
    <dsp:sp modelId="{795C31BE-5ADC-48DA-AD4A-4269C881FA8A}">
      <dsp:nvSpPr>
        <dsp:cNvPr id="0" name=""/>
        <dsp:cNvSpPr/>
      </dsp:nvSpPr>
      <dsp:spPr>
        <a:xfrm>
          <a:off x="923361" y="3230236"/>
          <a:ext cx="1171742" cy="117243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128A2-A596-44DA-9AB3-52DCF699F652}">
      <dsp:nvSpPr>
        <dsp:cNvPr id="0" name=""/>
        <dsp:cNvSpPr/>
      </dsp:nvSpPr>
      <dsp:spPr>
        <a:xfrm>
          <a:off x="1127521" y="3635282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Lowerer</a:t>
          </a:r>
          <a:endParaRPr lang="en-US" sz="900" kern="1200" dirty="0"/>
        </a:p>
      </dsp:txBody>
      <dsp:txXfrm>
        <a:off x="1127521" y="3635282"/>
        <a:ext cx="761120" cy="3803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3E6B8-CC1D-46DC-8629-F8E4E3C5A896}">
      <dsp:nvSpPr>
        <dsp:cNvPr id="0" name=""/>
        <dsp:cNvSpPr/>
      </dsp:nvSpPr>
      <dsp:spPr>
        <a:xfrm>
          <a:off x="826398" y="0"/>
          <a:ext cx="1363877" cy="13639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9ECC7-F00A-4531-A74F-8EAE8061F3B3}">
      <dsp:nvSpPr>
        <dsp:cNvPr id="0" name=""/>
        <dsp:cNvSpPr/>
      </dsp:nvSpPr>
      <dsp:spPr>
        <a:xfrm>
          <a:off x="1127521" y="493979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Lifter</a:t>
          </a:r>
          <a:endParaRPr lang="en-US" sz="900" kern="1200" dirty="0"/>
        </a:p>
      </dsp:txBody>
      <dsp:txXfrm>
        <a:off x="1127521" y="493979"/>
        <a:ext cx="761120" cy="380390"/>
      </dsp:txXfrm>
    </dsp:sp>
    <dsp:sp modelId="{650FC554-2939-4383-A125-850EADDE7165}">
      <dsp:nvSpPr>
        <dsp:cNvPr id="0" name=""/>
        <dsp:cNvSpPr/>
      </dsp:nvSpPr>
      <dsp:spPr>
        <a:xfrm>
          <a:off x="447501" y="783674"/>
          <a:ext cx="1363877" cy="13639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D990D-B1AF-4A45-8824-07C866777EB6}">
      <dsp:nvSpPr>
        <dsp:cNvPr id="0" name=""/>
        <dsp:cNvSpPr/>
      </dsp:nvSpPr>
      <dsp:spPr>
        <a:xfrm>
          <a:off x="747088" y="1279415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Enricher</a:t>
          </a:r>
          <a:endParaRPr lang="en-US" sz="900" kern="1200" dirty="0"/>
        </a:p>
      </dsp:txBody>
      <dsp:txXfrm>
        <a:off x="747088" y="1279415"/>
        <a:ext cx="761120" cy="380390"/>
      </dsp:txXfrm>
    </dsp:sp>
    <dsp:sp modelId="{E48C8110-E7B9-41AA-B6BC-17D85F2B8D4C}">
      <dsp:nvSpPr>
        <dsp:cNvPr id="0" name=""/>
        <dsp:cNvSpPr/>
      </dsp:nvSpPr>
      <dsp:spPr>
        <a:xfrm>
          <a:off x="826398" y="1570871"/>
          <a:ext cx="1363877" cy="136394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A1C6E-BC3B-4675-9CC6-8CA0BA0E99B3}">
      <dsp:nvSpPr>
        <dsp:cNvPr id="0" name=""/>
        <dsp:cNvSpPr/>
      </dsp:nvSpPr>
      <dsp:spPr>
        <a:xfrm>
          <a:off x="1127521" y="2064410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Ontology loader</a:t>
          </a:r>
          <a:endParaRPr lang="en-US" sz="900" kern="1200" dirty="0"/>
        </a:p>
      </dsp:txBody>
      <dsp:txXfrm>
        <a:off x="1127521" y="2064410"/>
        <a:ext cx="761120" cy="380390"/>
      </dsp:txXfrm>
    </dsp:sp>
    <dsp:sp modelId="{96C125EB-871C-4749-9083-0A236CDCD8B0}">
      <dsp:nvSpPr>
        <dsp:cNvPr id="0" name=""/>
        <dsp:cNvSpPr/>
      </dsp:nvSpPr>
      <dsp:spPr>
        <a:xfrm>
          <a:off x="447501" y="2355867"/>
          <a:ext cx="1363877" cy="13639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C33D0-250D-435A-AF40-F03FA0606A6E}">
      <dsp:nvSpPr>
        <dsp:cNvPr id="0" name=""/>
        <dsp:cNvSpPr/>
      </dsp:nvSpPr>
      <dsp:spPr>
        <a:xfrm>
          <a:off x="747088" y="2849846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Apply transformation rules</a:t>
          </a:r>
          <a:endParaRPr lang="en-US" sz="900" kern="1200" dirty="0"/>
        </a:p>
      </dsp:txBody>
      <dsp:txXfrm>
        <a:off x="747088" y="2849846"/>
        <a:ext cx="761120" cy="380390"/>
      </dsp:txXfrm>
    </dsp:sp>
    <dsp:sp modelId="{795C31BE-5ADC-48DA-AD4A-4269C881FA8A}">
      <dsp:nvSpPr>
        <dsp:cNvPr id="0" name=""/>
        <dsp:cNvSpPr/>
      </dsp:nvSpPr>
      <dsp:spPr>
        <a:xfrm>
          <a:off x="923361" y="3230236"/>
          <a:ext cx="1171742" cy="117243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128A2-A596-44DA-9AB3-52DCF699F652}">
      <dsp:nvSpPr>
        <dsp:cNvPr id="0" name=""/>
        <dsp:cNvSpPr/>
      </dsp:nvSpPr>
      <dsp:spPr>
        <a:xfrm>
          <a:off x="1127521" y="3635282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Lowerer</a:t>
          </a:r>
          <a:endParaRPr lang="en-US" sz="900" kern="1200" dirty="0"/>
        </a:p>
      </dsp:txBody>
      <dsp:txXfrm>
        <a:off x="1127521" y="3635282"/>
        <a:ext cx="761120" cy="3803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3E6B8-CC1D-46DC-8629-F8E4E3C5A896}">
      <dsp:nvSpPr>
        <dsp:cNvPr id="0" name=""/>
        <dsp:cNvSpPr/>
      </dsp:nvSpPr>
      <dsp:spPr>
        <a:xfrm>
          <a:off x="826398" y="0"/>
          <a:ext cx="1363877" cy="13639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9ECC7-F00A-4531-A74F-8EAE8061F3B3}">
      <dsp:nvSpPr>
        <dsp:cNvPr id="0" name=""/>
        <dsp:cNvSpPr/>
      </dsp:nvSpPr>
      <dsp:spPr>
        <a:xfrm>
          <a:off x="1127521" y="493979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Lifter</a:t>
          </a:r>
          <a:endParaRPr lang="en-US" sz="900" kern="1200" dirty="0"/>
        </a:p>
      </dsp:txBody>
      <dsp:txXfrm>
        <a:off x="1127521" y="493979"/>
        <a:ext cx="761120" cy="380390"/>
      </dsp:txXfrm>
    </dsp:sp>
    <dsp:sp modelId="{650FC554-2939-4383-A125-850EADDE7165}">
      <dsp:nvSpPr>
        <dsp:cNvPr id="0" name=""/>
        <dsp:cNvSpPr/>
      </dsp:nvSpPr>
      <dsp:spPr>
        <a:xfrm>
          <a:off x="447501" y="783674"/>
          <a:ext cx="1363877" cy="13639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D990D-B1AF-4A45-8824-07C866777EB6}">
      <dsp:nvSpPr>
        <dsp:cNvPr id="0" name=""/>
        <dsp:cNvSpPr/>
      </dsp:nvSpPr>
      <dsp:spPr>
        <a:xfrm>
          <a:off x="747088" y="1279415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Enricher</a:t>
          </a:r>
          <a:endParaRPr lang="en-US" sz="900" kern="1200" dirty="0"/>
        </a:p>
      </dsp:txBody>
      <dsp:txXfrm>
        <a:off x="747088" y="1279415"/>
        <a:ext cx="761120" cy="380390"/>
      </dsp:txXfrm>
    </dsp:sp>
    <dsp:sp modelId="{E48C8110-E7B9-41AA-B6BC-17D85F2B8D4C}">
      <dsp:nvSpPr>
        <dsp:cNvPr id="0" name=""/>
        <dsp:cNvSpPr/>
      </dsp:nvSpPr>
      <dsp:spPr>
        <a:xfrm>
          <a:off x="826398" y="1570871"/>
          <a:ext cx="1363877" cy="136394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A1C6E-BC3B-4675-9CC6-8CA0BA0E99B3}">
      <dsp:nvSpPr>
        <dsp:cNvPr id="0" name=""/>
        <dsp:cNvSpPr/>
      </dsp:nvSpPr>
      <dsp:spPr>
        <a:xfrm>
          <a:off x="1127521" y="2064410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Ontology loader</a:t>
          </a:r>
          <a:endParaRPr lang="en-US" sz="900" kern="1200" dirty="0"/>
        </a:p>
      </dsp:txBody>
      <dsp:txXfrm>
        <a:off x="1127521" y="2064410"/>
        <a:ext cx="761120" cy="380390"/>
      </dsp:txXfrm>
    </dsp:sp>
    <dsp:sp modelId="{96C125EB-871C-4749-9083-0A236CDCD8B0}">
      <dsp:nvSpPr>
        <dsp:cNvPr id="0" name=""/>
        <dsp:cNvSpPr/>
      </dsp:nvSpPr>
      <dsp:spPr>
        <a:xfrm>
          <a:off x="447501" y="2355867"/>
          <a:ext cx="1363877" cy="13639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C33D0-250D-435A-AF40-F03FA0606A6E}">
      <dsp:nvSpPr>
        <dsp:cNvPr id="0" name=""/>
        <dsp:cNvSpPr/>
      </dsp:nvSpPr>
      <dsp:spPr>
        <a:xfrm>
          <a:off x="747088" y="2849846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Apply transformation rules</a:t>
          </a:r>
          <a:endParaRPr lang="en-US" sz="900" kern="1200" dirty="0"/>
        </a:p>
      </dsp:txBody>
      <dsp:txXfrm>
        <a:off x="747088" y="2849846"/>
        <a:ext cx="761120" cy="380390"/>
      </dsp:txXfrm>
    </dsp:sp>
    <dsp:sp modelId="{795C31BE-5ADC-48DA-AD4A-4269C881FA8A}">
      <dsp:nvSpPr>
        <dsp:cNvPr id="0" name=""/>
        <dsp:cNvSpPr/>
      </dsp:nvSpPr>
      <dsp:spPr>
        <a:xfrm>
          <a:off x="923361" y="3230236"/>
          <a:ext cx="1171742" cy="117243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128A2-A596-44DA-9AB3-52DCF699F652}">
      <dsp:nvSpPr>
        <dsp:cNvPr id="0" name=""/>
        <dsp:cNvSpPr/>
      </dsp:nvSpPr>
      <dsp:spPr>
        <a:xfrm>
          <a:off x="1127521" y="3635282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Lowerer</a:t>
          </a:r>
          <a:endParaRPr lang="en-US" sz="900" kern="1200" dirty="0"/>
        </a:p>
      </dsp:txBody>
      <dsp:txXfrm>
        <a:off x="1127521" y="3635282"/>
        <a:ext cx="761120" cy="3803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3E6B8-CC1D-46DC-8629-F8E4E3C5A896}">
      <dsp:nvSpPr>
        <dsp:cNvPr id="0" name=""/>
        <dsp:cNvSpPr/>
      </dsp:nvSpPr>
      <dsp:spPr>
        <a:xfrm>
          <a:off x="826398" y="0"/>
          <a:ext cx="1363877" cy="13639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9ECC7-F00A-4531-A74F-8EAE8061F3B3}">
      <dsp:nvSpPr>
        <dsp:cNvPr id="0" name=""/>
        <dsp:cNvSpPr/>
      </dsp:nvSpPr>
      <dsp:spPr>
        <a:xfrm>
          <a:off x="1127521" y="493979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Lifter</a:t>
          </a:r>
          <a:endParaRPr lang="en-US" sz="900" kern="1200" dirty="0"/>
        </a:p>
      </dsp:txBody>
      <dsp:txXfrm>
        <a:off x="1127521" y="493979"/>
        <a:ext cx="761120" cy="380390"/>
      </dsp:txXfrm>
    </dsp:sp>
    <dsp:sp modelId="{650FC554-2939-4383-A125-850EADDE7165}">
      <dsp:nvSpPr>
        <dsp:cNvPr id="0" name=""/>
        <dsp:cNvSpPr/>
      </dsp:nvSpPr>
      <dsp:spPr>
        <a:xfrm>
          <a:off x="447501" y="783674"/>
          <a:ext cx="1363877" cy="13639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D990D-B1AF-4A45-8824-07C866777EB6}">
      <dsp:nvSpPr>
        <dsp:cNvPr id="0" name=""/>
        <dsp:cNvSpPr/>
      </dsp:nvSpPr>
      <dsp:spPr>
        <a:xfrm>
          <a:off x="747088" y="1279415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Enricher</a:t>
          </a:r>
          <a:endParaRPr lang="en-US" sz="900" kern="1200" dirty="0"/>
        </a:p>
      </dsp:txBody>
      <dsp:txXfrm>
        <a:off x="747088" y="1279415"/>
        <a:ext cx="761120" cy="380390"/>
      </dsp:txXfrm>
    </dsp:sp>
    <dsp:sp modelId="{E48C8110-E7B9-41AA-B6BC-17D85F2B8D4C}">
      <dsp:nvSpPr>
        <dsp:cNvPr id="0" name=""/>
        <dsp:cNvSpPr/>
      </dsp:nvSpPr>
      <dsp:spPr>
        <a:xfrm>
          <a:off x="826398" y="1570871"/>
          <a:ext cx="1363877" cy="136394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A1C6E-BC3B-4675-9CC6-8CA0BA0E99B3}">
      <dsp:nvSpPr>
        <dsp:cNvPr id="0" name=""/>
        <dsp:cNvSpPr/>
      </dsp:nvSpPr>
      <dsp:spPr>
        <a:xfrm>
          <a:off x="1127521" y="2064410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Ontology loader</a:t>
          </a:r>
          <a:endParaRPr lang="en-US" sz="900" kern="1200" dirty="0"/>
        </a:p>
      </dsp:txBody>
      <dsp:txXfrm>
        <a:off x="1127521" y="2064410"/>
        <a:ext cx="761120" cy="380390"/>
      </dsp:txXfrm>
    </dsp:sp>
    <dsp:sp modelId="{96C125EB-871C-4749-9083-0A236CDCD8B0}">
      <dsp:nvSpPr>
        <dsp:cNvPr id="0" name=""/>
        <dsp:cNvSpPr/>
      </dsp:nvSpPr>
      <dsp:spPr>
        <a:xfrm>
          <a:off x="447501" y="2355867"/>
          <a:ext cx="1363877" cy="13639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C33D0-250D-435A-AF40-F03FA0606A6E}">
      <dsp:nvSpPr>
        <dsp:cNvPr id="0" name=""/>
        <dsp:cNvSpPr/>
      </dsp:nvSpPr>
      <dsp:spPr>
        <a:xfrm>
          <a:off x="747088" y="2849846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Apply transformation rules</a:t>
          </a:r>
          <a:endParaRPr lang="en-US" sz="900" kern="1200" dirty="0"/>
        </a:p>
      </dsp:txBody>
      <dsp:txXfrm>
        <a:off x="747088" y="2849846"/>
        <a:ext cx="761120" cy="380390"/>
      </dsp:txXfrm>
    </dsp:sp>
    <dsp:sp modelId="{795C31BE-5ADC-48DA-AD4A-4269C881FA8A}">
      <dsp:nvSpPr>
        <dsp:cNvPr id="0" name=""/>
        <dsp:cNvSpPr/>
      </dsp:nvSpPr>
      <dsp:spPr>
        <a:xfrm>
          <a:off x="923361" y="3230236"/>
          <a:ext cx="1171742" cy="117243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128A2-A596-44DA-9AB3-52DCF699F652}">
      <dsp:nvSpPr>
        <dsp:cNvPr id="0" name=""/>
        <dsp:cNvSpPr/>
      </dsp:nvSpPr>
      <dsp:spPr>
        <a:xfrm>
          <a:off x="1127521" y="3635282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Lowerer</a:t>
          </a:r>
          <a:endParaRPr lang="en-US" sz="900" kern="1200" dirty="0"/>
        </a:p>
      </dsp:txBody>
      <dsp:txXfrm>
        <a:off x="1127521" y="3635282"/>
        <a:ext cx="761120" cy="3803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F3E6B8-CC1D-46DC-8629-F8E4E3C5A896}">
      <dsp:nvSpPr>
        <dsp:cNvPr id="0" name=""/>
        <dsp:cNvSpPr/>
      </dsp:nvSpPr>
      <dsp:spPr>
        <a:xfrm>
          <a:off x="826398" y="0"/>
          <a:ext cx="1363877" cy="136394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9ECC7-F00A-4531-A74F-8EAE8061F3B3}">
      <dsp:nvSpPr>
        <dsp:cNvPr id="0" name=""/>
        <dsp:cNvSpPr/>
      </dsp:nvSpPr>
      <dsp:spPr>
        <a:xfrm>
          <a:off x="1127521" y="493979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Lifter</a:t>
          </a:r>
          <a:endParaRPr lang="en-US" sz="900" kern="1200" dirty="0"/>
        </a:p>
      </dsp:txBody>
      <dsp:txXfrm>
        <a:off x="1127521" y="493979"/>
        <a:ext cx="761120" cy="380390"/>
      </dsp:txXfrm>
    </dsp:sp>
    <dsp:sp modelId="{650FC554-2939-4383-A125-850EADDE7165}">
      <dsp:nvSpPr>
        <dsp:cNvPr id="0" name=""/>
        <dsp:cNvSpPr/>
      </dsp:nvSpPr>
      <dsp:spPr>
        <a:xfrm>
          <a:off x="447501" y="783674"/>
          <a:ext cx="1363877" cy="13639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D990D-B1AF-4A45-8824-07C866777EB6}">
      <dsp:nvSpPr>
        <dsp:cNvPr id="0" name=""/>
        <dsp:cNvSpPr/>
      </dsp:nvSpPr>
      <dsp:spPr>
        <a:xfrm>
          <a:off x="747088" y="1279415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Enricher</a:t>
          </a:r>
          <a:endParaRPr lang="en-US" sz="900" kern="1200" dirty="0"/>
        </a:p>
      </dsp:txBody>
      <dsp:txXfrm>
        <a:off x="747088" y="1279415"/>
        <a:ext cx="761120" cy="380390"/>
      </dsp:txXfrm>
    </dsp:sp>
    <dsp:sp modelId="{E48C8110-E7B9-41AA-B6BC-17D85F2B8D4C}">
      <dsp:nvSpPr>
        <dsp:cNvPr id="0" name=""/>
        <dsp:cNvSpPr/>
      </dsp:nvSpPr>
      <dsp:spPr>
        <a:xfrm>
          <a:off x="826398" y="1570871"/>
          <a:ext cx="1363877" cy="136394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A1C6E-BC3B-4675-9CC6-8CA0BA0E99B3}">
      <dsp:nvSpPr>
        <dsp:cNvPr id="0" name=""/>
        <dsp:cNvSpPr/>
      </dsp:nvSpPr>
      <dsp:spPr>
        <a:xfrm>
          <a:off x="1127521" y="2064410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Ontology loader</a:t>
          </a:r>
          <a:endParaRPr lang="en-US" sz="900" kern="1200" dirty="0"/>
        </a:p>
      </dsp:txBody>
      <dsp:txXfrm>
        <a:off x="1127521" y="2064410"/>
        <a:ext cx="761120" cy="380390"/>
      </dsp:txXfrm>
    </dsp:sp>
    <dsp:sp modelId="{96C125EB-871C-4749-9083-0A236CDCD8B0}">
      <dsp:nvSpPr>
        <dsp:cNvPr id="0" name=""/>
        <dsp:cNvSpPr/>
      </dsp:nvSpPr>
      <dsp:spPr>
        <a:xfrm>
          <a:off x="447501" y="2355867"/>
          <a:ext cx="1363877" cy="136394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C33D0-250D-435A-AF40-F03FA0606A6E}">
      <dsp:nvSpPr>
        <dsp:cNvPr id="0" name=""/>
        <dsp:cNvSpPr/>
      </dsp:nvSpPr>
      <dsp:spPr>
        <a:xfrm>
          <a:off x="747088" y="2849846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Apply transformation rules</a:t>
          </a:r>
          <a:endParaRPr lang="en-US" sz="900" kern="1200" dirty="0"/>
        </a:p>
      </dsp:txBody>
      <dsp:txXfrm>
        <a:off x="747088" y="2849846"/>
        <a:ext cx="761120" cy="380390"/>
      </dsp:txXfrm>
    </dsp:sp>
    <dsp:sp modelId="{795C31BE-5ADC-48DA-AD4A-4269C881FA8A}">
      <dsp:nvSpPr>
        <dsp:cNvPr id="0" name=""/>
        <dsp:cNvSpPr/>
      </dsp:nvSpPr>
      <dsp:spPr>
        <a:xfrm>
          <a:off x="923361" y="3230236"/>
          <a:ext cx="1171742" cy="1172430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rgbClr val="FFC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128A2-A596-44DA-9AB3-52DCF699F652}">
      <dsp:nvSpPr>
        <dsp:cNvPr id="0" name=""/>
        <dsp:cNvSpPr/>
      </dsp:nvSpPr>
      <dsp:spPr>
        <a:xfrm>
          <a:off x="1127521" y="3635282"/>
          <a:ext cx="76112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Lowerer</a:t>
          </a:r>
          <a:endParaRPr lang="en-US" sz="900" kern="1200" dirty="0"/>
        </a:p>
      </dsp:txBody>
      <dsp:txXfrm>
        <a:off x="1127521" y="3635282"/>
        <a:ext cx="761120" cy="380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F42A5-6358-4871-AEB7-25C6C5197D1A}" type="datetimeFigureOut">
              <a:rPr lang="en-GB" smtClean="0"/>
              <a:t>13/12/2018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1ABF9-4243-4F6B-ACE5-02AB86513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589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Cefriel only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049" y="5565912"/>
            <a:ext cx="1501898" cy="882896"/>
          </a:xfrm>
          <a:prstGeom prst="rect">
            <a:avLst/>
          </a:prstGeom>
        </p:spPr>
      </p:pic>
      <p:sp>
        <p:nvSpPr>
          <p:cNvPr id="14" name="Shape 22"/>
          <p:cNvSpPr>
            <a:spLocks noGrp="1"/>
          </p:cNvSpPr>
          <p:nvPr>
            <p:ph type="title" hasCustomPrompt="1"/>
          </p:nvPr>
        </p:nvSpPr>
        <p:spPr>
          <a:xfrm>
            <a:off x="888998" y="2582748"/>
            <a:ext cx="10414001" cy="606051"/>
          </a:xfrm>
          <a:prstGeom prst="rect">
            <a:avLst/>
          </a:prstGeom>
        </p:spPr>
        <p:txBody>
          <a:bodyPr lIns="45719" tIns="45719" rIns="45719" bIns="45719" anchor="b">
            <a:noAutofit/>
          </a:bodyPr>
          <a:lstStyle>
            <a:lvl1pPr algn="ctr" defTabSz="321457">
              <a:defRPr sz="4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Slide Deck Title</a:t>
            </a:r>
            <a:endParaRPr lang="en-US" dirty="0"/>
          </a:p>
        </p:txBody>
      </p:sp>
      <p:sp>
        <p:nvSpPr>
          <p:cNvPr id="17" name="Shape 23"/>
          <p:cNvSpPr>
            <a:spLocks noGrp="1"/>
          </p:cNvSpPr>
          <p:nvPr>
            <p:ph type="body" sz="quarter" idx="13" hasCustomPrompt="1"/>
          </p:nvPr>
        </p:nvSpPr>
        <p:spPr>
          <a:xfrm>
            <a:off x="2862860" y="3323831"/>
            <a:ext cx="6466276" cy="398273"/>
          </a:xfrm>
          <a:prstGeom prst="rect">
            <a:avLst/>
          </a:prstGeom>
        </p:spPr>
        <p:txBody>
          <a:bodyPr lIns="45719" tIns="45719" rIns="45719" bIns="45719" anchor="t">
            <a:noAutofit/>
          </a:bodyPr>
          <a:lstStyle>
            <a:lvl1pPr marL="0" indent="0" algn="ctr" defTabSz="321457">
              <a:buSzTx/>
              <a:buNone/>
              <a:defRPr sz="21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8" name="Shape 23"/>
          <p:cNvSpPr>
            <a:spLocks noGrp="1"/>
          </p:cNvSpPr>
          <p:nvPr>
            <p:ph type="body" sz="quarter" idx="15" hasCustomPrompt="1"/>
          </p:nvPr>
        </p:nvSpPr>
        <p:spPr>
          <a:xfrm>
            <a:off x="5267908" y="4476373"/>
            <a:ext cx="1656183" cy="292491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 algn="ctr" defTabSz="321457">
              <a:buSzTx/>
              <a:buNone/>
              <a:defRPr sz="1266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it-IT" smtClean="0"/>
              <a:t>Data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739896" y="19842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endParaRPr lang="it-IT" sz="4000" b="0" i="0" noProof="0" dirty="0" smtClean="0">
              <a:solidFill>
                <a:schemeClr val="bg1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7248" y="158191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endParaRPr lang="it-IT" sz="4000" b="0" i="0" noProof="0" dirty="0" smtClean="0">
              <a:solidFill>
                <a:schemeClr val="bg1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4892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1846262"/>
            <a:ext cx="3459600" cy="503238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400" b="1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800">
                <a:latin typeface="Lato" charset="0"/>
                <a:ea typeface="Lato" charset="0"/>
                <a:cs typeface="Lato" charset="0"/>
              </a:defRPr>
            </a:lvl2pPr>
            <a:lvl3pPr marL="914400" indent="0">
              <a:buNone/>
              <a:defRPr sz="1800">
                <a:latin typeface="Lato" charset="0"/>
                <a:ea typeface="Lato" charset="0"/>
                <a:cs typeface="Lato" charset="0"/>
              </a:defRPr>
            </a:lvl3pPr>
            <a:lvl4pPr marL="1371600" indent="0">
              <a:buNone/>
              <a:defRPr sz="1800">
                <a:latin typeface="Lato" charset="0"/>
                <a:ea typeface="Lato" charset="0"/>
                <a:cs typeface="Lato" charset="0"/>
              </a:defRPr>
            </a:lvl4pPr>
            <a:lvl5pPr marL="1828800" indent="0">
              <a:buNone/>
              <a:defRPr sz="1800">
                <a:latin typeface="Lato" charset="0"/>
                <a:ea typeface="Lato" charset="0"/>
                <a:cs typeface="Lato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79425" y="2644496"/>
            <a:ext cx="3459600" cy="3160768"/>
          </a:xfrm>
          <a:prstGeom prst="rect">
            <a:avLst/>
          </a:prstGeom>
        </p:spPr>
        <p:txBody>
          <a:bodyPr lIns="36000" tIns="36000" rIns="36000" bIns="36000"/>
          <a:lstStyle>
            <a:lvl1pPr marL="285750" indent="-285750">
              <a:lnSpc>
                <a:spcPct val="100000"/>
              </a:lnSpc>
              <a:spcBef>
                <a:spcPts val="400"/>
              </a:spcBef>
              <a:buNone/>
              <a:defRPr lang="en-US" sz="14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85787" indent="-285750">
              <a:buNone/>
              <a:defRPr lang="en-US" sz="14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39800" indent="-285750">
              <a:buNone/>
              <a:defRPr lang="en-US" sz="14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06513" indent="-285750">
              <a:buNone/>
              <a:defRPr lang="en-US" sz="14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658937" indent="-285750">
              <a:buNone/>
              <a:defRPr lang="it-IT" sz="1400" kern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</a:pPr>
            <a:r>
              <a:rPr lang="en-US" smtClean="0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</a:pPr>
            <a:r>
              <a:rPr lang="en-US" smtClean="0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</a:pPr>
            <a:r>
              <a:rPr lang="en-US" smtClean="0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</a:pPr>
            <a:r>
              <a:rPr lang="en-US" smtClean="0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</a:pPr>
            <a:r>
              <a:rPr lang="en-US" smtClean="0"/>
              <a:t>Fifth level</a:t>
            </a:r>
            <a:endParaRPr lang="it-IT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it-IT" dirty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4364797" y="1846262"/>
            <a:ext cx="3459600" cy="503238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buNone/>
              <a:defRPr lang="en-US" sz="1400" b="1" dirty="0" smtClean="0">
                <a:latin typeface="Arial" charset="0"/>
                <a:ea typeface="Arial" charset="0"/>
                <a:cs typeface="Arial" charset="0"/>
              </a:defRPr>
            </a:lvl1pPr>
            <a:lvl2pPr>
              <a:defRPr lang="en-US" sz="1800" dirty="0" smtClean="0">
                <a:latin typeface="Lato" charset="0"/>
                <a:ea typeface="Lato" charset="0"/>
                <a:cs typeface="Lato" charset="0"/>
              </a:defRPr>
            </a:lvl2pPr>
            <a:lvl3pPr>
              <a:defRPr lang="en-US" sz="1800" dirty="0" smtClean="0">
                <a:latin typeface="Lato" charset="0"/>
                <a:ea typeface="Lato" charset="0"/>
                <a:cs typeface="Lato" charset="0"/>
              </a:defRPr>
            </a:lvl3pPr>
            <a:lvl4pPr>
              <a:defRPr lang="en-US" dirty="0" smtClean="0">
                <a:latin typeface="Lato" charset="0"/>
                <a:ea typeface="Lato" charset="0"/>
                <a:cs typeface="Lato" charset="0"/>
              </a:defRPr>
            </a:lvl4pPr>
            <a:lvl5pPr>
              <a:defRPr lang="it-IT" dirty="0">
                <a:latin typeface="Lato" charset="0"/>
                <a:ea typeface="Lato" charset="0"/>
                <a:cs typeface="Lato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4364797" y="2644496"/>
            <a:ext cx="3459600" cy="3160992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lnSpc>
                <a:spcPct val="100000"/>
              </a:lnSpc>
              <a:spcBef>
                <a:spcPts val="400"/>
              </a:spcBef>
              <a:defRPr sz="1400">
                <a:latin typeface="Arial" charset="0"/>
                <a:ea typeface="Arial" charset="0"/>
                <a:cs typeface="Arial" charset="0"/>
              </a:defRPr>
            </a:lvl1pPr>
            <a:lvl2pPr marL="536575" indent="-236538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2pPr>
            <a:lvl3pPr marL="889000" indent="-234950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3pPr>
            <a:lvl4pPr marL="1255713" indent="-234950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4pPr>
            <a:lvl5pPr marL="1609725" indent="-236538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8250170" y="1846262"/>
            <a:ext cx="3459600" cy="502618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defRPr lang="en-US" sz="1400" b="1" dirty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060C609-67C3-469E-B636-7928B1BD2893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0" name="Text Placeholder 8"/>
          <p:cNvSpPr>
            <a:spLocks noGrp="1"/>
          </p:cNvSpPr>
          <p:nvPr>
            <p:ph type="body" sz="quarter" idx="30" hasCustomPrompt="1"/>
          </p:nvPr>
        </p:nvSpPr>
        <p:spPr>
          <a:xfrm>
            <a:off x="8250170" y="2644496"/>
            <a:ext cx="3459600" cy="3160992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lnSpc>
                <a:spcPct val="100000"/>
              </a:lnSpc>
              <a:spcBef>
                <a:spcPts val="400"/>
              </a:spcBef>
              <a:defRPr sz="1400">
                <a:latin typeface="Arial" charset="0"/>
                <a:ea typeface="Arial" charset="0"/>
                <a:cs typeface="Arial" charset="0"/>
              </a:defRPr>
            </a:lvl1pPr>
            <a:lvl2pPr marL="536575" indent="-236538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2pPr>
            <a:lvl3pPr marL="889000" indent="-234950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3pPr>
            <a:lvl4pPr marL="1255713" indent="-234950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4pPr>
            <a:lvl5pPr marL="1609725" indent="-236538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44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1846262"/>
            <a:ext cx="2666951" cy="503238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400" b="1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800">
                <a:latin typeface="Lato" charset="0"/>
                <a:ea typeface="Lato" charset="0"/>
                <a:cs typeface="Lato" charset="0"/>
              </a:defRPr>
            </a:lvl2pPr>
            <a:lvl3pPr marL="914400" indent="0">
              <a:buNone/>
              <a:defRPr sz="1800">
                <a:latin typeface="Lato" charset="0"/>
                <a:ea typeface="Lato" charset="0"/>
                <a:cs typeface="Lato" charset="0"/>
              </a:defRPr>
            </a:lvl3pPr>
            <a:lvl4pPr marL="1371600" indent="0">
              <a:buNone/>
              <a:defRPr sz="1800">
                <a:latin typeface="Lato" charset="0"/>
                <a:ea typeface="Lato" charset="0"/>
                <a:cs typeface="Lato" charset="0"/>
              </a:defRPr>
            </a:lvl4pPr>
            <a:lvl5pPr marL="1828800" indent="0">
              <a:buNone/>
              <a:defRPr sz="1800">
                <a:latin typeface="Lato" charset="0"/>
                <a:ea typeface="Lato" charset="0"/>
                <a:cs typeface="Lato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79376" y="2644496"/>
            <a:ext cx="2666951" cy="3160768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defRPr lang="en-US" sz="1400" dirty="0">
                <a:latin typeface="Arial" charset="0"/>
                <a:ea typeface="Arial" charset="0"/>
                <a:cs typeface="Arial" charset="0"/>
              </a:defRPr>
            </a:lvl1pPr>
            <a:lvl2pPr marL="585787" indent="-285750">
              <a:defRPr lang="en-US" sz="14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889000" indent="-2349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/>
              <a:defRPr lang="en-US" sz="14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255713" indent="-23495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/>
              <a:defRPr lang="en-US" sz="14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609725" indent="-23653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/>
              <a:buChar char="•"/>
              <a:tabLst/>
              <a:defRPr lang="en-US" sz="14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2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334841" y="1846262"/>
            <a:ext cx="2666951" cy="503238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400" b="1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800">
                <a:latin typeface="Lato" charset="0"/>
                <a:ea typeface="Lato" charset="0"/>
                <a:cs typeface="Lato" charset="0"/>
              </a:defRPr>
            </a:lvl2pPr>
            <a:lvl3pPr marL="914400" indent="0">
              <a:buNone/>
              <a:defRPr sz="1800">
                <a:latin typeface="Lato" charset="0"/>
                <a:ea typeface="Lato" charset="0"/>
                <a:cs typeface="Lato" charset="0"/>
              </a:defRPr>
            </a:lvl3pPr>
            <a:lvl4pPr marL="1371600" indent="0">
              <a:buNone/>
              <a:defRPr sz="1800">
                <a:latin typeface="Lato" charset="0"/>
                <a:ea typeface="Lato" charset="0"/>
                <a:cs typeface="Lato" charset="0"/>
              </a:defRPr>
            </a:lvl4pPr>
            <a:lvl5pPr marL="1828800" indent="0">
              <a:buNone/>
              <a:defRPr sz="1800">
                <a:latin typeface="Lato" charset="0"/>
                <a:ea typeface="Lato" charset="0"/>
                <a:cs typeface="Lato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334841" y="2644496"/>
            <a:ext cx="2666951" cy="3160768"/>
          </a:xfrm>
          <a:prstGeom prst="rect">
            <a:avLst/>
          </a:prstGeom>
        </p:spPr>
        <p:txBody>
          <a:bodyPr lIns="36000" tIns="36000" rIns="36000" bIns="36000"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en-US" sz="14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585787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en-US" sz="14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9695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en-US" sz="14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306513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en-US" sz="14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1658937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en-US" sz="14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it-IT" dirty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6193110" y="1846262"/>
            <a:ext cx="2667600" cy="502618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defRPr lang="it-IT" sz="1400" b="1" dirty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6193111" y="2644496"/>
            <a:ext cx="2664097" cy="3160992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lnSpc>
                <a:spcPct val="100000"/>
              </a:lnSpc>
              <a:spcBef>
                <a:spcPts val="400"/>
              </a:spcBef>
              <a:defRPr sz="1400">
                <a:latin typeface="Arial" charset="0"/>
                <a:ea typeface="Arial" charset="0"/>
                <a:cs typeface="Arial" charset="0"/>
              </a:defRPr>
            </a:lvl1pPr>
            <a:lvl2pPr marL="536575" indent="-236538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2pPr>
            <a:lvl3pPr marL="889000" indent="-234950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3pPr>
            <a:lvl4pPr marL="1255713" indent="-234950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4pPr>
            <a:lvl5pPr marL="1609725" indent="-236538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9045673" y="1846262"/>
            <a:ext cx="2664097" cy="502618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defRPr lang="en-US" sz="1400" b="1" dirty="0" smtClean="0">
                <a:latin typeface="Arial" charset="0"/>
                <a:ea typeface="Arial" charset="0"/>
                <a:cs typeface="Arial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it-IT" dirty="0"/>
            </a:lvl5pPr>
          </a:lstStyle>
          <a:p>
            <a:pPr marL="0" lv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mtClean="0"/>
              <a:t>CLICK TO EDIT MASTER TEXT STYLES</a:t>
            </a:r>
            <a:endParaRPr lang="en-US" dirty="0" smtClean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9045673" y="2644496"/>
            <a:ext cx="2664097" cy="3160992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lnSpc>
                <a:spcPct val="100000"/>
              </a:lnSpc>
              <a:spcBef>
                <a:spcPts val="400"/>
              </a:spcBef>
              <a:defRPr sz="1400">
                <a:latin typeface="Arial" charset="0"/>
                <a:ea typeface="Arial" charset="0"/>
                <a:cs typeface="Arial" charset="0"/>
              </a:defRPr>
            </a:lvl1pPr>
            <a:lvl2pPr marL="536575" indent="-236538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2pPr>
            <a:lvl3pPr marL="889000" indent="-234950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3pPr>
            <a:lvl4pPr marL="1255713" indent="-234950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4pPr>
            <a:lvl5pPr marL="1609725" indent="-236538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5060C609-67C3-469E-B636-7928B1BD2893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83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9425" y="342786"/>
            <a:ext cx="2393160" cy="493827"/>
          </a:xfrm>
          <a:prstGeom prst="rect">
            <a:avLst/>
          </a:prstGeom>
          <a:solidFill>
            <a:srgbClr val="FFDC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0027" y="902400"/>
            <a:ext cx="1941557" cy="246221"/>
          </a:xfrm>
          <a:prstGeom prst="rect">
            <a:avLst/>
          </a:prstGeom>
        </p:spPr>
        <p:txBody>
          <a:bodyPr vert="horz" wrap="none" rtlCol="0">
            <a:spAutoFit/>
          </a:bodyPr>
          <a:lstStyle/>
          <a:p>
            <a:pPr algn="l"/>
            <a:r>
              <a:rPr lang="en-GB" sz="1000" b="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GB" sz="1000" b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rom </a:t>
            </a:r>
            <a:r>
              <a:rPr lang="en-GB" sz="1000" b="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ideation to business</a:t>
            </a:r>
            <a:r>
              <a:rPr lang="en-GB" sz="1000" b="0" baseline="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 value</a:t>
            </a:r>
            <a:endParaRPr lang="en-GB" sz="1000" b="0" dirty="0" smtClean="0">
              <a:solidFill>
                <a:schemeClr val="tx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0C609-67C3-469E-B636-7928B1BD2893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6788" y="2852739"/>
            <a:ext cx="8330548" cy="743946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53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t-IT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66788" y="3742383"/>
            <a:ext cx="8330547" cy="50323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1000"/>
              </a:spcAft>
              <a:buNone/>
              <a:defRPr sz="1600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600">
                <a:latin typeface="Arial Hebrew Scholar" charset="-79"/>
                <a:ea typeface="Arial Hebrew Scholar" charset="-79"/>
                <a:cs typeface="Arial Hebrew Scholar" charset="-79"/>
              </a:defRPr>
            </a:lvl2pPr>
            <a:lvl3pPr marL="914400" indent="0">
              <a:buNone/>
              <a:defRPr sz="1600">
                <a:latin typeface="Arial Hebrew Scholar" charset="-79"/>
                <a:ea typeface="Arial Hebrew Scholar" charset="-79"/>
                <a:cs typeface="Arial Hebrew Scholar" charset="-79"/>
              </a:defRPr>
            </a:lvl3pPr>
            <a:lvl4pPr marL="1371600" indent="0">
              <a:buNone/>
              <a:defRPr sz="1600">
                <a:latin typeface="Arial Hebrew Scholar" charset="-79"/>
                <a:ea typeface="Arial Hebrew Scholar" charset="-79"/>
                <a:cs typeface="Arial Hebrew Scholar" charset="-79"/>
              </a:defRPr>
            </a:lvl4pPr>
            <a:lvl5pPr marL="1828800" indent="0">
              <a:buNone/>
              <a:defRPr sz="1600">
                <a:latin typeface="Arial Hebrew Scholar" charset="-79"/>
                <a:ea typeface="Arial Hebrew Scholar" charset="-79"/>
                <a:cs typeface="Arial Hebrew Scholar" charset="-79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34" y="6232202"/>
            <a:ext cx="476748" cy="55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78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79376" y="1341439"/>
            <a:ext cx="2808337" cy="4967286"/>
          </a:xfrm>
          <a:prstGeom prst="rect">
            <a:avLst/>
          </a:prstGeom>
        </p:spPr>
        <p:txBody>
          <a:bodyPr vert="horz" lIns="36000" tIns="36000" rIns="36000" bIns="36000"/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400" cap="none" baseline="0">
                <a:solidFill>
                  <a:srgbClr val="32394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it-IT" dirty="0" err="1" smtClean="0"/>
              <a:t>Description</a:t>
            </a:r>
            <a:endParaRPr lang="it-IT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it-IT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5060C609-67C3-469E-B636-7928B1BD2893}" type="slidenum">
              <a:rPr lang="en-GB" smtClean="0"/>
              <a:t>‹#›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64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gre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35433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1F1F1"/>
              </a:solidFill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060C609-67C3-469E-B636-7928B1BD2893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79376" y="1844674"/>
            <a:ext cx="2808337" cy="4456821"/>
          </a:xfrm>
          <a:prstGeom prst="rect">
            <a:avLst/>
          </a:prstGeom>
        </p:spPr>
        <p:txBody>
          <a:bodyPr vert="horz" lIns="36000" tIns="36000" rIns="36000" bIns="36000"/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100" b="0" i="0" cap="none" baseline="0">
                <a:solidFill>
                  <a:srgbClr val="32394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it-IT" dirty="0" err="1" smtClean="0"/>
              <a:t>Description</a:t>
            </a:r>
            <a:endParaRPr lang="it-IT" dirty="0" smtClean="0"/>
          </a:p>
        </p:txBody>
      </p:sp>
      <p:sp>
        <p:nvSpPr>
          <p:cNvPr id="8" name="Title Placeholder 8"/>
          <p:cNvSpPr>
            <a:spLocks noGrp="1"/>
          </p:cNvSpPr>
          <p:nvPr>
            <p:ph type="title"/>
          </p:nvPr>
        </p:nvSpPr>
        <p:spPr>
          <a:xfrm>
            <a:off x="479425" y="748649"/>
            <a:ext cx="2808288" cy="4223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it-IT" dirty="0"/>
          </a:p>
        </p:txBody>
      </p:sp>
      <p:sp>
        <p:nvSpPr>
          <p:cNvPr id="10" name="Rectangle 9"/>
          <p:cNvSpPr/>
          <p:nvPr/>
        </p:nvSpPr>
        <p:spPr>
          <a:xfrm>
            <a:off x="479425" y="371350"/>
            <a:ext cx="1429419" cy="294960"/>
          </a:xfrm>
          <a:prstGeom prst="rect">
            <a:avLst/>
          </a:prstGeom>
          <a:solidFill>
            <a:srgbClr val="FFDC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rial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34" y="6232202"/>
            <a:ext cx="476748" cy="554456"/>
          </a:xfrm>
          <a:prstGeom prst="rect">
            <a:avLst/>
          </a:prstGeom>
        </p:spPr>
      </p:pic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49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grey left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060C609-67C3-469E-B636-7928B1BD289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3794663" y="1844674"/>
            <a:ext cx="7917912" cy="4456820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lnSpc>
                <a:spcPct val="100000"/>
              </a:lnSpc>
              <a:spcBef>
                <a:spcPts val="400"/>
              </a:spcBef>
              <a:defRPr sz="1400">
                <a:latin typeface="Arial" charset="0"/>
                <a:ea typeface="Arial" charset="0"/>
                <a:cs typeface="Arial" charset="0"/>
              </a:defRPr>
            </a:lvl1pPr>
            <a:lvl2pPr marL="536575" indent="-236538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2pPr>
            <a:lvl3pPr marL="889000" indent="-234950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3pPr>
            <a:lvl4pPr marL="1255713" indent="-234950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4pPr>
            <a:lvl5pPr marL="1609725" indent="-236538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5433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1F1F1"/>
              </a:solidFill>
              <a:latin typeface="Arial" charset="0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79425" y="748649"/>
            <a:ext cx="2808288" cy="4223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it-IT" dirty="0"/>
          </a:p>
        </p:txBody>
      </p:sp>
      <p:sp>
        <p:nvSpPr>
          <p:cNvPr id="10" name="Rectangle 9"/>
          <p:cNvSpPr/>
          <p:nvPr/>
        </p:nvSpPr>
        <p:spPr>
          <a:xfrm>
            <a:off x="479425" y="371350"/>
            <a:ext cx="1429419" cy="294960"/>
          </a:xfrm>
          <a:prstGeom prst="rect">
            <a:avLst/>
          </a:prstGeom>
          <a:solidFill>
            <a:srgbClr val="FFDC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rial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34" y="6232202"/>
            <a:ext cx="476748" cy="554456"/>
          </a:xfrm>
          <a:prstGeom prst="rect">
            <a:avLst/>
          </a:prstGeom>
        </p:spPr>
      </p:pic>
      <p:sp>
        <p:nvSpPr>
          <p:cNvPr id="12" name="Footer Placeholder 11"/>
          <p:cNvSpPr>
            <a:spLocks noGrp="1"/>
          </p:cNvSpPr>
          <p:nvPr>
            <p:ph type="ftr" sz="quarter" idx="23"/>
          </p:nvPr>
        </p:nvSpPr>
        <p:spPr>
          <a:xfrm>
            <a:off x="695400" y="6453336"/>
            <a:ext cx="1869101" cy="146194"/>
          </a:xfrm>
        </p:spPr>
        <p:txBody>
          <a:bodyPr/>
          <a:lstStyle/>
          <a:p>
            <a:endParaRPr lang="en-GB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79376" y="1844674"/>
            <a:ext cx="2808337" cy="4456821"/>
          </a:xfrm>
          <a:prstGeom prst="rect">
            <a:avLst/>
          </a:prstGeom>
        </p:spPr>
        <p:txBody>
          <a:bodyPr vert="horz" lIns="36000" tIns="36000" rIns="36000" bIns="36000"/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100" b="0" i="0" cap="none" baseline="0">
                <a:solidFill>
                  <a:srgbClr val="32394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it-IT" dirty="0" err="1" smtClean="0"/>
              <a:t>Description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17320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grey left +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060C609-67C3-469E-B636-7928B1BD2893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794663" y="1845642"/>
            <a:ext cx="3823656" cy="503238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800">
                <a:latin typeface="Lato" charset="0"/>
                <a:ea typeface="Lato" charset="0"/>
                <a:cs typeface="Lato" charset="0"/>
              </a:defRPr>
            </a:lvl2pPr>
            <a:lvl3pPr marL="914400" indent="0">
              <a:buNone/>
              <a:defRPr sz="1800">
                <a:latin typeface="Lato" charset="0"/>
                <a:ea typeface="Lato" charset="0"/>
                <a:cs typeface="Lato" charset="0"/>
              </a:defRPr>
            </a:lvl3pPr>
            <a:lvl4pPr marL="1371600" indent="0">
              <a:buNone/>
              <a:defRPr sz="1800">
                <a:latin typeface="Lato" charset="0"/>
                <a:ea typeface="Lato" charset="0"/>
                <a:cs typeface="Lato" charset="0"/>
              </a:defRPr>
            </a:lvl4pPr>
            <a:lvl5pPr marL="1828800" indent="0">
              <a:buNone/>
              <a:defRPr sz="1800">
                <a:latin typeface="Lato" charset="0"/>
                <a:ea typeface="Lato" charset="0"/>
                <a:cs typeface="Lato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889589" y="1845642"/>
            <a:ext cx="3822986" cy="503238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800">
                <a:latin typeface="Lato" charset="0"/>
                <a:ea typeface="Lato" charset="0"/>
                <a:cs typeface="Lato" charset="0"/>
              </a:defRPr>
            </a:lvl2pPr>
            <a:lvl3pPr marL="914400" indent="0">
              <a:buNone/>
              <a:defRPr sz="1800">
                <a:latin typeface="Lato" charset="0"/>
                <a:ea typeface="Lato" charset="0"/>
                <a:cs typeface="Lato" charset="0"/>
              </a:defRPr>
            </a:lvl3pPr>
            <a:lvl4pPr marL="1371600" indent="0">
              <a:buNone/>
              <a:defRPr sz="1800">
                <a:latin typeface="Lato" charset="0"/>
                <a:ea typeface="Lato" charset="0"/>
                <a:cs typeface="Lato" charset="0"/>
              </a:defRPr>
            </a:lvl4pPr>
            <a:lvl5pPr marL="1828800" indent="0">
              <a:buNone/>
              <a:defRPr sz="1800">
                <a:latin typeface="Lato" charset="0"/>
                <a:ea typeface="Lato" charset="0"/>
                <a:cs typeface="Lato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3794663" y="2626816"/>
            <a:ext cx="3819564" cy="3681909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lnSpc>
                <a:spcPct val="100000"/>
              </a:lnSpc>
              <a:spcBef>
                <a:spcPts val="400"/>
              </a:spcBef>
              <a:defRPr sz="1400">
                <a:latin typeface="Arial" charset="0"/>
                <a:ea typeface="Arial" charset="0"/>
                <a:cs typeface="Arial" charset="0"/>
              </a:defRPr>
            </a:lvl1pPr>
            <a:lvl2pPr marL="536575" indent="-236538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2pPr>
            <a:lvl3pPr marL="889000" indent="-234950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3pPr>
            <a:lvl4pPr marL="1255713" indent="-234950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4pPr>
            <a:lvl5pPr marL="1609725" indent="-236538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 dirty="0"/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7888262" y="2626816"/>
            <a:ext cx="3818895" cy="3681909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lnSpc>
                <a:spcPct val="100000"/>
              </a:lnSpc>
              <a:spcBef>
                <a:spcPts val="400"/>
              </a:spcBef>
              <a:defRPr sz="1400">
                <a:latin typeface="Arial" charset="0"/>
                <a:ea typeface="Arial" charset="0"/>
                <a:cs typeface="Arial" charset="0"/>
              </a:defRPr>
            </a:lvl1pPr>
            <a:lvl2pPr marL="536575" indent="-236538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2pPr>
            <a:lvl3pPr marL="889000" indent="-234950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3pPr>
            <a:lvl4pPr marL="1255713" indent="-234950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4pPr>
            <a:lvl5pPr marL="1609725" indent="-236538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5433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1F1F1"/>
              </a:solidFill>
              <a:latin typeface="Arial" charset="0"/>
            </a:endParaRPr>
          </a:p>
        </p:txBody>
      </p:sp>
      <p:sp>
        <p:nvSpPr>
          <p:cNvPr id="10" name="Title Placeholder 8"/>
          <p:cNvSpPr>
            <a:spLocks noGrp="1"/>
          </p:cNvSpPr>
          <p:nvPr>
            <p:ph type="title"/>
          </p:nvPr>
        </p:nvSpPr>
        <p:spPr>
          <a:xfrm>
            <a:off x="479425" y="748649"/>
            <a:ext cx="2808288" cy="4223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it-IT" dirty="0"/>
          </a:p>
        </p:txBody>
      </p:sp>
      <p:sp>
        <p:nvSpPr>
          <p:cNvPr id="11" name="Rectangle 10"/>
          <p:cNvSpPr/>
          <p:nvPr/>
        </p:nvSpPr>
        <p:spPr>
          <a:xfrm>
            <a:off x="479425" y="371350"/>
            <a:ext cx="1429419" cy="294960"/>
          </a:xfrm>
          <a:prstGeom prst="rect">
            <a:avLst/>
          </a:prstGeom>
          <a:solidFill>
            <a:srgbClr val="FFDC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rial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34" y="6232202"/>
            <a:ext cx="476748" cy="554456"/>
          </a:xfrm>
          <a:prstGeom prst="rect">
            <a:avLst/>
          </a:prstGeom>
        </p:spPr>
      </p:pic>
      <p:sp>
        <p:nvSpPr>
          <p:cNvPr id="15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79376" y="1844674"/>
            <a:ext cx="2808337" cy="4456821"/>
          </a:xfrm>
          <a:prstGeom prst="rect">
            <a:avLst/>
          </a:prstGeom>
        </p:spPr>
        <p:txBody>
          <a:bodyPr vert="horz" lIns="36000" tIns="36000" rIns="36000" bIns="36000"/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100" b="0" i="0" cap="none" baseline="0">
                <a:solidFill>
                  <a:srgbClr val="32394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it-IT" dirty="0" err="1" smtClean="0"/>
              <a:t>Description</a:t>
            </a:r>
            <a:endParaRPr lang="it-IT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59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904288" y="1340767"/>
            <a:ext cx="2808287" cy="4967958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spcBef>
                <a:spcPts val="400"/>
              </a:spcBef>
              <a:buNone/>
              <a:defRPr sz="1400" b="0" i="0">
                <a:solidFill>
                  <a:srgbClr val="32394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it-IT" dirty="0" err="1" smtClean="0"/>
              <a:t>Description</a:t>
            </a:r>
            <a:endParaRPr lang="it-IT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C609-67C3-469E-B636-7928B1BD2893}" type="slidenum">
              <a:rPr lang="en-GB" smtClean="0"/>
              <a:t>‹#›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29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gre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643460" y="0"/>
            <a:ext cx="35433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1F1F1"/>
              </a:solidFill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060C609-67C3-469E-B636-7928B1BD2893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904288" y="1341437"/>
            <a:ext cx="2808287" cy="4967287"/>
          </a:xfrm>
          <a:prstGeom prst="rect">
            <a:avLst/>
          </a:prstGeom>
        </p:spPr>
        <p:txBody>
          <a:bodyPr vert="horz" lIns="36000" tIns="36000" rIns="36000" bIns="36000"/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100" b="0" i="0" cap="none" baseline="0">
                <a:solidFill>
                  <a:srgbClr val="32394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it-IT" dirty="0" err="1" smtClean="0"/>
              <a:t>Description</a:t>
            </a:r>
            <a:endParaRPr lang="it-IT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8908" y="333375"/>
            <a:ext cx="6382142" cy="43132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19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grey right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643460" y="0"/>
            <a:ext cx="35433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1F1F1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C609-67C3-469E-B636-7928B1BD289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904288" y="1341437"/>
            <a:ext cx="2808287" cy="4967287"/>
          </a:xfrm>
          <a:prstGeom prst="rect">
            <a:avLst/>
          </a:prstGeom>
        </p:spPr>
        <p:txBody>
          <a:bodyPr vert="horz" lIns="36000" tIns="36000" rIns="36000" bIns="36000"/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100" b="0" i="0" cap="none" baseline="0">
                <a:solidFill>
                  <a:srgbClr val="32394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it-IT" dirty="0" err="1" smtClean="0"/>
              <a:t>Description</a:t>
            </a:r>
            <a:endParaRPr lang="it-IT" dirty="0" smtClean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483138" y="1341438"/>
            <a:ext cx="7917912" cy="4967286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lnSpc>
                <a:spcPct val="100000"/>
              </a:lnSpc>
              <a:spcBef>
                <a:spcPts val="400"/>
              </a:spcBef>
              <a:defRPr sz="1400">
                <a:latin typeface="Arial" charset="0"/>
                <a:ea typeface="Arial" charset="0"/>
                <a:cs typeface="Arial" charset="0"/>
              </a:defRPr>
            </a:lvl1pPr>
            <a:lvl2pPr marL="536575" indent="-236538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2pPr>
            <a:lvl3pPr marL="889000" indent="-234950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3pPr>
            <a:lvl4pPr marL="1255713" indent="-234950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4pPr>
            <a:lvl5pPr marL="1609725" indent="-236538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018908" y="333375"/>
            <a:ext cx="6382142" cy="43132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t-IT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884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with client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295800" y="5693043"/>
            <a:ext cx="1505622" cy="6358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789" y="5565912"/>
            <a:ext cx="1501898" cy="882896"/>
          </a:xfrm>
          <a:prstGeom prst="rect">
            <a:avLst/>
          </a:prstGeom>
        </p:spPr>
      </p:pic>
      <p:sp>
        <p:nvSpPr>
          <p:cNvPr id="14" name="Shape 22"/>
          <p:cNvSpPr>
            <a:spLocks noGrp="1"/>
          </p:cNvSpPr>
          <p:nvPr>
            <p:ph type="title" hasCustomPrompt="1"/>
          </p:nvPr>
        </p:nvSpPr>
        <p:spPr>
          <a:xfrm>
            <a:off x="888998" y="2582748"/>
            <a:ext cx="10414001" cy="606051"/>
          </a:xfrm>
          <a:prstGeom prst="rect">
            <a:avLst/>
          </a:prstGeom>
        </p:spPr>
        <p:txBody>
          <a:bodyPr lIns="45719" tIns="45719" rIns="45719" bIns="45719" anchor="b">
            <a:noAutofit/>
          </a:bodyPr>
          <a:lstStyle>
            <a:lvl1pPr algn="ctr" defTabSz="321457">
              <a:lnSpc>
                <a:spcPct val="100000"/>
              </a:lnSpc>
              <a:defRPr sz="40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Slide Deck Title</a:t>
            </a:r>
            <a:endParaRPr lang="en-US" dirty="0"/>
          </a:p>
        </p:txBody>
      </p:sp>
      <p:sp>
        <p:nvSpPr>
          <p:cNvPr id="17" name="Shape 23"/>
          <p:cNvSpPr>
            <a:spLocks noGrp="1"/>
          </p:cNvSpPr>
          <p:nvPr>
            <p:ph type="body" sz="quarter" idx="13" hasCustomPrompt="1"/>
          </p:nvPr>
        </p:nvSpPr>
        <p:spPr>
          <a:xfrm>
            <a:off x="2862860" y="3323831"/>
            <a:ext cx="6466276" cy="398273"/>
          </a:xfrm>
          <a:prstGeom prst="rect">
            <a:avLst/>
          </a:prstGeom>
        </p:spPr>
        <p:txBody>
          <a:bodyPr lIns="45719" tIns="45719" rIns="45719" bIns="45719" anchor="t">
            <a:noAutofit/>
          </a:bodyPr>
          <a:lstStyle>
            <a:lvl1pPr marL="0" indent="0" algn="ctr" defTabSz="321457">
              <a:buSzTx/>
              <a:buNone/>
              <a:defRPr sz="21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Subtitle</a:t>
            </a:r>
          </a:p>
        </p:txBody>
      </p:sp>
      <p:sp>
        <p:nvSpPr>
          <p:cNvPr id="18" name="Shape 23"/>
          <p:cNvSpPr>
            <a:spLocks noGrp="1"/>
          </p:cNvSpPr>
          <p:nvPr>
            <p:ph type="body" sz="quarter" idx="15" hasCustomPrompt="1"/>
          </p:nvPr>
        </p:nvSpPr>
        <p:spPr>
          <a:xfrm>
            <a:off x="5267908" y="4476373"/>
            <a:ext cx="1656183" cy="292491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 algn="ctr" defTabSz="321457">
              <a:buSzTx/>
              <a:buNone/>
              <a:defRPr sz="1266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it-IT" smtClean="0"/>
              <a:t>Data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739896" y="19842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endParaRPr lang="it-IT" sz="4000" b="0" i="0" noProof="0" dirty="0" smtClean="0">
              <a:solidFill>
                <a:schemeClr val="bg1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7248" y="158191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endParaRPr lang="it-IT" sz="4000" b="0" i="0" noProof="0" dirty="0" smtClean="0">
              <a:solidFill>
                <a:schemeClr val="bg1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002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scription grey right +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643460" y="0"/>
            <a:ext cx="35433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1F1F1"/>
              </a:solidFill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060C609-67C3-469E-B636-7928B1BD2893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904288" y="1341437"/>
            <a:ext cx="2808287" cy="4967287"/>
          </a:xfrm>
          <a:prstGeom prst="rect">
            <a:avLst/>
          </a:prstGeom>
        </p:spPr>
        <p:txBody>
          <a:bodyPr vert="horz" lIns="36000" tIns="36000" rIns="36000" bIns="36000"/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100" b="0" i="0" cap="none" baseline="0">
                <a:solidFill>
                  <a:srgbClr val="32394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it-IT" dirty="0" err="1" smtClean="0"/>
              <a:t>Description</a:t>
            </a:r>
            <a:endParaRPr lang="it-IT" dirty="0" smtClean="0"/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1344613"/>
            <a:ext cx="3823656" cy="503238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400" b="1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800">
                <a:latin typeface="Lato" charset="0"/>
                <a:ea typeface="Lato" charset="0"/>
                <a:cs typeface="Lato" charset="0"/>
              </a:defRPr>
            </a:lvl2pPr>
            <a:lvl3pPr marL="914400" indent="0">
              <a:buNone/>
              <a:defRPr sz="1800">
                <a:latin typeface="Lato" charset="0"/>
                <a:ea typeface="Lato" charset="0"/>
                <a:cs typeface="Lato" charset="0"/>
              </a:defRPr>
            </a:lvl3pPr>
            <a:lvl4pPr marL="1371600" indent="0">
              <a:buNone/>
              <a:defRPr sz="1800">
                <a:latin typeface="Lato" charset="0"/>
                <a:ea typeface="Lato" charset="0"/>
                <a:cs typeface="Lato" charset="0"/>
              </a:defRPr>
            </a:lvl4pPr>
            <a:lvl5pPr marL="1828800" indent="0">
              <a:buNone/>
              <a:defRPr sz="1800">
                <a:latin typeface="Lato" charset="0"/>
                <a:ea typeface="Lato" charset="0"/>
                <a:cs typeface="Lato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574350" y="1344613"/>
            <a:ext cx="3822986" cy="503238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400" b="1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800">
                <a:latin typeface="Lato" charset="0"/>
                <a:ea typeface="Lato" charset="0"/>
                <a:cs typeface="Lato" charset="0"/>
              </a:defRPr>
            </a:lvl2pPr>
            <a:lvl3pPr marL="914400" indent="0">
              <a:buNone/>
              <a:defRPr sz="1800">
                <a:latin typeface="Lato" charset="0"/>
                <a:ea typeface="Lato" charset="0"/>
                <a:cs typeface="Lato" charset="0"/>
              </a:defRPr>
            </a:lvl3pPr>
            <a:lvl4pPr marL="1371600" indent="0">
              <a:buNone/>
              <a:defRPr sz="1800">
                <a:latin typeface="Lato" charset="0"/>
                <a:ea typeface="Lato" charset="0"/>
                <a:cs typeface="Lato" charset="0"/>
              </a:defRPr>
            </a:lvl4pPr>
            <a:lvl5pPr marL="1828800" indent="0">
              <a:buNone/>
              <a:defRPr sz="1800">
                <a:latin typeface="Lato" charset="0"/>
                <a:ea typeface="Lato" charset="0"/>
                <a:cs typeface="Lato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79424" y="2142846"/>
            <a:ext cx="3819564" cy="4165878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lnSpc>
                <a:spcPct val="100000"/>
              </a:lnSpc>
              <a:spcBef>
                <a:spcPts val="400"/>
              </a:spcBef>
              <a:defRPr sz="1400">
                <a:latin typeface="Arial" charset="0"/>
                <a:ea typeface="Arial" charset="0"/>
                <a:cs typeface="Arial" charset="0"/>
              </a:defRPr>
            </a:lvl1pPr>
            <a:lvl2pPr marL="536575" indent="-236538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2pPr>
            <a:lvl3pPr marL="889000" indent="-234950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3pPr>
            <a:lvl4pPr marL="1255713" indent="-234950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4pPr>
            <a:lvl5pPr marL="1609725" indent="-236538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4573023" y="2142846"/>
            <a:ext cx="3818895" cy="4165878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lnSpc>
                <a:spcPct val="100000"/>
              </a:lnSpc>
              <a:spcBef>
                <a:spcPts val="400"/>
              </a:spcBef>
              <a:defRPr sz="1400">
                <a:latin typeface="Arial" charset="0"/>
                <a:ea typeface="Arial" charset="0"/>
                <a:cs typeface="Arial" charset="0"/>
              </a:defRPr>
            </a:lvl1pPr>
            <a:lvl2pPr marL="536575" indent="-236538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2pPr>
            <a:lvl3pPr marL="889000" indent="-234950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3pPr>
            <a:lvl4pPr marL="1255713" indent="-234950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4pPr>
            <a:lvl5pPr marL="1609725" indent="-236538">
              <a:lnSpc>
                <a:spcPct val="100000"/>
              </a:lnSpc>
              <a:spcBef>
                <a:spcPts val="400"/>
              </a:spcBef>
              <a:tabLst/>
              <a:defRPr sz="14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018908" y="333375"/>
            <a:ext cx="6382142" cy="43132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t-IT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06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contacts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19" y="5565912"/>
            <a:ext cx="1501898" cy="8828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78764" y="5730361"/>
            <a:ext cx="16632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1000" b="1" i="0" baseline="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MILANO</a:t>
            </a:r>
            <a:endParaRPr lang="it-IT" sz="1000" b="1" i="0" dirty="0" smtClean="0">
              <a:solidFill>
                <a:schemeClr val="tx1">
                  <a:lumMod val="20000"/>
                  <a:lumOff val="8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it-IT" sz="1000" b="0" i="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via Renato Fucini 2,</a:t>
            </a:r>
          </a:p>
          <a:p>
            <a:pPr algn="l"/>
            <a:r>
              <a:rPr lang="it-IT" sz="1000" b="0" i="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20133,</a:t>
            </a:r>
          </a:p>
          <a:p>
            <a:pPr algn="l"/>
            <a:r>
              <a:rPr lang="it-IT" sz="1000" b="0" i="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Milano - </a:t>
            </a:r>
            <a:r>
              <a:rPr lang="it-IT" sz="1000" b="0" i="0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Italy</a:t>
            </a:r>
            <a:endParaRPr lang="it-IT" sz="1000" b="0" i="0" dirty="0">
              <a:solidFill>
                <a:schemeClr val="tx1">
                  <a:lumMod val="20000"/>
                  <a:lumOff val="8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88088" y="5730361"/>
            <a:ext cx="1751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1000" b="1" i="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LONDON</a:t>
            </a:r>
          </a:p>
          <a:p>
            <a:pPr algn="l"/>
            <a:r>
              <a:rPr lang="it-IT" sz="1000" b="0" i="0" baseline="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4°  </a:t>
            </a:r>
            <a:r>
              <a:rPr lang="it-IT" sz="1000" b="0" i="0" baseline="0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floor</a:t>
            </a:r>
            <a:endParaRPr lang="it-IT" sz="1000" b="0" i="0" baseline="0" dirty="0" smtClean="0">
              <a:solidFill>
                <a:schemeClr val="tx1">
                  <a:lumMod val="20000"/>
                  <a:lumOff val="8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it-IT" sz="1000" b="0" i="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57 </a:t>
            </a:r>
            <a:r>
              <a:rPr lang="it-IT" sz="1000" b="0" i="0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Rathbone</a:t>
            </a:r>
            <a:r>
              <a:rPr lang="it-IT" sz="1000" b="0" i="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it-IT" sz="1000" b="0" i="0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Place</a:t>
            </a:r>
            <a:endParaRPr lang="it-IT" sz="1000" b="0" i="0" dirty="0" smtClean="0">
              <a:solidFill>
                <a:schemeClr val="tx1">
                  <a:lumMod val="20000"/>
                  <a:lumOff val="8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it-IT" sz="1000" b="0" i="0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London</a:t>
            </a:r>
            <a:r>
              <a:rPr lang="it-IT" sz="1000" b="0" i="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 W1T 1JU – UK</a:t>
            </a:r>
            <a:endParaRPr lang="it-IT" sz="1000" b="0" i="0" dirty="0">
              <a:solidFill>
                <a:schemeClr val="tx1">
                  <a:lumMod val="20000"/>
                  <a:lumOff val="8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29274" y="5730361"/>
            <a:ext cx="21784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1000" b="1" i="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CINCINNATI</a:t>
            </a:r>
          </a:p>
          <a:p>
            <a:pPr algn="l"/>
            <a:r>
              <a:rPr lang="it-IT" sz="1000" b="0" i="0" baseline="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15° </a:t>
            </a:r>
            <a:r>
              <a:rPr lang="it-IT" sz="1000" b="0" i="0" baseline="0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floor</a:t>
            </a:r>
            <a:endParaRPr lang="it-IT" sz="1000" b="0" i="0" baseline="0" dirty="0" smtClean="0">
              <a:solidFill>
                <a:schemeClr val="tx1">
                  <a:lumMod val="20000"/>
                  <a:lumOff val="8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it-IT" sz="1000" b="0" i="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250 East </a:t>
            </a:r>
            <a:r>
              <a:rPr lang="it-IT" sz="1000" b="0" i="0" dirty="0" err="1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Fifth</a:t>
            </a:r>
            <a:r>
              <a:rPr lang="it-IT" sz="1000" b="0" i="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 Street,</a:t>
            </a:r>
          </a:p>
          <a:p>
            <a:pPr algn="l"/>
            <a:r>
              <a:rPr lang="it-IT" sz="1000" b="0" i="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Cincinnati, OH 45202 - USA</a:t>
            </a:r>
            <a:endParaRPr lang="it-IT" sz="1000" b="0" i="0" dirty="0">
              <a:solidFill>
                <a:schemeClr val="tx1">
                  <a:lumMod val="20000"/>
                  <a:lumOff val="8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05212" y="5730361"/>
            <a:ext cx="12173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it-IT" sz="1000" b="1" i="0" baseline="0" smtClean="0">
                <a:solidFill>
                  <a:schemeClr val="tx1">
                    <a:lumMod val="20000"/>
                    <a:lumOff val="80000"/>
                  </a:schemeClr>
                </a:solidFill>
                <a:latin typeface="Arial" charset="0"/>
                <a:ea typeface="Arial" charset="0"/>
                <a:cs typeface="Arial" charset="0"/>
              </a:rPr>
              <a:t>Cefriel.com</a:t>
            </a:r>
            <a:endParaRPr lang="it-IT" sz="1000" b="1" i="0" dirty="0" smtClean="0">
              <a:solidFill>
                <a:schemeClr val="tx1">
                  <a:lumMod val="20000"/>
                  <a:lumOff val="8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88087" y="1351050"/>
            <a:ext cx="3960441" cy="295170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l">
              <a:lnSpc>
                <a:spcPts val="1640"/>
              </a:lnSpc>
              <a:spcBef>
                <a:spcPts val="600"/>
              </a:spcBef>
            </a:pPr>
            <a:r>
              <a:rPr lang="it-IT" sz="1050" noProof="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Il presente documento è stato sviluppato in forma originale da Cefriel e per uso interno e non commerciale del Cliente. </a:t>
            </a:r>
          </a:p>
          <a:p>
            <a:pPr algn="l">
              <a:lnSpc>
                <a:spcPts val="1640"/>
              </a:lnSpc>
              <a:spcBef>
                <a:spcPts val="600"/>
              </a:spcBef>
            </a:pPr>
            <a:r>
              <a:rPr lang="it-IT" sz="1050" noProof="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È materiale riservato di proprietà di Cefriel e non è soggetto ad alcun diritto di terzi.  </a:t>
            </a:r>
          </a:p>
          <a:p>
            <a:pPr algn="l">
              <a:lnSpc>
                <a:spcPts val="1640"/>
              </a:lnSpc>
              <a:spcBef>
                <a:spcPts val="600"/>
              </a:spcBef>
            </a:pPr>
            <a:r>
              <a:rPr lang="it-IT" sz="1050" noProof="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Tale documento o parte dei suoi contenuti non può essere riprodotto, distribuito, divulgato, ceduto, in tutto o in parte, a soggetti terzi, né da questi ultimi utilizzato, senza il preventivo consenso scritto di Cefriel.</a:t>
            </a:r>
          </a:p>
          <a:p>
            <a:pPr algn="l">
              <a:lnSpc>
                <a:spcPts val="1640"/>
              </a:lnSpc>
              <a:spcBef>
                <a:spcPts val="600"/>
              </a:spcBef>
            </a:pPr>
            <a:r>
              <a:rPr lang="it-IT" sz="1050" noProof="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 disegni, le tabelle, i dati e qualsivoglia altra informazione, anche di tipo illustrativo e/o descrittivo contenuti in tale documento, sono materiale riservato di proprietà di Cefriel o per il quale il Cefriel ha ottenuto le necessarie autorizzazioni da parte dei legittimi proprietari.</a:t>
            </a:r>
          </a:p>
          <a:p>
            <a:pPr algn="l">
              <a:lnSpc>
                <a:spcPts val="1640"/>
              </a:lnSpc>
              <a:spcBef>
                <a:spcPts val="600"/>
              </a:spcBef>
            </a:pPr>
            <a:r>
              <a:rPr lang="it-IT" sz="1050" noProof="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Tutti i marchi  (e/o riferimenti di qualunque tipo) inseriti nel presente documento appartengono ai legittimi proprietari e sono pubblicati in osservanza delle normative vigenti.</a:t>
            </a:r>
          </a:p>
        </p:txBody>
      </p:sp>
    </p:spTree>
    <p:extLst>
      <p:ext uri="{BB962C8B-B14F-4D97-AF65-F5344CB8AC3E}">
        <p14:creationId xmlns:p14="http://schemas.microsoft.com/office/powerpoint/2010/main" val="2701324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ADC8-00F3-47DC-A9E0-91CF15FEA70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12391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89196"/>
            <a:ext cx="10972800" cy="28067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92800" y="5395917"/>
            <a:ext cx="2844800" cy="365125"/>
          </a:xfrm>
          <a:prstGeom prst="rect">
            <a:avLst/>
          </a:prstGeom>
        </p:spPr>
        <p:txBody>
          <a:bodyPr/>
          <a:lstStyle/>
          <a:p>
            <a:fld id="{A2556D3F-EBAE-054E-B7B7-95CCC977A1CE}" type="datetimeFigureOut">
              <a:rPr lang="en-US" smtClean="0"/>
              <a:t>12/13/2018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B0E7-7386-B04D-81D5-3FF693FD1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commercial proposal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295800" y="5693043"/>
            <a:ext cx="1505622" cy="6358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789" y="5565912"/>
            <a:ext cx="1501898" cy="882896"/>
          </a:xfrm>
          <a:prstGeom prst="rect">
            <a:avLst/>
          </a:prstGeom>
        </p:spPr>
      </p:pic>
      <p:sp>
        <p:nvSpPr>
          <p:cNvPr id="14" name="Shape 22"/>
          <p:cNvSpPr>
            <a:spLocks noGrp="1"/>
          </p:cNvSpPr>
          <p:nvPr>
            <p:ph type="title" hasCustomPrompt="1"/>
          </p:nvPr>
        </p:nvSpPr>
        <p:spPr>
          <a:xfrm>
            <a:off x="888998" y="2582748"/>
            <a:ext cx="10414001" cy="606051"/>
          </a:xfrm>
          <a:prstGeom prst="rect">
            <a:avLst/>
          </a:prstGeom>
        </p:spPr>
        <p:txBody>
          <a:bodyPr lIns="45719" tIns="45719" rIns="45719" bIns="45719" anchor="b">
            <a:noAutofit/>
          </a:bodyPr>
          <a:lstStyle>
            <a:lvl1pPr algn="ctr" defTabSz="321457">
              <a:lnSpc>
                <a:spcPct val="100000"/>
              </a:lnSpc>
              <a:defRPr sz="4000" b="0" i="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 smtClean="0"/>
              <a:t>Nome </a:t>
            </a:r>
            <a:r>
              <a:rPr lang="en-US" dirty="0" err="1" smtClean="0"/>
              <a:t>progetto</a:t>
            </a:r>
            <a:endParaRPr lang="en-US" dirty="0"/>
          </a:p>
        </p:txBody>
      </p:sp>
      <p:sp>
        <p:nvSpPr>
          <p:cNvPr id="17" name="Shape 23"/>
          <p:cNvSpPr>
            <a:spLocks noGrp="1"/>
          </p:cNvSpPr>
          <p:nvPr>
            <p:ph type="body" sz="quarter" idx="13" hasCustomPrompt="1"/>
          </p:nvPr>
        </p:nvSpPr>
        <p:spPr>
          <a:xfrm>
            <a:off x="2862862" y="3323831"/>
            <a:ext cx="6466276" cy="398273"/>
          </a:xfrm>
          <a:prstGeom prst="rect">
            <a:avLst/>
          </a:prstGeom>
        </p:spPr>
        <p:txBody>
          <a:bodyPr lIns="45719" tIns="45719" rIns="45719" bIns="45719" anchor="t">
            <a:noAutofit/>
          </a:bodyPr>
          <a:lstStyle>
            <a:lvl1pPr marL="0" indent="0" algn="ctr" defTabSz="321457">
              <a:buSzTx/>
              <a:buNone/>
              <a:defRPr sz="21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err="1" smtClean="0"/>
              <a:t>sottotitolo</a:t>
            </a:r>
            <a:endParaRPr lang="en-US" dirty="0" smtClean="0"/>
          </a:p>
        </p:txBody>
      </p:sp>
      <p:sp>
        <p:nvSpPr>
          <p:cNvPr id="18" name="Shape 23"/>
          <p:cNvSpPr>
            <a:spLocks noGrp="1"/>
          </p:cNvSpPr>
          <p:nvPr>
            <p:ph type="body" sz="quarter" idx="15" hasCustomPrompt="1"/>
          </p:nvPr>
        </p:nvSpPr>
        <p:spPr>
          <a:xfrm>
            <a:off x="5267909" y="1052736"/>
            <a:ext cx="1656183" cy="292491"/>
          </a:xfrm>
          <a:prstGeom prst="rect">
            <a:avLst/>
          </a:prstGeom>
        </p:spPr>
        <p:txBody>
          <a:bodyPr lIns="45719" tIns="45719" rIns="45719" bIns="45719" anchor="ctr"/>
          <a:lstStyle>
            <a:lvl1pPr marL="0" indent="0" algn="ctr" defTabSz="321457">
              <a:buSzTx/>
              <a:buNone/>
              <a:defRPr sz="1266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it-IT" smtClean="0"/>
              <a:t>Data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739896" y="19842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endParaRPr lang="it-IT" sz="4000" b="0" i="0" noProof="0" dirty="0" smtClean="0">
              <a:solidFill>
                <a:schemeClr val="bg1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27248" y="158191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endParaRPr lang="it-IT" sz="4000" b="0" i="0" noProof="0" dirty="0" smtClean="0">
              <a:solidFill>
                <a:schemeClr val="bg1"/>
              </a:solidFill>
              <a:latin typeface="Arial Regular" charset="0"/>
              <a:ea typeface="Arial Regular" charset="0"/>
              <a:cs typeface="Arial Regular" charset="0"/>
            </a:endParaRPr>
          </a:p>
        </p:txBody>
      </p:sp>
      <p:sp>
        <p:nvSpPr>
          <p:cNvPr id="10" name="Shape 23"/>
          <p:cNvSpPr>
            <a:spLocks noGrp="1"/>
          </p:cNvSpPr>
          <p:nvPr>
            <p:ph type="body" sz="quarter" idx="17" hasCustomPrompt="1"/>
          </p:nvPr>
        </p:nvSpPr>
        <p:spPr>
          <a:xfrm>
            <a:off x="4511516" y="4686911"/>
            <a:ext cx="3168968" cy="398273"/>
          </a:xfrm>
          <a:prstGeom prst="rect">
            <a:avLst/>
          </a:prstGeom>
        </p:spPr>
        <p:txBody>
          <a:bodyPr lIns="45719" tIns="45719" rIns="45719" bIns="45719" anchor="t">
            <a:noAutofit/>
          </a:bodyPr>
          <a:lstStyle>
            <a:lvl1pPr marL="0" indent="0" algn="ctr" defTabSz="321457">
              <a:buSzTx/>
              <a:buNone/>
              <a:defRPr sz="1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draft/</a:t>
            </a:r>
            <a:r>
              <a:rPr lang="en-US" dirty="0" err="1" smtClean="0"/>
              <a:t>definitiva</a:t>
            </a:r>
            <a:endParaRPr lang="en-US" dirty="0" smtClean="0"/>
          </a:p>
        </p:txBody>
      </p:sp>
      <p:sp>
        <p:nvSpPr>
          <p:cNvPr id="11" name="Shape 23"/>
          <p:cNvSpPr>
            <a:spLocks noGrp="1"/>
          </p:cNvSpPr>
          <p:nvPr>
            <p:ph type="body" sz="quarter" idx="18" hasCustomPrompt="1"/>
          </p:nvPr>
        </p:nvSpPr>
        <p:spPr>
          <a:xfrm>
            <a:off x="4539916" y="4221088"/>
            <a:ext cx="3112168" cy="398273"/>
          </a:xfrm>
          <a:prstGeom prst="rect">
            <a:avLst/>
          </a:prstGeom>
        </p:spPr>
        <p:txBody>
          <a:bodyPr lIns="45719" tIns="45719" rIns="45719" bIns="45719" anchor="t">
            <a:noAutofit/>
          </a:bodyPr>
          <a:lstStyle>
            <a:lvl1pPr marL="0" indent="0" algn="ctr" defTabSz="321457">
              <a:buSzTx/>
              <a:buNone/>
              <a:defRPr sz="18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 smtClean="0"/>
              <a:t>Nome </a:t>
            </a:r>
            <a:r>
              <a:rPr lang="en-US" dirty="0" err="1" smtClean="0"/>
              <a:t>cliente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91555" y="620688"/>
            <a:ext cx="2608891" cy="387795"/>
          </a:xfrm>
          <a:prstGeom prst="rect">
            <a:avLst/>
          </a:prstGeom>
        </p:spPr>
        <p:txBody>
          <a:bodyPr vert="horz" wrap="none" lIns="36000" tIns="36000" rIns="36000" bIns="36000" rtlCol="0" anchor="ctr">
            <a:no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Proposta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tecnico-economica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610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 algn="ctr">
              <a:buFont typeface="+mj-lt"/>
              <a:buAutoNum type="arabicPeriod"/>
            </a:pPr>
            <a:endParaRPr lang="it-IT" b="0" i="0" dirty="0">
              <a:latin typeface="Arial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66788" y="2354107"/>
            <a:ext cx="10745787" cy="3451382"/>
          </a:xfrm>
          <a:prstGeom prst="rect">
            <a:avLst/>
          </a:prstGeom>
        </p:spPr>
        <p:txBody>
          <a:bodyPr lIns="36000" tIns="36000" rIns="36000" bIns="36000"/>
          <a:lstStyle>
            <a:lvl1pPr marL="365125" indent="-365125">
              <a:buSzPct val="100000"/>
              <a:buFont typeface="+mj-lt"/>
              <a:buAutoNum type="arabicPeriod"/>
              <a:tabLst/>
              <a:defRPr sz="2400">
                <a:solidFill>
                  <a:srgbClr val="0053FF"/>
                </a:solidFill>
                <a:latin typeface="Arial" charset="0"/>
                <a:ea typeface="Arial" charset="0"/>
                <a:cs typeface="Arial" charset="0"/>
              </a:defRPr>
            </a:lvl1pPr>
            <a:lvl2pPr marL="539750" indent="-174625">
              <a:buSzPct val="100000"/>
              <a:buFont typeface="Arial" charset="0"/>
              <a:buChar char="•"/>
              <a:tabLst/>
              <a:defRPr sz="2200">
                <a:solidFill>
                  <a:srgbClr val="0053FF"/>
                </a:solidFill>
                <a:latin typeface="Arial" charset="0"/>
                <a:ea typeface="Arial" charset="0"/>
                <a:cs typeface="Arial" charset="0"/>
              </a:defRPr>
            </a:lvl2pPr>
            <a:lvl3pPr marL="904875" indent="-190500">
              <a:buSzPct val="100000"/>
              <a:buFont typeface="Arial" charset="0"/>
              <a:buChar char="•"/>
              <a:tabLst/>
              <a:defRPr sz="2000">
                <a:solidFill>
                  <a:srgbClr val="0053FF"/>
                </a:solidFill>
                <a:latin typeface="Arial" charset="0"/>
                <a:ea typeface="Arial" charset="0"/>
                <a:cs typeface="Arial" charset="0"/>
              </a:defRPr>
            </a:lvl3pPr>
            <a:lvl4pPr marL="1254125" indent="-174625">
              <a:buSzPct val="100000"/>
              <a:buFont typeface="Arial" charset="0"/>
              <a:buChar char="•"/>
              <a:tabLst/>
              <a:defRPr sz="1800">
                <a:solidFill>
                  <a:srgbClr val="0053FF"/>
                </a:solidFill>
                <a:latin typeface="Arial" charset="0"/>
                <a:ea typeface="Arial" charset="0"/>
                <a:cs typeface="Arial" charset="0"/>
              </a:defRPr>
            </a:lvl4pPr>
            <a:lvl5pPr marL="1603375" indent="-174625">
              <a:buSzPct val="100000"/>
              <a:buFont typeface="Arial" charset="0"/>
              <a:buChar char="•"/>
              <a:tabLst/>
              <a:defRPr sz="1800">
                <a:solidFill>
                  <a:srgbClr val="0053FF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itle 3"/>
          <p:cNvSpPr>
            <a:spLocks noGrp="1"/>
          </p:cNvSpPr>
          <p:nvPr>
            <p:ph type="title" hasCustomPrompt="1"/>
          </p:nvPr>
        </p:nvSpPr>
        <p:spPr>
          <a:xfrm>
            <a:off x="2016125" y="342339"/>
            <a:ext cx="9696450" cy="422365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it-IT" dirty="0"/>
          </a:p>
        </p:txBody>
      </p:sp>
      <p:sp>
        <p:nvSpPr>
          <p:cNvPr id="9" name="Rectangle 8"/>
          <p:cNvSpPr/>
          <p:nvPr/>
        </p:nvSpPr>
        <p:spPr>
          <a:xfrm>
            <a:off x="479425" y="371350"/>
            <a:ext cx="1429419" cy="294960"/>
          </a:xfrm>
          <a:prstGeom prst="rect">
            <a:avLst/>
          </a:prstGeom>
          <a:solidFill>
            <a:srgbClr val="FFDC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C609-67C3-469E-B636-7928B1BD2893}" type="slidenum">
              <a:rPr lang="en-GB" smtClean="0"/>
              <a:t>‹#›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34" y="6232202"/>
            <a:ext cx="476748" cy="55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15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2016125" y="342339"/>
            <a:ext cx="9696450" cy="42236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it-IT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0C609-67C3-469E-B636-7928B1BD2893}" type="slidenum">
              <a:rPr lang="en-GB" smtClean="0"/>
              <a:t>‹#›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05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it-IT" dirty="0"/>
          </a:p>
        </p:txBody>
      </p:sp>
      <p:sp>
        <p:nvSpPr>
          <p:cNvPr id="7" name="Rectangle 6"/>
          <p:cNvSpPr/>
          <p:nvPr/>
        </p:nvSpPr>
        <p:spPr>
          <a:xfrm>
            <a:off x="479425" y="371350"/>
            <a:ext cx="1429419" cy="294960"/>
          </a:xfrm>
          <a:prstGeom prst="rect">
            <a:avLst/>
          </a:prstGeom>
          <a:solidFill>
            <a:srgbClr val="FFDC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0C609-67C3-469E-B636-7928B1BD2893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34" y="6232202"/>
            <a:ext cx="476748" cy="55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86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0C609-67C3-469E-B636-7928B1BD2893}" type="slidenum">
              <a:rPr lang="en-GB" smtClean="0"/>
              <a:t>‹#›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20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it-IT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479425" y="1844673"/>
            <a:ext cx="8424863" cy="3960813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lnSpc>
                <a:spcPct val="100000"/>
              </a:lnSpc>
              <a:spcBef>
                <a:spcPts val="400"/>
              </a:spcBef>
              <a:defRPr sz="1400"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1400"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400"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spcBef>
                <a:spcPts val="400"/>
              </a:spcBef>
              <a:defRPr sz="1400"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100000"/>
              </a:lnSpc>
              <a:spcBef>
                <a:spcPts val="400"/>
              </a:spcBef>
              <a:defRPr sz="14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5060C609-67C3-469E-B636-7928B1BD2893}" type="slidenum">
              <a:rPr lang="en-GB" smtClean="0"/>
              <a:t>‹#›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76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2343552"/>
            <a:ext cx="5334251" cy="507600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400" b="1"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1800">
                <a:latin typeface="Lato" charset="0"/>
                <a:ea typeface="Lato" charset="0"/>
                <a:cs typeface="Lato" charset="0"/>
              </a:defRPr>
            </a:lvl2pPr>
            <a:lvl3pPr marL="914400" indent="0">
              <a:buNone/>
              <a:defRPr sz="1800">
                <a:latin typeface="Lato" charset="0"/>
                <a:ea typeface="Lato" charset="0"/>
                <a:cs typeface="Lato" charset="0"/>
              </a:defRPr>
            </a:lvl3pPr>
            <a:lvl4pPr marL="1371600" indent="0">
              <a:buNone/>
              <a:defRPr sz="1800">
                <a:latin typeface="Lato" charset="0"/>
                <a:ea typeface="Lato" charset="0"/>
                <a:cs typeface="Lato" charset="0"/>
              </a:defRPr>
            </a:lvl4pPr>
            <a:lvl5pPr marL="1828800" indent="0">
              <a:buNone/>
              <a:defRPr sz="1800">
                <a:latin typeface="Lato" charset="0"/>
                <a:ea typeface="Lato" charset="0"/>
                <a:cs typeface="Lato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79425" y="3141786"/>
            <a:ext cx="5331600" cy="2663478"/>
          </a:xfrm>
          <a:prstGeom prst="rect">
            <a:avLst/>
          </a:prstGeom>
        </p:spPr>
        <p:txBody>
          <a:bodyPr lIns="36000" tIns="36000" rIns="36000" bIns="36000"/>
          <a:lstStyle>
            <a:lvl1pPr marL="285750" indent="-285750">
              <a:lnSpc>
                <a:spcPct val="100000"/>
              </a:lnSpc>
              <a:spcBef>
                <a:spcPts val="400"/>
              </a:spcBef>
              <a:buFont typeface="Arial" charset="0"/>
              <a:buChar char="•"/>
              <a:defRPr lang="en-US" sz="14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742950" indent="-285750">
              <a:buFont typeface="Arial" charset="0"/>
              <a:buChar char="•"/>
              <a:defRPr lang="en-US" sz="14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200150" indent="-285750">
              <a:buFont typeface="Arial" charset="0"/>
              <a:buChar char="•"/>
              <a:defRPr lang="en-US" sz="14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57350" indent="-285750">
              <a:buFont typeface="Arial" charset="0"/>
              <a:buChar char="•"/>
              <a:defRPr lang="en-US" sz="1400" kern="1200" dirty="0" smtClean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14550" indent="-285750">
              <a:buFont typeface="Arial" charset="0"/>
              <a:buChar char="•"/>
              <a:defRPr lang="it-IT" sz="1400" kern="120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</a:pPr>
            <a:r>
              <a:rPr lang="en-US" smtClean="0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</a:pPr>
            <a:r>
              <a:rPr lang="en-US" smtClean="0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</a:pPr>
            <a:r>
              <a:rPr lang="en-US" smtClean="0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</a:pPr>
            <a:r>
              <a:rPr lang="en-US" smtClean="0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00000"/>
              </a:lnSpc>
              <a:spcBef>
                <a:spcPts val="400"/>
              </a:spcBef>
            </a:pPr>
            <a:r>
              <a:rPr lang="en-US" smtClean="0"/>
              <a:t>Fifth level</a:t>
            </a:r>
            <a:endParaRPr lang="it-IT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6384031" y="2343552"/>
            <a:ext cx="5335200" cy="509384"/>
          </a:xfrm>
          <a:prstGeom prst="rect">
            <a:avLst/>
          </a:prstGeom>
        </p:spPr>
        <p:txBody>
          <a:bodyPr lIns="36000" tIns="36000" rIns="36000" bIns="36000"/>
          <a:lstStyle>
            <a:lvl1pPr marL="228600" indent="-228600">
              <a:buNone/>
              <a:defRPr lang="en-US" sz="1400" b="1" dirty="0"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4"/>
          </p:nvPr>
        </p:nvSpPr>
        <p:spPr>
          <a:xfrm>
            <a:off x="6381129" y="3141786"/>
            <a:ext cx="5331600" cy="2663924"/>
          </a:xfrm>
          <a:prstGeom prst="rect">
            <a:avLst/>
          </a:prstGeom>
        </p:spPr>
        <p:txBody>
          <a:bodyPr lIns="36000" tIns="36000" rIns="36000" bIns="36000"/>
          <a:lstStyle>
            <a:lvl1pPr>
              <a:lnSpc>
                <a:spcPct val="100000"/>
              </a:lnSpc>
              <a:spcBef>
                <a:spcPts val="400"/>
              </a:spcBef>
              <a:defRPr sz="1400">
                <a:latin typeface="Arial" charset="0"/>
                <a:ea typeface="Arial" charset="0"/>
                <a:cs typeface="Arial" charset="0"/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1400">
                <a:latin typeface="Arial" charset="0"/>
                <a:ea typeface="Arial" charset="0"/>
                <a:cs typeface="Arial" charset="0"/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1400">
                <a:latin typeface="Arial" charset="0"/>
                <a:ea typeface="Arial" charset="0"/>
                <a:cs typeface="Arial" charset="0"/>
              </a:defRPr>
            </a:lvl3pPr>
            <a:lvl4pPr>
              <a:lnSpc>
                <a:spcPct val="100000"/>
              </a:lnSpc>
              <a:spcBef>
                <a:spcPts val="400"/>
              </a:spcBef>
              <a:defRPr sz="1400">
                <a:latin typeface="Arial" charset="0"/>
                <a:ea typeface="Arial" charset="0"/>
                <a:cs typeface="Arial" charset="0"/>
              </a:defRPr>
            </a:lvl4pPr>
            <a:lvl5pPr>
              <a:lnSpc>
                <a:spcPct val="100000"/>
              </a:lnSpc>
              <a:spcBef>
                <a:spcPts val="400"/>
              </a:spcBef>
              <a:defRPr sz="140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 dirty="0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it-IT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5060C609-67C3-469E-B636-7928B1BD2893}" type="slidenum">
              <a:rPr lang="en-GB" smtClean="0"/>
              <a:t>‹#›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39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695400" y="6453336"/>
            <a:ext cx="1869101" cy="146194"/>
          </a:xfrm>
          <a:prstGeom prst="rect">
            <a:avLst/>
          </a:prstGeom>
          <a:ln w="3175">
            <a:miter lim="400000"/>
          </a:ln>
        </p:spPr>
        <p:txBody>
          <a:bodyPr wrap="none" lIns="19050" tIns="19050" rIns="19050" bIns="19050" anchor="b">
            <a:spAutoFit/>
          </a:bodyPr>
          <a:lstStyle>
            <a:lvl1pPr>
              <a:defRPr lang="en-US" sz="700" smtClean="0">
                <a:solidFill>
                  <a:srgbClr val="8590A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018908" y="342339"/>
            <a:ext cx="9693667" cy="4223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</a:t>
            </a:r>
            <a:endParaRPr lang="it-IT" dirty="0"/>
          </a:p>
        </p:txBody>
      </p:sp>
      <p:sp>
        <p:nvSpPr>
          <p:cNvPr id="90" name="Rectangle 89"/>
          <p:cNvSpPr/>
          <p:nvPr/>
        </p:nvSpPr>
        <p:spPr>
          <a:xfrm>
            <a:off x="479425" y="371350"/>
            <a:ext cx="1429419" cy="294960"/>
          </a:xfrm>
          <a:prstGeom prst="rect">
            <a:avLst/>
          </a:prstGeom>
          <a:solidFill>
            <a:srgbClr val="FFDC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0" i="0" dirty="0">
              <a:latin typeface="Arial" charset="0"/>
            </a:endParaRPr>
          </a:p>
        </p:txBody>
      </p:sp>
      <p:sp>
        <p:nvSpPr>
          <p:cNvPr id="9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344076" y="6381328"/>
            <a:ext cx="504007" cy="318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590A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060C609-67C3-469E-B636-7928B1BD2893}" type="slidenum">
              <a:rPr lang="en-GB" smtClean="0"/>
              <a:t>‹#›</a:t>
            </a:fld>
            <a:endParaRPr lang="en-GB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34" y="6232202"/>
            <a:ext cx="476748" cy="554456"/>
          </a:xfrm>
          <a:prstGeom prst="rect">
            <a:avLst/>
          </a:prstGeom>
        </p:spPr>
      </p:pic>
      <p:grpSp>
        <p:nvGrpSpPr>
          <p:cNvPr id="259" name="Group 258"/>
          <p:cNvGrpSpPr/>
          <p:nvPr/>
        </p:nvGrpSpPr>
        <p:grpSpPr>
          <a:xfrm>
            <a:off x="12208463" y="188640"/>
            <a:ext cx="4256689" cy="6400325"/>
            <a:chOff x="12263813" y="188640"/>
            <a:chExt cx="4256689" cy="6400325"/>
          </a:xfrm>
        </p:grpSpPr>
        <p:sp>
          <p:nvSpPr>
            <p:cNvPr id="260" name="Rectangle 259"/>
            <p:cNvSpPr/>
            <p:nvPr/>
          </p:nvSpPr>
          <p:spPr>
            <a:xfrm>
              <a:off x="12611251" y="2121711"/>
              <a:ext cx="270173" cy="270173"/>
            </a:xfrm>
            <a:prstGeom prst="rect">
              <a:avLst/>
            </a:prstGeom>
            <a:solidFill>
              <a:srgbClr val="2F3C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b="0" i="0" dirty="0">
                <a:latin typeface="Arial" charset="0"/>
              </a:endParaRPr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12611251" y="2391885"/>
              <a:ext cx="270173" cy="270173"/>
            </a:xfrm>
            <a:prstGeom prst="rect">
              <a:avLst/>
            </a:prstGeom>
            <a:solidFill>
              <a:srgbClr val="00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b="0" i="0" dirty="0">
                <a:latin typeface="Arial" charset="0"/>
              </a:endParaRPr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12611251" y="2662058"/>
              <a:ext cx="270173" cy="270173"/>
            </a:xfrm>
            <a:prstGeom prst="rect">
              <a:avLst/>
            </a:prstGeom>
            <a:solidFill>
              <a:srgbClr val="288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b="0" i="0" dirty="0">
                <a:latin typeface="Arial" charset="0"/>
              </a:endParaRPr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12611251" y="2932230"/>
              <a:ext cx="270173" cy="270173"/>
            </a:xfrm>
            <a:prstGeom prst="rect">
              <a:avLst/>
            </a:prstGeom>
            <a:solidFill>
              <a:srgbClr val="5EAA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b="0" i="0" dirty="0">
                <a:latin typeface="Arial" charset="0"/>
              </a:endParaRPr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12611251" y="3202403"/>
              <a:ext cx="270173" cy="270173"/>
            </a:xfrm>
            <a:prstGeom prst="rect">
              <a:avLst/>
            </a:prstGeom>
            <a:solidFill>
              <a:srgbClr val="A6C7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b="0" i="0" dirty="0">
                <a:latin typeface="Arial" charset="0"/>
              </a:endParaRPr>
            </a:p>
          </p:txBody>
        </p:sp>
        <p:sp>
          <p:nvSpPr>
            <p:cNvPr id="265" name="Rectangle 264"/>
            <p:cNvSpPr/>
            <p:nvPr/>
          </p:nvSpPr>
          <p:spPr>
            <a:xfrm>
              <a:off x="12625322" y="628660"/>
              <a:ext cx="270173" cy="27017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b="0" i="0" dirty="0">
                <a:latin typeface="Arial" charset="0"/>
              </a:endParaRPr>
            </a:p>
          </p:txBody>
        </p:sp>
        <p:sp>
          <p:nvSpPr>
            <p:cNvPr id="266" name="Rectangle 265"/>
            <p:cNvSpPr/>
            <p:nvPr/>
          </p:nvSpPr>
          <p:spPr>
            <a:xfrm>
              <a:off x="12625322" y="898833"/>
              <a:ext cx="270173" cy="270173"/>
            </a:xfrm>
            <a:prstGeom prst="rect">
              <a:avLst/>
            </a:prstGeom>
            <a:solidFill>
              <a:srgbClr val="FFDC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b="0" i="0" dirty="0">
                <a:latin typeface="Arial" charset="0"/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14097863" y="599779"/>
              <a:ext cx="270173" cy="270173"/>
            </a:xfrm>
            <a:prstGeom prst="rect">
              <a:avLst/>
            </a:prstGeom>
            <a:solidFill>
              <a:srgbClr val="323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b="0" i="0" dirty="0">
                <a:latin typeface="Arial" charset="0"/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14097863" y="869951"/>
              <a:ext cx="270173" cy="270173"/>
            </a:xfrm>
            <a:prstGeom prst="rect">
              <a:avLst/>
            </a:prstGeom>
            <a:solidFill>
              <a:srgbClr val="859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b="0" i="0" dirty="0">
                <a:latin typeface="Arial" charset="0"/>
              </a:endParaRPr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12605449" y="5775116"/>
              <a:ext cx="270173" cy="270173"/>
            </a:xfrm>
            <a:prstGeom prst="rect">
              <a:avLst/>
            </a:prstGeom>
            <a:solidFill>
              <a:srgbClr val="2AD4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b="0" i="0" dirty="0">
                <a:latin typeface="Arial" charset="0"/>
              </a:endParaRPr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12605449" y="6045289"/>
              <a:ext cx="270173" cy="270173"/>
            </a:xfrm>
            <a:prstGeom prst="rect">
              <a:avLst/>
            </a:prstGeom>
            <a:solidFill>
              <a:srgbClr val="FFB5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b="0" i="0" dirty="0">
                <a:latin typeface="Arial" charset="0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2901616" y="647630"/>
              <a:ext cx="801759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0 32 96</a:t>
              </a:r>
              <a:endParaRPr lang="en-GB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12901616" y="931710"/>
              <a:ext cx="801759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255 220 6</a:t>
              </a:r>
              <a:endParaRPr lang="en-GB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2901616" y="2146433"/>
              <a:ext cx="801759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47 60 182</a:t>
              </a:r>
              <a:endParaRPr lang="en-GB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12901616" y="2409305"/>
              <a:ext cx="801759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0 83 255</a:t>
              </a:r>
              <a:endParaRPr lang="en-GB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12901616" y="2683746"/>
              <a:ext cx="801759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40 130 255</a:t>
              </a:r>
              <a:endParaRPr lang="en-GB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12901616" y="2954778"/>
              <a:ext cx="801759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94 170 240</a:t>
              </a:r>
              <a:endParaRPr lang="en-GB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12901616" y="3215347"/>
              <a:ext cx="901537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90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166 199 240</a:t>
              </a:r>
              <a:endParaRPr lang="en-GB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14368034" y="625276"/>
              <a:ext cx="801759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50 57 71</a:t>
              </a:r>
              <a:endParaRPr lang="en-GB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4368034" y="889995"/>
              <a:ext cx="904459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133 144 173</a:t>
              </a:r>
              <a:endParaRPr lang="en-GB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2882883" y="5802010"/>
              <a:ext cx="801759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42 212 138</a:t>
              </a:r>
              <a:endParaRPr lang="en-GB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12882883" y="6072817"/>
              <a:ext cx="801759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255 181 6</a:t>
              </a:r>
              <a:endParaRPr lang="en-GB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12263814" y="2155767"/>
              <a:ext cx="3129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#1</a:t>
              </a:r>
              <a:endParaRPr lang="en-GB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12263813" y="2387759"/>
              <a:ext cx="3129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#2</a:t>
              </a:r>
              <a:endParaRPr lang="en-GB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12263814" y="2662058"/>
              <a:ext cx="3129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#3</a:t>
              </a:r>
              <a:endParaRPr lang="en-GB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12263814" y="2941009"/>
              <a:ext cx="3129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#4</a:t>
              </a:r>
              <a:endParaRPr lang="en-GB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12263814" y="3217673"/>
              <a:ext cx="3129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#5</a:t>
              </a:r>
              <a:endParaRPr lang="en-GB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13746226" y="636459"/>
              <a:ext cx="34817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6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Dark</a:t>
              </a:r>
              <a:endParaRPr lang="en-GB" sz="6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13634016" y="904286"/>
              <a:ext cx="46038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6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Medium</a:t>
              </a:r>
              <a:endParaRPr lang="en-GB" sz="6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14096452" y="2101509"/>
              <a:ext cx="270173" cy="270173"/>
            </a:xfrm>
            <a:prstGeom prst="rect">
              <a:avLst/>
            </a:prstGeom>
            <a:solidFill>
              <a:srgbClr val="3BA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b="0" i="0" dirty="0">
                <a:latin typeface="Arial" charset="0"/>
              </a:endParaRPr>
            </a:p>
          </p:txBody>
        </p:sp>
        <p:sp>
          <p:nvSpPr>
            <p:cNvPr id="290" name="Rectangle 289"/>
            <p:cNvSpPr/>
            <p:nvPr/>
          </p:nvSpPr>
          <p:spPr>
            <a:xfrm>
              <a:off x="14096452" y="2371682"/>
              <a:ext cx="270173" cy="270173"/>
            </a:xfrm>
            <a:prstGeom prst="rect">
              <a:avLst/>
            </a:prstGeom>
            <a:solidFill>
              <a:srgbClr val="40D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b="0" i="0" dirty="0">
                <a:latin typeface="Arial" charset="0"/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>
              <a:off x="14096452" y="2641856"/>
              <a:ext cx="270173" cy="270173"/>
            </a:xfrm>
            <a:prstGeom prst="rect">
              <a:avLst/>
            </a:prstGeom>
            <a:solidFill>
              <a:srgbClr val="68EB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b="0" i="0" dirty="0">
                <a:latin typeface="Arial" charset="0"/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14096452" y="2912029"/>
              <a:ext cx="270173" cy="270173"/>
            </a:xfrm>
            <a:prstGeom prst="rect">
              <a:avLst/>
            </a:prstGeom>
            <a:solidFill>
              <a:srgbClr val="9DF0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b="0" i="0" dirty="0">
                <a:latin typeface="Arial" charset="0"/>
              </a:endParaRPr>
            </a:p>
          </p:txBody>
        </p:sp>
        <p:sp>
          <p:nvSpPr>
            <p:cNvPr id="293" name="Rectangle 292"/>
            <p:cNvSpPr/>
            <p:nvPr/>
          </p:nvSpPr>
          <p:spPr>
            <a:xfrm>
              <a:off x="14096452" y="3182201"/>
              <a:ext cx="270173" cy="270173"/>
            </a:xfrm>
            <a:prstGeom prst="rect">
              <a:avLst/>
            </a:prstGeom>
            <a:solidFill>
              <a:srgbClr val="D6F0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b="0" i="0" dirty="0">
                <a:latin typeface="Arial" charset="0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14386818" y="2126233"/>
              <a:ext cx="801759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50 172 189</a:t>
              </a:r>
              <a:endParaRPr lang="en-GB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14386818" y="2389104"/>
              <a:ext cx="801759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it-IT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64 211 204</a:t>
              </a:r>
              <a:endParaRPr lang="en-GB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14386818" y="2663546"/>
              <a:ext cx="863433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104 235 228</a:t>
              </a:r>
              <a:endParaRPr lang="en-GB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14386818" y="2934576"/>
              <a:ext cx="913545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90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157 240 234</a:t>
              </a:r>
              <a:endParaRPr lang="en-GB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14386818" y="3195146"/>
              <a:ext cx="913545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90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214 240 235</a:t>
              </a:r>
              <a:endParaRPr lang="en-GB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13775982" y="2135566"/>
              <a:ext cx="3129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#1</a:t>
              </a:r>
              <a:endParaRPr lang="en-GB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13775982" y="2367557"/>
              <a:ext cx="3129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#2</a:t>
              </a:r>
              <a:endParaRPr lang="en-GB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13775982" y="2641855"/>
              <a:ext cx="3129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#3</a:t>
              </a:r>
              <a:endParaRPr lang="en-GB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13775982" y="2920808"/>
              <a:ext cx="3129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#4</a:t>
              </a:r>
              <a:endParaRPr lang="en-GB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13775982" y="3197471"/>
              <a:ext cx="3129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#5</a:t>
              </a:r>
              <a:endParaRPr lang="en-GB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2540748" y="1806932"/>
              <a:ext cx="64953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Primary</a:t>
              </a:r>
              <a:endParaRPr lang="en-GB" sz="105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12615876" y="4162666"/>
              <a:ext cx="226341" cy="226341"/>
            </a:xfrm>
            <a:prstGeom prst="rect">
              <a:avLst/>
            </a:prstGeom>
            <a:solidFill>
              <a:srgbClr val="A6C7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b="0" i="0" dirty="0">
                <a:latin typeface="Arial" charset="0"/>
              </a:endParaRPr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12841507" y="4162666"/>
              <a:ext cx="226341" cy="226341"/>
            </a:xfrm>
            <a:prstGeom prst="rect">
              <a:avLst/>
            </a:prstGeom>
            <a:solidFill>
              <a:srgbClr val="288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b="0" i="0" dirty="0">
                <a:latin typeface="Arial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13067848" y="4162666"/>
              <a:ext cx="226341" cy="226341"/>
            </a:xfrm>
            <a:prstGeom prst="rect">
              <a:avLst/>
            </a:prstGeom>
            <a:solidFill>
              <a:srgbClr val="2F3C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b="0" i="0" dirty="0">
                <a:latin typeface="Arial" charset="0"/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13287681" y="4162666"/>
              <a:ext cx="226341" cy="226341"/>
            </a:xfrm>
            <a:prstGeom prst="rect">
              <a:avLst/>
            </a:prstGeom>
            <a:solidFill>
              <a:srgbClr val="5EAA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b="0" i="0" dirty="0">
                <a:latin typeface="Arial" charset="0"/>
              </a:endParaRPr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13514716" y="4162666"/>
              <a:ext cx="226341" cy="226341"/>
            </a:xfrm>
            <a:prstGeom prst="rect">
              <a:avLst/>
            </a:prstGeom>
            <a:solidFill>
              <a:srgbClr val="005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b="0" i="0" dirty="0">
                <a:latin typeface="Arial" charset="0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2583683" y="4406915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smtClean="0">
                  <a:solidFill>
                    <a:srgbClr val="97A2BB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GB" sz="1000">
                <a:solidFill>
                  <a:srgbClr val="97A2BB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12821280" y="4406915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smtClean="0">
                  <a:solidFill>
                    <a:srgbClr val="97A2BB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GB" sz="1000">
                <a:solidFill>
                  <a:srgbClr val="97A2BB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13041632" y="4406915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>
                  <a:solidFill>
                    <a:srgbClr val="97A2BB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GB" sz="1000" dirty="0">
                <a:solidFill>
                  <a:srgbClr val="97A2BB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3267359" y="4406915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smtClean="0">
                  <a:solidFill>
                    <a:srgbClr val="97A2BB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GB" sz="1000" dirty="0">
                <a:solidFill>
                  <a:srgbClr val="97A2BB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13500629" y="4406915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>
                  <a:solidFill>
                    <a:srgbClr val="97A2BB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GB" sz="1000" dirty="0">
                <a:solidFill>
                  <a:srgbClr val="97A2BB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12611033" y="4735284"/>
              <a:ext cx="226341" cy="226341"/>
            </a:xfrm>
            <a:prstGeom prst="rect">
              <a:avLst/>
            </a:prstGeom>
            <a:solidFill>
              <a:srgbClr val="D6F0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b="0" i="0" dirty="0">
                <a:latin typeface="Arial" charset="0"/>
              </a:endParaRPr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12836665" y="4735284"/>
              <a:ext cx="226341" cy="226341"/>
            </a:xfrm>
            <a:prstGeom prst="rect">
              <a:avLst/>
            </a:prstGeom>
            <a:solidFill>
              <a:srgbClr val="68EA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b="0" i="0" dirty="0">
                <a:latin typeface="Arial" charset="0"/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13063005" y="4735284"/>
              <a:ext cx="226341" cy="226341"/>
            </a:xfrm>
            <a:prstGeom prst="rect">
              <a:avLst/>
            </a:prstGeom>
            <a:solidFill>
              <a:srgbClr val="3BA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b="0" i="0" dirty="0">
                <a:latin typeface="Arial" charset="0"/>
              </a:endParaRPr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3282838" y="4735284"/>
              <a:ext cx="226341" cy="226341"/>
            </a:xfrm>
            <a:prstGeom prst="rect">
              <a:avLst/>
            </a:prstGeom>
            <a:solidFill>
              <a:srgbClr val="9BEF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b="0" i="0" dirty="0">
                <a:latin typeface="Arial" charset="0"/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13509874" y="4735284"/>
              <a:ext cx="226341" cy="226341"/>
            </a:xfrm>
            <a:prstGeom prst="rect">
              <a:avLst/>
            </a:prstGeom>
            <a:solidFill>
              <a:srgbClr val="41D1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b="0" i="0" dirty="0">
                <a:latin typeface="Arial" charset="0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12578843" y="4997114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smtClean="0">
                  <a:solidFill>
                    <a:srgbClr val="97A2BB"/>
                  </a:solidFill>
                  <a:latin typeface="Arial" charset="0"/>
                  <a:ea typeface="Arial" charset="0"/>
                  <a:cs typeface="Arial" charset="0"/>
                </a:rPr>
                <a:t>5</a:t>
              </a:r>
              <a:endParaRPr lang="en-GB" sz="1000">
                <a:solidFill>
                  <a:srgbClr val="97A2BB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12816437" y="4997114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smtClean="0">
                  <a:solidFill>
                    <a:srgbClr val="97A2BB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  <a:endParaRPr lang="en-GB" sz="1000">
                <a:solidFill>
                  <a:srgbClr val="97A2BB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13036790" y="4997114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>
                  <a:solidFill>
                    <a:srgbClr val="97A2BB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GB" sz="1000" dirty="0">
                <a:solidFill>
                  <a:srgbClr val="97A2BB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13262517" y="4997114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smtClean="0">
                  <a:solidFill>
                    <a:srgbClr val="97A2BB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  <a:endParaRPr lang="en-GB" sz="1000" dirty="0">
                <a:solidFill>
                  <a:srgbClr val="97A2BB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13495786" y="4997114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>
                  <a:solidFill>
                    <a:srgbClr val="97A2BB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  <a:endParaRPr lang="en-GB" sz="1000" dirty="0">
                <a:solidFill>
                  <a:srgbClr val="97A2BB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12526018" y="1526234"/>
              <a:ext cx="76174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050" b="1" dirty="0" smtClean="0">
                  <a:solidFill>
                    <a:srgbClr val="323947"/>
                  </a:solidFill>
                  <a:latin typeface="Arial" charset="0"/>
                  <a:ea typeface="Arial" charset="0"/>
                  <a:cs typeface="Arial" charset="0"/>
                </a:rPr>
                <a:t>GRAPHS</a:t>
              </a:r>
              <a:endParaRPr lang="en-GB" sz="1050" b="1" dirty="0">
                <a:solidFill>
                  <a:srgbClr val="32394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14012629" y="188640"/>
              <a:ext cx="5277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050" b="1" dirty="0" smtClean="0">
                  <a:solidFill>
                    <a:srgbClr val="323947"/>
                  </a:solidFill>
                  <a:latin typeface="Arial" charset="0"/>
                  <a:ea typeface="Arial" charset="0"/>
                  <a:cs typeface="Arial" charset="0"/>
                </a:rPr>
                <a:t>TEXT</a:t>
              </a:r>
              <a:endParaRPr lang="en-GB" sz="1050" b="1" dirty="0">
                <a:solidFill>
                  <a:srgbClr val="32394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12460070" y="3654501"/>
              <a:ext cx="11977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Sequence of use</a:t>
              </a:r>
              <a:endParaRPr lang="en-GB" sz="105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12500675" y="188640"/>
              <a:ext cx="14093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050" b="1" dirty="0" smtClean="0">
                  <a:solidFill>
                    <a:srgbClr val="323947"/>
                  </a:solidFill>
                  <a:latin typeface="Arial" charset="0"/>
                  <a:ea typeface="Arial" charset="0"/>
                  <a:cs typeface="Arial" charset="0"/>
                </a:rPr>
                <a:t>CEFRIEL IDENTITY</a:t>
              </a:r>
              <a:endParaRPr lang="en-GB" sz="1050" b="1" dirty="0">
                <a:solidFill>
                  <a:srgbClr val="32394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14022571" y="1806932"/>
              <a:ext cx="83067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05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Secondary</a:t>
              </a:r>
              <a:endParaRPr lang="en-GB" sz="105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12548553" y="5428247"/>
              <a:ext cx="47641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05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RAG</a:t>
              </a:r>
              <a:endParaRPr lang="en-GB" sz="105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15359480" y="869951"/>
              <a:ext cx="270173" cy="270173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b="0" i="0" dirty="0">
                <a:latin typeface="Arial" charset="0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15629651" y="864140"/>
              <a:ext cx="890851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241 241 241</a:t>
              </a:r>
              <a:endParaRPr lang="en-GB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15359480" y="599779"/>
              <a:ext cx="270173" cy="27017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b="0" i="0" dirty="0">
                <a:latin typeface="Arial" charset="0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5629652" y="589596"/>
              <a:ext cx="801759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9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0 32 96</a:t>
              </a: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15272492" y="188640"/>
              <a:ext cx="11753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050" b="1" dirty="0" smtClean="0">
                  <a:solidFill>
                    <a:srgbClr val="323947"/>
                  </a:solidFill>
                  <a:latin typeface="Arial" charset="0"/>
                  <a:ea typeface="Arial" charset="0"/>
                  <a:cs typeface="Arial" charset="0"/>
                </a:rPr>
                <a:t>BACKGROUND</a:t>
              </a:r>
              <a:endParaRPr lang="en-GB" sz="1050" b="1" dirty="0">
                <a:solidFill>
                  <a:srgbClr val="32394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12605449" y="6318792"/>
              <a:ext cx="270173" cy="270173"/>
            </a:xfrm>
            <a:prstGeom prst="rect">
              <a:avLst/>
            </a:prstGeom>
            <a:solidFill>
              <a:srgbClr val="FF28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b="0" i="0" dirty="0">
                <a:latin typeface="Arial" charset="0"/>
              </a:endParaRP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12882883" y="6346319"/>
              <a:ext cx="801759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90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255 40 78</a:t>
              </a:r>
              <a:endParaRPr lang="en-GB" sz="90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338" name="Straight Arrow Connector 337"/>
            <p:cNvCxnSpPr/>
            <p:nvPr/>
          </p:nvCxnSpPr>
          <p:spPr>
            <a:xfrm>
              <a:off x="12619842" y="3996304"/>
              <a:ext cx="1116373" cy="0"/>
            </a:xfrm>
            <a:prstGeom prst="straightConnector1">
              <a:avLst/>
            </a:prstGeom>
            <a:ln w="6350">
              <a:solidFill>
                <a:schemeClr val="tx1">
                  <a:lumMod val="20000"/>
                  <a:lumOff val="8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Rectangle 338"/>
            <p:cNvSpPr/>
            <p:nvPr/>
          </p:nvSpPr>
          <p:spPr>
            <a:xfrm>
              <a:off x="14028735" y="5775116"/>
              <a:ext cx="270173" cy="270173"/>
            </a:xfrm>
            <a:prstGeom prst="rect">
              <a:avLst/>
            </a:prstGeom>
            <a:solidFill>
              <a:srgbClr val="FFDC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 b="0" i="0" dirty="0">
                <a:latin typeface="Arial" charset="0"/>
              </a:endParaRPr>
            </a:p>
          </p:txBody>
        </p:sp>
        <p:sp>
          <p:nvSpPr>
            <p:cNvPr id="340" name="TextBox 339"/>
            <p:cNvSpPr txBox="1"/>
            <p:nvPr/>
          </p:nvSpPr>
          <p:spPr>
            <a:xfrm>
              <a:off x="14277938" y="5794785"/>
              <a:ext cx="801759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9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255 220 6</a:t>
              </a:r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13940782" y="5428247"/>
              <a:ext cx="71205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050" dirty="0" smtClean="0">
                  <a:solidFill>
                    <a:schemeClr val="tx1">
                      <a:lumMod val="60000"/>
                      <a:lumOff val="40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Highlight</a:t>
              </a:r>
              <a:endParaRPr lang="en-GB" sz="1050" dirty="0">
                <a:solidFill>
                  <a:schemeClr val="tx1">
                    <a:lumMod val="60000"/>
                    <a:lumOff val="40000"/>
                  </a:schemeClr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405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3" r:id="rId22"/>
    <p:sldLayoutId id="2147483684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800" b="0" i="0" kern="1200">
          <a:solidFill>
            <a:srgbClr val="323947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657">
          <p15:clr>
            <a:srgbClr val="F26B43"/>
          </p15:clr>
        </p15:guide>
        <p15:guide id="2" orient="horz" pos="3974">
          <p15:clr>
            <a:srgbClr val="F26B43"/>
          </p15:clr>
        </p15:guide>
        <p15:guide id="3" orient="horz" pos="210">
          <p15:clr>
            <a:srgbClr val="F26B43"/>
          </p15:clr>
        </p15:guide>
        <p15:guide id="4" orient="horz" pos="527">
          <p15:clr>
            <a:srgbClr val="F26B43"/>
          </p15:clr>
        </p15:guide>
        <p15:guide id="5" orient="horz" pos="845">
          <p15:clr>
            <a:srgbClr val="F26B43"/>
          </p15:clr>
        </p15:guide>
        <p15:guide id="6" pos="302">
          <p15:clr>
            <a:srgbClr val="F26B43"/>
          </p15:clr>
        </p15:guide>
        <p15:guide id="7" pos="7378">
          <p15:clr>
            <a:srgbClr val="F26B43"/>
          </p15:clr>
        </p15:guide>
        <p15:guide id="8" orient="horz" pos="1162">
          <p15:clr>
            <a:srgbClr val="F26B43"/>
          </p15:clr>
        </p15:guide>
        <p15:guide id="9" pos="2071">
          <p15:clr>
            <a:srgbClr val="F26B43"/>
          </p15:clr>
        </p15:guide>
        <p15:guide id="10" pos="5609">
          <p15:clr>
            <a:srgbClr val="F26B43"/>
          </p15:clr>
        </p15:guide>
        <p15:guide id="11" pos="2389">
          <p15:clr>
            <a:srgbClr val="F26B43"/>
          </p15:clr>
        </p15:guide>
        <p15:guide id="12" orient="horz" pos="1480">
          <p15:clr>
            <a:srgbClr val="F26B43"/>
          </p15:clr>
        </p15:guide>
        <p15:guide id="13" orient="horz" pos="1797">
          <p15:clr>
            <a:srgbClr val="F26B43"/>
          </p15:clr>
        </p15:guide>
        <p15:guide id="14" orient="horz" pos="2115">
          <p15:clr>
            <a:srgbClr val="F26B43"/>
          </p15:clr>
        </p15:guide>
        <p15:guide id="15" orient="horz" pos="2432">
          <p15:clr>
            <a:srgbClr val="F26B43"/>
          </p15:clr>
        </p15:guide>
        <p15:guide id="16" orient="horz" pos="2704">
          <p15:clr>
            <a:srgbClr val="F26B43"/>
          </p15:clr>
        </p15:guide>
        <p15:guide id="17" orient="horz" pos="3022">
          <p15:clr>
            <a:srgbClr val="F26B43"/>
          </p15:clr>
        </p15:guide>
        <p15:guide id="18" orient="horz" pos="3339">
          <p15:clr>
            <a:srgbClr val="F26B43"/>
          </p15:clr>
        </p15:guide>
        <p15:guide id="19" pos="3840">
          <p15:clr>
            <a:srgbClr val="F26B43"/>
          </p15:clr>
        </p15:guide>
        <p15:guide id="20" pos="5292">
          <p15:clr>
            <a:srgbClr val="F26B43"/>
          </p15:clr>
        </p15:guide>
        <p15:guide id="21" pos="609">
          <p15:clr>
            <a:srgbClr val="F26B43"/>
          </p15:clr>
        </p15:guide>
        <p15:guide id="22" pos="917">
          <p15:clr>
            <a:srgbClr val="F26B43"/>
          </p15:clr>
        </p15:guide>
        <p15:guide id="23" pos="127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charpenay/STTL.js" TargetMode="External"/><Relationship Id="rId2" Type="http://schemas.openxmlformats.org/officeDocument/2006/relationships/hyperlink" Target="http://ns.inria.fr/sparql-template/" TargetMode="Externa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github.com/carenini/pinto" TargetMode="Externa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i.mines-stetienne.fr/sparql-generate/index.html" TargetMode="External"/><Relationship Id="rId2" Type="http://schemas.openxmlformats.org/officeDocument/2006/relationships/hyperlink" Target="https://github.com/RMLio/rmlmapper-java" TargetMode="Externa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hyperlink" Target="https://www.w3.org/TR/shacl-af/" TargetMode="Externa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Chimera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>
          <a:xfrm>
            <a:off x="888998" y="3323831"/>
            <a:ext cx="6466276" cy="398273"/>
          </a:xfrm>
        </p:spPr>
        <p:txBody>
          <a:bodyPr/>
          <a:lstStyle/>
          <a:p>
            <a:pPr algn="l"/>
            <a:r>
              <a:rPr lang="en-US" dirty="0" err="1" smtClean="0"/>
              <a:t>Composable</a:t>
            </a:r>
            <a:r>
              <a:rPr lang="en-US" dirty="0" smtClean="0"/>
              <a:t> Semantic</a:t>
            </a:r>
          </a:p>
          <a:p>
            <a:pPr algn="l"/>
            <a:r>
              <a:rPr lang="en-US" dirty="0" smtClean="0"/>
              <a:t>Data Transformations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Alessio </a:t>
            </a:r>
            <a:r>
              <a:rPr lang="en-US" dirty="0" err="1" smtClean="0"/>
              <a:t>Carenini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908" y="1533887"/>
            <a:ext cx="3612091" cy="330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276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latin typeface="+mn-lt"/>
              </a:rPr>
              <a:t>SHACL Rule </a:t>
            </a:r>
            <a:r>
              <a:rPr lang="en-US" dirty="0" smtClean="0">
                <a:solidFill>
                  <a:srgbClr val="000000"/>
                </a:solidFill>
                <a:latin typeface="+mn-lt"/>
              </a:rPr>
              <a:t>Example 1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/>
            </a:r>
            <a:br>
              <a:rPr lang="en-US" dirty="0">
                <a:solidFill>
                  <a:srgbClr val="000000"/>
                </a:solidFill>
                <a:latin typeface="+mn-lt"/>
              </a:rPr>
            </a:br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B0E7-7386-B04D-81D5-3FF693FD150F}" type="slidenum">
              <a:rPr lang="en-US" smtClean="0"/>
              <a:t>10</a:t>
            </a:fld>
            <a:endParaRPr lang="en-US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240899" y="150822"/>
            <a:ext cx="3721100" cy="41578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co:SegmentRulesShape</a:t>
            </a:r>
            <a:endParaRPr kumimoji="0" lang="en-US" sz="900" b="0" i="0" u="none" strike="noStrike" kern="1200" cap="none" spc="0" normalizeH="0" baseline="0" noProof="0" dirty="0" smtClean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a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sh:NodeShape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sh:targetClass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fsm:Segment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sh:rule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[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a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sh:SPARQLRule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sh:prefixes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co: 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sh:construct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"""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PREFIX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rdf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&lt;http://www.w3.org/1999/02/22-rdf-syntax-ns#&gt;                                                                           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PREFIX co: &lt;http://st4rt.eu/ontologies#&gt;                                                                                           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PREFIX s:&lt;http://st4rt.eu/ontologies/fsm#&gt;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900" dirty="0">
                <a:solidFill>
                  <a:srgbClr val="535353"/>
                </a:solidFill>
                <a:latin typeface="Arial"/>
              </a:rPr>
              <a:t> </a:t>
            </a:r>
            <a:r>
              <a:rPr lang="en-US" sz="900" dirty="0" smtClean="0">
                <a:solidFill>
                  <a:srgbClr val="535353"/>
                </a:solidFill>
                <a:latin typeface="Arial"/>
              </a:rPr>
              <a:t>          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construct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?x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co:hasRouteLink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[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a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co:RouteLink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co:isStartingAt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?source;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co:isEndingAt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?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dest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]                                                                                                          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}                                                                                                                                  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where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?x a s:Segment;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s:origin ?source;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s:stopPlace ?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list_head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?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list_head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rdf:first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?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dest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union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?x a s:Segment;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s:stopPlace/rdf:rest*/rdf:first ?source.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?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node_el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rdf:first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?source;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    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rdf:rest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?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next_el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?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next_el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rdf:first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?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dest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union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?x a s:Segment;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s:stopPlace/rdf:rest*/rdf:first ?source;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s:destination ?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dest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?last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rdf:first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?source;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rdf:rest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rdf:nil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    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    }               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""" 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] 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95300" y="1264696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000000"/>
                </a:solidFill>
                <a:latin typeface="+mj-lt"/>
                <a:ea typeface="+mj-ea"/>
                <a:cs typeface="Corbel (Headings)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Book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300" y="1129701"/>
            <a:ext cx="4927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</a:rPr>
              <a:t>Mapping IT2Rail ontology to FSM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535353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</a:rPr>
              <a:t>From a FSM Segment (each one having origin, destination and a list of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</a:rPr>
              <a:t>StopPlaces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</a:rPr>
              <a:t>) 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535353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</a:rPr>
              <a:t>To an unordered set of IT2Rail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</a:rPr>
              <a:t>RouteLinks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</a:rPr>
              <a:t> (each one having a starting point and an ending point)</a:t>
            </a:r>
          </a:p>
        </p:txBody>
      </p:sp>
      <p:sp>
        <p:nvSpPr>
          <p:cNvPr id="15" name="Right Brace 14"/>
          <p:cNvSpPr/>
          <p:nvPr/>
        </p:nvSpPr>
        <p:spPr>
          <a:xfrm flipH="1">
            <a:off x="7991517" y="3678247"/>
            <a:ext cx="249382" cy="2402379"/>
          </a:xfrm>
          <a:prstGeom prst="rightBrace">
            <a:avLst/>
          </a:prstGeom>
          <a:noFill/>
          <a:ln w="25400" cap="flat" cmpd="sng" algn="ctr">
            <a:solidFill>
              <a:srgbClr val="187FC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Left Brace 15"/>
          <p:cNvSpPr/>
          <p:nvPr/>
        </p:nvSpPr>
        <p:spPr>
          <a:xfrm>
            <a:off x="7991517" y="1935690"/>
            <a:ext cx="249382" cy="706800"/>
          </a:xfrm>
          <a:prstGeom prst="leftBrace">
            <a:avLst/>
          </a:prstGeom>
          <a:noFill/>
          <a:ln w="25400" cap="flat" cmpd="sng" algn="ctr">
            <a:solidFill>
              <a:srgbClr val="187FC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7231487" y="210934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</a:rPr>
              <a:t>IT2Rail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7353315" y="469476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</a:rPr>
              <a:t>FSM</a:t>
            </a:r>
          </a:p>
        </p:txBody>
      </p:sp>
    </p:spTree>
    <p:extLst>
      <p:ext uri="{BB962C8B-B14F-4D97-AF65-F5344CB8AC3E}">
        <p14:creationId xmlns:p14="http://schemas.microsoft.com/office/powerpoint/2010/main" val="3121337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SHACL Rule Example </a:t>
            </a:r>
            <a:r>
              <a:rPr lang="en-US" dirty="0" smtClean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/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6800" y="1100666"/>
            <a:ext cx="6045200" cy="2806717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</a:t>
            </a:r>
            <a:r>
              <a:rPr lang="en-US" sz="1400" dirty="0" err="1"/>
              <a:t>sh:rule</a:t>
            </a:r>
            <a:r>
              <a:rPr lang="en-US" sz="1400" dirty="0"/>
              <a:t> </a:t>
            </a:r>
            <a:r>
              <a:rPr lang="en-US" sz="1400" dirty="0" smtClean="0"/>
              <a:t>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        a </a:t>
            </a:r>
            <a:r>
              <a:rPr lang="en-US" sz="1400" dirty="0" err="1" smtClean="0"/>
              <a:t>sh:SPARQLRule</a:t>
            </a:r>
            <a:r>
              <a:rPr lang="en-US" sz="1400" dirty="0" smtClean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        </a:t>
            </a:r>
            <a:r>
              <a:rPr lang="en-US" sz="1400" dirty="0" err="1"/>
              <a:t>sh:construct</a:t>
            </a:r>
            <a:r>
              <a:rPr lang="en-US" sz="1400" dirty="0"/>
              <a:t> 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            prefix </a:t>
            </a:r>
            <a:r>
              <a:rPr lang="en-US" sz="1400" dirty="0" err="1" smtClean="0"/>
              <a:t>rdf</a:t>
            </a:r>
            <a:r>
              <a:rPr lang="en-US" sz="1400" dirty="0" smtClean="0"/>
              <a:t>: &lt;http://www.w3.org/1999/02/22-rdf-syntax-ns#&gt;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            prefix </a:t>
            </a:r>
            <a:r>
              <a:rPr lang="en-US" sz="1400" dirty="0" err="1" smtClean="0"/>
              <a:t>netex</a:t>
            </a:r>
            <a:r>
              <a:rPr lang="en-US" sz="1400" dirty="0" smtClean="0"/>
              <a:t>: &lt;http://www.cefriel.it/chimaera/netex#&gt;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            prefix </a:t>
            </a:r>
            <a:r>
              <a:rPr lang="en-US" sz="1400" dirty="0" err="1" smtClean="0"/>
              <a:t>gtfs</a:t>
            </a:r>
            <a:r>
              <a:rPr lang="en-US" sz="1400" dirty="0" smtClean="0"/>
              <a:t>: &lt;http://st4rt.eu/ontologies/gtfs#&gt;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            construct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                </a:t>
            </a:r>
            <a:r>
              <a:rPr lang="en-US" sz="1400" dirty="0"/>
              <a:t>$this a </a:t>
            </a:r>
            <a:r>
              <a:rPr lang="en-US" sz="1400" dirty="0" err="1"/>
              <a:t>gtfs:Agency</a:t>
            </a:r>
            <a:r>
              <a:rPr lang="en-US" sz="14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    </a:t>
            </a:r>
            <a:r>
              <a:rPr lang="en-US" sz="1400" dirty="0" err="1"/>
              <a:t>gtfs:agency_id</a:t>
            </a:r>
            <a:r>
              <a:rPr lang="en-US" sz="1400" dirty="0"/>
              <a:t> ?id;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    </a:t>
            </a:r>
            <a:r>
              <a:rPr lang="en-US" sz="1400" dirty="0" err="1"/>
              <a:t>gtfs:agency_name</a:t>
            </a:r>
            <a:r>
              <a:rPr lang="en-US" sz="1400" dirty="0"/>
              <a:t> ?name;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    </a:t>
            </a:r>
            <a:r>
              <a:rPr lang="en-US" sz="1400" dirty="0" err="1"/>
              <a:t>gtfs:agency_url</a:t>
            </a:r>
            <a:r>
              <a:rPr lang="en-US" sz="1400" dirty="0"/>
              <a:t> ?</a:t>
            </a:r>
            <a:r>
              <a:rPr lang="en-US" sz="1400" dirty="0" err="1"/>
              <a:t>url</a:t>
            </a:r>
            <a:r>
              <a:rPr lang="en-US" sz="14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    </a:t>
            </a:r>
            <a:r>
              <a:rPr lang="en-US" sz="1400" dirty="0" err="1"/>
              <a:t>gtfs:agency_timezone</a:t>
            </a:r>
            <a:r>
              <a:rPr lang="en-US" sz="1400" dirty="0"/>
              <a:t> ?</a:t>
            </a:r>
            <a:r>
              <a:rPr lang="en-US" sz="1400" dirty="0" err="1"/>
              <a:t>tz</a:t>
            </a:r>
            <a:r>
              <a:rPr lang="en-US" sz="1400" dirty="0" smtClean="0"/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                    </a:t>
            </a:r>
            <a:r>
              <a:rPr lang="en-US" sz="1400" dirty="0" err="1" smtClean="0"/>
              <a:t>gtfs:agency_phone</a:t>
            </a:r>
            <a:r>
              <a:rPr lang="en-US" sz="1400" dirty="0" smtClean="0"/>
              <a:t> ?phone.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            </a:t>
            </a:r>
            <a:r>
              <a:rPr lang="en-US" sz="14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where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$this a </a:t>
            </a:r>
            <a:r>
              <a:rPr lang="en-US" sz="1400" dirty="0" err="1"/>
              <a:t>netex:Operator</a:t>
            </a:r>
            <a:r>
              <a:rPr lang="en-US" sz="14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    </a:t>
            </a:r>
            <a:r>
              <a:rPr lang="en-US" sz="1400" dirty="0" err="1"/>
              <a:t>netex:id</a:t>
            </a:r>
            <a:r>
              <a:rPr lang="en-US" sz="1400" dirty="0"/>
              <a:t> ?id;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    #</a:t>
            </a:r>
            <a:r>
              <a:rPr lang="en-US" sz="1400" dirty="0" err="1"/>
              <a:t>netex:shortName</a:t>
            </a:r>
            <a:r>
              <a:rPr lang="en-US" sz="1400" dirty="0"/>
              <a:t>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    </a:t>
            </a:r>
            <a:r>
              <a:rPr lang="en-US" sz="1400" dirty="0" err="1"/>
              <a:t>netex:name</a:t>
            </a:r>
            <a:r>
              <a:rPr lang="en-US" sz="1400" dirty="0"/>
              <a:t>/</a:t>
            </a:r>
            <a:r>
              <a:rPr lang="en-US" sz="1400" dirty="0" err="1"/>
              <a:t>netex:value</a:t>
            </a:r>
            <a:r>
              <a:rPr lang="en-US" sz="1400" dirty="0"/>
              <a:t> ?name 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    </a:t>
            </a:r>
            <a:r>
              <a:rPr lang="en-US" sz="1400" dirty="0" err="1"/>
              <a:t>netex:contactDetails</a:t>
            </a:r>
            <a:r>
              <a:rPr lang="en-US" sz="1400" dirty="0"/>
              <a:t>/</a:t>
            </a:r>
            <a:r>
              <a:rPr lang="en-US" sz="1400" dirty="0" err="1"/>
              <a:t>netex:url</a:t>
            </a:r>
            <a:r>
              <a:rPr lang="en-US" sz="1400" dirty="0"/>
              <a:t> ?</a:t>
            </a:r>
            <a:r>
              <a:rPr lang="en-US" sz="1400" dirty="0" err="1"/>
              <a:t>url</a:t>
            </a:r>
            <a:r>
              <a:rPr lang="en-US" sz="14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    </a:t>
            </a:r>
            <a:r>
              <a:rPr lang="en-US" sz="1400" dirty="0" err="1"/>
              <a:t>netex:contactDetails</a:t>
            </a:r>
            <a:r>
              <a:rPr lang="en-US" sz="1400" dirty="0"/>
              <a:t>/</a:t>
            </a:r>
            <a:r>
              <a:rPr lang="en-US" sz="1400" dirty="0" err="1"/>
              <a:t>netex:phone</a:t>
            </a:r>
            <a:r>
              <a:rPr lang="en-US" sz="1400" dirty="0"/>
              <a:t> ?phone;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            </a:t>
            </a:r>
            <a:r>
              <a:rPr lang="en-US" sz="1400" dirty="0" err="1"/>
              <a:t>netex:locale</a:t>
            </a:r>
            <a:r>
              <a:rPr lang="en-US" sz="1400" dirty="0"/>
              <a:t>/</a:t>
            </a:r>
            <a:r>
              <a:rPr lang="en-US" sz="1400" dirty="0" err="1"/>
              <a:t>netex:timeZone</a:t>
            </a:r>
            <a:r>
              <a:rPr lang="en-US" sz="1400" dirty="0"/>
              <a:t> ?</a:t>
            </a:r>
            <a:r>
              <a:rPr lang="en-US" sz="1400" dirty="0" err="1" smtClean="0"/>
              <a:t>tz</a:t>
            </a:r>
            <a:r>
              <a:rPr lang="en-US" sz="1400" dirty="0" smtClean="0"/>
              <a:t>.</a:t>
            </a: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smtClean="0"/>
              <a:t>	}</a:t>
            </a: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/>
              <a:t>        """;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B0E7-7386-B04D-81D5-3FF693FD150F}" type="slidenum">
              <a:rPr lang="en-US" smtClean="0"/>
              <a:t>11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 flipH="1">
            <a:off x="5730916" y="4224867"/>
            <a:ext cx="249382" cy="1688699"/>
          </a:xfrm>
          <a:prstGeom prst="rightBrace">
            <a:avLst/>
          </a:prstGeom>
          <a:noFill/>
          <a:ln w="25400" cap="flat" cmpd="sng" algn="ctr">
            <a:solidFill>
              <a:srgbClr val="187FC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Left Brace 5"/>
          <p:cNvSpPr/>
          <p:nvPr/>
        </p:nvSpPr>
        <p:spPr>
          <a:xfrm>
            <a:off x="5730916" y="2721477"/>
            <a:ext cx="249382" cy="1185905"/>
          </a:xfrm>
          <a:prstGeom prst="leftBrace">
            <a:avLst/>
          </a:prstGeom>
          <a:noFill/>
          <a:ln w="25400" cap="flat" cmpd="sng" algn="ctr">
            <a:solidFill>
              <a:srgbClr val="187FC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 rot="16200000">
            <a:off x="5148544" y="313420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</a:rPr>
              <a:t>GTFS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5097377" y="488454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</a:rPr>
              <a:t>NeTEx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535353"/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300" y="1129701"/>
            <a:ext cx="4927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</a:rPr>
              <a:t>Mapping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</a:rPr>
              <a:t>NeTEx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</a:rPr>
              <a:t> to GTFS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535353"/>
              </a:solidFill>
              <a:effectLst/>
              <a:uLnTx/>
              <a:uFillTx/>
            </a:endParaRP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</a:rPr>
              <a:t>From a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</a:rPr>
              <a:t>NeTEx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</a:rPr>
              <a:t> Operator having contact details to a GTFS Agency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535353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80405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Components: </a:t>
            </a:r>
            <a:r>
              <a:rPr lang="en-US" dirty="0" err="1" smtClean="0"/>
              <a:t>Lowerer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899" y="2589196"/>
            <a:ext cx="6869801" cy="28067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smtClean="0"/>
              <a:t>RDF to Java object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Pinto framework </a:t>
            </a:r>
            <a:r>
              <a:rPr lang="en-US" dirty="0" smtClean="0"/>
              <a:t>is used to extract proper information from the RDF graph and build an instance of a desired Java class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Output: </a:t>
            </a:r>
            <a:r>
              <a:rPr lang="en-US" dirty="0" smtClean="0"/>
              <a:t>Java object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046121" y="1275666"/>
          <a:ext cx="2637778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668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candidates to provide alternative </a:t>
            </a:r>
            <a:r>
              <a:rPr lang="en-US" dirty="0" err="1" smtClean="0"/>
              <a:t>Lowerer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8463"/>
            <a:ext cx="10972800" cy="2806717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000" dirty="0" smtClean="0"/>
              <a:t>ST4RT </a:t>
            </a:r>
            <a:r>
              <a:rPr lang="en-US" sz="2000" dirty="0" err="1" smtClean="0"/>
              <a:t>lowerer</a:t>
            </a:r>
            <a:endParaRPr lang="en-US" sz="2000" dirty="0" smtClean="0"/>
          </a:p>
          <a:p>
            <a:pPr lvl="1"/>
            <a:r>
              <a:rPr lang="en-US" sz="2000" dirty="0" smtClean="0"/>
              <a:t>Based on annotations</a:t>
            </a:r>
          </a:p>
          <a:p>
            <a:pPr lvl="1"/>
            <a:r>
              <a:rPr lang="en-US" sz="2000" dirty="0" smtClean="0"/>
              <a:t>Prototype implementation (by </a:t>
            </a:r>
            <a:r>
              <a:rPr lang="en-US" sz="2000" dirty="0" err="1" smtClean="0"/>
              <a:t>Trenitalia</a:t>
            </a:r>
            <a:r>
              <a:rPr lang="en-US" sz="2000" dirty="0" smtClean="0"/>
              <a:t>) ready to be integrated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2000" dirty="0" smtClean="0"/>
              <a:t>STTL</a:t>
            </a:r>
          </a:p>
          <a:p>
            <a:pPr lvl="1"/>
            <a:r>
              <a:rPr lang="en-US" sz="2000" dirty="0" smtClean="0"/>
              <a:t>SPARQL-based language (see link 1)</a:t>
            </a:r>
          </a:p>
          <a:p>
            <a:pPr lvl="1"/>
            <a:r>
              <a:rPr lang="en-US" sz="2000" dirty="0"/>
              <a:t>Prototype implementation </a:t>
            </a:r>
            <a:r>
              <a:rPr lang="en-US" sz="2000" dirty="0" smtClean="0"/>
              <a:t>in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(see link 2)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0" lvl="1" indent="0" algn="r">
              <a:spcBef>
                <a:spcPts val="1000"/>
              </a:spcBef>
              <a:buNone/>
            </a:pPr>
            <a:r>
              <a:rPr lang="en-US" sz="1800" dirty="0" smtClean="0"/>
              <a:t>&lt; </a:t>
            </a:r>
            <a:r>
              <a:rPr lang="en-US" sz="1800" dirty="0"/>
              <a:t>1 </a:t>
            </a:r>
            <a:r>
              <a:rPr lang="en-US" sz="1800" dirty="0">
                <a:hlinkClick r:id="rId2"/>
              </a:rPr>
              <a:t>http://ns.inria.fr/sparql-template</a:t>
            </a:r>
            <a:r>
              <a:rPr lang="en-US" sz="1800" dirty="0" smtClean="0">
                <a:hlinkClick r:id="rId2"/>
              </a:rPr>
              <a:t>/</a:t>
            </a:r>
            <a:r>
              <a:rPr lang="en-US" sz="1800" dirty="0" smtClean="0"/>
              <a:t> &gt;</a:t>
            </a:r>
          </a:p>
          <a:p>
            <a:pPr marL="0" lvl="1" indent="0" algn="r">
              <a:spcBef>
                <a:spcPts val="1000"/>
              </a:spcBef>
              <a:buNone/>
            </a:pPr>
            <a:r>
              <a:rPr lang="en-US" sz="1800" smtClean="0"/>
              <a:t>&lt; 2 </a:t>
            </a:r>
            <a:r>
              <a:rPr lang="en-US" sz="1800" dirty="0" smtClean="0">
                <a:hlinkClick r:id="rId3"/>
              </a:rPr>
              <a:t>https://github.com/vcharpenay/STTL.js</a:t>
            </a:r>
            <a:r>
              <a:rPr lang="en-US" sz="1800" dirty="0" smtClean="0"/>
              <a:t> 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B0E7-7386-B04D-81D5-3FF693FD150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73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Camel integration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B0E7-7386-B04D-81D5-3FF693FD150F}" type="slidenum">
              <a:rPr lang="en-US" smtClean="0"/>
              <a:t>14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5300" y="1275665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0" i="0" kern="1200">
                <a:solidFill>
                  <a:srgbClr val="32394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5300" y="1526267"/>
            <a:ext cx="8915400" cy="467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The conversion pipeline components are Apache Camel Processors, and they can be integrated with any Camel data format.</a:t>
            </a:r>
          </a:p>
          <a:p>
            <a:pPr marL="0" indent="0">
              <a:buNone/>
            </a:pPr>
            <a:r>
              <a:rPr lang="en-US" sz="1400" dirty="0" smtClean="0"/>
              <a:t>Chimaera uses Spring XML to define the Camel processing pipeline.</a:t>
            </a:r>
          </a:p>
          <a:p>
            <a:pPr marL="0" indent="0">
              <a:buNone/>
            </a:pPr>
            <a:r>
              <a:rPr lang="en-US" sz="1400" dirty="0" smtClean="0"/>
              <a:t>The overall pipeline will be something like:</a:t>
            </a:r>
          </a:p>
          <a:p>
            <a:r>
              <a:rPr lang="en-US" sz="1400" dirty="0" smtClean="0"/>
              <a:t>(Camel) Obtain the raw input data</a:t>
            </a:r>
          </a:p>
          <a:p>
            <a:r>
              <a:rPr lang="en-US" sz="1400" dirty="0" smtClean="0"/>
              <a:t>(Camel) </a:t>
            </a:r>
            <a:r>
              <a:rPr lang="en-US" sz="1400" dirty="0" err="1" smtClean="0"/>
              <a:t>Unmarshal</a:t>
            </a:r>
            <a:r>
              <a:rPr lang="en-US" sz="1400" dirty="0" smtClean="0"/>
              <a:t> data into Java object</a:t>
            </a:r>
          </a:p>
          <a:p>
            <a:r>
              <a:rPr lang="en-US" sz="1400" dirty="0" smtClean="0"/>
              <a:t>Lift</a:t>
            </a:r>
          </a:p>
          <a:p>
            <a:r>
              <a:rPr lang="en-US" sz="1400" dirty="0" smtClean="0"/>
              <a:t>Enrich</a:t>
            </a:r>
          </a:p>
          <a:p>
            <a:r>
              <a:rPr lang="en-US" sz="1400" dirty="0" smtClean="0"/>
              <a:t>Load ontologies</a:t>
            </a:r>
          </a:p>
          <a:p>
            <a:r>
              <a:rPr lang="en-US" sz="1400" dirty="0" smtClean="0"/>
              <a:t>Transform</a:t>
            </a:r>
            <a:endParaRPr lang="en-US" sz="1000" dirty="0" smtClean="0"/>
          </a:p>
          <a:p>
            <a:r>
              <a:rPr lang="en-US" sz="1400" dirty="0" smtClean="0"/>
              <a:t>Lower</a:t>
            </a:r>
          </a:p>
          <a:p>
            <a:r>
              <a:rPr lang="en-US" sz="1400" dirty="0" smtClean="0"/>
              <a:t>(Camel) Serialize Java object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4727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Limitations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B0E7-7386-B04D-81D5-3FF693FD150F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300" y="1275665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0" i="0" kern="1200">
                <a:solidFill>
                  <a:srgbClr val="32394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5300" y="2589195"/>
            <a:ext cx="8915400" cy="280671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Pinto and </a:t>
            </a:r>
            <a:r>
              <a:rPr lang="en-US" sz="2400" dirty="0" err="1" smtClean="0"/>
              <a:t>TopBraid</a:t>
            </a:r>
            <a:r>
              <a:rPr lang="en-US" sz="2400" dirty="0" smtClean="0"/>
              <a:t> SHACL implementations use incompatible RDF libraries. Converting to and from such libraries is time (and memory) consuming.</a:t>
            </a:r>
          </a:p>
          <a:p>
            <a:endParaRPr lang="en-US" sz="2400" dirty="0" smtClean="0"/>
          </a:p>
          <a:p>
            <a:r>
              <a:rPr lang="en-US" sz="2400" dirty="0"/>
              <a:t>SHACL Advanced Features are not yet stable.</a:t>
            </a:r>
          </a:p>
          <a:p>
            <a:pPr lvl="1"/>
            <a:r>
              <a:rPr lang="en-US" sz="2000" dirty="0" smtClean="0"/>
              <a:t>Semantics of Dependencies between rules not yet clear</a:t>
            </a:r>
          </a:p>
          <a:p>
            <a:pPr lvl="1"/>
            <a:r>
              <a:rPr lang="en-US" sz="2000" dirty="0" smtClean="0"/>
              <a:t>SHACL processor just executes the rules once. If the output of rule R1 is enough to trigger R2, you must re-execute the processor to obtain R2 output.</a:t>
            </a:r>
          </a:p>
        </p:txBody>
      </p:sp>
    </p:spTree>
    <p:extLst>
      <p:ext uri="{BB962C8B-B14F-4D97-AF65-F5344CB8AC3E}">
        <p14:creationId xmlns:p14="http://schemas.microsoft.com/office/powerpoint/2010/main" val="4154986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use cases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B0E7-7386-B04D-81D5-3FF693FD150F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300" y="1275665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0" i="0" kern="1200">
                <a:solidFill>
                  <a:srgbClr val="32394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95300" y="2589195"/>
            <a:ext cx="8915400" cy="280671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Transforming GTFS data (plus external sources) into </a:t>
            </a:r>
            <a:r>
              <a:rPr lang="en-US" sz="2800" dirty="0" err="1" smtClean="0"/>
              <a:t>NeTEx</a:t>
            </a:r>
            <a:endParaRPr lang="en-US" sz="2800" dirty="0" smtClean="0"/>
          </a:p>
          <a:p>
            <a:r>
              <a:rPr lang="en-US" sz="2800" dirty="0" smtClean="0"/>
              <a:t>Transforming UIC 918 XML into FSM (and back)</a:t>
            </a:r>
          </a:p>
          <a:p>
            <a:r>
              <a:rPr lang="en-US" sz="2800" dirty="0" smtClean="0"/>
              <a:t>Aggregating multiple transportation sources into a coherent graph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4652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Chimera objectives</a:t>
            </a:r>
            <a:br>
              <a:rPr lang="en-US" dirty="0"/>
            </a:b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5300" y="1275665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0" i="0" kern="1200">
                <a:solidFill>
                  <a:srgbClr val="32394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95300" y="1275665"/>
            <a:ext cx="11137900" cy="280671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 smtClean="0"/>
              <a:t>Enable data conversion by exploiting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	Ontologies</a:t>
            </a:r>
          </a:p>
          <a:p>
            <a:pPr marL="0" indent="0">
              <a:buFont typeface="Arial"/>
              <a:buNone/>
            </a:pPr>
            <a:r>
              <a:rPr lang="en-US" sz="2000" dirty="0" smtClean="0"/>
              <a:t>	SHACL Rules</a:t>
            </a:r>
          </a:p>
          <a:p>
            <a:pPr marL="0" indent="0">
              <a:buFont typeface="Arial"/>
              <a:buNone/>
            </a:pPr>
            <a:endParaRPr lang="en-US" sz="2000" dirty="0" smtClean="0"/>
          </a:p>
          <a:p>
            <a:pPr marL="0" indent="0">
              <a:buFont typeface="Arial"/>
              <a:buNone/>
            </a:pPr>
            <a:r>
              <a:rPr lang="en-US" sz="2000" dirty="0" smtClean="0"/>
              <a:t>Create custom conversion pipelines without writing Java code</a:t>
            </a:r>
          </a:p>
          <a:p>
            <a:pPr marL="0" indent="0">
              <a:buFont typeface="Arial"/>
              <a:buNone/>
            </a:pPr>
            <a:endParaRPr lang="en-US" sz="2000" dirty="0" smtClean="0"/>
          </a:p>
          <a:p>
            <a:pPr marL="0" indent="0">
              <a:buFont typeface="Arial"/>
              <a:buNone/>
            </a:pPr>
            <a:r>
              <a:rPr lang="en-US" sz="2000" dirty="0" smtClean="0"/>
              <a:t>Provide a general framework to integrate new lifting/lowering and transformation technologies</a:t>
            </a:r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>
              <a:buFont typeface="Arial"/>
              <a:buNone/>
            </a:pPr>
            <a:r>
              <a:rPr lang="en-US" sz="2000" dirty="0" smtClean="0"/>
              <a:t>Easy reuse: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	</a:t>
            </a:r>
            <a:r>
              <a:rPr lang="en-US" sz="2000" dirty="0" smtClean="0"/>
              <a:t>as a library</a:t>
            </a:r>
          </a:p>
          <a:p>
            <a:pPr marL="0" indent="0">
              <a:buFont typeface="Arial"/>
              <a:buNone/>
            </a:pPr>
            <a:r>
              <a:rPr lang="en-US" sz="2000" dirty="0"/>
              <a:t>	</a:t>
            </a:r>
            <a:r>
              <a:rPr lang="en-US" sz="2000" dirty="0" smtClean="0"/>
              <a:t>as a service</a:t>
            </a:r>
          </a:p>
        </p:txBody>
      </p:sp>
    </p:spTree>
    <p:extLst>
      <p:ext uri="{BB962C8B-B14F-4D97-AF65-F5344CB8AC3E}">
        <p14:creationId xmlns:p14="http://schemas.microsoft.com/office/powerpoint/2010/main" val="251249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conversion pipeline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046121" y="1275666"/>
          <a:ext cx="2637778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683899" y="2589196"/>
            <a:ext cx="6869801" cy="2806717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/>
              <a:t>A generic semantic conversion pipeline is composed by: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Conversion of input data into RDF triples </a:t>
            </a:r>
          </a:p>
          <a:p>
            <a:pPr lvl="1"/>
            <a:r>
              <a:rPr lang="en-US" dirty="0"/>
              <a:t>Data enrichment</a:t>
            </a:r>
          </a:p>
          <a:p>
            <a:pPr lvl="1"/>
            <a:r>
              <a:rPr lang="en-US" dirty="0"/>
              <a:t>Ontology-based inference</a:t>
            </a:r>
          </a:p>
          <a:p>
            <a:pPr lvl="1"/>
            <a:r>
              <a:rPr lang="en-US" dirty="0"/>
              <a:t>Custom transformation rules</a:t>
            </a:r>
          </a:p>
          <a:p>
            <a:pPr lvl="1"/>
            <a:r>
              <a:rPr lang="en-US" dirty="0"/>
              <a:t>Conversion of resulting RDF triples into output data</a:t>
            </a:r>
          </a:p>
        </p:txBody>
      </p:sp>
    </p:spTree>
    <p:extLst>
      <p:ext uri="{BB962C8B-B14F-4D97-AF65-F5344CB8AC3E}">
        <p14:creationId xmlns:p14="http://schemas.microsoft.com/office/powerpoint/2010/main" val="234294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conversion and EIP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B0E7-7386-B04D-81D5-3FF693FD150F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95300" y="1275665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800" b="0" i="0" kern="1200">
                <a:solidFill>
                  <a:srgbClr val="323947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033" y="3044944"/>
            <a:ext cx="3666667" cy="1895238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95300" y="2589195"/>
            <a:ext cx="4853535" cy="2806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/>
              <a:t>The core of a conversion process can be seen as a chain of Content Enricher EIPs</a:t>
            </a:r>
          </a:p>
          <a:p>
            <a:pPr marL="0" indent="0">
              <a:buFont typeface="Arial"/>
              <a:buNone/>
            </a:pPr>
            <a:endParaRPr lang="en-US" sz="1400" dirty="0" smtClean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r>
              <a:rPr lang="en-US" sz="1400" dirty="0" smtClean="0"/>
              <a:t>Once the input Message has been converted into triples, the Resource is the local in-memory RDF repository which is then enriched and transformed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3098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Components: Lifter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899" y="2589196"/>
            <a:ext cx="6869801" cy="28067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From Java objects to RDF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Pinto framework can convert any Java object into a set of RDF triples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Output: Apache Jena Model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r">
              <a:buNone/>
            </a:pPr>
            <a:r>
              <a:rPr lang="en-US" sz="1800" dirty="0"/>
              <a:t>&lt; </a:t>
            </a:r>
            <a:r>
              <a:rPr lang="en-US" sz="1800" dirty="0">
                <a:hlinkClick r:id="rId2"/>
              </a:rPr>
              <a:t>https://github.com/carenini/pinto</a:t>
            </a:r>
            <a:r>
              <a:rPr lang="en-US" sz="1800" dirty="0"/>
              <a:t> &gt;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046121" y="1275666"/>
          <a:ext cx="2637778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797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candidates to provide alternative Lifters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8463"/>
            <a:ext cx="10972800" cy="2806717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000" dirty="0" smtClean="0"/>
              <a:t>ST4RT lifter</a:t>
            </a:r>
          </a:p>
          <a:p>
            <a:pPr lvl="1"/>
            <a:r>
              <a:rPr lang="en-US" sz="2000" dirty="0" smtClean="0"/>
              <a:t>Based on annotations</a:t>
            </a:r>
          </a:p>
          <a:p>
            <a:pPr lvl="1"/>
            <a:r>
              <a:rPr lang="en-US" sz="2000" dirty="0" smtClean="0"/>
              <a:t>Prototype implementation (by </a:t>
            </a:r>
            <a:r>
              <a:rPr lang="en-US" sz="2000" dirty="0" err="1" smtClean="0"/>
              <a:t>Trenitalia</a:t>
            </a:r>
            <a:r>
              <a:rPr lang="en-US" sz="2000" dirty="0" smtClean="0"/>
              <a:t>) ready to be integrated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2000" dirty="0"/>
              <a:t>RML </a:t>
            </a:r>
            <a:r>
              <a:rPr lang="en-US" sz="2000" dirty="0" smtClean="0"/>
              <a:t>lifter</a:t>
            </a:r>
          </a:p>
          <a:p>
            <a:pPr lvl="1"/>
            <a:r>
              <a:rPr lang="en-US" sz="2000" dirty="0" smtClean="0"/>
              <a:t>Based on RML</a:t>
            </a:r>
          </a:p>
          <a:p>
            <a:pPr lvl="1"/>
            <a:r>
              <a:rPr lang="en-US" sz="2000" dirty="0"/>
              <a:t>Prototype implementation </a:t>
            </a:r>
            <a:r>
              <a:rPr lang="en-US" sz="2000" dirty="0" smtClean="0"/>
              <a:t>ready </a:t>
            </a:r>
            <a:r>
              <a:rPr lang="en-US" sz="2000" dirty="0"/>
              <a:t>to be </a:t>
            </a:r>
            <a:r>
              <a:rPr lang="en-US" sz="2000" dirty="0" smtClean="0"/>
              <a:t>integrated (uses RDF4j, see link 1)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SPARQL-Generate</a:t>
            </a:r>
          </a:p>
          <a:p>
            <a:pPr lvl="1"/>
            <a:r>
              <a:rPr lang="en-US" sz="2000" dirty="0" smtClean="0"/>
              <a:t>Extension of the SPARQL language</a:t>
            </a:r>
          </a:p>
          <a:p>
            <a:pPr lvl="1"/>
            <a:r>
              <a:rPr lang="en-US" sz="2000" dirty="0"/>
              <a:t>Prototype implementation ready to be integrated (uses </a:t>
            </a:r>
            <a:r>
              <a:rPr lang="en-US" sz="2000" dirty="0" smtClean="0"/>
              <a:t>Jena, </a:t>
            </a:r>
            <a:r>
              <a:rPr lang="en-US" sz="2000" dirty="0"/>
              <a:t>see </a:t>
            </a:r>
            <a:r>
              <a:rPr lang="en-US" sz="2000" dirty="0" smtClean="0"/>
              <a:t>link 2)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0" lvl="1" indent="0" algn="r">
              <a:spcBef>
                <a:spcPts val="1000"/>
              </a:spcBef>
              <a:buNone/>
            </a:pPr>
            <a:r>
              <a:rPr lang="en-US" sz="1800" dirty="0" smtClean="0"/>
              <a:t>&lt; 1 </a:t>
            </a: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github.com/RMLio/rmlmapper-java</a:t>
            </a:r>
            <a:r>
              <a:rPr lang="en-US" sz="1800" dirty="0" smtClean="0"/>
              <a:t> &gt;</a:t>
            </a:r>
          </a:p>
          <a:p>
            <a:pPr marL="0" lvl="1" indent="0" algn="r">
              <a:spcBef>
                <a:spcPts val="1000"/>
              </a:spcBef>
              <a:buNone/>
            </a:pPr>
            <a:r>
              <a:rPr lang="en-US" sz="1800" dirty="0" smtClean="0"/>
              <a:t>&lt; 2 </a:t>
            </a: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://ci.mines-stetienne.fr/sparql-generate/index.html</a:t>
            </a:r>
            <a:r>
              <a:rPr lang="en-US" sz="1800" dirty="0"/>
              <a:t> </a:t>
            </a:r>
            <a:r>
              <a:rPr lang="en-US" sz="1800" dirty="0" smtClean="0"/>
              <a:t>&gt;</a:t>
            </a:r>
            <a:endParaRPr lang="en-US" sz="1800" dirty="0"/>
          </a:p>
          <a:p>
            <a:pPr marL="0" indent="0">
              <a:buNone/>
            </a:pP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3B0E7-7386-B04D-81D5-3FF693FD150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8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Components: Enricher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899" y="2589196"/>
            <a:ext cx="6869801" cy="2806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Loads additional RDF data.</a:t>
            </a:r>
          </a:p>
          <a:p>
            <a:pPr marL="0" indent="0">
              <a:buNone/>
            </a:pPr>
            <a:r>
              <a:rPr lang="en-US" sz="2400" dirty="0"/>
              <a:t>Can be used to inject master/lookup data inside the conversion context.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Output: enriched Apache Jena Model</a:t>
            </a:r>
          </a:p>
          <a:p>
            <a:endParaRPr lang="en-US" sz="2400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046121" y="1275666"/>
          <a:ext cx="2637778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29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Components: Ontology loader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899" y="2589196"/>
            <a:ext cx="6869801" cy="2806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Loads an RDFS / OWL ontology and enables inference.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Output: enriched Apache Jena Model with enabled inference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046121" y="1275666"/>
          <a:ext cx="2637778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227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899" y="1275665"/>
            <a:ext cx="6869801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Components: Apply transformation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899" y="2589196"/>
            <a:ext cx="6869801" cy="28067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Custom transformation rules are the real core of the conversion process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Rules are expressed using SHACL Advanced Features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en-US" sz="1800" dirty="0"/>
              <a:t>&lt; </a:t>
            </a:r>
            <a:r>
              <a:rPr lang="en-US" sz="1800" dirty="0">
                <a:hlinkClick r:id="rId2"/>
              </a:rPr>
              <a:t>https://www.w3.org/TR/shacl-af/</a:t>
            </a:r>
            <a:r>
              <a:rPr lang="en-US" sz="1800" dirty="0"/>
              <a:t> &gt;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046121" y="1275666"/>
          <a:ext cx="2637778" cy="440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553745"/>
      </p:ext>
    </p:extLst>
  </p:cSld>
  <p:clrMapOvr>
    <a:masterClrMapping/>
  </p:clrMapOvr>
</p:sld>
</file>

<file path=ppt/theme/theme1.xml><?xml version="1.0" encoding="utf-8"?>
<a:theme xmlns:a="http://schemas.openxmlformats.org/drawingml/2006/main" name="Cefriel">
  <a:themeElements>
    <a:clrScheme name="d6">
      <a:dk1>
        <a:srgbClr val="323947"/>
      </a:dk1>
      <a:lt1>
        <a:srgbClr val="FFFFFF"/>
      </a:lt1>
      <a:dk2>
        <a:srgbClr val="002060"/>
      </a:dk2>
      <a:lt2>
        <a:srgbClr val="FFFFFF"/>
      </a:lt2>
      <a:accent1>
        <a:srgbClr val="B4D2F3"/>
      </a:accent1>
      <a:accent2>
        <a:srgbClr val="2882FF"/>
      </a:accent2>
      <a:accent3>
        <a:srgbClr val="2F3CB6"/>
      </a:accent3>
      <a:accent4>
        <a:srgbClr val="5EAAF0"/>
      </a:accent4>
      <a:accent5>
        <a:srgbClr val="0053FF"/>
      </a:accent5>
      <a:accent6>
        <a:srgbClr val="D6F0EB"/>
      </a:accent6>
      <a:hlink>
        <a:srgbClr val="188EFF"/>
      </a:hlink>
      <a:folHlink>
        <a:srgbClr val="69B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7A2BB"/>
        </a:solidFill>
        <a:ln>
          <a:noFill/>
        </a:ln>
      </a:spPr>
      <a:bodyPr lIns="36000" tIns="36000" rIns="36000" bIns="36000" rtlCol="0" anchor="ctr"/>
      <a:lstStyle>
        <a:defPPr>
          <a:defRPr sz="14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D9D9D9"/>
          </a:solidFill>
          <a:headEnd w="lg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36000" tIns="36000" rIns="36000" bIns="36000" rtlCol="0" anchor="t">
        <a:noAutofit/>
      </a:bodyPr>
      <a:lstStyle>
        <a:defPPr algn="l">
          <a:defRPr sz="1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efriel" id="{66F464F6-A127-41AE-8ED1-0D2A34AAA802}" vid="{F7EC7494-1594-4038-AE99-6198E0A2D7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Cefriel</Template>
  <TotalTime>4639</TotalTime>
  <Words>772</Words>
  <Application>Microsoft Office PowerPoint</Application>
  <PresentationFormat>Widescreen</PresentationFormat>
  <Paragraphs>224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Hebrew Scholar</vt:lpstr>
      <vt:lpstr>Arial Regular</vt:lpstr>
      <vt:lpstr>Calibri</vt:lpstr>
      <vt:lpstr>Corbel (Headings)</vt:lpstr>
      <vt:lpstr>Franklin Gothic Book</vt:lpstr>
      <vt:lpstr>Lato</vt:lpstr>
      <vt:lpstr>Cefriel</vt:lpstr>
      <vt:lpstr>Chimera</vt:lpstr>
      <vt:lpstr>Chimera objectives </vt:lpstr>
      <vt:lpstr>Semantic conversion pipeline</vt:lpstr>
      <vt:lpstr>Data conversion and EIP </vt:lpstr>
      <vt:lpstr>Components: Lifter</vt:lpstr>
      <vt:lpstr>Other candidates to provide alternative Lifters</vt:lpstr>
      <vt:lpstr>Components: Enricher</vt:lpstr>
      <vt:lpstr>Components: Ontology loader</vt:lpstr>
      <vt:lpstr>Components: Apply transformation rules</vt:lpstr>
      <vt:lpstr>SHACL Rule Example 1 </vt:lpstr>
      <vt:lpstr>SHACL Rule Example 2 </vt:lpstr>
      <vt:lpstr>Components: Lowerer</vt:lpstr>
      <vt:lpstr>Other candidates to provide alternative Lowerer</vt:lpstr>
      <vt:lpstr>Apache Camel integration </vt:lpstr>
      <vt:lpstr>Current Limitations </vt:lpstr>
      <vt:lpstr>Possible use cases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Giornata della ricerca</dc:title>
  <dc:creator>Irene Celino</dc:creator>
  <cp:lastModifiedBy>alessio</cp:lastModifiedBy>
  <cp:revision>278</cp:revision>
  <cp:lastPrinted>2018-10-18T09:49:56Z</cp:lastPrinted>
  <dcterms:created xsi:type="dcterms:W3CDTF">2018-09-21T10:12:41Z</dcterms:created>
  <dcterms:modified xsi:type="dcterms:W3CDTF">2018-12-13T14:22:28Z</dcterms:modified>
</cp:coreProperties>
</file>