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8" r:id="rId3"/>
    <p:sldId id="269" r:id="rId4"/>
    <p:sldId id="270" r:id="rId5"/>
    <p:sldId id="281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71" r:id="rId14"/>
    <p:sldId id="280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9"/>
    <p:restoredTop sz="94698"/>
  </p:normalViewPr>
  <p:slideViewPr>
    <p:cSldViewPr snapToGrid="0" snapToObjects="1" showGuides="1">
      <p:cViewPr varScale="1">
        <p:scale>
          <a:sx n="118" d="100"/>
          <a:sy n="118" d="100"/>
        </p:scale>
        <p:origin x="660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 custT="1"/>
      <dgm:spPr/>
      <dgm:t>
        <a:bodyPr/>
        <a:lstStyle/>
        <a:p>
          <a:r>
            <a:rPr lang="en-US" sz="1000" dirty="0" smtClean="0"/>
            <a:t>Input -&gt; RDF conversion</a:t>
          </a:r>
          <a:endParaRPr lang="en-US" sz="1000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 sz="2400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 sz="2400"/>
        </a:p>
      </dgm:t>
    </dgm:pt>
    <dgm:pt modelId="{C9B84D5C-0DBD-47EC-82D3-FF2346277B0B}">
      <dgm:prSet phldrT="[Text]" custT="1"/>
      <dgm:spPr/>
      <dgm:t>
        <a:bodyPr/>
        <a:lstStyle/>
        <a:p>
          <a:r>
            <a:rPr lang="en-US" sz="1000" dirty="0" smtClean="0"/>
            <a:t>Transformation rules</a:t>
          </a:r>
          <a:endParaRPr lang="en-US" sz="1000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 sz="2400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 sz="2400"/>
        </a:p>
      </dgm:t>
    </dgm:pt>
    <dgm:pt modelId="{31D452DA-A84C-4199-9B9F-1DFF3BAC944E}">
      <dgm:prSet phldrT="[Text]" custT="1"/>
      <dgm:spPr/>
      <dgm:t>
        <a:bodyPr/>
        <a:lstStyle/>
        <a:p>
          <a:r>
            <a:rPr lang="en-US" sz="1000" dirty="0" smtClean="0"/>
            <a:t>RDF -&gt; output conversion</a:t>
          </a:r>
          <a:endParaRPr lang="en-US" sz="1000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 sz="2400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 sz="2400"/>
        </a:p>
      </dgm:t>
    </dgm:pt>
    <dgm:pt modelId="{7776FFB3-BE5B-40D3-8362-616E33C0891B}">
      <dgm:prSet phldrT="[Text]" custT="1"/>
      <dgm:spPr/>
      <dgm:t>
        <a:bodyPr/>
        <a:lstStyle/>
        <a:p>
          <a:r>
            <a:rPr lang="en-US" sz="1000" dirty="0" smtClean="0"/>
            <a:t>Data Enrichment</a:t>
          </a:r>
          <a:endParaRPr lang="en-US" sz="1000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 sz="2400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 sz="2400"/>
        </a:p>
      </dgm:t>
    </dgm:pt>
    <dgm:pt modelId="{28345A45-6E7D-4820-A5EB-67F8008673C4}">
      <dgm:prSet phldrT="[Text]" custT="1"/>
      <dgm:spPr/>
      <dgm:t>
        <a:bodyPr/>
        <a:lstStyle/>
        <a:p>
          <a:r>
            <a:rPr lang="en-US" sz="1000" dirty="0" smtClean="0"/>
            <a:t>Ontology loading</a:t>
          </a:r>
          <a:endParaRPr lang="en-US" sz="1000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 sz="2400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 sz="2400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>
        <a:solidFill>
          <a:srgbClr val="FFC000"/>
        </a:solidFill>
      </dgm:spPr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>
        <a:solidFill>
          <a:srgbClr val="FFC000"/>
        </a:solidFill>
      </dgm:spPr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>
        <a:solidFill>
          <a:srgbClr val="FFC000"/>
        </a:solidFill>
      </dgm:spPr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>
        <a:solidFill>
          <a:srgbClr val="FFC000"/>
        </a:solidFill>
      </dgm:spPr>
    </dgm:pt>
    <dgm:pt modelId="{57FC33D0-250D-435A-AF40-F03FA0606A6E}" type="pres">
      <dgm:prSet presAssocID="{C9B84D5C-0DBD-47EC-82D3-FF2346277B0B}" presName="Parent4" presStyleLbl="revTx" presStyleIdx="3" presStyleCnt="5" custScaleX="118266" custLinFactNeighborX="11695" custLinFactNeighborY="425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>
        <a:solidFill>
          <a:srgbClr val="FFC000"/>
        </a:solidFill>
      </dgm:spPr>
    </dgm:pt>
    <dgm:pt modelId="{5F1128A2-A596-44DA-9AB3-52DCF699F652}" type="pres">
      <dgm:prSet presAssocID="{31D452DA-A84C-4199-9B9F-1DFF3BAC944E}" presName="Parent5" presStyleLbl="revTx" presStyleIdx="4" presStyleCnt="5" custScaleX="1220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F282D989-1976-49F7-934E-95C159EF3AF7}" type="presOf" srcId="{28345A45-6E7D-4820-A5EB-67F8008673C4}" destId="{194A1C6E-BC3B-4675-9CC6-8CA0BA0E99B3}" srcOrd="0" destOrd="0" presId="urn:microsoft.com/office/officeart/2009/layout/CircleArrowProcess"/>
    <dgm:cxn modelId="{C6C0AB88-330C-4C7D-B17C-8A02EB03D9EC}" type="presOf" srcId="{C9B84D5C-0DBD-47EC-82D3-FF2346277B0B}" destId="{57FC33D0-250D-435A-AF40-F03FA0606A6E}" srcOrd="0" destOrd="0" presId="urn:microsoft.com/office/officeart/2009/layout/CircleArrowProcess"/>
    <dgm:cxn modelId="{B0809F19-F6B3-4FBC-A43F-C69A21579095}" type="presOf" srcId="{521DA751-E4AB-4B39-812E-8633A7DF1925}" destId="{6986474A-6C18-4BF8-8CF8-58F4C24F54A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2437C867-4BD0-4376-B639-81CE2FF300E0}" type="presOf" srcId="{31D452DA-A84C-4199-9B9F-1DFF3BAC944E}" destId="{5F1128A2-A596-44DA-9AB3-52DCF699F652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BB2241EC-2FE8-4E86-A357-36B1EA4D0F34}" type="presOf" srcId="{7776FFB3-BE5B-40D3-8362-616E33C0891B}" destId="{41BD990D-B1AF-4A45-8824-07C866777EB6}" srcOrd="0" destOrd="0" presId="urn:microsoft.com/office/officeart/2009/layout/CircleArrowProcess"/>
    <dgm:cxn modelId="{35752978-5E4B-4DD3-B897-FA276CDE8D45}" type="presOf" srcId="{4FD8EB38-AB3F-410E-81F3-B3470E714A69}" destId="{1B49ECC7-F00A-4531-A74F-8EAE8061F3B3}" srcOrd="0" destOrd="0" presId="urn:microsoft.com/office/officeart/2009/layout/CircleArrowProcess"/>
    <dgm:cxn modelId="{086D10AC-4D5B-46B1-9A4A-F3F8919DACA9}" type="presParOf" srcId="{6986474A-6C18-4BF8-8CF8-58F4C24F54A6}" destId="{F8238D95-BA88-46EF-BDA7-C6C51D794F3C}" srcOrd="0" destOrd="0" presId="urn:microsoft.com/office/officeart/2009/layout/CircleArrowProcess"/>
    <dgm:cxn modelId="{87096349-8808-4452-BB96-5A390649A26E}" type="presParOf" srcId="{F8238D95-BA88-46EF-BDA7-C6C51D794F3C}" destId="{2FF3E6B8-CC1D-46DC-8629-F8E4E3C5A896}" srcOrd="0" destOrd="0" presId="urn:microsoft.com/office/officeart/2009/layout/CircleArrowProcess"/>
    <dgm:cxn modelId="{5B534881-D31D-4FB8-AEED-146D33BCC153}" type="presParOf" srcId="{6986474A-6C18-4BF8-8CF8-58F4C24F54A6}" destId="{1B49ECC7-F00A-4531-A74F-8EAE8061F3B3}" srcOrd="1" destOrd="0" presId="urn:microsoft.com/office/officeart/2009/layout/CircleArrowProcess"/>
    <dgm:cxn modelId="{DDBBD053-400C-4CFE-B8E7-BA25D685538D}" type="presParOf" srcId="{6986474A-6C18-4BF8-8CF8-58F4C24F54A6}" destId="{6F291E4E-12EE-47AC-A76E-BB38E6858057}" srcOrd="2" destOrd="0" presId="urn:microsoft.com/office/officeart/2009/layout/CircleArrowProcess"/>
    <dgm:cxn modelId="{F58F9CE9-436A-44A7-B1A5-FDB1B9078859}" type="presParOf" srcId="{6F291E4E-12EE-47AC-A76E-BB38E6858057}" destId="{650FC554-2939-4383-A125-850EADDE7165}" srcOrd="0" destOrd="0" presId="urn:microsoft.com/office/officeart/2009/layout/CircleArrowProcess"/>
    <dgm:cxn modelId="{88CC59AC-753B-47AC-8D49-623E0AFF2F45}" type="presParOf" srcId="{6986474A-6C18-4BF8-8CF8-58F4C24F54A6}" destId="{41BD990D-B1AF-4A45-8824-07C866777EB6}" srcOrd="3" destOrd="0" presId="urn:microsoft.com/office/officeart/2009/layout/CircleArrowProcess"/>
    <dgm:cxn modelId="{94580AC8-2072-42C6-A830-9F09282ED5FE}" type="presParOf" srcId="{6986474A-6C18-4BF8-8CF8-58F4C24F54A6}" destId="{465913BF-139A-4E2D-A12D-2B7CC2A328BA}" srcOrd="4" destOrd="0" presId="urn:microsoft.com/office/officeart/2009/layout/CircleArrowProcess"/>
    <dgm:cxn modelId="{40C6199C-E2A3-4FA0-B19A-BF698274E08A}" type="presParOf" srcId="{465913BF-139A-4E2D-A12D-2B7CC2A328BA}" destId="{E48C8110-E7B9-41AA-B6BC-17D85F2B8D4C}" srcOrd="0" destOrd="0" presId="urn:microsoft.com/office/officeart/2009/layout/CircleArrowProcess"/>
    <dgm:cxn modelId="{99F37A14-B65C-40D8-AC60-07A0F563BBA5}" type="presParOf" srcId="{6986474A-6C18-4BF8-8CF8-58F4C24F54A6}" destId="{194A1C6E-BC3B-4675-9CC6-8CA0BA0E99B3}" srcOrd="5" destOrd="0" presId="urn:microsoft.com/office/officeart/2009/layout/CircleArrowProcess"/>
    <dgm:cxn modelId="{156D627F-C6DD-47CB-8EB4-2057689032FB}" type="presParOf" srcId="{6986474A-6C18-4BF8-8CF8-58F4C24F54A6}" destId="{E874C2CB-71B0-49E3-9D1D-6D8D6A4E2618}" srcOrd="6" destOrd="0" presId="urn:microsoft.com/office/officeart/2009/layout/CircleArrowProcess"/>
    <dgm:cxn modelId="{5B6E5182-FA1C-4C06-8996-1FE33E4446D3}" type="presParOf" srcId="{E874C2CB-71B0-49E3-9D1D-6D8D6A4E2618}" destId="{96C125EB-871C-4749-9083-0A236CDCD8B0}" srcOrd="0" destOrd="0" presId="urn:microsoft.com/office/officeart/2009/layout/CircleArrowProcess"/>
    <dgm:cxn modelId="{98249D61-2E06-4C12-A08D-72BA0354B5A5}" type="presParOf" srcId="{6986474A-6C18-4BF8-8CF8-58F4C24F54A6}" destId="{57FC33D0-250D-435A-AF40-F03FA0606A6E}" srcOrd="7" destOrd="0" presId="urn:microsoft.com/office/officeart/2009/layout/CircleArrowProcess"/>
    <dgm:cxn modelId="{CF3FE222-861E-479A-892E-B3E112D3F732}" type="presParOf" srcId="{6986474A-6C18-4BF8-8CF8-58F4C24F54A6}" destId="{9C19632E-6A3A-483B-87DC-8B090059BB00}" srcOrd="8" destOrd="0" presId="urn:microsoft.com/office/officeart/2009/layout/CircleArrowProcess"/>
    <dgm:cxn modelId="{1DC5CDDB-35FC-4078-9C25-97A55DD04D51}" type="presParOf" srcId="{9C19632E-6A3A-483B-87DC-8B090059BB00}" destId="{795C31BE-5ADC-48DA-AD4A-4269C881FA8A}" srcOrd="0" destOrd="0" presId="urn:microsoft.com/office/officeart/2009/layout/CircleArrowProcess"/>
    <dgm:cxn modelId="{97130F41-D6B4-4B93-AC77-3367B63B18A5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>
        <a:solidFill>
          <a:srgbClr val="FFC000"/>
        </a:solidFill>
      </dgm:spPr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16F3D062-95FE-42FB-8ADC-856B506A1F7A}" type="presOf" srcId="{7776FFB3-BE5B-40D3-8362-616E33C0891B}" destId="{41BD990D-B1AF-4A45-8824-07C866777EB6}" srcOrd="0" destOrd="0" presId="urn:microsoft.com/office/officeart/2009/layout/CircleArrowProcess"/>
    <dgm:cxn modelId="{26B474D0-1473-4B18-8905-CF122A384C4C}" type="presOf" srcId="{521DA751-E4AB-4B39-812E-8633A7DF1925}" destId="{6986474A-6C18-4BF8-8CF8-58F4C24F54A6}" srcOrd="0" destOrd="0" presId="urn:microsoft.com/office/officeart/2009/layout/CircleArrowProcess"/>
    <dgm:cxn modelId="{97C4E342-B235-4EBE-B174-A5879EC09A89}" type="presOf" srcId="{C9B84D5C-0DBD-47EC-82D3-FF2346277B0B}" destId="{57FC33D0-250D-435A-AF40-F03FA0606A6E}" srcOrd="0" destOrd="0" presId="urn:microsoft.com/office/officeart/2009/layout/CircleArrowProcess"/>
    <dgm:cxn modelId="{FBFE0472-F18C-42AC-816D-E7687CC96478}" type="presOf" srcId="{28345A45-6E7D-4820-A5EB-67F8008673C4}" destId="{194A1C6E-BC3B-4675-9CC6-8CA0BA0E99B3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D68178D9-63A2-42B5-B31D-1FE4696430A6}" type="presOf" srcId="{4FD8EB38-AB3F-410E-81F3-B3470E714A69}" destId="{1B49ECC7-F00A-4531-A74F-8EAE8061F3B3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3E31E6C3-F316-44AE-BF79-B375F7D22BCE}" type="presOf" srcId="{31D452DA-A84C-4199-9B9F-1DFF3BAC944E}" destId="{5F1128A2-A596-44DA-9AB3-52DCF699F652}" srcOrd="0" destOrd="0" presId="urn:microsoft.com/office/officeart/2009/layout/CircleArrowProcess"/>
    <dgm:cxn modelId="{98D7A79F-A8E4-424D-A00D-23E4B82A8494}" type="presParOf" srcId="{6986474A-6C18-4BF8-8CF8-58F4C24F54A6}" destId="{F8238D95-BA88-46EF-BDA7-C6C51D794F3C}" srcOrd="0" destOrd="0" presId="urn:microsoft.com/office/officeart/2009/layout/CircleArrowProcess"/>
    <dgm:cxn modelId="{95589CFC-531C-4F0B-A46D-4F5164103DF9}" type="presParOf" srcId="{F8238D95-BA88-46EF-BDA7-C6C51D794F3C}" destId="{2FF3E6B8-CC1D-46DC-8629-F8E4E3C5A896}" srcOrd="0" destOrd="0" presId="urn:microsoft.com/office/officeart/2009/layout/CircleArrowProcess"/>
    <dgm:cxn modelId="{4F8A3671-4C1B-4847-B819-5DDA7A5ADED8}" type="presParOf" srcId="{6986474A-6C18-4BF8-8CF8-58F4C24F54A6}" destId="{1B49ECC7-F00A-4531-A74F-8EAE8061F3B3}" srcOrd="1" destOrd="0" presId="urn:microsoft.com/office/officeart/2009/layout/CircleArrowProcess"/>
    <dgm:cxn modelId="{203235D0-A3B2-4B33-9C80-D31368E36EEA}" type="presParOf" srcId="{6986474A-6C18-4BF8-8CF8-58F4C24F54A6}" destId="{6F291E4E-12EE-47AC-A76E-BB38E6858057}" srcOrd="2" destOrd="0" presId="urn:microsoft.com/office/officeart/2009/layout/CircleArrowProcess"/>
    <dgm:cxn modelId="{5F17BE18-8DBA-4261-B6DD-87C6A90CC81A}" type="presParOf" srcId="{6F291E4E-12EE-47AC-A76E-BB38E6858057}" destId="{650FC554-2939-4383-A125-850EADDE7165}" srcOrd="0" destOrd="0" presId="urn:microsoft.com/office/officeart/2009/layout/CircleArrowProcess"/>
    <dgm:cxn modelId="{712FC5F0-E750-4405-A48E-5F615E35ED6B}" type="presParOf" srcId="{6986474A-6C18-4BF8-8CF8-58F4C24F54A6}" destId="{41BD990D-B1AF-4A45-8824-07C866777EB6}" srcOrd="3" destOrd="0" presId="urn:microsoft.com/office/officeart/2009/layout/CircleArrowProcess"/>
    <dgm:cxn modelId="{4B864C69-58D0-4CFF-8070-0364FB855947}" type="presParOf" srcId="{6986474A-6C18-4BF8-8CF8-58F4C24F54A6}" destId="{465913BF-139A-4E2D-A12D-2B7CC2A328BA}" srcOrd="4" destOrd="0" presId="urn:microsoft.com/office/officeart/2009/layout/CircleArrowProcess"/>
    <dgm:cxn modelId="{BF2E4A68-C9BA-499C-8C21-8ADCB63F3CBA}" type="presParOf" srcId="{465913BF-139A-4E2D-A12D-2B7CC2A328BA}" destId="{E48C8110-E7B9-41AA-B6BC-17D85F2B8D4C}" srcOrd="0" destOrd="0" presId="urn:microsoft.com/office/officeart/2009/layout/CircleArrowProcess"/>
    <dgm:cxn modelId="{0358DFD2-3F34-4A24-B729-C10A68547FD4}" type="presParOf" srcId="{6986474A-6C18-4BF8-8CF8-58F4C24F54A6}" destId="{194A1C6E-BC3B-4675-9CC6-8CA0BA0E99B3}" srcOrd="5" destOrd="0" presId="urn:microsoft.com/office/officeart/2009/layout/CircleArrowProcess"/>
    <dgm:cxn modelId="{C0A19FE1-8028-4159-8868-6E5BE30D75A5}" type="presParOf" srcId="{6986474A-6C18-4BF8-8CF8-58F4C24F54A6}" destId="{E874C2CB-71B0-49E3-9D1D-6D8D6A4E2618}" srcOrd="6" destOrd="0" presId="urn:microsoft.com/office/officeart/2009/layout/CircleArrowProcess"/>
    <dgm:cxn modelId="{FB60A6C8-32AC-4671-9D61-2564A4D3AEDE}" type="presParOf" srcId="{E874C2CB-71B0-49E3-9D1D-6D8D6A4E2618}" destId="{96C125EB-871C-4749-9083-0A236CDCD8B0}" srcOrd="0" destOrd="0" presId="urn:microsoft.com/office/officeart/2009/layout/CircleArrowProcess"/>
    <dgm:cxn modelId="{B226C30B-6133-41BE-998D-E39DB604A144}" type="presParOf" srcId="{6986474A-6C18-4BF8-8CF8-58F4C24F54A6}" destId="{57FC33D0-250D-435A-AF40-F03FA0606A6E}" srcOrd="7" destOrd="0" presId="urn:microsoft.com/office/officeart/2009/layout/CircleArrowProcess"/>
    <dgm:cxn modelId="{B7928B89-A2BF-49E4-BE0C-7A4D22B8DDC3}" type="presParOf" srcId="{6986474A-6C18-4BF8-8CF8-58F4C24F54A6}" destId="{9C19632E-6A3A-483B-87DC-8B090059BB00}" srcOrd="8" destOrd="0" presId="urn:microsoft.com/office/officeart/2009/layout/CircleArrowProcess"/>
    <dgm:cxn modelId="{43C44E26-2D61-4475-876F-AA2DC74E9C55}" type="presParOf" srcId="{9C19632E-6A3A-483B-87DC-8B090059BB00}" destId="{795C31BE-5ADC-48DA-AD4A-4269C881FA8A}" srcOrd="0" destOrd="0" presId="urn:microsoft.com/office/officeart/2009/layout/CircleArrowProcess"/>
    <dgm:cxn modelId="{D431069B-EB72-4E71-8B3C-A00C400AF116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>
        <a:solidFill>
          <a:srgbClr val="FFC000"/>
        </a:solidFill>
      </dgm:spPr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8074A1-A168-4BA9-80BB-B58CB20B1B0F}" type="presOf" srcId="{7776FFB3-BE5B-40D3-8362-616E33C0891B}" destId="{41BD990D-B1AF-4A45-8824-07C866777EB6}" srcOrd="0" destOrd="0" presId="urn:microsoft.com/office/officeart/2009/layout/CircleArrowProcess"/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43392DE9-7B10-41D0-A1E1-6F958E066EB8}" type="presOf" srcId="{C9B84D5C-0DBD-47EC-82D3-FF2346277B0B}" destId="{57FC33D0-250D-435A-AF40-F03FA0606A6E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83034D03-19D1-4902-8C2E-56C5E7968E6D}" type="presOf" srcId="{31D452DA-A84C-4199-9B9F-1DFF3BAC944E}" destId="{5F1128A2-A596-44DA-9AB3-52DCF699F652}" srcOrd="0" destOrd="0" presId="urn:microsoft.com/office/officeart/2009/layout/CircleArrowProcess"/>
    <dgm:cxn modelId="{C80FCA1D-A5A8-43D1-9B33-F5BFE152DACA}" type="presOf" srcId="{28345A45-6E7D-4820-A5EB-67F8008673C4}" destId="{194A1C6E-BC3B-4675-9CC6-8CA0BA0E99B3}" srcOrd="0" destOrd="0" presId="urn:microsoft.com/office/officeart/2009/layout/CircleArrowProcess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61FE4403-783A-4038-8AE6-1018D10954A0}" type="presOf" srcId="{4FD8EB38-AB3F-410E-81F3-B3470E714A69}" destId="{1B49ECC7-F00A-4531-A74F-8EAE8061F3B3}" srcOrd="0" destOrd="0" presId="urn:microsoft.com/office/officeart/2009/layout/CircleArrowProcess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431D87D6-28FA-436D-9D36-BF5C1A659E79}" type="presOf" srcId="{521DA751-E4AB-4B39-812E-8633A7DF1925}" destId="{6986474A-6C18-4BF8-8CF8-58F4C24F54A6}" srcOrd="0" destOrd="0" presId="urn:microsoft.com/office/officeart/2009/layout/CircleArrowProcess"/>
    <dgm:cxn modelId="{D843A278-76BE-44AE-8FBB-F181C29D2752}" type="presParOf" srcId="{6986474A-6C18-4BF8-8CF8-58F4C24F54A6}" destId="{F8238D95-BA88-46EF-BDA7-C6C51D794F3C}" srcOrd="0" destOrd="0" presId="urn:microsoft.com/office/officeart/2009/layout/CircleArrowProcess"/>
    <dgm:cxn modelId="{7BD514AD-51E9-40E7-88FA-D5DA3ED1D377}" type="presParOf" srcId="{F8238D95-BA88-46EF-BDA7-C6C51D794F3C}" destId="{2FF3E6B8-CC1D-46DC-8629-F8E4E3C5A896}" srcOrd="0" destOrd="0" presId="urn:microsoft.com/office/officeart/2009/layout/CircleArrowProcess"/>
    <dgm:cxn modelId="{BF0334F2-57F1-415E-A030-8DE9DC96F17E}" type="presParOf" srcId="{6986474A-6C18-4BF8-8CF8-58F4C24F54A6}" destId="{1B49ECC7-F00A-4531-A74F-8EAE8061F3B3}" srcOrd="1" destOrd="0" presId="urn:microsoft.com/office/officeart/2009/layout/CircleArrowProcess"/>
    <dgm:cxn modelId="{F6CB357F-C983-43F6-BDC1-5C60C82D2D07}" type="presParOf" srcId="{6986474A-6C18-4BF8-8CF8-58F4C24F54A6}" destId="{6F291E4E-12EE-47AC-A76E-BB38E6858057}" srcOrd="2" destOrd="0" presId="urn:microsoft.com/office/officeart/2009/layout/CircleArrowProcess"/>
    <dgm:cxn modelId="{1F53CC0D-EE06-46BA-AB68-ADED0C734B7B}" type="presParOf" srcId="{6F291E4E-12EE-47AC-A76E-BB38E6858057}" destId="{650FC554-2939-4383-A125-850EADDE7165}" srcOrd="0" destOrd="0" presId="urn:microsoft.com/office/officeart/2009/layout/CircleArrowProcess"/>
    <dgm:cxn modelId="{FE50F87E-693C-4AA1-B1E9-5FBA2C8BF352}" type="presParOf" srcId="{6986474A-6C18-4BF8-8CF8-58F4C24F54A6}" destId="{41BD990D-B1AF-4A45-8824-07C866777EB6}" srcOrd="3" destOrd="0" presId="urn:microsoft.com/office/officeart/2009/layout/CircleArrowProcess"/>
    <dgm:cxn modelId="{97A36A07-FF89-4363-B9DF-D2E5F2B1D036}" type="presParOf" srcId="{6986474A-6C18-4BF8-8CF8-58F4C24F54A6}" destId="{465913BF-139A-4E2D-A12D-2B7CC2A328BA}" srcOrd="4" destOrd="0" presId="urn:microsoft.com/office/officeart/2009/layout/CircleArrowProcess"/>
    <dgm:cxn modelId="{2491EDA3-8519-4D08-84F9-D98F08722BC6}" type="presParOf" srcId="{465913BF-139A-4E2D-A12D-2B7CC2A328BA}" destId="{E48C8110-E7B9-41AA-B6BC-17D85F2B8D4C}" srcOrd="0" destOrd="0" presId="urn:microsoft.com/office/officeart/2009/layout/CircleArrowProcess"/>
    <dgm:cxn modelId="{D875CAAC-4966-47BD-886A-D8F9BC4A4311}" type="presParOf" srcId="{6986474A-6C18-4BF8-8CF8-58F4C24F54A6}" destId="{194A1C6E-BC3B-4675-9CC6-8CA0BA0E99B3}" srcOrd="5" destOrd="0" presId="urn:microsoft.com/office/officeart/2009/layout/CircleArrowProcess"/>
    <dgm:cxn modelId="{464E883B-622B-4CD1-980C-E88A681749DA}" type="presParOf" srcId="{6986474A-6C18-4BF8-8CF8-58F4C24F54A6}" destId="{E874C2CB-71B0-49E3-9D1D-6D8D6A4E2618}" srcOrd="6" destOrd="0" presId="urn:microsoft.com/office/officeart/2009/layout/CircleArrowProcess"/>
    <dgm:cxn modelId="{81E87C0A-3D6A-4C62-B355-E7FA48CCAC0E}" type="presParOf" srcId="{E874C2CB-71B0-49E3-9D1D-6D8D6A4E2618}" destId="{96C125EB-871C-4749-9083-0A236CDCD8B0}" srcOrd="0" destOrd="0" presId="urn:microsoft.com/office/officeart/2009/layout/CircleArrowProcess"/>
    <dgm:cxn modelId="{530B6304-049C-43EA-B695-E3DB29CC1653}" type="presParOf" srcId="{6986474A-6C18-4BF8-8CF8-58F4C24F54A6}" destId="{57FC33D0-250D-435A-AF40-F03FA0606A6E}" srcOrd="7" destOrd="0" presId="urn:microsoft.com/office/officeart/2009/layout/CircleArrowProcess"/>
    <dgm:cxn modelId="{7EE25624-C038-4C56-9847-775A49CC5970}" type="presParOf" srcId="{6986474A-6C18-4BF8-8CF8-58F4C24F54A6}" destId="{9C19632E-6A3A-483B-87DC-8B090059BB00}" srcOrd="8" destOrd="0" presId="urn:microsoft.com/office/officeart/2009/layout/CircleArrowProcess"/>
    <dgm:cxn modelId="{5A94C8D5-1C1E-4D29-B7CD-E95F1247EC26}" type="presParOf" srcId="{9C19632E-6A3A-483B-87DC-8B090059BB00}" destId="{795C31BE-5ADC-48DA-AD4A-4269C881FA8A}" srcOrd="0" destOrd="0" presId="urn:microsoft.com/office/officeart/2009/layout/CircleArrowProcess"/>
    <dgm:cxn modelId="{AC2E1333-CF8E-4B65-99F4-D541C6C52D3D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>
        <a:solidFill>
          <a:srgbClr val="FFC000"/>
        </a:solidFill>
      </dgm:spPr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56FB7-83CF-4D39-ADD5-6CFE8A8A5D39}" type="presOf" srcId="{4FD8EB38-AB3F-410E-81F3-B3470E714A69}" destId="{1B49ECC7-F00A-4531-A74F-8EAE8061F3B3}" srcOrd="0" destOrd="0" presId="urn:microsoft.com/office/officeart/2009/layout/CircleArrowProcess"/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76748BFA-654E-4204-BB50-00D0394D8E88}" type="presOf" srcId="{C9B84D5C-0DBD-47EC-82D3-FF2346277B0B}" destId="{57FC33D0-250D-435A-AF40-F03FA0606A6E}" srcOrd="0" destOrd="0" presId="urn:microsoft.com/office/officeart/2009/layout/CircleArrowProcess"/>
    <dgm:cxn modelId="{FBD48FD4-007B-44AF-8FA0-EDF1F220DD95}" type="presOf" srcId="{521DA751-E4AB-4B39-812E-8633A7DF1925}" destId="{6986474A-6C18-4BF8-8CF8-58F4C24F54A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648CC467-82C2-4FE5-AE2C-20BF3677EE8C}" type="presOf" srcId="{31D452DA-A84C-4199-9B9F-1DFF3BAC944E}" destId="{5F1128A2-A596-44DA-9AB3-52DCF699F652}" srcOrd="0" destOrd="0" presId="urn:microsoft.com/office/officeart/2009/layout/CircleArrowProcess"/>
    <dgm:cxn modelId="{4E5D4B8B-BE15-4A8B-8007-39C3EDA9B437}" type="presOf" srcId="{7776FFB3-BE5B-40D3-8362-616E33C0891B}" destId="{41BD990D-B1AF-4A45-8824-07C866777EB6}" srcOrd="0" destOrd="0" presId="urn:microsoft.com/office/officeart/2009/layout/CircleArrowProcess"/>
    <dgm:cxn modelId="{9C53749B-0177-43FB-8485-5CF7F5917FEA}" type="presOf" srcId="{28345A45-6E7D-4820-A5EB-67F8008673C4}" destId="{194A1C6E-BC3B-4675-9CC6-8CA0BA0E99B3}" srcOrd="0" destOrd="0" presId="urn:microsoft.com/office/officeart/2009/layout/CircleArrowProcess"/>
    <dgm:cxn modelId="{8065BBF1-457F-4771-8A95-1FAB8CE22D54}" type="presParOf" srcId="{6986474A-6C18-4BF8-8CF8-58F4C24F54A6}" destId="{F8238D95-BA88-46EF-BDA7-C6C51D794F3C}" srcOrd="0" destOrd="0" presId="urn:microsoft.com/office/officeart/2009/layout/CircleArrowProcess"/>
    <dgm:cxn modelId="{FA1BA73C-5930-485A-AD39-42C869D84599}" type="presParOf" srcId="{F8238D95-BA88-46EF-BDA7-C6C51D794F3C}" destId="{2FF3E6B8-CC1D-46DC-8629-F8E4E3C5A896}" srcOrd="0" destOrd="0" presId="urn:microsoft.com/office/officeart/2009/layout/CircleArrowProcess"/>
    <dgm:cxn modelId="{343D4537-91D6-4261-B26A-FB8023D612A9}" type="presParOf" srcId="{6986474A-6C18-4BF8-8CF8-58F4C24F54A6}" destId="{1B49ECC7-F00A-4531-A74F-8EAE8061F3B3}" srcOrd="1" destOrd="0" presId="urn:microsoft.com/office/officeart/2009/layout/CircleArrowProcess"/>
    <dgm:cxn modelId="{DD4BE168-3D51-41E1-AD1F-95B1CE0660D5}" type="presParOf" srcId="{6986474A-6C18-4BF8-8CF8-58F4C24F54A6}" destId="{6F291E4E-12EE-47AC-A76E-BB38E6858057}" srcOrd="2" destOrd="0" presId="urn:microsoft.com/office/officeart/2009/layout/CircleArrowProcess"/>
    <dgm:cxn modelId="{75EE72E9-B266-4397-92A3-DEE0D53A8F26}" type="presParOf" srcId="{6F291E4E-12EE-47AC-A76E-BB38E6858057}" destId="{650FC554-2939-4383-A125-850EADDE7165}" srcOrd="0" destOrd="0" presId="urn:microsoft.com/office/officeart/2009/layout/CircleArrowProcess"/>
    <dgm:cxn modelId="{25F03282-7301-4E11-B06B-19CD4E1F200C}" type="presParOf" srcId="{6986474A-6C18-4BF8-8CF8-58F4C24F54A6}" destId="{41BD990D-B1AF-4A45-8824-07C866777EB6}" srcOrd="3" destOrd="0" presId="urn:microsoft.com/office/officeart/2009/layout/CircleArrowProcess"/>
    <dgm:cxn modelId="{39F72FD7-BC64-42F6-9D9B-45442948222F}" type="presParOf" srcId="{6986474A-6C18-4BF8-8CF8-58F4C24F54A6}" destId="{465913BF-139A-4E2D-A12D-2B7CC2A328BA}" srcOrd="4" destOrd="0" presId="urn:microsoft.com/office/officeart/2009/layout/CircleArrowProcess"/>
    <dgm:cxn modelId="{DB4F42E1-6803-4F85-BF3D-814C871D0326}" type="presParOf" srcId="{465913BF-139A-4E2D-A12D-2B7CC2A328BA}" destId="{E48C8110-E7B9-41AA-B6BC-17D85F2B8D4C}" srcOrd="0" destOrd="0" presId="urn:microsoft.com/office/officeart/2009/layout/CircleArrowProcess"/>
    <dgm:cxn modelId="{3A8C1F49-BFA8-4A77-80D1-C3C90A3443E1}" type="presParOf" srcId="{6986474A-6C18-4BF8-8CF8-58F4C24F54A6}" destId="{194A1C6E-BC3B-4675-9CC6-8CA0BA0E99B3}" srcOrd="5" destOrd="0" presId="urn:microsoft.com/office/officeart/2009/layout/CircleArrowProcess"/>
    <dgm:cxn modelId="{82FE2656-1D93-47A8-9032-DE576E082A7A}" type="presParOf" srcId="{6986474A-6C18-4BF8-8CF8-58F4C24F54A6}" destId="{E874C2CB-71B0-49E3-9D1D-6D8D6A4E2618}" srcOrd="6" destOrd="0" presId="urn:microsoft.com/office/officeart/2009/layout/CircleArrowProcess"/>
    <dgm:cxn modelId="{25898AC9-9D99-4FDC-B479-94310D4BACDB}" type="presParOf" srcId="{E874C2CB-71B0-49E3-9D1D-6D8D6A4E2618}" destId="{96C125EB-871C-4749-9083-0A236CDCD8B0}" srcOrd="0" destOrd="0" presId="urn:microsoft.com/office/officeart/2009/layout/CircleArrowProcess"/>
    <dgm:cxn modelId="{83FC425E-14DC-4425-A7D4-F8C3488DF5FE}" type="presParOf" srcId="{6986474A-6C18-4BF8-8CF8-58F4C24F54A6}" destId="{57FC33D0-250D-435A-AF40-F03FA0606A6E}" srcOrd="7" destOrd="0" presId="urn:microsoft.com/office/officeart/2009/layout/CircleArrowProcess"/>
    <dgm:cxn modelId="{4869C74C-A496-4A09-B6B8-E233A91064A1}" type="presParOf" srcId="{6986474A-6C18-4BF8-8CF8-58F4C24F54A6}" destId="{9C19632E-6A3A-483B-87DC-8B090059BB00}" srcOrd="8" destOrd="0" presId="urn:microsoft.com/office/officeart/2009/layout/CircleArrowProcess"/>
    <dgm:cxn modelId="{DFD8B6E3-384C-4F8C-80CA-1BF243B1518A}" type="presParOf" srcId="{9C19632E-6A3A-483B-87DC-8B090059BB00}" destId="{795C31BE-5ADC-48DA-AD4A-4269C881FA8A}" srcOrd="0" destOrd="0" presId="urn:microsoft.com/office/officeart/2009/layout/CircleArrowProcess"/>
    <dgm:cxn modelId="{22202404-F1EB-4FF0-9AE0-7F6BE0C1FABC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>
        <a:solidFill>
          <a:srgbClr val="FFC000"/>
        </a:solidFill>
      </dgm:spPr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6DD190-A7C1-44A3-B4E5-752AEF95496F}" type="presOf" srcId="{28345A45-6E7D-4820-A5EB-67F8008673C4}" destId="{194A1C6E-BC3B-4675-9CC6-8CA0BA0E99B3}" srcOrd="0" destOrd="0" presId="urn:microsoft.com/office/officeart/2009/layout/CircleArrowProcess"/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D31D8B87-13E7-4E1E-83AE-0F82350B3AC6}" type="presOf" srcId="{4FD8EB38-AB3F-410E-81F3-B3470E714A69}" destId="{1B49ECC7-F00A-4531-A74F-8EAE8061F3B3}" srcOrd="0" destOrd="0" presId="urn:microsoft.com/office/officeart/2009/layout/CircleArrowProcess"/>
    <dgm:cxn modelId="{DA5BC921-27A3-468F-969C-341C5EFE5250}" type="presOf" srcId="{521DA751-E4AB-4B39-812E-8633A7DF1925}" destId="{6986474A-6C18-4BF8-8CF8-58F4C24F54A6}" srcOrd="0" destOrd="0" presId="urn:microsoft.com/office/officeart/2009/layout/CircleArrowProcess"/>
    <dgm:cxn modelId="{EAECABD2-5D5E-4510-9F00-A4119D0E6832}" type="presOf" srcId="{C9B84D5C-0DBD-47EC-82D3-FF2346277B0B}" destId="{57FC33D0-250D-435A-AF40-F03FA0606A6E}" srcOrd="0" destOrd="0" presId="urn:microsoft.com/office/officeart/2009/layout/CircleArrowProcess"/>
    <dgm:cxn modelId="{73D2C4E6-787F-4C4E-A7CE-ECAEC194FC73}" type="presOf" srcId="{7776FFB3-BE5B-40D3-8362-616E33C0891B}" destId="{41BD990D-B1AF-4A45-8824-07C866777EB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BCD484B2-1152-4308-BCF1-8356BFB01CFE}" type="presOf" srcId="{31D452DA-A84C-4199-9B9F-1DFF3BAC944E}" destId="{5F1128A2-A596-44DA-9AB3-52DCF699F652}" srcOrd="0" destOrd="0" presId="urn:microsoft.com/office/officeart/2009/layout/CircleArrowProcess"/>
    <dgm:cxn modelId="{5EAC8CFF-E215-452E-AEC9-1B760CA1C237}" type="presParOf" srcId="{6986474A-6C18-4BF8-8CF8-58F4C24F54A6}" destId="{F8238D95-BA88-46EF-BDA7-C6C51D794F3C}" srcOrd="0" destOrd="0" presId="urn:microsoft.com/office/officeart/2009/layout/CircleArrowProcess"/>
    <dgm:cxn modelId="{FFFD7BB9-3C77-4D76-A4AE-ACB039E2C847}" type="presParOf" srcId="{F8238D95-BA88-46EF-BDA7-C6C51D794F3C}" destId="{2FF3E6B8-CC1D-46DC-8629-F8E4E3C5A896}" srcOrd="0" destOrd="0" presId="urn:microsoft.com/office/officeart/2009/layout/CircleArrowProcess"/>
    <dgm:cxn modelId="{F1F647ED-B942-4A95-B579-3D3DF59B794B}" type="presParOf" srcId="{6986474A-6C18-4BF8-8CF8-58F4C24F54A6}" destId="{1B49ECC7-F00A-4531-A74F-8EAE8061F3B3}" srcOrd="1" destOrd="0" presId="urn:microsoft.com/office/officeart/2009/layout/CircleArrowProcess"/>
    <dgm:cxn modelId="{54818E95-B7F1-4C0F-95C3-3DEF727BA064}" type="presParOf" srcId="{6986474A-6C18-4BF8-8CF8-58F4C24F54A6}" destId="{6F291E4E-12EE-47AC-A76E-BB38E6858057}" srcOrd="2" destOrd="0" presId="urn:microsoft.com/office/officeart/2009/layout/CircleArrowProcess"/>
    <dgm:cxn modelId="{6B65023C-3A64-4733-A64F-7D669C4C50D8}" type="presParOf" srcId="{6F291E4E-12EE-47AC-A76E-BB38E6858057}" destId="{650FC554-2939-4383-A125-850EADDE7165}" srcOrd="0" destOrd="0" presId="urn:microsoft.com/office/officeart/2009/layout/CircleArrowProcess"/>
    <dgm:cxn modelId="{E09165D5-17DE-4E3C-9B32-177F3D0A427D}" type="presParOf" srcId="{6986474A-6C18-4BF8-8CF8-58F4C24F54A6}" destId="{41BD990D-B1AF-4A45-8824-07C866777EB6}" srcOrd="3" destOrd="0" presId="urn:microsoft.com/office/officeart/2009/layout/CircleArrowProcess"/>
    <dgm:cxn modelId="{83960ABA-91C1-473D-A10C-2C3850A0052C}" type="presParOf" srcId="{6986474A-6C18-4BF8-8CF8-58F4C24F54A6}" destId="{465913BF-139A-4E2D-A12D-2B7CC2A328BA}" srcOrd="4" destOrd="0" presId="urn:microsoft.com/office/officeart/2009/layout/CircleArrowProcess"/>
    <dgm:cxn modelId="{B9D3C67B-6835-425E-8AD3-03CAC7E6DA55}" type="presParOf" srcId="{465913BF-139A-4E2D-A12D-2B7CC2A328BA}" destId="{E48C8110-E7B9-41AA-B6BC-17D85F2B8D4C}" srcOrd="0" destOrd="0" presId="urn:microsoft.com/office/officeart/2009/layout/CircleArrowProcess"/>
    <dgm:cxn modelId="{BF1EF452-558C-435A-BE1D-D84A34A693EA}" type="presParOf" srcId="{6986474A-6C18-4BF8-8CF8-58F4C24F54A6}" destId="{194A1C6E-BC3B-4675-9CC6-8CA0BA0E99B3}" srcOrd="5" destOrd="0" presId="urn:microsoft.com/office/officeart/2009/layout/CircleArrowProcess"/>
    <dgm:cxn modelId="{66050B04-3D7F-4A53-B3B7-A492DA4D5E02}" type="presParOf" srcId="{6986474A-6C18-4BF8-8CF8-58F4C24F54A6}" destId="{E874C2CB-71B0-49E3-9D1D-6D8D6A4E2618}" srcOrd="6" destOrd="0" presId="urn:microsoft.com/office/officeart/2009/layout/CircleArrowProcess"/>
    <dgm:cxn modelId="{0DAC9C11-713B-44E2-80A4-3033DABD9EA3}" type="presParOf" srcId="{E874C2CB-71B0-49E3-9D1D-6D8D6A4E2618}" destId="{96C125EB-871C-4749-9083-0A236CDCD8B0}" srcOrd="0" destOrd="0" presId="urn:microsoft.com/office/officeart/2009/layout/CircleArrowProcess"/>
    <dgm:cxn modelId="{EA978936-E147-4370-9BA3-45943C02093D}" type="presParOf" srcId="{6986474A-6C18-4BF8-8CF8-58F4C24F54A6}" destId="{57FC33D0-250D-435A-AF40-F03FA0606A6E}" srcOrd="7" destOrd="0" presId="urn:microsoft.com/office/officeart/2009/layout/CircleArrowProcess"/>
    <dgm:cxn modelId="{5C85157A-DB21-4C71-8F77-909C6B471721}" type="presParOf" srcId="{6986474A-6C18-4BF8-8CF8-58F4C24F54A6}" destId="{9C19632E-6A3A-483B-87DC-8B090059BB00}" srcOrd="8" destOrd="0" presId="urn:microsoft.com/office/officeart/2009/layout/CircleArrowProcess"/>
    <dgm:cxn modelId="{CE1C698C-69E2-4FBD-BE5C-193E5938C0F1}" type="presParOf" srcId="{9C19632E-6A3A-483B-87DC-8B090059BB00}" destId="{795C31BE-5ADC-48DA-AD4A-4269C881FA8A}" srcOrd="0" destOrd="0" presId="urn:microsoft.com/office/officeart/2009/layout/CircleArrowProcess"/>
    <dgm:cxn modelId="{44B898DF-E65F-4E0A-A090-0D4697C64C69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>
        <a:solidFill>
          <a:srgbClr val="FFC000"/>
        </a:solidFill>
      </dgm:spPr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13EAB15B-F635-426D-8AD0-9C9A7F80399E}" type="presOf" srcId="{4FD8EB38-AB3F-410E-81F3-B3470E714A69}" destId="{1B49ECC7-F00A-4531-A74F-8EAE8061F3B3}" srcOrd="0" destOrd="0" presId="urn:microsoft.com/office/officeart/2009/layout/CircleArrowProcess"/>
    <dgm:cxn modelId="{B8CA4DB9-D6CF-4B54-88D1-5148DC4624C9}" type="presOf" srcId="{28345A45-6E7D-4820-A5EB-67F8008673C4}" destId="{194A1C6E-BC3B-4675-9CC6-8CA0BA0E99B3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07176D47-A49F-4F53-B726-F095B560FEBF}" type="presOf" srcId="{521DA751-E4AB-4B39-812E-8633A7DF1925}" destId="{6986474A-6C18-4BF8-8CF8-58F4C24F54A6}" srcOrd="0" destOrd="0" presId="urn:microsoft.com/office/officeart/2009/layout/CircleArrowProcess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48CB2A83-186B-4E67-8631-3FAD365951F5}" type="presOf" srcId="{C9B84D5C-0DBD-47EC-82D3-FF2346277B0B}" destId="{57FC33D0-250D-435A-AF40-F03FA0606A6E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408B154E-1C1B-4EDB-83E0-7912DE78BF48}" type="presOf" srcId="{31D452DA-A84C-4199-9B9F-1DFF3BAC944E}" destId="{5F1128A2-A596-44DA-9AB3-52DCF699F652}" srcOrd="0" destOrd="0" presId="urn:microsoft.com/office/officeart/2009/layout/CircleArrowProcess"/>
    <dgm:cxn modelId="{CAC3C770-3D07-4A1D-855D-816BDF0D70B7}" type="presOf" srcId="{7776FFB3-BE5B-40D3-8362-616E33C0891B}" destId="{41BD990D-B1AF-4A45-8824-07C866777EB6}" srcOrd="0" destOrd="0" presId="urn:microsoft.com/office/officeart/2009/layout/CircleArrowProcess"/>
    <dgm:cxn modelId="{FE25269F-DA9E-433C-B35A-AA933E03C230}" type="presParOf" srcId="{6986474A-6C18-4BF8-8CF8-58F4C24F54A6}" destId="{F8238D95-BA88-46EF-BDA7-C6C51D794F3C}" srcOrd="0" destOrd="0" presId="urn:microsoft.com/office/officeart/2009/layout/CircleArrowProcess"/>
    <dgm:cxn modelId="{8F9BC182-6FFC-4CFD-99AB-BAB07D51B0E7}" type="presParOf" srcId="{F8238D95-BA88-46EF-BDA7-C6C51D794F3C}" destId="{2FF3E6B8-CC1D-46DC-8629-F8E4E3C5A896}" srcOrd="0" destOrd="0" presId="urn:microsoft.com/office/officeart/2009/layout/CircleArrowProcess"/>
    <dgm:cxn modelId="{37220927-86C4-45B9-8C88-64C34F888555}" type="presParOf" srcId="{6986474A-6C18-4BF8-8CF8-58F4C24F54A6}" destId="{1B49ECC7-F00A-4531-A74F-8EAE8061F3B3}" srcOrd="1" destOrd="0" presId="urn:microsoft.com/office/officeart/2009/layout/CircleArrowProcess"/>
    <dgm:cxn modelId="{F2091507-1D7D-4636-84DA-7677EDABD1B3}" type="presParOf" srcId="{6986474A-6C18-4BF8-8CF8-58F4C24F54A6}" destId="{6F291E4E-12EE-47AC-A76E-BB38E6858057}" srcOrd="2" destOrd="0" presId="urn:microsoft.com/office/officeart/2009/layout/CircleArrowProcess"/>
    <dgm:cxn modelId="{2A4BC477-59BE-4BE6-B52A-EF95424E7BE9}" type="presParOf" srcId="{6F291E4E-12EE-47AC-A76E-BB38E6858057}" destId="{650FC554-2939-4383-A125-850EADDE7165}" srcOrd="0" destOrd="0" presId="urn:microsoft.com/office/officeart/2009/layout/CircleArrowProcess"/>
    <dgm:cxn modelId="{5F573F54-0AF9-4DB5-9226-007EFFC966BD}" type="presParOf" srcId="{6986474A-6C18-4BF8-8CF8-58F4C24F54A6}" destId="{41BD990D-B1AF-4A45-8824-07C866777EB6}" srcOrd="3" destOrd="0" presId="urn:microsoft.com/office/officeart/2009/layout/CircleArrowProcess"/>
    <dgm:cxn modelId="{B2274B55-FD0B-4353-977F-42E02AEC3F69}" type="presParOf" srcId="{6986474A-6C18-4BF8-8CF8-58F4C24F54A6}" destId="{465913BF-139A-4E2D-A12D-2B7CC2A328BA}" srcOrd="4" destOrd="0" presId="urn:microsoft.com/office/officeart/2009/layout/CircleArrowProcess"/>
    <dgm:cxn modelId="{B7A8C24D-D20F-43AB-AB7E-583719BEF1BB}" type="presParOf" srcId="{465913BF-139A-4E2D-A12D-2B7CC2A328BA}" destId="{E48C8110-E7B9-41AA-B6BC-17D85F2B8D4C}" srcOrd="0" destOrd="0" presId="urn:microsoft.com/office/officeart/2009/layout/CircleArrowProcess"/>
    <dgm:cxn modelId="{2F1E4F8C-3AE9-4FE7-B65E-1BA950DDC086}" type="presParOf" srcId="{6986474A-6C18-4BF8-8CF8-58F4C24F54A6}" destId="{194A1C6E-BC3B-4675-9CC6-8CA0BA0E99B3}" srcOrd="5" destOrd="0" presId="urn:microsoft.com/office/officeart/2009/layout/CircleArrowProcess"/>
    <dgm:cxn modelId="{9F1BD9A3-7D15-444F-8E8E-2922C423DE42}" type="presParOf" srcId="{6986474A-6C18-4BF8-8CF8-58F4C24F54A6}" destId="{E874C2CB-71B0-49E3-9D1D-6D8D6A4E2618}" srcOrd="6" destOrd="0" presId="urn:microsoft.com/office/officeart/2009/layout/CircleArrowProcess"/>
    <dgm:cxn modelId="{70240FCE-E6D7-42CE-847D-CC21E6B0A9B8}" type="presParOf" srcId="{E874C2CB-71B0-49E3-9D1D-6D8D6A4E2618}" destId="{96C125EB-871C-4749-9083-0A236CDCD8B0}" srcOrd="0" destOrd="0" presId="urn:microsoft.com/office/officeart/2009/layout/CircleArrowProcess"/>
    <dgm:cxn modelId="{63C45322-DDBD-46C6-83CB-8C0ED2BA59D4}" type="presParOf" srcId="{6986474A-6C18-4BF8-8CF8-58F4C24F54A6}" destId="{57FC33D0-250D-435A-AF40-F03FA0606A6E}" srcOrd="7" destOrd="0" presId="urn:microsoft.com/office/officeart/2009/layout/CircleArrowProcess"/>
    <dgm:cxn modelId="{CB55CE18-CCF1-418B-B371-DBAF9845811A}" type="presParOf" srcId="{6986474A-6C18-4BF8-8CF8-58F4C24F54A6}" destId="{9C19632E-6A3A-483B-87DC-8B090059BB00}" srcOrd="8" destOrd="0" presId="urn:microsoft.com/office/officeart/2009/layout/CircleArrowProcess"/>
    <dgm:cxn modelId="{DCEA6164-6344-4394-AAD4-319DD3D6FAF0}" type="presParOf" srcId="{9C19632E-6A3A-483B-87DC-8B090059BB00}" destId="{795C31BE-5ADC-48DA-AD4A-4269C881FA8A}" srcOrd="0" destOrd="0" presId="urn:microsoft.com/office/officeart/2009/layout/CircleArrowProcess"/>
    <dgm:cxn modelId="{E525CFD0-A81A-4508-9DA9-355045324F74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Input -&gt; RDF conversion</a:t>
          </a:r>
          <a:endParaRPr lang="en-US" sz="10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Enrichment</a:t>
          </a:r>
          <a:endParaRPr lang="en-US" sz="10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Ontology loading</a:t>
          </a:r>
          <a:endParaRPr lang="en-US" sz="10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66588" y="2866031"/>
          <a:ext cx="90014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Transformation rules</a:t>
          </a:r>
          <a:endParaRPr lang="en-US" sz="1000" kern="1200" dirty="0"/>
        </a:p>
      </dsp:txBody>
      <dsp:txXfrm>
        <a:off x="766588" y="2866031"/>
        <a:ext cx="900147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043645" y="3635282"/>
          <a:ext cx="928872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RDF -&gt; output conversion</a:t>
          </a:r>
          <a:endParaRPr lang="en-US" sz="1000" kern="1200" dirty="0"/>
        </a:p>
      </dsp:txBody>
      <dsp:txXfrm>
        <a:off x="1043645" y="3635282"/>
        <a:ext cx="928872" cy="38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317DB-287B-2F41-95BF-F473690F33E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20E8-CE73-5749-938E-7D0BE10D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C66A-B032-6843-B094-57D2DBAE480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037C-6FBB-5743-8AA1-4F9018F6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434163"/>
            <a:ext cx="5943600" cy="32934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4727575"/>
            <a:ext cx="5943600" cy="66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88168"/>
            <a:ext cx="2228850" cy="3807748"/>
          </a:xfrm>
        </p:spPr>
        <p:txBody>
          <a:bodyPr vert="eaVert"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88168"/>
            <a:ext cx="6521450" cy="380774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66775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0453"/>
            <a:ext cx="8667750" cy="1795463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5" y="4000501"/>
            <a:ext cx="8628194" cy="989013"/>
          </a:xfrm>
        </p:spPr>
        <p:txBody>
          <a:bodyPr anchor="t"/>
          <a:lstStyle>
            <a:lvl1pPr algn="r">
              <a:defRPr sz="4000" b="1" cap="none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5" y="2906714"/>
            <a:ext cx="8628194" cy="10937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608446"/>
            <a:ext cx="4375150" cy="2787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2608446"/>
            <a:ext cx="4375150" cy="27874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75665"/>
            <a:ext cx="8915400" cy="1020276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95942"/>
            <a:ext cx="437687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935705"/>
            <a:ext cx="4376870" cy="2460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2295942"/>
            <a:ext cx="437859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927564"/>
            <a:ext cx="4378590" cy="2460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1166"/>
            <a:ext cx="3259006" cy="8812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1511166"/>
            <a:ext cx="5537729" cy="3884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392367"/>
            <a:ext cx="3259006" cy="30035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6D3F-EBAE-054E-B7B7-95CCC977A1C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" y="0"/>
            <a:ext cx="9904396" cy="70019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589195"/>
            <a:ext cx="8915400" cy="280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87900" y="539591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6D3F-EBAE-054E-B7B7-95CCC977A1CE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539591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Corbel (Headings)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github.com/carenini/pinto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www.w3.org/TR/shacl-af/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8081"/>
            <a:ext cx="8915400" cy="41578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co:SegmentRulesShape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 err="1"/>
              <a:t>sh:NodeShape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sh:targetClass</a:t>
            </a:r>
            <a:r>
              <a:rPr lang="en-US" dirty="0"/>
              <a:t> </a:t>
            </a:r>
            <a:r>
              <a:rPr lang="en-US" dirty="0" err="1"/>
              <a:t>fsm:Segment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sh:rule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	a </a:t>
            </a:r>
            <a:r>
              <a:rPr lang="en-US" dirty="0" err="1"/>
              <a:t>sh:SPARQLRule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sh:prefixes</a:t>
            </a:r>
            <a:r>
              <a:rPr lang="en-US" dirty="0"/>
              <a:t> co: 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sh:construct</a:t>
            </a:r>
            <a:r>
              <a:rPr lang="en-US" dirty="0"/>
              <a:t> """</a:t>
            </a:r>
          </a:p>
          <a:p>
            <a:pPr marL="0" indent="0">
              <a:buNone/>
            </a:pPr>
            <a:r>
              <a:rPr lang="en-US" dirty="0"/>
              <a:t>            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PREFIX co: &lt;http://st4rt.eu/ontologies#&gt;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PREFIX s:&lt;http://st4rt.eu/ontologies/fsm#&gt;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construct {</a:t>
            </a:r>
          </a:p>
          <a:p>
            <a:pPr marL="0" indent="0">
              <a:buNone/>
            </a:pPr>
            <a:r>
              <a:rPr lang="en-US" dirty="0"/>
              <a:t>                ?x </a:t>
            </a:r>
            <a:r>
              <a:rPr lang="en-US" dirty="0" err="1"/>
              <a:t>co:hasRouteLink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                    a </a:t>
            </a:r>
            <a:r>
              <a:rPr lang="en-US" dirty="0" err="1"/>
              <a:t>co:RouteLink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co:isStartingAt</a:t>
            </a:r>
            <a:r>
              <a:rPr lang="en-US" dirty="0"/>
              <a:t> ?source;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co:isEndingAt</a:t>
            </a:r>
            <a:r>
              <a:rPr lang="en-US" dirty="0"/>
              <a:t> ?</a:t>
            </a:r>
            <a:r>
              <a:rPr lang="en-US" dirty="0" err="1"/>
              <a:t>dest</a:t>
            </a:r>
            <a:r>
              <a:rPr lang="en-US" dirty="0"/>
              <a:t> ]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}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where {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?x a s:Segment;</a:t>
            </a:r>
          </a:p>
          <a:p>
            <a:pPr marL="0" indent="0">
              <a:buNone/>
            </a:pPr>
            <a:r>
              <a:rPr lang="en-US" dirty="0"/>
              <a:t>                        s:origin ?source;</a:t>
            </a:r>
          </a:p>
          <a:p>
            <a:pPr marL="0" indent="0">
              <a:buNone/>
            </a:pPr>
            <a:r>
              <a:rPr lang="en-US" dirty="0"/>
              <a:t>                        s:stopPlace ?</a:t>
            </a:r>
            <a:r>
              <a:rPr lang="en-US" dirty="0" err="1"/>
              <a:t>list_head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?</a:t>
            </a:r>
            <a:r>
              <a:rPr lang="en-US" dirty="0" err="1"/>
              <a:t>list_head</a:t>
            </a:r>
            <a:r>
              <a:rPr lang="en-US" dirty="0"/>
              <a:t> </a:t>
            </a:r>
            <a:r>
              <a:rPr lang="en-US" dirty="0" err="1"/>
              <a:t>rdf:first</a:t>
            </a:r>
            <a:r>
              <a:rPr lang="en-US" dirty="0"/>
              <a:t> ?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union {</a:t>
            </a:r>
          </a:p>
          <a:p>
            <a:pPr marL="0" indent="0">
              <a:buNone/>
            </a:pPr>
            <a:r>
              <a:rPr lang="en-US" dirty="0"/>
              <a:t>                    ?x a s:Segment;</a:t>
            </a:r>
          </a:p>
          <a:p>
            <a:pPr marL="0" indent="0">
              <a:buNone/>
            </a:pPr>
            <a:r>
              <a:rPr lang="en-US" dirty="0"/>
              <a:t>                        s:stopPlace/rdf:rest*/rdf:first ?source;</a:t>
            </a:r>
          </a:p>
          <a:p>
            <a:pPr marL="0" indent="0">
              <a:buNone/>
            </a:pPr>
            <a:r>
              <a:rPr lang="en-US" dirty="0"/>
              <a:t>                    .</a:t>
            </a:r>
          </a:p>
          <a:p>
            <a:pPr marL="0" indent="0">
              <a:buNone/>
            </a:pPr>
            <a:r>
              <a:rPr lang="en-US" dirty="0"/>
              <a:t>                    ?</a:t>
            </a:r>
            <a:r>
              <a:rPr lang="en-US" dirty="0" err="1"/>
              <a:t>node_el</a:t>
            </a:r>
            <a:r>
              <a:rPr lang="en-US" dirty="0"/>
              <a:t> </a:t>
            </a:r>
            <a:r>
              <a:rPr lang="en-US" dirty="0" err="1"/>
              <a:t>rdf:first</a:t>
            </a:r>
            <a:r>
              <a:rPr lang="en-US" dirty="0"/>
              <a:t> ?source;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rdf:rest</a:t>
            </a:r>
            <a:r>
              <a:rPr lang="en-US" dirty="0"/>
              <a:t> ?</a:t>
            </a:r>
            <a:r>
              <a:rPr lang="en-US" dirty="0" err="1"/>
              <a:t>next_el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?</a:t>
            </a:r>
            <a:r>
              <a:rPr lang="en-US" dirty="0" err="1"/>
              <a:t>next_el</a:t>
            </a:r>
            <a:r>
              <a:rPr lang="en-US" dirty="0"/>
              <a:t> </a:t>
            </a:r>
            <a:r>
              <a:rPr lang="en-US" dirty="0" err="1"/>
              <a:t>rdf:first</a:t>
            </a:r>
            <a:r>
              <a:rPr lang="en-US" dirty="0"/>
              <a:t> ?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union {</a:t>
            </a:r>
          </a:p>
          <a:p>
            <a:pPr marL="0" indent="0">
              <a:buNone/>
            </a:pPr>
            <a:r>
              <a:rPr lang="en-US" dirty="0"/>
              <a:t>                    ?x a s:Segment;</a:t>
            </a:r>
          </a:p>
          <a:p>
            <a:pPr marL="0" indent="0">
              <a:buNone/>
            </a:pPr>
            <a:r>
              <a:rPr lang="en-US" dirty="0"/>
              <a:t>                        s:stopPlace/rdf:rest*/rdf:first ?source;</a:t>
            </a:r>
          </a:p>
          <a:p>
            <a:pPr marL="0" indent="0">
              <a:buNone/>
            </a:pPr>
            <a:r>
              <a:rPr lang="en-US" dirty="0"/>
              <a:t>                        s:destination ?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?last </a:t>
            </a:r>
            <a:r>
              <a:rPr lang="en-US" dirty="0" err="1"/>
              <a:t>rdf:first</a:t>
            </a:r>
            <a:r>
              <a:rPr lang="en-US" dirty="0"/>
              <a:t> ?source;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rdf:rest</a:t>
            </a:r>
            <a:r>
              <a:rPr lang="en-US" dirty="0"/>
              <a:t> </a:t>
            </a:r>
            <a:r>
              <a:rPr lang="en-US" dirty="0" err="1"/>
              <a:t>rdf:nil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                     </a:t>
            </a:r>
          </a:p>
          <a:p>
            <a:pPr marL="0" indent="0">
              <a:buNone/>
            </a:pPr>
            <a:r>
              <a:rPr lang="en-US" dirty="0"/>
              <a:t>        """ ;</a:t>
            </a:r>
          </a:p>
          <a:p>
            <a:pPr marL="0" indent="0">
              <a:buNone/>
            </a:pPr>
            <a:r>
              <a:rPr lang="en-US" dirty="0"/>
              <a:t>    ] ;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1264696"/>
            <a:ext cx="8915400" cy="1143000"/>
          </a:xfrm>
        </p:spPr>
        <p:txBody>
          <a:bodyPr/>
          <a:lstStyle/>
          <a:p>
            <a:r>
              <a:rPr lang="en-US" dirty="0" smtClean="0"/>
              <a:t>SHACL Rule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988" y="2953593"/>
            <a:ext cx="492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IT2Rail ontology to FSM</a:t>
            </a:r>
          </a:p>
          <a:p>
            <a:endParaRPr lang="en-US" dirty="0" smtClean="0"/>
          </a:p>
          <a:p>
            <a:r>
              <a:rPr lang="en-US" dirty="0" smtClean="0"/>
              <a:t>From a FSM Segment (each one having origin, destination and a list of </a:t>
            </a:r>
            <a:r>
              <a:rPr lang="en-US" dirty="0" err="1" smtClean="0"/>
              <a:t>StopPlaces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To an unordered set of IT2Rail </a:t>
            </a:r>
            <a:r>
              <a:rPr lang="en-US" dirty="0" err="1" smtClean="0"/>
              <a:t>RouteLinks</a:t>
            </a:r>
            <a:r>
              <a:rPr lang="en-US" dirty="0" smtClean="0"/>
              <a:t> (each one having a starting point and an ending point)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flipH="1">
            <a:off x="495300" y="3399905"/>
            <a:ext cx="249382" cy="24023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95300" y="2610196"/>
            <a:ext cx="249382" cy="706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4780" y="27689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IT2Rail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2952" y="44164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7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</a:t>
            </a:r>
            <a:r>
              <a:rPr lang="en-US" dirty="0" err="1" smtClean="0"/>
              <a:t>Lowerer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RDF to Java object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Pinto framework </a:t>
            </a:r>
            <a:r>
              <a:rPr lang="en-US" dirty="0" smtClean="0"/>
              <a:t>is used to extract proper information from the RDF graph and build an instance of a desired Java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smtClean="0"/>
              <a:t>Java object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5029226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589195"/>
            <a:ext cx="8915400" cy="2806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The conversion pipeline components are Apache Camel Processors, and they can be integrated with any Camel data format.</a:t>
            </a:r>
          </a:p>
          <a:p>
            <a:pPr marL="0" indent="0">
              <a:buNone/>
            </a:pPr>
            <a:r>
              <a:rPr lang="en-US" sz="1400" dirty="0" smtClean="0"/>
              <a:t>Chimaera uses Spring XML to define the Camel processing pipeline.</a:t>
            </a:r>
          </a:p>
          <a:p>
            <a:pPr marL="0" indent="0">
              <a:buNone/>
            </a:pPr>
            <a:r>
              <a:rPr lang="en-US" sz="1400" dirty="0" smtClean="0"/>
              <a:t>The overall pipeline will be something like:</a:t>
            </a:r>
          </a:p>
          <a:p>
            <a:r>
              <a:rPr lang="en-US" sz="1400" dirty="0" smtClean="0"/>
              <a:t>(Camel) Obtain the raw input data</a:t>
            </a:r>
          </a:p>
          <a:p>
            <a:r>
              <a:rPr lang="en-US" sz="1400" dirty="0" smtClean="0"/>
              <a:t>(Camel) </a:t>
            </a:r>
            <a:r>
              <a:rPr lang="en-US" sz="1400" dirty="0" err="1" smtClean="0"/>
              <a:t>Unmarshal</a:t>
            </a:r>
            <a:r>
              <a:rPr lang="en-US" sz="1400" dirty="0" smtClean="0"/>
              <a:t> data into Java object</a:t>
            </a:r>
          </a:p>
          <a:p>
            <a:r>
              <a:rPr lang="en-US" sz="1400" dirty="0" smtClean="0"/>
              <a:t>Lift</a:t>
            </a:r>
          </a:p>
          <a:p>
            <a:r>
              <a:rPr lang="en-US" sz="1400" dirty="0" smtClean="0"/>
              <a:t>Enrich</a:t>
            </a:r>
          </a:p>
          <a:p>
            <a:r>
              <a:rPr lang="en-US" sz="1400" dirty="0" smtClean="0"/>
              <a:t>Load ontologies</a:t>
            </a:r>
          </a:p>
          <a:p>
            <a:r>
              <a:rPr lang="en-US" sz="1400" dirty="0" smtClean="0"/>
              <a:t>Transform</a:t>
            </a:r>
          </a:p>
          <a:p>
            <a:r>
              <a:rPr lang="en-US" sz="1400" dirty="0" smtClean="0"/>
              <a:t>Lower</a:t>
            </a:r>
          </a:p>
          <a:p>
            <a:r>
              <a:rPr lang="en-US" sz="1400" dirty="0" smtClean="0"/>
              <a:t>(Camel) Serialize Java object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2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Pinto and </a:t>
            </a:r>
            <a:r>
              <a:rPr lang="en-US" sz="2400" dirty="0" err="1" smtClean="0"/>
              <a:t>TopBraid</a:t>
            </a:r>
            <a:r>
              <a:rPr lang="en-US" sz="2400" dirty="0" smtClean="0"/>
              <a:t> SHACL implementations use incompatible RDF libraries. Converting to and from such libraries is time (and memory) consuming.</a:t>
            </a:r>
          </a:p>
          <a:p>
            <a:r>
              <a:rPr lang="en-US" sz="2400" dirty="0" smtClean="0"/>
              <a:t>SHACL processor just executes the rules once. If the output of rule R1 is enough to trigger R2, you must re-execute the processor to obtain R2 output.</a:t>
            </a:r>
          </a:p>
          <a:p>
            <a:r>
              <a:rPr lang="en-US" sz="2400" dirty="0" smtClean="0"/>
              <a:t>SHACL Advanced Features are not yet stable.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68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Transforming GTFS data (plus external sources) into </a:t>
            </a:r>
            <a:r>
              <a:rPr lang="en-US" sz="2800" dirty="0" err="1" smtClean="0"/>
              <a:t>NeTEx</a:t>
            </a:r>
            <a:endParaRPr lang="en-US" sz="2800" dirty="0" smtClean="0"/>
          </a:p>
          <a:p>
            <a:r>
              <a:rPr lang="en-US" sz="2800" dirty="0" smtClean="0"/>
              <a:t>Transforming UIC 918 XML into FSM (and back)</a:t>
            </a:r>
          </a:p>
          <a:p>
            <a:r>
              <a:rPr lang="en-US" sz="2800" dirty="0" smtClean="0"/>
              <a:t>Aggregating multiple transportation sources into a coherent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09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Chimaera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Semantic</a:t>
            </a:r>
          </a:p>
          <a:p>
            <a:r>
              <a:rPr lang="en-US" dirty="0" smtClean="0"/>
              <a:t>Data Transformations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" y="1945054"/>
            <a:ext cx="4481640" cy="34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Chimaera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Enable data conversion by exploiting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Ontologies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SHACL Rules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Enable creating custom conversion pipelines without writing Java code</a:t>
            </a:r>
          </a:p>
        </p:txBody>
      </p:sp>
    </p:spTree>
    <p:extLst>
      <p:ext uri="{BB962C8B-B14F-4D97-AF65-F5344CB8AC3E}">
        <p14:creationId xmlns:p14="http://schemas.microsoft.com/office/powerpoint/2010/main" val="11610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conversion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259296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400" dirty="0" smtClean="0"/>
              <a:t>A generic semantic conversion pipeline is composed by: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Conversion of input data into RDF triples </a:t>
            </a:r>
          </a:p>
          <a:p>
            <a:pPr lvl="1"/>
            <a:r>
              <a:rPr lang="en-US" sz="2400" dirty="0" smtClean="0"/>
              <a:t>Data enrichment</a:t>
            </a:r>
          </a:p>
          <a:p>
            <a:pPr lvl="1"/>
            <a:r>
              <a:rPr lang="en-US" sz="2400" dirty="0" smtClean="0"/>
              <a:t>Ontology-based inference</a:t>
            </a:r>
          </a:p>
          <a:p>
            <a:pPr lvl="1"/>
            <a:r>
              <a:rPr lang="en-US" sz="2400" dirty="0" smtClean="0"/>
              <a:t>Custom transformation rules</a:t>
            </a:r>
          </a:p>
          <a:p>
            <a:pPr lvl="1"/>
            <a:r>
              <a:rPr lang="en-US" sz="2400" dirty="0" smtClean="0"/>
              <a:t>Conversion of resulting RDF triples into output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54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 and EIP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33" y="3044944"/>
            <a:ext cx="3666667" cy="18952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300" y="2589195"/>
            <a:ext cx="4853535" cy="280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The core </a:t>
            </a:r>
            <a:r>
              <a:rPr lang="en-US" sz="1400" smtClean="0"/>
              <a:t>of a conversion </a:t>
            </a:r>
            <a:r>
              <a:rPr lang="en-US" sz="1400" dirty="0" smtClean="0"/>
              <a:t>process can be seen as a chain of Content Enricher EIPs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42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Lifter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From Java objects to RDF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Pinto framework can convert any Java object into a set of RDF triples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Output: Apache Jena Model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r">
              <a:buNone/>
            </a:pPr>
            <a:r>
              <a:rPr lang="en-US" sz="1800" dirty="0"/>
              <a:t>&lt; </a:t>
            </a:r>
            <a:r>
              <a:rPr lang="en-US" sz="1800" dirty="0">
                <a:hlinkClick r:id="rId2"/>
              </a:rPr>
              <a:t>https://github.com/carenini/pinto</a:t>
            </a:r>
            <a:r>
              <a:rPr lang="en-US" sz="1800" dirty="0"/>
              <a:t> &gt;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555498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9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Enricher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Loads additional RDF data.</a:t>
            </a:r>
          </a:p>
          <a:p>
            <a:pPr marL="0" indent="0">
              <a:buNone/>
            </a:pPr>
            <a:r>
              <a:rPr lang="en-US" sz="2400" dirty="0" smtClean="0"/>
              <a:t>Can be used to inject master/lookup data inside the conversion context.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Output</a:t>
            </a:r>
            <a:r>
              <a:rPr lang="en-US" sz="2400" dirty="0"/>
              <a:t>: </a:t>
            </a:r>
            <a:r>
              <a:rPr lang="en-US" sz="2400" dirty="0" smtClean="0"/>
              <a:t>enriched Apache </a:t>
            </a:r>
            <a:r>
              <a:rPr lang="en-US" sz="2400" dirty="0"/>
              <a:t>Jena Model</a:t>
            </a:r>
          </a:p>
          <a:p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7631907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8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Ontology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Loads an RDFS / OWL ontology and enables inference.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enriched Apache Jena </a:t>
            </a:r>
            <a:r>
              <a:rPr lang="en-US" sz="2400" dirty="0" smtClean="0"/>
              <a:t>Model with enabled inference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3852358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25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898" y="1275665"/>
            <a:ext cx="68698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Components: Apply transformation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98" y="2589195"/>
            <a:ext cx="6869801" cy="28067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 transformation rules are the real core of the conversion 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Rules are expressed using SHACL Advanced Features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800" dirty="0" smtClean="0"/>
              <a:t>&lt;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://www.w3.org/TR/shacl-af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&gt;</a:t>
            </a:r>
            <a:endParaRPr lang="en-US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0014266"/>
              </p:ext>
            </p:extLst>
          </p:nvPr>
        </p:nvGraphicFramePr>
        <p:xfrm>
          <a:off x="-96879" y="1275665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26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ll2Rail">
      <a:dk1>
        <a:srgbClr val="535353"/>
      </a:dk1>
      <a:lt1>
        <a:sysClr val="window" lastClr="FFFFFF"/>
      </a:lt1>
      <a:dk2>
        <a:srgbClr val="1F497D"/>
      </a:dk2>
      <a:lt2>
        <a:srgbClr val="EEECE1"/>
      </a:lt2>
      <a:accent1>
        <a:srgbClr val="187FC1"/>
      </a:accent1>
      <a:accent2>
        <a:srgbClr val="13377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474</Words>
  <Application>Microsoft Office PowerPoint</Application>
  <PresentationFormat>A4 Paper (210x297 mm)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 (Headings)</vt:lpstr>
      <vt:lpstr>Franklin Gothic Book</vt:lpstr>
      <vt:lpstr>Office Theme</vt:lpstr>
      <vt:lpstr>PowerPoint Presentation</vt:lpstr>
      <vt:lpstr>Chimaera</vt:lpstr>
      <vt:lpstr>Chimaera objectives</vt:lpstr>
      <vt:lpstr>Semantic conversion pipeline</vt:lpstr>
      <vt:lpstr>Data conversion and EIP</vt:lpstr>
      <vt:lpstr>Components: Lifter</vt:lpstr>
      <vt:lpstr>Components: Enricher</vt:lpstr>
      <vt:lpstr>Components: Ontology loader</vt:lpstr>
      <vt:lpstr>Components: Apply transformation rules</vt:lpstr>
      <vt:lpstr>SHACL Rule Example</vt:lpstr>
      <vt:lpstr>Components: Lowerer</vt:lpstr>
      <vt:lpstr>Apache Camel integration</vt:lpstr>
      <vt:lpstr>Current Limitations</vt:lpstr>
      <vt:lpstr>Possible use cases</vt:lpstr>
    </vt:vector>
  </TitlesOfParts>
  <Company>Fontana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Gonçalves</dc:creator>
  <cp:lastModifiedBy>alessio</cp:lastModifiedBy>
  <cp:revision>45</cp:revision>
  <dcterms:created xsi:type="dcterms:W3CDTF">2015-04-24T09:49:10Z</dcterms:created>
  <dcterms:modified xsi:type="dcterms:W3CDTF">2018-04-09T16:12:13Z</dcterms:modified>
</cp:coreProperties>
</file>