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6" r:id="rId3"/>
    <p:sldId id="257" r:id="rId4"/>
    <p:sldId id="258" r:id="rId5"/>
    <p:sldId id="265" r:id="rId6"/>
    <p:sldId id="264" r:id="rId7"/>
    <p:sldId id="259" r:id="rId8"/>
    <p:sldId id="261" r:id="rId9"/>
    <p:sldId id="268" r:id="rId10"/>
    <p:sldId id="270" r:id="rId11"/>
    <p:sldId id="27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20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54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0633-4C23-4C41-8870-B0E97B9A4C3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7E4C2E-0CDA-404E-AAEE-43D999C6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Janus – Evasion car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Galan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above 50% PWM signal in order for the car to </a:t>
            </a:r>
            <a:r>
              <a:rPr lang="en-US" dirty="0" smtClean="0"/>
              <a:t>overcome weight</a:t>
            </a:r>
            <a:endParaRPr lang="en-US" dirty="0" smtClean="0"/>
          </a:p>
          <a:p>
            <a:r>
              <a:rPr lang="en-US" dirty="0" smtClean="0"/>
              <a:t>The code cap the max power to be 90% </a:t>
            </a:r>
          </a:p>
          <a:p>
            <a:r>
              <a:rPr lang="en-US" dirty="0" smtClean="0"/>
              <a:t>Proportional gain was  found to be around 2</a:t>
            </a:r>
          </a:p>
          <a:p>
            <a:r>
              <a:rPr lang="en-US" dirty="0" smtClean="0"/>
              <a:t>Car does not move fast enough to implement PI or PD control</a:t>
            </a:r>
          </a:p>
          <a:p>
            <a:pPr lvl="1"/>
            <a:r>
              <a:rPr lang="en-US" dirty="0" smtClean="0"/>
              <a:t>though it is incorporated into the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50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/>
              <a:t>Trudy: </a:t>
            </a:r>
            <a:r>
              <a:rPr lang="en-US" sz="2000" dirty="0" smtClean="0"/>
              <a:t>Guiding me on the construction of the car</a:t>
            </a:r>
          </a:p>
          <a:p>
            <a:r>
              <a:rPr lang="en-US" sz="2000" b="1" u="sng" dirty="0" smtClean="0"/>
              <a:t>Devon and Lewis: </a:t>
            </a:r>
            <a:r>
              <a:rPr lang="en-US" sz="2000" dirty="0" smtClean="0"/>
              <a:t>For debugging my code over and over</a:t>
            </a:r>
          </a:p>
          <a:p>
            <a:r>
              <a:rPr lang="en-US" sz="2000" b="1" u="sng" dirty="0" smtClean="0"/>
              <a:t>Codie:</a:t>
            </a:r>
            <a:r>
              <a:rPr lang="en-US" sz="2000" dirty="0" smtClean="0"/>
              <a:t> For letting me borrow the phone charger</a:t>
            </a:r>
          </a:p>
          <a:p>
            <a:r>
              <a:rPr lang="en-US" sz="2000" b="1" u="sng" dirty="0" smtClean="0"/>
              <a:t>Grant:</a:t>
            </a:r>
            <a:r>
              <a:rPr lang="en-US" sz="2000" dirty="0" smtClean="0"/>
              <a:t> For the Velcro and 9 volt battery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91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2977"/>
            <a:ext cx="6886575" cy="3873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4824" y="1607084"/>
            <a:ext cx="4313864" cy="3777622"/>
          </a:xfrm>
        </p:spPr>
        <p:txBody>
          <a:bodyPr/>
          <a:lstStyle/>
          <a:p>
            <a:r>
              <a:rPr lang="en-US" dirty="0" smtClean="0"/>
              <a:t>Tesla’s autonomous car cannot detect stationary objects at high speeds</a:t>
            </a:r>
          </a:p>
          <a:p>
            <a:r>
              <a:rPr lang="en-US" dirty="0" smtClean="0"/>
              <a:t>I wanted to find a solution to this problem using sonar sensors</a:t>
            </a:r>
          </a:p>
          <a:p>
            <a:r>
              <a:rPr lang="en-US" dirty="0" smtClean="0"/>
              <a:t>Later found out, Tesla went around this problem by adding a sonar sensor in front of the car and two to the sides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49" y="3495895"/>
            <a:ext cx="4313238" cy="181883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49" y="1102503"/>
            <a:ext cx="4305962" cy="2062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591645"/>
            <a:ext cx="4029075" cy="22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 smtClean="0"/>
              <a:t>Goals:</a:t>
            </a:r>
            <a:endParaRPr lang="en-US" b="1" u="sng" dirty="0" smtClean="0"/>
          </a:p>
          <a:p>
            <a:r>
              <a:rPr lang="en-US" dirty="0" smtClean="0"/>
              <a:t>Control the speed of a car as it approaches an obstacle</a:t>
            </a:r>
          </a:p>
          <a:p>
            <a:r>
              <a:rPr lang="en-US" dirty="0" smtClean="0"/>
              <a:t>Stop the car at some distance from the wall </a:t>
            </a:r>
          </a:p>
          <a:p>
            <a:r>
              <a:rPr lang="en-US" dirty="0" smtClean="0"/>
              <a:t>Car needs to go at full speed when there is not a wall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u="sng" dirty="0" smtClean="0"/>
              <a:t>Strategy:</a:t>
            </a:r>
            <a:endParaRPr lang="en-US" sz="2800" b="1" u="sng" dirty="0"/>
          </a:p>
          <a:p>
            <a:r>
              <a:rPr lang="en-US" dirty="0" smtClean="0"/>
              <a:t>Use an ultrasonic sensor to identify the distance from an obstacle</a:t>
            </a:r>
          </a:p>
          <a:p>
            <a:r>
              <a:rPr lang="en-US" dirty="0" smtClean="0"/>
              <a:t>Control the speed of the car by changing the PWM signal into the motor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469787"/>
              </p:ext>
            </p:extLst>
          </p:nvPr>
        </p:nvGraphicFramePr>
        <p:xfrm>
          <a:off x="1283369" y="1264555"/>
          <a:ext cx="10459452" cy="546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731"/>
                <a:gridCol w="2733485"/>
                <a:gridCol w="5161236"/>
              </a:tblGrid>
              <a:tr h="456228">
                <a:tc>
                  <a:txBody>
                    <a:bodyPr/>
                    <a:lstStyle/>
                    <a:p>
                      <a:r>
                        <a:rPr lang="en-US" dirty="0" smtClean="0"/>
                        <a:t>Part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Specs</a:t>
                      </a:r>
                      <a:endParaRPr lang="en-US" dirty="0"/>
                    </a:p>
                  </a:txBody>
                  <a:tcPr/>
                </a:tc>
              </a:tr>
              <a:tr h="883980">
                <a:tc>
                  <a:txBody>
                    <a:bodyPr/>
                    <a:lstStyle/>
                    <a:p>
                      <a:r>
                        <a:rPr lang="en-US" dirty="0" smtClean="0"/>
                        <a:t>Ultrasonic</a:t>
                      </a:r>
                      <a:r>
                        <a:rPr lang="en-US" baseline="0" dirty="0" smtClean="0"/>
                        <a:t> sensor HC-SR04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Gear 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r>
                        <a:rPr lang="en-US" baseline="0" dirty="0" smtClean="0"/>
                        <a:t> detection: 2cm – 450cm ± .3cm</a:t>
                      </a:r>
                    </a:p>
                    <a:p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 Angle: 15 degrees</a:t>
                      </a:r>
                    </a:p>
                    <a:p>
                      <a:r>
                        <a:rPr lang="en-US" baseline="0" dirty="0" smtClean="0"/>
                        <a:t>Voltage output: 5V at 2mA</a:t>
                      </a:r>
                      <a:endParaRPr lang="en-US" dirty="0"/>
                    </a:p>
                  </a:txBody>
                  <a:tcPr/>
                </a:tc>
              </a:tr>
              <a:tr h="883980">
                <a:tc>
                  <a:txBody>
                    <a:bodyPr/>
                    <a:lstStyle/>
                    <a:p>
                      <a:r>
                        <a:rPr lang="en-US" dirty="0" smtClean="0"/>
                        <a:t>29:1</a:t>
                      </a:r>
                      <a:r>
                        <a:rPr lang="en-US" baseline="0" dirty="0" smtClean="0"/>
                        <a:t> Metal </a:t>
                      </a:r>
                      <a:r>
                        <a:rPr lang="en-US" baseline="0" dirty="0" err="1" smtClean="0"/>
                        <a:t>Gearmotor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#1162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Trudy’s shop/</a:t>
                      </a:r>
                    </a:p>
                    <a:p>
                      <a:r>
                        <a:rPr lang="en-US" dirty="0" err="1" smtClean="0"/>
                        <a:t>Pololu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load Speed @ 6: 450 RPM</a:t>
                      </a:r>
                    </a:p>
                    <a:p>
                      <a:r>
                        <a:rPr lang="en-US" baseline="0" dirty="0" smtClean="0"/>
                        <a:t>No-Load Current @6: 250 mA</a:t>
                      </a:r>
                    </a:p>
                    <a:p>
                      <a:r>
                        <a:rPr lang="en-US" baseline="0" dirty="0" smtClean="0"/>
                        <a:t>Stall Torque @6: 25 </a:t>
                      </a:r>
                      <a:r>
                        <a:rPr lang="en-US" baseline="0" dirty="0" err="1" smtClean="0"/>
                        <a:t>oz</a:t>
                      </a:r>
                      <a:r>
                        <a:rPr lang="en-US" baseline="0" dirty="0" smtClean="0"/>
                        <a:t>-in</a:t>
                      </a:r>
                      <a:endParaRPr lang="en-US" dirty="0"/>
                    </a:p>
                  </a:txBody>
                  <a:tcPr/>
                </a:tc>
              </a:tr>
              <a:tr h="1149174">
                <a:tc>
                  <a:txBody>
                    <a:bodyPr/>
                    <a:lstStyle/>
                    <a:p>
                      <a:r>
                        <a:rPr lang="en-US" dirty="0" smtClean="0"/>
                        <a:t>DRV8838 Single Brushed DC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Motor Driver Carrier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Pololu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Motor</a:t>
                      </a:r>
                      <a:r>
                        <a:rPr lang="en-US" baseline="0" dirty="0" smtClean="0"/>
                        <a:t> supply voltage:  0V – 11V</a:t>
                      </a:r>
                    </a:p>
                    <a:p>
                      <a:r>
                        <a:rPr lang="en-US" baseline="0" dirty="0" smtClean="0"/>
                        <a:t>Logic supply voltage: 1.8V – 7V </a:t>
                      </a:r>
                    </a:p>
                    <a:p>
                      <a:r>
                        <a:rPr lang="en-US" baseline="0" dirty="0" smtClean="0"/>
                        <a:t>PHASE/ENABLE interface to control direction and speed</a:t>
                      </a:r>
                      <a:endParaRPr lang="en-US" dirty="0" smtClean="0"/>
                    </a:p>
                  </a:txBody>
                  <a:tcPr/>
                </a:tc>
              </a:tr>
              <a:tr h="456228">
                <a:tc>
                  <a:txBody>
                    <a:bodyPr/>
                    <a:lstStyle/>
                    <a:p>
                      <a:r>
                        <a:rPr lang="en-US" dirty="0" smtClean="0"/>
                        <a:t>Breadboard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Sparkfun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56228">
                <a:tc>
                  <a:txBody>
                    <a:bodyPr/>
                    <a:lstStyle/>
                    <a:p>
                      <a:r>
                        <a:rPr lang="en-US" dirty="0" smtClean="0"/>
                        <a:t>Pillow block 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Speed:</a:t>
                      </a:r>
                      <a:r>
                        <a:rPr lang="en-US" baseline="0" dirty="0" smtClean="0"/>
                        <a:t> 56000 RPM</a:t>
                      </a:r>
                      <a:endParaRPr lang="en-US" dirty="0"/>
                    </a:p>
                  </a:txBody>
                  <a:tcPr/>
                </a:tc>
              </a:tr>
              <a:tr h="618786">
                <a:tc>
                  <a:txBody>
                    <a:bodyPr/>
                    <a:lstStyle/>
                    <a:p>
                      <a:r>
                        <a:rPr lang="en-US" dirty="0" smtClean="0"/>
                        <a:t>Acrylic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Laser Cutter 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56228">
                <a:tc>
                  <a:txBody>
                    <a:bodyPr/>
                    <a:lstStyle/>
                    <a:p>
                      <a:r>
                        <a:rPr lang="en-US" dirty="0" smtClean="0"/>
                        <a:t>Wheels and shaft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4" y="4095915"/>
            <a:ext cx="6951104" cy="1763712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177147" y="1549797"/>
            <a:ext cx="856567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Ultrasonic sensor: </a:t>
            </a:r>
            <a:r>
              <a:rPr lang="en-US" dirty="0" smtClean="0"/>
              <a:t>Reads the distance</a:t>
            </a:r>
          </a:p>
          <a:p>
            <a:r>
              <a:rPr lang="en-US" b="1" dirty="0" smtClean="0"/>
              <a:t>PIC18: </a:t>
            </a:r>
            <a:r>
              <a:rPr lang="en-US" dirty="0" smtClean="0"/>
              <a:t>Computes the power based on error and displays the variables</a:t>
            </a:r>
          </a:p>
          <a:p>
            <a:r>
              <a:rPr lang="en-US" b="1" dirty="0" smtClean="0"/>
              <a:t>Motor driver: </a:t>
            </a:r>
            <a:r>
              <a:rPr lang="en-US" dirty="0" smtClean="0"/>
              <a:t>Controls the output current into DC motor</a:t>
            </a:r>
          </a:p>
          <a:p>
            <a:r>
              <a:rPr lang="en-US" b="1" dirty="0" smtClean="0"/>
              <a:t>DC Motor: </a:t>
            </a:r>
            <a:r>
              <a:rPr lang="en-US" dirty="0" smtClean="0"/>
              <a:t>Controls the speed of the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800" y="624110"/>
            <a:ext cx="8911687" cy="1280890"/>
          </a:xfrm>
        </p:spPr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677719"/>
            <a:ext cx="5656262" cy="560094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76475" y="1749822"/>
            <a:ext cx="40290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RC2: </a:t>
            </a:r>
            <a:r>
              <a:rPr lang="en-US" dirty="0" smtClean="0"/>
              <a:t>Controls the motor speed</a:t>
            </a:r>
          </a:p>
          <a:p>
            <a:r>
              <a:rPr lang="en-US" b="1" dirty="0" smtClean="0"/>
              <a:t>RE0: </a:t>
            </a:r>
            <a:r>
              <a:rPr lang="en-US" dirty="0" smtClean="0"/>
              <a:t>Turns the motor on and off</a:t>
            </a:r>
          </a:p>
          <a:p>
            <a:r>
              <a:rPr lang="en-US" b="1" dirty="0" smtClean="0"/>
              <a:t>RE1: </a:t>
            </a:r>
            <a:r>
              <a:rPr lang="en-US" dirty="0" smtClean="0"/>
              <a:t>Triggers the sonic sensor</a:t>
            </a:r>
          </a:p>
          <a:p>
            <a:r>
              <a:rPr lang="en-US" b="1" dirty="0" smtClean="0"/>
              <a:t>RD4: </a:t>
            </a:r>
            <a:r>
              <a:rPr lang="en-US" dirty="0" smtClean="0"/>
              <a:t>Reads when the signal is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19" y="509810"/>
            <a:ext cx="6345255" cy="61597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626" y="633635"/>
            <a:ext cx="2636300" cy="709390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19912" y="509810"/>
            <a:ext cx="4486275" cy="452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Initialization: </a:t>
            </a:r>
            <a:r>
              <a:rPr lang="en-US" dirty="0" smtClean="0"/>
              <a:t>Initialize all of the pins and LCD as well as dummy variables</a:t>
            </a:r>
          </a:p>
          <a:p>
            <a:r>
              <a:rPr lang="en-US" b="1" dirty="0" smtClean="0"/>
              <a:t>Measure distance: </a:t>
            </a:r>
            <a:r>
              <a:rPr lang="en-US" dirty="0" smtClean="0"/>
              <a:t>Find the distance from the wall </a:t>
            </a:r>
            <a:endParaRPr lang="en-US" b="1" dirty="0" smtClean="0"/>
          </a:p>
          <a:p>
            <a:r>
              <a:rPr lang="en-US" b="1" dirty="0" smtClean="0"/>
              <a:t>Calculate power: </a:t>
            </a:r>
            <a:r>
              <a:rPr lang="en-US" dirty="0" smtClean="0"/>
              <a:t>Computes error and uses control law to find the output power</a:t>
            </a:r>
          </a:p>
          <a:p>
            <a:r>
              <a:rPr lang="en-US" b="1" dirty="0" smtClean="0"/>
              <a:t>Outputs PWM signal: </a:t>
            </a:r>
            <a:r>
              <a:rPr lang="en-US" dirty="0" smtClean="0"/>
              <a:t>Interrupts on compare CCP1 to enter the low priority interrupt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10" y="3980696"/>
            <a:ext cx="4505325" cy="6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34185" y="1500186"/>
            <a:ext cx="6858003" cy="3857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2484"/>
            <a:ext cx="7334250" cy="41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Problems:</a:t>
            </a:r>
          </a:p>
          <a:p>
            <a:r>
              <a:rPr lang="en-US" sz="2000" dirty="0" smtClean="0"/>
              <a:t>Interfacing: Gear alignment</a:t>
            </a:r>
          </a:p>
          <a:p>
            <a:r>
              <a:rPr lang="en-US" sz="2000" dirty="0" smtClean="0"/>
              <a:t>CCP1 falling behind the timer1</a:t>
            </a:r>
          </a:p>
          <a:p>
            <a:r>
              <a:rPr lang="en-US" sz="2000" dirty="0" smtClean="0"/>
              <a:t>PWM signal not working for values other than 50%</a:t>
            </a:r>
          </a:p>
          <a:p>
            <a:r>
              <a:rPr lang="en-US" sz="2000" dirty="0" smtClean="0"/>
              <a:t>Going from error to power into the motor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Solutions:</a:t>
            </a:r>
          </a:p>
          <a:p>
            <a:r>
              <a:rPr lang="en-US" sz="2000" dirty="0" err="1" smtClean="0"/>
              <a:t>Apoxy</a:t>
            </a:r>
            <a:r>
              <a:rPr lang="en-US" sz="2000" dirty="0" smtClean="0"/>
              <a:t> the motor prevent </a:t>
            </a:r>
            <a:r>
              <a:rPr lang="en-US" sz="2000" dirty="0" smtClean="0"/>
              <a:t>vibrations at low speeds</a:t>
            </a:r>
            <a:endParaRPr lang="en-US" sz="2000" dirty="0" smtClean="0"/>
          </a:p>
          <a:p>
            <a:r>
              <a:rPr lang="en-US" sz="2000" dirty="0"/>
              <a:t>Not adding </a:t>
            </a:r>
            <a:r>
              <a:rPr lang="en-US" sz="2000" dirty="0" smtClean="0"/>
              <a:t>the correct amount </a:t>
            </a:r>
            <a:r>
              <a:rPr lang="en-US" sz="2000" dirty="0"/>
              <a:t>to the </a:t>
            </a:r>
            <a:r>
              <a:rPr lang="en-US" sz="2000" dirty="0" smtClean="0"/>
              <a:t>CCP extension</a:t>
            </a:r>
          </a:p>
          <a:p>
            <a:r>
              <a:rPr lang="en-US" sz="2000" dirty="0" smtClean="0"/>
              <a:t>Scale the control to the max error over max power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35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805</TotalTime>
  <Words>510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Janus – Evasion car</vt:lpstr>
      <vt:lpstr>Background</vt:lpstr>
      <vt:lpstr>Project Overview</vt:lpstr>
      <vt:lpstr>Hardware</vt:lpstr>
      <vt:lpstr>System block diagram</vt:lpstr>
      <vt:lpstr>Circuit diagram</vt:lpstr>
      <vt:lpstr>Software</vt:lpstr>
      <vt:lpstr>Final product</vt:lpstr>
      <vt:lpstr>Lessons Learned</vt:lpstr>
      <vt:lpstr>Final Product performance</vt:lpstr>
      <vt:lpstr>Thanks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Janus – Evasion car</dc:title>
  <dc:creator>cesar galan</dc:creator>
  <cp:lastModifiedBy>cesar galan</cp:lastModifiedBy>
  <cp:revision>34</cp:revision>
  <dcterms:created xsi:type="dcterms:W3CDTF">2016-12-06T20:17:54Z</dcterms:created>
  <dcterms:modified xsi:type="dcterms:W3CDTF">2016-12-08T15:04:12Z</dcterms:modified>
</cp:coreProperties>
</file>