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553439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553439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5bbae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5bbae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Before Spring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only option until Spring arrived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Created to decrease complexity, but still too complex according to a lot of developers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Envisioned as a complete replacement of Java EE’s EJB specification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Enjoy the benefits of Java EE while minimizing its complexity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source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Lightweight and fast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Low Coupling (thanks to Dependency Injection)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Lots of resources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Ecosystem of projects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Keeps on growing, updating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