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377452f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f377452f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CommandHandler can also be placed on a constructor. Usually done for ‘create’ commands that create aggregates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377452f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377452f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is on AggregateLifecycle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EventSourcingHandler is used in aggregate if the event should be replayed every time the aggregate is reconstructed from events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377452f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377452f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Command/Query responsibility separation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377452f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377452f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Command/Query separation allows the read side of your application to scale differently from the write side depending on the type of traffic your app uses the most.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377452f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f377452f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Queryhandler would usually connect to some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xxxQuery classes are simple POJOs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377452f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377452f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jar that serves as event store.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runs on localhost:8024 and allows you to inspect all queries/commands, etc that were created/errored in the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an optimized db made to work with an axon application that has a high load of events/high number of events in storage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out of the box with spring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1bde700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e1bde700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62bd867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c62bd867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eaa794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eaa794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1bde7002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1bde7002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5ceaa794cc_4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1bde7002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1bde7002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bde7002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1bde7002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377452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377452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377452f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377452f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Decreased coupling between components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listeners for one event possible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Harder to debug/follow code flow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54af323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54af323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377452f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377452f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are saved instead of entity in its entirety. If we replay all events for an aggregate in the correct order, the most recent state for that object is restored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number of events for a single aggregate become too large, it’s possible to create a snapshot, a combination of all events up to that point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54af32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54af32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406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marL="2286000" lvl="4" indent="-406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3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Slide">
  <p:cSld name="Red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w="9525" cap="flat" cmpd="sng">
            <a:solidFill>
              <a:srgbClr val="EA323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ue Slide 2">
  <p:cSld name="Dark blue Slide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person slide">
  <p:cSld name="Contact person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w="9525" cap="flat" cmpd="sng">
            <a:solidFill>
              <a:srgbClr val="BEC7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4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l="5049" t="15622" r="9549" b="7138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Title only">
  <p:cSld name="Standard slide 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w="57150" cap="flat" cmpd="sng">
            <a:solidFill>
              <a:srgbClr val="0098C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slide Title only">
  <p:cSld name="Two Columns slide 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w="57150" cap="flat" cmpd="sng">
            <a:solidFill>
              <a:srgbClr val="0098C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slide Title only">
  <p:cSld name="Three Columns slide 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2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3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w="57150" cap="flat" cmpd="sng">
            <a:solidFill>
              <a:srgbClr val="0098C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w="76200" cap="flat" cmpd="sng">
            <a:solidFill>
              <a:srgbClr val="4C9DC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w="9525" cap="flat" cmpd="sng">
            <a:solidFill>
              <a:srgbClr val="0098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24556C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slide 2">
  <p:cSld name="Subtitle slide 2">
    <p:bg>
      <p:bgPr>
        <a:solidFill>
          <a:srgbClr val="163448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w="9525" cap="flat" cmpd="sng">
            <a:solidFill>
              <a:srgbClr val="1634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w="57150" cap="flat" cmpd="sng">
            <a:solidFill>
              <a:srgbClr val="0098C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slide">
  <p:cSld name="Two Columns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3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w="57150" cap="flat" cmpd="sng">
            <a:solidFill>
              <a:srgbClr val="0098C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slide">
  <p:cSld name="Three Columns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4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w="57150" cap="flat" cmpd="sng">
            <a:solidFill>
              <a:srgbClr val="0098C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Slide">
  <p:cSld name="Blu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ue Slide">
  <p:cSld name="Dark blu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w="9525" cap="flat" cmpd="sng">
            <a:solidFill>
              <a:srgbClr val="1634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sz="27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8">
            <a:alphaModFix/>
          </a:blip>
          <a:srcRect l="3126" t="15622" r="-9374" b="-19937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xoniq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martinfowler.com/bliki/CQRS.html" TargetMode="External"/><Relationship Id="rId4" Type="http://schemas.openxmlformats.org/officeDocument/2006/relationships/hyperlink" Target="https://www.novatec-gmbh.de/en/blog/event-sourcing-spring-boot-axon/#targetText=With%20Axon%20you%20manipulate%20domain,necessary%20information%20to%20execute%20it.&amp;targetText=It%20verifies%20the%20command%20and,aggregate%20to%20change%20its%20state.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and Axon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Producing and consuming commands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0" y="1231913"/>
            <a:ext cx="57721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475" y="3243800"/>
            <a:ext cx="6588225" cy="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Producing and consuming events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75" y="1714425"/>
            <a:ext cx="5638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688" y="2397988"/>
            <a:ext cx="34194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7175" y="3550525"/>
            <a:ext cx="4133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CQRS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and queries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Command: creates/updates/deletes entities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Query: reads entities (eg: findById, findWhereUsernameLike)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model - Write model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model constructed via event sourced events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model is a classic entity saved in db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write model can have multiple read model representations, eg if a certain entity is used (partially) on multiple screens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queries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17269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9443"/>
            <a:ext cx="8839200" cy="147936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Axon server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https://axoniq.io/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https://www.novatec-gmbh.de/en/blog/event-sourcing-spring-boot-axon/#targetText=With%20Axon%20you%20manipulate%20domain,necessary%20information%20to%20execute%20it.&amp;targetText=It%20verifies%20the%20command%20and,aggregate%20to%20change%20its%20state.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https://martinfowler.com/bliki/CQRS.html</a:t>
            </a:r>
            <a:endParaRPr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extra/axon in IDE</a:t>
            </a:r>
            <a:endParaRPr/>
          </a:p>
          <a:p>
            <a:pPr marL="511175" lvl="1" indent="-282575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Axon concepts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Aggregates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Originates from Domain-Driven Design (DDD) ~ Aggregate root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objects that are equal if their id’s are the same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Eg: Two person objects with the same first and last name, address, etc are only equal if their ids are equal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contain other domain objects (eg: Person has an Address object)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Annotate class with @Aggregate and annotate id field with @AggregateIdentifier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Events and Commands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and events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Command: something that should happen: CreatePersonCommand, ChangePersonNameCommand, RemovePersonCommand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Event: something that has happened: PersonCreatedEvent, PersonNameChangedEvent, PersonRemovedEvent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are regular classes with 0-n fields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need the id of the aggregate it is supposed to change, annotated with @TargetAggregateIdentifier. This allows Axon to link a command to an aggregate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usually create events with a similar name: FileComplaintCommand -&gt; ComplaintFiledEvent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are meant to change an aggregate, events are meant to react to a change in an aggregate. EG: perform some logging or contact another system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 sourcing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sourcing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Store every change in the state of an application as events instead of only storing the current state. The current state can be constructed by applying all past events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011725" y="2182650"/>
            <a:ext cx="1839600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CreditAccountEvent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event# 1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Amnt 100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1011725" y="3085525"/>
            <a:ext cx="1839600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CreditAccountEvent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event# 5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Amnt 300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1011725" y="4037400"/>
            <a:ext cx="1839600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DebitAccountEvent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event# 21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Amnt 1000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3010700" y="2182650"/>
            <a:ext cx="1839600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CreditAccountEvent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event# 101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Amnt 200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6375125" y="3085525"/>
            <a:ext cx="1839600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BankAccount</a:t>
            </a: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dirty="0">
                <a:solidFill>
                  <a:srgbClr val="FFFFFF"/>
                </a:solidFill>
              </a:rPr>
              <a:t>Amnt 400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5115200" y="3333175"/>
            <a:ext cx="1068300" cy="28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Producing and consuming commands and events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Cegeka</vt:lpstr>
      <vt:lpstr>PowerPoint Presentation</vt:lpstr>
      <vt:lpstr>Axon concepts</vt:lpstr>
      <vt:lpstr>PowerPoint Presentation</vt:lpstr>
      <vt:lpstr>Aggregates</vt:lpstr>
      <vt:lpstr>PowerPoint Presentation</vt:lpstr>
      <vt:lpstr>Commands and events</vt:lpstr>
      <vt:lpstr>PowerPoint Presentation</vt:lpstr>
      <vt:lpstr>Event sourcing</vt:lpstr>
      <vt:lpstr>PowerPoint Presentation</vt:lpstr>
      <vt:lpstr>Producing and consuming commands</vt:lpstr>
      <vt:lpstr>Producing and consuming events</vt:lpstr>
      <vt:lpstr>PowerPoint Presentation</vt:lpstr>
      <vt:lpstr>Commands and queries</vt:lpstr>
      <vt:lpstr>Performing queries</vt:lpstr>
      <vt:lpstr>PowerPoint Presentation</vt:lpstr>
      <vt:lpstr>References</vt:lpstr>
      <vt:lpstr>References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Niels Jani</cp:lastModifiedBy>
  <cp:revision>1</cp:revision>
  <dcterms:modified xsi:type="dcterms:W3CDTF">2019-08-20T12:47:15Z</dcterms:modified>
</cp:coreProperties>
</file>