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Focussing on Relational Databases like Oracle, MySql, Postgres.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Won’t mention MongoDB 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5324a8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5324a8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5324a86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5324a86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@OneToOne exists too, similar to ManyToOne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5324a86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5324a8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N-n has to be denormalized on db level, so extra table is added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table usually has two columns: person_id and clothing_brand_id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5324a8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5324a8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1bde700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1bde700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62bd86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62bd86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FetchType: two options: Lazy or Eager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will perform the join query immediately when object is fetched from db, lazy will perform when getter is called.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ManyToX is always eager, even when fetchtype is set to lazy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5324a86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5324a86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5324a86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5324a86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5324a86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5324a86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CrudRepo: basic functionalities like saving, deleting, findAll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P&amp;SRepo: Pagination and Sorting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JpaRepo: BatchDelete, Flushing the persistence context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5324a8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5324a8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Exposes all basic methods through inheritance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5324a8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5324a8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correspond to field on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support to return optionals, lists and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Params </a:t>
            </a:r>
            <a:r>
              <a:rPr lang="en"/>
              <a:t>sanitized, so no code injection is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5324a86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5324a86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@Query also corresponds to Java objects, not SQL tables/columns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@Query has nativeQuery option. When set to true, you can use regular SQL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5324a86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e5324a86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 = ‘CriteriaBuilder’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5324a86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e5324a86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‘Or’ is also available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5324a8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5324a8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5324a86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5324a86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Spring Jbdc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(eg ‘age’) are sanitized, so no code injection is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5324a86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e5324a86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RowMapper passes row per row of resultset to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ResultSetExtractor passes whole result at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RowMapper is handy when processing a single table query (or joins with 1-1 relationships)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RSE is handy when having 1-n/n-1/n-n joins. Allows you to collect children of the owner (eg: shoes of a person)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5324a86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5324a86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available: getString, getFloat, get...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5324a86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5324a86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5324a86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5324a86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@Transactional only works on public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creates a proxy on the class level (even when annotating on the method) that only works when called from an external source (so class X method A calling method B will not trigger @Transactional, even if method B has an @Transactional annotation and both are public.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1bde70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1bde70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a h2 database for all exercises. This is an in-memory db. This means it will be wiped after every application restart. (there is an option to save its data to a file so it stays persisted between restarts)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data.sql file is executed automatically on every startup. If you need to add tables/data, add it in the data.sql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/localhost:&lt;your-app-port&gt;/h2-console allows you to login to h2 and inspect its tables / data + perform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Dont use h2 in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properties can be found in properties file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bde70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bde70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 is just an interface. Multiple implementations exist, like EclipseLink or Hibernate (=Spring default).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324a8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324a8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5324a8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5324a8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map varchar(1) to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for ID, schemas,foreign keys (one to one, one to many, many to one, many to many),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queries based on mappings provided in Java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well known ORM is hibernate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5324a8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5324a8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won’t be a complete guide on Hibernate, just the basics parts + some stuff needed for the exercises/showing capabilities of Spring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5324a8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5324a8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are stored in db as integer by default, based on their position in the enum list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Hibernate will fill in fields using reflection. Empty constructor is needed (can be private), setters are not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@Column is not necessary if field name is same as column name, but best practice is to always add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5324a8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5324a8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baeldung.com/spring-boot-h2-database" TargetMode="External"/><Relationship Id="rId4" Type="http://schemas.openxmlformats.org/officeDocument/2006/relationships/hyperlink" Target="https://dzone.com/articles/what-is-the-difference-between-hibernate-and-sprin-1" TargetMode="External"/><Relationship Id="rId5" Type="http://schemas.openxmlformats.org/officeDocument/2006/relationships/hyperlink" Target="https://en.wikipedia.org/wiki/Object-relational_mapping" TargetMode="External"/><Relationship Id="rId6" Type="http://schemas.openxmlformats.org/officeDocument/2006/relationships/hyperlink" Target="https://docs.spring.io/spring-data/jpa/docs/current/reference/html/" TargetMode="External"/><Relationship Id="rId7" Type="http://schemas.openxmlformats.org/officeDocument/2006/relationships/hyperlink" Target="https://dzone.com/articles/using-spring-data-jpa-specification" TargetMode="External"/><Relationship Id="rId8" Type="http://schemas.openxmlformats.org/officeDocument/2006/relationships/hyperlink" Target="https://www.baeldung.com/transaction-configuration-with-jpa-and-spr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example: 1-n relationship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686600"/>
            <a:ext cx="71151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example: n-1 relationship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895475"/>
            <a:ext cx="4991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example: n-n relationship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707500" y="1775825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7175575" y="1775825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Clothing Brands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3941525" y="1775825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Clothing Brands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" name="Google Shape;187;p29"/>
          <p:cNvCxnSpPr>
            <a:stCxn id="184" idx="3"/>
            <a:endCxn id="186" idx="1"/>
          </p:cNvCxnSpPr>
          <p:nvPr/>
        </p:nvCxnSpPr>
        <p:spPr>
          <a:xfrm>
            <a:off x="2065900" y="2154275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9"/>
          <p:cNvSpPr txBox="1"/>
          <p:nvPr/>
        </p:nvSpPr>
        <p:spPr>
          <a:xfrm>
            <a:off x="2631900" y="1867000"/>
            <a:ext cx="43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1-n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5299925" y="2154275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 txBox="1"/>
          <p:nvPr/>
        </p:nvSpPr>
        <p:spPr>
          <a:xfrm>
            <a:off x="6022050" y="1867000"/>
            <a:ext cx="43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example: n-n relationship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382375"/>
            <a:ext cx="6048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Eager vs Lazy fetching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types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686600"/>
            <a:ext cx="71151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types dangers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Multiple eager lists in single class -&gt; huge cartesian product -&gt; slow query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Lazy list -&gt; N + 1 query problem -&gt; Slow query and / or big strain on db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Eg Object with lazy loaded list containing 100 elements will perform 101 queries  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 Repositories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Repository interfaces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3773250" y="1266425"/>
            <a:ext cx="15975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CrudRepository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3306300" y="2448850"/>
            <a:ext cx="2531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PagingAndSortingRepository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3773250" y="3541300"/>
            <a:ext cx="15975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JpaRepository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" name="Google Shape;228;p35"/>
          <p:cNvCxnSpPr>
            <a:stCxn id="226" idx="0"/>
            <a:endCxn id="225" idx="2"/>
          </p:cNvCxnSpPr>
          <p:nvPr/>
        </p:nvCxnSpPr>
        <p:spPr>
          <a:xfrm rot="10800000">
            <a:off x="4572000" y="202345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>
            <a:stCxn id="227" idx="0"/>
            <a:endCxn id="226" idx="2"/>
          </p:cNvCxnSpPr>
          <p:nvPr/>
        </p:nvCxnSpPr>
        <p:spPr>
          <a:xfrm rot="10800000">
            <a:off x="4572000" y="3205900"/>
            <a:ext cx="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lang="en"/>
              <a:t>Spring Repository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403600"/>
            <a:ext cx="5905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Spring Data JPA and ORM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</a:t>
            </a:r>
            <a:r>
              <a:rPr lang="en"/>
              <a:t>a Spring Repository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240875"/>
            <a:ext cx="61531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13" y="2631250"/>
            <a:ext cx="63531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 Spring Repository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424825"/>
            <a:ext cx="41529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complex queries using Java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5" y="1155975"/>
            <a:ext cx="76247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specifications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96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Manual queries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JdbcTemplate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86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JdbcTemplate: RowMappers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304550"/>
            <a:ext cx="73342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JdbcTemplate: RowMappers</a:t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1226725"/>
            <a:ext cx="7286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@Transactional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Enabled by default by Spring Boot when depending on spring-data-* or spring-tx</a:t>
            </a:r>
            <a:endParaRPr>
              <a:solidFill>
                <a:srgbClr val="000000"/>
              </a:solidFill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Otherwise, enable by adding @EnableTransactionManagement on a @Configuration file + Configure a PlatformTransactionManager bean</a:t>
            </a:r>
            <a:endParaRPr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-"/>
            </a:pPr>
            <a:r>
              <a:rPr lang="en">
                <a:solidFill>
                  <a:srgbClr val="000000"/>
                </a:solidFill>
              </a:rPr>
              <a:t> @Transactional on Method or Class level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Configurable transaction type, when to (not) rollback, isReadOnly, etc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Persistence API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0" name="Google Shape;300;p47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https://www.baeldung.com/spring-boot-h2-database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https://dzone.com/articles/what-is-the-difference-between-hibernate-and-sprin-1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https://en.wikipedia.org/wiki/Object-relational_mapping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https://docs.spring.io/spring-data/jpa/docs/current/reference/html/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https://dzone.com/articles/using-spring-data-jpa-specification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https://www.baeldung.com/transaction-configuration-with-jpa-and-spring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02-database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javax.persistence.*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Saving, updating, fetching, deleting database records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50900" y="2695550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Controller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271850" y="2695550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3892800" y="2695550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659975" y="2695550"/>
            <a:ext cx="615600" cy="756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" name="Google Shape;122;p21"/>
          <p:cNvCxnSpPr>
            <a:stCxn id="118" idx="3"/>
            <a:endCxn id="119" idx="1"/>
          </p:cNvCxnSpPr>
          <p:nvPr/>
        </p:nvCxnSpPr>
        <p:spPr>
          <a:xfrm>
            <a:off x="2009300" y="3074000"/>
            <a:ext cx="26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3630250" y="3074000"/>
            <a:ext cx="26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20" idx="3"/>
            <a:endCxn id="121" idx="2"/>
          </p:cNvCxnSpPr>
          <p:nvPr/>
        </p:nvCxnSpPr>
        <p:spPr>
          <a:xfrm>
            <a:off x="5251200" y="3074000"/>
            <a:ext cx="408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rot="10800000">
            <a:off x="4506750" y="3615350"/>
            <a:ext cx="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Link between DB table and OO-class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707500" y="1775825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978350" y="1775825"/>
            <a:ext cx="615600" cy="756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707500" y="2614475"/>
            <a:ext cx="1358400" cy="14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-name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-sex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419425" y="2614475"/>
            <a:ext cx="1574400" cy="1488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-ID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-nmbryears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-fullname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-sex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1805575" y="3165975"/>
            <a:ext cx="4066800" cy="442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>
            <a:off x="1698000" y="3395975"/>
            <a:ext cx="42873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3"/>
          <p:cNvCxnSpPr/>
          <p:nvPr/>
        </p:nvCxnSpPr>
        <p:spPr>
          <a:xfrm>
            <a:off x="1690925" y="3587000"/>
            <a:ext cx="4117500" cy="19110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/>
          <p:nvPr/>
        </p:nvCxnSpPr>
        <p:spPr>
          <a:xfrm flipH="1" rot="10800000">
            <a:off x="1598950" y="3205025"/>
            <a:ext cx="4195500" cy="573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/>
          <p:nvPr/>
        </p:nvCxnSpPr>
        <p:spPr>
          <a:xfrm flipH="1" rot="10800000">
            <a:off x="1775825" y="2943050"/>
            <a:ext cx="3983100" cy="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ORM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152475"/>
            <a:ext cx="41529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example: 1-n relationship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2275788" y="1726300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5509813" y="1726300"/>
            <a:ext cx="13584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" name="Google Shape;165;p26"/>
          <p:cNvCxnSpPr>
            <a:stCxn id="163" idx="3"/>
            <a:endCxn id="164" idx="1"/>
          </p:cNvCxnSpPr>
          <p:nvPr/>
        </p:nvCxnSpPr>
        <p:spPr>
          <a:xfrm>
            <a:off x="3634188" y="2104750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4200188" y="1817475"/>
            <a:ext cx="43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1-n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