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1bde7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e1bde700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62bd86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62bd86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eaa79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eaa79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1bde700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1bde700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1bde700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1bde700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55343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55343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5534390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5534390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Cache implementations available. We chose ehcache as implementation, but most code should be reusable for whatever caching implementation you pick.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5534390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553439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5534390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5534390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553439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553439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5534390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5534390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hcache.org/documentation/2.8/configuration/configuration.html" TargetMode="External"/><Relationship Id="rId4" Type="http://schemas.openxmlformats.org/officeDocument/2006/relationships/hyperlink" Target="https://www.mkyong.com/spring/spring-caching-and-ehcache-example/" TargetMode="External"/><Relationship Id="rId5" Type="http://schemas.openxmlformats.org/officeDocument/2006/relationships/hyperlink" Target="https://www.baeldung.com/spring-boot-ehcach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Caching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https://www.ehcache.org/documentation/2.8/configuration/configuration.html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https://www.mkyong.com/spring/spring-caching-and-ehcache-example/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https://www.baeldung.com/spring-boot-ehcache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04-cache in IDE</a:t>
            </a:r>
            <a:endParaRPr/>
          </a:p>
          <a:p>
            <a:pPr indent="-282575" lvl="1" marL="511175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Caching and Spring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Caching basics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internals (simplified)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Indicate a method to be Cached + Configure cache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how many elements should be cached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which elements to delete if cache limit reached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how long elements should remain in cache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First time the method is ‘hit’ by a call, it will call through (aka will still be slow)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Cache will store the result of the call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time method is hit, cache will check if it has stored a result for the input parameters and return the result without calling through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Caching in Spring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in Spring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Enable caching by using @EnableCaching in any @Configuration class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Create an ehcache.xml to define different caches and their properties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Add @Cacheable to methods that need caching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 to cache name defined in ehcache.xml for value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3215750"/>
            <a:ext cx="33432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caveats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Cached data is not immutable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Caching only works when called from an external source (aka from another class)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Accessing caches programmatically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CacheManager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Create CacheManager bean (see reference documentation)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Autowire Cachemanager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getCache(name)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cache.put(key, value)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cache.clear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