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eaa794c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:D :D :D D: :D</a:t>
            </a:r>
            <a:endParaRPr/>
          </a:p>
        </p:txBody>
      </p:sp>
      <p:sp>
        <p:nvSpPr>
          <p:cNvPr id="98" name="Google Shape;98;g5ceaa794cc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1bde700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5e1bde700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c62bd867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c62bd867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eaa794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ceaa794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1bde7002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1bde7002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eaa794cc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5ceaa794cc_4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59e486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59e486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works on PathVariables in Rest calls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59e486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59e486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553439a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553439a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553439a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553439a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both field and class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message() -&gt; error returned as response if validator finds error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e59e486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e59e486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true if valid, false if not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Implements ConstraintValidator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IpAddress -&gt; annotation coupled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-&gt; type of the field to annotate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e59e486d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e59e486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e59e486d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e59e486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can be null on create, but not on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OnCreate/OnUpdate are self created empty classes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 showMasterSp="0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56" y="555526"/>
            <a:ext cx="2267503" cy="815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indent="-4064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4064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  <a:defRPr sz="2800"/>
            </a:lvl4pPr>
            <a:lvl5pPr indent="-4064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»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467544" y="3601941"/>
            <a:ext cx="538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9EA7AE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467544" y="4015658"/>
            <a:ext cx="53895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cap="none">
                <a:solidFill>
                  <a:srgbClr val="FFFFF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9EA7AE"/>
                </a:solidFill>
              </a:defRPr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Slide">
  <p:cSld name="Red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A323C"/>
          </a:solidFill>
          <a:ln cap="flat" cmpd="sng" w="9525">
            <a:solidFill>
              <a:srgbClr val="EA323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 2">
  <p:cSld name="Dark blue Slide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act person slide" showMasterSp="0">
  <p:cSld name="Contact person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360040" y="4114405"/>
            <a:ext cx="21237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 W W . C E G E K A .  C O M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>
            <a:off x="2843808" y="3347578"/>
            <a:ext cx="0" cy="1152000"/>
          </a:xfrm>
          <a:prstGeom prst="straightConnector1">
            <a:avLst/>
          </a:prstGeom>
          <a:noFill/>
          <a:ln cap="flat" cmpd="sng" w="9525">
            <a:solidFill>
              <a:srgbClr val="BEC7C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3416920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416920" y="3936176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6167201" y="3347578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6172196" y="3933112"/>
            <a:ext cx="495000" cy="495000"/>
          </a:xfrm>
          <a:prstGeom prst="ellipse">
            <a:avLst/>
          </a:prstGeom>
          <a:solidFill>
            <a:srgbClr val="1384B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8491" y="3456607"/>
            <a:ext cx="391912" cy="26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497" y="4051254"/>
            <a:ext cx="445019" cy="300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7200" y="3421184"/>
            <a:ext cx="508545" cy="34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291" y="4047391"/>
            <a:ext cx="394351" cy="26649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911975" y="3375716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3911975" y="3956068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3" type="body"/>
          </p:nvPr>
        </p:nvSpPr>
        <p:spPr>
          <a:xfrm>
            <a:off x="6675745" y="3956069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4" type="body"/>
          </p:nvPr>
        </p:nvSpPr>
        <p:spPr>
          <a:xfrm>
            <a:off x="6675745" y="3371257"/>
            <a:ext cx="2088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6">
            <a:alphaModFix/>
          </a:blip>
          <a:srcRect b="7138" l="5049" r="9549" t="15622"/>
          <a:stretch/>
        </p:blipFill>
        <p:spPr>
          <a:xfrm>
            <a:off x="467544" y="3274939"/>
            <a:ext cx="1827264" cy="66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1440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 Title only">
  <p:cSld name="Standard slide 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9" name="Google Shape;79;p14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 Title only">
  <p:cSld name="Two Columns slide 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 Title only">
  <p:cSld name="Three Columns slide 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95536" y="195486"/>
            <a:ext cx="83529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16"/>
          <p:cNvSpPr txBox="1"/>
          <p:nvPr>
            <p:ph idx="3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7"/>
          <p:cNvCxnSpPr/>
          <p:nvPr/>
        </p:nvCxnSpPr>
        <p:spPr>
          <a:xfrm>
            <a:off x="4105200" y="1017725"/>
            <a:ext cx="933600" cy="0"/>
          </a:xfrm>
          <a:prstGeom prst="straightConnector1">
            <a:avLst/>
          </a:prstGeom>
          <a:noFill/>
          <a:ln cap="flat" cmpd="sng" w="76200">
            <a:solidFill>
              <a:srgbClr val="4C9DC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2">
  <p:cSld name="Title slide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23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80434" y="166563"/>
            <a:ext cx="8772000" cy="4802700"/>
          </a:xfrm>
          <a:prstGeom prst="rect">
            <a:avLst/>
          </a:prstGeom>
          <a:solidFill>
            <a:srgbClr val="0098C3"/>
          </a:solidFill>
          <a:ln cap="flat" cmpd="sng" w="9525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0" y="1894688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0" y="2499742"/>
            <a:ext cx="9144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>
                <a:solidFill>
                  <a:srgbClr val="24556C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4423574" y="38678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4423574" y="1419622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 slide 2">
  <p:cSld name="Subtitle slide 2">
    <p:bg>
      <p:bgPr>
        <a:solidFill>
          <a:srgbClr val="163448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4"/>
          <p:cNvCxnSpPr/>
          <p:nvPr/>
        </p:nvCxnSpPr>
        <p:spPr>
          <a:xfrm>
            <a:off x="4572000" y="555526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0" y="3496125"/>
            <a:ext cx="0" cy="108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425850" y="267494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4425850" y="4866528"/>
            <a:ext cx="3210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0" y="2207304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  <a:defRPr sz="5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tandard slide">
  <p:cSld name="Standard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95536" y="1251284"/>
            <a:ext cx="83529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" name="Google Shape;32;p5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slide">
  <p:cSld name="Two Columns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98097" y="1247849"/>
            <a:ext cx="39054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15424" y="1247848"/>
            <a:ext cx="39330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slide">
  <p:cSld name="Three Columns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95288" y="633413"/>
            <a:ext cx="835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rgbClr val="9EA7AE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9809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3300567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6230745" y="1247849"/>
            <a:ext cx="2517600" cy="3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423574" y="1103047"/>
            <a:ext cx="321000" cy="0"/>
          </a:xfrm>
          <a:prstGeom prst="straightConnector1">
            <a:avLst/>
          </a:prstGeom>
          <a:noFill/>
          <a:ln cap="flat" cmpd="sng" w="57150">
            <a:solidFill>
              <a:srgbClr val="0098C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Blank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Slide">
  <p:cSld name="Blue Slid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rk blue Slide">
  <p:cSld name="Dark blu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3448"/>
          </a:solidFill>
          <a:ln cap="flat" cmpd="sng" w="9525">
            <a:solidFill>
              <a:srgbClr val="1634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52782" y="4633534"/>
            <a:ext cx="1160934" cy="41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95536" y="0"/>
            <a:ext cx="83529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Calibri"/>
              <a:buNone/>
              <a:defRPr b="1" i="0" sz="27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5536" y="1250940"/>
            <a:ext cx="83529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-19937" l="3126" r="-9374" t="15622"/>
          <a:stretch/>
        </p:blipFill>
        <p:spPr>
          <a:xfrm>
            <a:off x="7884000" y="4664346"/>
            <a:ext cx="1224000" cy="48081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flectoring.io/bean-validation-with-spring-boot/" TargetMode="External"/><Relationship Id="rId4" Type="http://schemas.openxmlformats.org/officeDocument/2006/relationships/hyperlink" Target="https://docs.jboss.org/hibernate/beanvalidation/spec/2.0/api/javax/validation/constraints/package-summary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57907" y="1818416"/>
            <a:ext cx="62397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Validation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https://reflectoring.io/bean-validation-with-spring-boot/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https://docs.jboss.org/hibernate/beanvalidation/spec/2.0/api/javax/validation/constraints/package-summary.html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Exercises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Open 06-validation in IDE</a:t>
            </a:r>
            <a:endParaRPr/>
          </a:p>
          <a:p>
            <a:pPr indent="-282575" lvl="1" marL="511175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Exercise.md and implement solution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0" y="2211710"/>
            <a:ext cx="9144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"/>
              <a:t>Validation on all levels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0" y="3977053"/>
            <a:ext cx="9144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validation rules to fields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Javax.validation annotations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NotNull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Min/Max int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List size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Date in future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Regex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...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014" y="1017725"/>
            <a:ext cx="104292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Triggering validation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@Valid 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Before @RequestBody</a:t>
            </a:r>
            <a:endParaRPr/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@Validated on class level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Eg: service or controller</a:t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 validators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interface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1152463"/>
            <a:ext cx="50482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validator logic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086" y="1152475"/>
            <a:ext cx="4431826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2859300" y="2206350"/>
            <a:ext cx="3425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Validation groups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validation rules on the fly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34480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422" y="1152463"/>
            <a:ext cx="4315875" cy="33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geka">
  <a:themeElements>
    <a:clrScheme name="Cegeka16">
      <a:dk1>
        <a:srgbClr val="232628"/>
      </a:dk1>
      <a:lt1>
        <a:srgbClr val="FFFFFF"/>
      </a:lt1>
      <a:dk2>
        <a:srgbClr val="636D75"/>
      </a:dk2>
      <a:lt2>
        <a:srgbClr val="11687F"/>
      </a:lt2>
      <a:accent1>
        <a:srgbClr val="0098C3"/>
      </a:accent1>
      <a:accent2>
        <a:srgbClr val="6BC6C4"/>
      </a:accent2>
      <a:accent3>
        <a:srgbClr val="69266F"/>
      </a:accent3>
      <a:accent4>
        <a:srgbClr val="4D555B"/>
      </a:accent4>
      <a:accent5>
        <a:srgbClr val="CAD1D3"/>
      </a:accent5>
      <a:accent6>
        <a:srgbClr val="90D5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