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5b2c45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5b2c45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was made to get developers to start developing more quickly. Less setup and configuration time, more time to write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 over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previous exercises were Spring boot apps </a:t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5343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5343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5b2c4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5b2c4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5b2c45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5b2c45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b2c45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b2c45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Spring boot 2 most actuator URLs are disabled by default. Can be enabled using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disable/secure these endpoints in production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5b2c45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5b2c45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5b2c4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5b2c4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spring.profiles.active=tst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used to have a ‘tst’ profile to use eg a h2 db instead of a real one or to disable things like mail sending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active profiles + same property defined in multiple property files -&gt; last profile wins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zone.com/articles/top-5-spring-boot-features-java-developers-should" TargetMode="External"/><Relationship Id="rId4" Type="http://schemas.openxmlformats.org/officeDocument/2006/relationships/hyperlink" Target="http://www.littlebigextra.com/how-to-read-different-properties-file-based-on-spring-profile-in-a-spring-mvc-project/" TargetMode="External"/><Relationship Id="rId9" Type="http://schemas.openxmlformats.org/officeDocument/2006/relationships/hyperlink" Target="https://start.spring.io/" TargetMode="External"/><Relationship Id="rId5" Type="http://schemas.openxmlformats.org/officeDocument/2006/relationships/hyperlink" Target="https://www.javatpoint.com/spring-boot-features" TargetMode="External"/><Relationship Id="rId6" Type="http://schemas.openxmlformats.org/officeDocument/2006/relationships/hyperlink" Target="https://www.baeldung.com/spring-boot-actuators" TargetMode="External"/><Relationship Id="rId7" Type="http://schemas.openxmlformats.org/officeDocument/2006/relationships/hyperlink" Target="https://www.baeldung.com/spring-profiles" TargetMode="External"/><Relationship Id="rId8" Type="http://schemas.openxmlformats.org/officeDocument/2006/relationships/hyperlink" Target="https://stackoverflow.com/questions/51565409/spring-profiles-application-properties-ord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rt.spr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properties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Field: @Value(“${property.name.xyz}”)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Autowire Environment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environment.getProperty(“property.name.xyz”)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https://dzone.com/articles/top-5-spring-boot-features-java-developers-should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http://www.littlebigextra.com/how-to-read-different-properties-file-based-on-spring-profile-in-a-spring-mvc-project/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https://www.javatpoint.com/spring-boot-features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https://www.baeldung.com/spring-boot-actuators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https://www.baeldung.com/spring-profiles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https://stackoverflow.com/questions/51565409/spring-profiles-application-properties-order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https://start.spring.io/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09-boot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Spring Boot features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initializr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https://start.spring.io/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Search and add groups of dependencies related to a certain functionality (eg JPA or Rest)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Generates .zip with ready to run maven/gradle project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spring-boot-starter-* dependencies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Bundle of dependencies whose versions play well together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Spring-boot-starter-parent is a parent bom that contains all starter dependencies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initializr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01" y="1195050"/>
            <a:ext cx="5077076" cy="3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Autoconfiguration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/>
              <a:t>Built in Tomcat server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Main class automatically scans for annotated classes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/>
              <a:t>Automatically detects if certain dependencies are on classpath and creates a default configuration for them. 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EG: if Flyway is on classpath, it will automatically look for flyway sql files at the conventional location and execute them at startup. No config needed if you follow conventions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Some feature need to be enabled explicitly using @EnableXXX annotations. 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Eg Security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Often setting some properties is enough to configure things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Eg: db config in the database exercise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Application.properties and bootstrap.properties are automatically read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data.sql under resources is automatically executed every time the application is started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-"/>
            </a:pPr>
            <a:r>
              <a:rPr lang="en"/>
              <a:t>Check app health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common health checks like db status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add custom health checks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Metrics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 uptime, CPUs available, jvm memory used, etc.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Logging level inspection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Environment variables overview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…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Accessible via /actuator/xyz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support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Alternative for .properties files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Reuse common root of properties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.properties and .yml can co-exist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563" y="3258150"/>
            <a:ext cx="2581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88" y="3258138"/>
            <a:ext cx="27717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Sidesteps: profiles and properties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Change behaviour based on profile property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EG: connection string to db on local/tst/prd environment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Annotate class with @Profile(“profilename”) so they are only active if that profile is active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possible to use @Profile(“!profilename”) to have it active unless profile is active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Active profile(s) can be set using environment variables, jvm arguments, properties file property, etc…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Properties files will be read based on active profile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Eg: Active profile is “tst” and application-tst.properties exists then application-tst will be read.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