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eaa794c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:D :D :D D: :D</a:t>
            </a:r>
            <a:endParaRPr/>
          </a:p>
        </p:txBody>
      </p:sp>
      <p:sp>
        <p:nvSpPr>
          <p:cNvPr id="98" name="Google Shape;98;g5ceaa794cc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eaa794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ceaa794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e1bde7002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e1bde7002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eaa794cc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5ceaa794cc_4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2c252a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e2c252a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2c252a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2c252a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possible to have ‘local’ properties files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2c252a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2c252a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2c252a8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e2c252a8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Bootstrap.properties is similar to application.properties: it is read automatically at startup time. However, bootstrap is read earlier, which is needed for some properties we’ll have to set for this exercises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will look for properties file whose name is same as spring.application.name and read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2c252a8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2c252a8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1bde700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5e1bde7002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62bd867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c62bd867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 showMasterSp="0">
  <p:cSld name="Title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56" y="555526"/>
            <a:ext cx="2267503" cy="81594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4064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4pPr>
            <a:lvl5pPr indent="-4064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467544" y="3601941"/>
            <a:ext cx="538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467544" y="4015658"/>
            <a:ext cx="53895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Slide">
  <p:cSld name="Red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A323C"/>
          </a:solidFill>
          <a:ln cap="flat" cmpd="sng" w="9525">
            <a:solidFill>
              <a:srgbClr val="EA323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lue Slide 2">
  <p:cSld name="Dark blue Slide 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person slide" showMasterSp="0">
  <p:cSld name="Contact person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60040" y="4114405"/>
            <a:ext cx="2123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 W W . C E G E K A .  C O M</a:t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2843808" y="3347578"/>
            <a:ext cx="0" cy="1152000"/>
          </a:xfrm>
          <a:prstGeom prst="straightConnector1">
            <a:avLst/>
          </a:prstGeom>
          <a:noFill/>
          <a:ln cap="flat" cmpd="sng" w="9525">
            <a:solidFill>
              <a:srgbClr val="BEC7C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/>
          <p:nvPr/>
        </p:nvSpPr>
        <p:spPr>
          <a:xfrm>
            <a:off x="3416920" y="3347578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416920" y="3936176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167201" y="3347578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6172196" y="3933112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8491" y="3456607"/>
            <a:ext cx="391912" cy="26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497" y="4051254"/>
            <a:ext cx="445019" cy="300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7200" y="3421184"/>
            <a:ext cx="508545" cy="34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9291" y="4047391"/>
            <a:ext cx="394351" cy="26649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911975" y="3375716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3911975" y="3956068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3" type="body"/>
          </p:nvPr>
        </p:nvSpPr>
        <p:spPr>
          <a:xfrm>
            <a:off x="6675745" y="3956069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4" type="body"/>
          </p:nvPr>
        </p:nvSpPr>
        <p:spPr>
          <a:xfrm>
            <a:off x="6675745" y="3371257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6">
            <a:alphaModFix/>
          </a:blip>
          <a:srcRect b="7138" l="5049" r="9549" t="15622"/>
          <a:stretch/>
        </p:blipFill>
        <p:spPr>
          <a:xfrm>
            <a:off x="467544" y="3274939"/>
            <a:ext cx="1827264" cy="66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9144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slide Title only">
  <p:cSld name="Standard slide 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9" name="Google Shape;79;p14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slide Title only">
  <p:cSld name="Two Columns slide 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slide Title only">
  <p:cSld name="Three Columns slide 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9" name="Google Shape;89;p16"/>
          <p:cNvSpPr txBox="1"/>
          <p:nvPr>
            <p:ph idx="3" type="body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90" name="Google Shape;90;p16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" name="Google Shape;95;p17"/>
          <p:cNvCxnSpPr/>
          <p:nvPr/>
        </p:nvCxnSpPr>
        <p:spPr>
          <a:xfrm>
            <a:off x="4105200" y="1017725"/>
            <a:ext cx="933600" cy="0"/>
          </a:xfrm>
          <a:prstGeom prst="straightConnector1">
            <a:avLst/>
          </a:prstGeom>
          <a:noFill/>
          <a:ln cap="flat" cmpd="sng" w="76200">
            <a:solidFill>
              <a:srgbClr val="4C9DC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 slide 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23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80434" y="166563"/>
            <a:ext cx="8772000" cy="4802700"/>
          </a:xfrm>
          <a:prstGeom prst="rect">
            <a:avLst/>
          </a:prstGeom>
          <a:solidFill>
            <a:srgbClr val="0098C3"/>
          </a:solidFill>
          <a:ln cap="flat" cmpd="sng" w="9525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0" y="1894688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0" y="2499742"/>
            <a:ext cx="9144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24556C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4423574" y="3867894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4423574" y="1419622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slide 2">
  <p:cSld name="Subtitle slide 2">
    <p:bg>
      <p:bgPr>
        <a:solidFill>
          <a:srgbClr val="163448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cap="flat" cmpd="sng" w="9525">
            <a:solidFill>
              <a:srgbClr val="1634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4"/>
          <p:cNvCxnSpPr/>
          <p:nvPr/>
        </p:nvCxnSpPr>
        <p:spPr>
          <a:xfrm>
            <a:off x="4572000" y="555526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0" y="3496125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4425850" y="267494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4"/>
          <p:cNvCxnSpPr/>
          <p:nvPr/>
        </p:nvCxnSpPr>
        <p:spPr>
          <a:xfrm>
            <a:off x="4425850" y="4866528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4"/>
          <p:cNvSpPr txBox="1"/>
          <p:nvPr>
            <p:ph type="title"/>
          </p:nvPr>
        </p:nvSpPr>
        <p:spPr>
          <a:xfrm>
            <a:off x="0" y="2207304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slide">
  <p:cSld name="Standard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slide">
  <p:cSld name="Two Columns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slide">
  <p:cSld name="Three Columns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4" type="body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Slide">
  <p:cSld name="Blu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lue Slide">
  <p:cSld name="Dark blu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cap="flat" cmpd="sng" w="9525">
            <a:solidFill>
              <a:srgbClr val="1634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  <a:defRPr b="1" i="0" sz="27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5536" y="1250940"/>
            <a:ext cx="83529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-19937" l="3126" r="-9374" t="15622"/>
          <a:stretch/>
        </p:blipFill>
        <p:spPr>
          <a:xfrm>
            <a:off x="7884000" y="4664346"/>
            <a:ext cx="1224000" cy="4808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pring.io/guides/gs/centralized-configuration/" TargetMode="External"/><Relationship Id="rId4" Type="http://schemas.openxmlformats.org/officeDocument/2006/relationships/hyperlink" Target="https://spring.io/projects/spring-cloud-config" TargetMode="External"/><Relationship Id="rId5" Type="http://schemas.openxmlformats.org/officeDocument/2006/relationships/hyperlink" Target="https://stackoverflow.com/questions/32997352/what-is-the-difference-between-putting-a-property-on-application-yml-or-bootstr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Spring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Centralized configuration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Exercises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Open 10-centralized-configuration in IDE</a:t>
            </a:r>
            <a:endParaRPr/>
          </a:p>
          <a:p>
            <a:pPr indent="-282575" lvl="1" marL="511175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Exercise.md and implement solution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0" y="2211710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/>
              <a:t>Why centralize configuration?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0" y="3977053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Centralizing configuration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In the past, every application had its properties file(s)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 lot of properties are duplicated 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app a needs to connect to the REST endpoint of app z and app b, c and d have to as well -&gt; 4 apps will have the same property defined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Updating properties files required a restart/redeploy of the application or use of other technologies/frameworks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configuration overview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All properties are collected in 1 place 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eg: file on file system or git repo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 single application manages these properties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properties server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All other applications (clients) need to call the properties server to get the properties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Ability to ‘refresh’ properties in the clients if they’ve been updated on the server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the server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@EnableConfigServer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Configure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spring.cloud.config.server.git.uri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property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be a link to a file on your system, git url, etc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the client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Create bootstrap.properties</a:t>
            </a:r>
            <a:endParaRPr/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</a:pPr>
            <a:r>
              <a:rPr lang="en"/>
              <a:t>Define spring.application.name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Define spring.cloud.config.url (base url to server)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Start using properties!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Refreshing properties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The client will only fetch the properties files once from the server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If properties on the server change, the client won’t know automatically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POST /actuator/refresh will force client to refetch the properties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All beans annotated with @RefreshScope will receive updated property values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Best practice: bundle all properties in one class, so you only have to refresh scope in a single place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0" y="2211710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0" y="3977053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https://spring.io/guides/gs/centralized-configuration/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https://spring.io/projects/spring-cloud-config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https://stackoverflow.com/questions/32997352/what-is-the-difference-between-putting-a-property-on-application-yml-or-bootstra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geka">
  <a:themeElements>
    <a:clrScheme name="Cegeka16">
      <a:dk1>
        <a:srgbClr val="232628"/>
      </a:dk1>
      <a:lt1>
        <a:srgbClr val="FFFFFF"/>
      </a:lt1>
      <a:dk2>
        <a:srgbClr val="636D75"/>
      </a:dk2>
      <a:lt2>
        <a:srgbClr val="11687F"/>
      </a:lt2>
      <a:accent1>
        <a:srgbClr val="0098C3"/>
      </a:accent1>
      <a:accent2>
        <a:srgbClr val="6BC6C4"/>
      </a:accent2>
      <a:accent3>
        <a:srgbClr val="69266F"/>
      </a:accent3>
      <a:accent4>
        <a:srgbClr val="4D555B"/>
      </a:accent4>
      <a:accent5>
        <a:srgbClr val="CAD1D3"/>
      </a:accent5>
      <a:accent6>
        <a:srgbClr val="90D5D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