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 type="screen16x9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47" autoAdjust="0"/>
  </p:normalViewPr>
  <p:slideViewPr>
    <p:cSldViewPr snapToGrid="0">
      <p:cViewPr varScale="1">
        <p:scale>
          <a:sx n="115" d="100"/>
          <a:sy n="115" d="100"/>
        </p:scale>
        <p:origin x="14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314a73d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314a73db_0_56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314a73d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314a73db_0_71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314a73d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314a73db_0_7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314a73d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314a73db_0_79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314a73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314a73db_1_0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314a73d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314a73db_1_4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314a72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314a7262_0_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smtClean="0"/>
              <a:t>Voorbeeld</a:t>
            </a:r>
            <a:r>
              <a:rPr lang="nl-BE" baseline="0" dirty="0" smtClean="0"/>
              <a:t> van mogelijke manieren van feedback geven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314a7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314a73db_0_0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314a73d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314a73db_0_36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2314a73d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2314a73db_0_40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314a73d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314a73db_0_44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314a73d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2314a73db_0_28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314a73d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314a73db_0_32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314a73d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314a73db_0_48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How to give feedback?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makes perfect</a:t>
            </a: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Describe changeable </a:t>
            </a:r>
            <a:r>
              <a:rPr lang="en-US" dirty="0" err="1" smtClean="0"/>
              <a:t>behaviour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Be concrete and tell things you yourself have seen or heard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Use the ‘I’ form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Describe the effect the behaviour has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Let the person you’re talking to react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Ask for desired behaviour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/>
              <a:t>I’ve noticed that within the </a:t>
            </a:r>
            <a:r>
              <a:rPr lang="en-GB" sz="2400" dirty="0" err="1" smtClean="0"/>
              <a:t>Ventouris</a:t>
            </a:r>
            <a:r>
              <a:rPr lang="en-GB" sz="2400" dirty="0" smtClean="0"/>
              <a:t> team the culture of giving feedback is less present than I am used in other projects. </a:t>
            </a:r>
            <a:r>
              <a:rPr lang="en-GB" sz="2400" dirty="0" smtClean="0"/>
              <a:t>After a retro, for example, people usually won’t give feedback to the facilitators. I regret this, because it slows down growth. I’d like to see that giving feedback is something spontaneous and something that is done daily.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Do you agree with this statement?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What are you going to do about it?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More exercises!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Exercise!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What defines good feedback?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Describe changeable behaviour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Be concrete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Talk in the ‘I’ form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Describe the effect the behaviour has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Let the person you’re talking to react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Ask </a:t>
            </a:r>
            <a:r>
              <a:rPr lang="en-GB" dirty="0" smtClean="0"/>
              <a:t>for</a:t>
            </a:r>
            <a:r>
              <a:rPr lang="en-GB" dirty="0" smtClean="0"/>
              <a:t> desired behaviour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PLocation xmlns="f1630169-934c-4a85-b131-8e1361e39135">Product Delivery</BPLocation>
    <Sprint xmlns="be03dcf8-220e-4b29-aa5c-a9b89887c081" xsi:nil="true"/>
    <URL xmlns="be03dcf8-220e-4b29-aa5c-a9b89887c081">
      <Url xsi:nil="true"/>
      <Description xsi:nil="true"/>
    </URL>
    <Topic xmlns="be03dcf8-220e-4b29-aa5c-a9b89887c081">17</Topic>
    <Year xmlns="be03dcf8-220e-4b29-aa5c-a9b89887c081">2018</Year>
    <Release xmlns="be03dcf8-220e-4b29-aa5c-a9b89887c081" xsi:nil="true"/>
    <jbe69a54886a41b490155b53bd12e07d xmlns="be03dcf8-220e-4b29-aa5c-a9b89887c081">
      <Terms xmlns="http://schemas.microsoft.com/office/infopath/2007/PartnerControls"/>
    </jbe69a54886a41b490155b53bd12e07d>
    <Tags xmlns="be03dcf8-220e-4b29-aa5c-a9b89887c081"/>
    <_dlc_DocId xmlns="f1630169-934c-4a85-b131-8e1361e39135">NQHR52JXTDPN-3-685</_dlc_DocId>
    <Deliverable xmlns="be03dcf8-220e-4b29-aa5c-a9b89887c081">false</Deliverable>
    <f1c37566c7644eda85b2780eabbddcc2 xmlns="f1630169-934c-4a85-b131-8e1361e3913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Operational</TermName>
          <TermId xmlns="http://schemas.microsoft.com/office/infopath/2007/PartnerControls">0a6732d0-9bc7-45bd-a06c-b175fc9aa73b</TermId>
        </TermInfo>
      </Terms>
    </f1c37566c7644eda85b2780eabbddcc2>
    <b7450aa35da040f9b8649aca10b8270b xmlns="f1630169-934c-4a85-b131-8e1361e39135">
      <Terms xmlns="http://schemas.microsoft.com/office/infopath/2007/PartnerControls"/>
    </b7450aa35da040f9b8649aca10b8270b>
    <_dlc_DocIdUrl xmlns="f1630169-934c-4a85-b131-8e1361e39135">
      <Url>https://portal.cegeka.com/bp/prod1/00b8ac82a8d24b9cb56876e761d50717/_layouts/15/DocIdRedir.aspx?ID=NQHR52JXTDPN-3-685</Url>
      <Description>NQHR52JXTDPN-3-685</Description>
    </_dlc_DocIdUrl>
    <TaxCatchAll xmlns="f1630169-934c-4a85-b131-8e1361e39135">
      <Value>105</Value>
    </TaxCatchAll>
    <TaxKeywordTaxHTField xmlns="f1630169-934c-4a85-b131-8e1361e39135">
      <Terms xmlns="http://schemas.microsoft.com/office/infopath/2007/PartnerControls"/>
    </TaxKeywordTaxHTField>
    <Fase xmlns="be03dcf8-220e-4b29-aa5c-a9b89887c081">mng</Fase>
    <Meeting_x0020_Date xmlns="be03dcf8-220e-4b29-aa5c-a9b89887c08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7031791C19EE4FBA4590DACD6920C5" ma:contentTypeVersion="8" ma:contentTypeDescription="Create a new document." ma:contentTypeScope="" ma:versionID="77718d8977b982d1ca317191e0cfb3be">
  <xsd:schema xmlns:xsd="http://www.w3.org/2001/XMLSchema" xmlns:xs="http://www.w3.org/2001/XMLSchema" xmlns:p="http://schemas.microsoft.com/office/2006/metadata/properties" xmlns:ns2="f1630169-934c-4a85-b131-8e1361e39135" xmlns:ns3="be03dcf8-220e-4b29-aa5c-a9b89887c081" xmlns:ns4="be03dcf8-220e-4b29-aa5c-a9b89887c081" targetNamespace="http://schemas.microsoft.com/office/2006/metadata/properties" ma:root="true" ma:fieldsID="7f32293ac3ef877d52074b084d276c1f" ns2:_="" ns4:_="">
    <xsd:import namespace="f1630169-934c-4a85-b131-8e1361e39135"/>
    <xsd:import namespace="be03dcf8-220e-4b29-aa5c-a9b89887c081"/>
    <xsd:import namespace="be03dcf8-220e-4b29-aa5c-a9b89887c081"/>
    <xsd:element name="properties">
      <xsd:complexType>
        <xsd:sequence>
          <xsd:element name="documentManagement">
            <xsd:complexType>
              <xsd:all>
                <xsd:element ref="ns3:Sprint" minOccurs="0"/>
                <xsd:element ref="ns3:Release" minOccurs="0"/>
                <xsd:element ref="ns4:Year" minOccurs="0"/>
                <xsd:element ref="ns4:Topic" minOccurs="0"/>
                <xsd:element ref="ns3:Deliverable" minOccurs="0"/>
                <xsd:element ref="ns4:Meeting_x0020_Date" minOccurs="0"/>
                <xsd:element ref="ns4:Fase" minOccurs="0"/>
                <xsd:element ref="ns3:URL" minOccurs="0"/>
                <xsd:element ref="ns3:Tags" minOccurs="0"/>
                <xsd:element ref="ns2:TaxCatchAll" minOccurs="0"/>
                <xsd:element ref="ns3:jbe69a54886a41b490155b53bd12e07d" minOccurs="0"/>
                <xsd:element ref="ns2:b7450aa35da040f9b8649aca10b8270b" minOccurs="0"/>
                <xsd:element ref="ns2:f1c37566c7644eda85b2780eabbddcc2" minOccurs="0"/>
                <xsd:element ref="ns2:TaxKeywordTaxHTField" minOccurs="0"/>
                <xsd:element ref="ns2:_dlc_DocId" minOccurs="0"/>
                <xsd:element ref="ns2:_dlc_DocIdUrl" minOccurs="0"/>
                <xsd:element ref="ns2:_dlc_DocIdPersistId" minOccurs="0"/>
                <xsd:element ref="ns2:BP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30169-934c-4a85-b131-8e1361e39135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bafe9d7-84a4-4bc0-92a5-bcddadc776f1}" ma:internalName="TaxCatchAll" ma:showField="CatchAllData" ma:web="f1630169-934c-4a85-b131-8e1361e391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7450aa35da040f9b8649aca10b8270b" ma:index="23" nillable="true" ma:taxonomy="true" ma:internalName="b7450aa35da040f9b8649aca10b8270b" ma:taxonomyFieldName="Meeting_x0020_Doc_x0020_Type" ma:displayName="Meeting Doc Type" ma:default="" ma:fieldId="{b7450aa3-5da0-40f9-b864-9aca10b8270b}" ma:sspId="e3ceb1b1-0f10-4bcc-b37a-84e00de22e4c" ma:termSetId="f40fcde5-cd23-4b07-b130-4d0290e53fd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1c37566c7644eda85b2780eabbddcc2" ma:index="24" ma:taxonomy="true" ma:internalName="f1c37566c7644eda85b2780eabbddcc2" ma:taxonomyFieldName="Product_x0020_Doc_x0020_Type" ma:displayName="Product Doc Type" ma:indexed="true" ma:readOnly="false" ma:default="" ma:fieldId="{f1c37566-c764-4eda-85b2-780eabbddcc2}" ma:sspId="e3ceb1b1-0f10-4bcc-b37a-84e00de22e4c" ma:termSetId="0ca1e26c-de61-4ca4-8d5a-4e769be73f7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5" nillable="true" ma:taxonomy="true" ma:internalName="TaxKeywordTaxHTField" ma:taxonomyFieldName="TaxKeyword" ma:displayName="Enterprise Keywords" ma:fieldId="{23f27201-bee3-471e-b2e7-b64fd8b7ca38}" ma:taxonomyMulti="true" ma:sspId="0b1af7b9-9ef3-4b3f-8fcc-1357520c77c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BPLocation" ma:index="29" nillable="true" ma:displayName="BPLocation" ma:default="Product Delivery" ma:description="Used for search refinement" ma:indexed="true" ma:internalName="BPLocation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3dcf8-220e-4b29-aa5c-a9b89887c081" elementFormDefault="qualified">
    <xsd:import namespace="http://schemas.microsoft.com/office/2006/documentManagement/types"/>
    <xsd:import namespace="http://schemas.microsoft.com/office/infopath/2007/PartnerControls"/>
    <xsd:element name="Sprint" ma:index="3" nillable="true" ma:displayName="Sprint" ma:internalName="Sprint">
      <xsd:simpleType>
        <xsd:restriction base="dms:Text">
          <xsd:maxLength value="255"/>
        </xsd:restriction>
      </xsd:simpleType>
    </xsd:element>
    <xsd:element name="Release" ma:index="4" nillable="true" ma:displayName="Release" ma:internalName="Release">
      <xsd:simpleType>
        <xsd:restriction base="dms:Text">
          <xsd:maxLength value="255"/>
        </xsd:restriction>
      </xsd:simpleType>
    </xsd:element>
    <xsd:element name="Deliverable" ma:index="7" nillable="true" ma:displayName="Deliverable" ma:default="0" ma:internalName="Deliverable">
      <xsd:simpleType>
        <xsd:restriction base="dms:Boolean"/>
      </xsd:simpleType>
    </xsd:element>
    <xsd:element name="URL" ma:index="12" nillable="true" ma:displayName="URL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gs" ma:index="14" nillable="true" ma:displayName="Tags" ma:list="{FE85BA26-67F2-48FE-B8B6-BEB077A6A133}" ma:internalName="Tags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be69a54886a41b490155b53bd12e07d" ma:index="22" nillable="true" ma:taxonomy="true" ma:internalName="jbe69a54886a41b490155b53bd12e07d" ma:taxonomyFieldName="Technology" ma:displayName="Technology" ma:indexed="true" ma:default="" ma:fieldId="{3be69a54-886a-41b4-9015-5b53bd12e07d}" ma:sspId="e3ceb1b1-0f10-4bcc-b37a-84e00de22e4c" ma:termSetId="99c0cb2b-fa53-40f7-9081-0f3a9086d176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3dcf8-220e-4b29-aa5c-a9b89887c081" elementFormDefault="qualified">
    <xsd:import namespace="http://schemas.microsoft.com/office/2006/documentManagement/types"/>
    <xsd:import namespace="http://schemas.microsoft.com/office/infopath/2007/PartnerControls"/>
    <xsd:element name="Year" ma:index="5" nillable="true" ma:displayName="Year" ma:default="2017" ma:format="Dropdown" ma:internalName="Year">
      <xsd:simpleType>
        <xsd:restriction base="dms:Choice">
          <xsd:enumeration value="2018"/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opic" ma:index="6" nillable="true" ma:displayName="Topic" ma:list="{a1574cc0-63e0-4cc8-a9b0-d3055732aba8}" ma:internalName="Topic" ma:readOnly="false" ma:showField="Title">
      <xsd:simpleType>
        <xsd:restriction base="dms:Lookup"/>
      </xsd:simpleType>
    </xsd:element>
    <xsd:element name="Meeting_x0020_Date" ma:index="8" nillable="true" ma:displayName="Meeting Date" ma:description="Meeting Date" ma:format="DateOnly" ma:internalName="Meeting_x0020_Date">
      <xsd:simpleType>
        <xsd:restriction base="dms:DateTime"/>
      </xsd:simpleType>
    </xsd:element>
    <xsd:element name="Fase" ma:index="10" nillable="true" ma:displayName="Fase" ma:default="mng" ma:description="product fase" ma:format="Dropdown" ma:internalName="Fase">
      <xsd:simpleType>
        <xsd:restriction base="dms:Choice">
          <xsd:enumeration value="analysis"/>
          <xsd:enumeration value="exploitatie"/>
          <xsd:enumeration value="mng"/>
          <xsd:enumeration value="support"/>
          <xsd:enumeration value="test"/>
          <xsd:enumeration value="dev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73F854-2B0F-44E7-AD7C-955C090DCA6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84DCEA8-7A31-4179-8C48-4C9F15ECDFFC}">
  <ds:schemaRefs>
    <ds:schemaRef ds:uri="http://purl.org/dc/terms/"/>
    <ds:schemaRef ds:uri="http://schemas.microsoft.com/office/2006/documentManagement/types"/>
    <ds:schemaRef ds:uri="be03dcf8-220e-4b29-aa5c-a9b89887c08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f1630169-934c-4a85-b131-8e1361e3913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64B8DD-738D-460C-B3C0-193D243E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630169-934c-4a85-b131-8e1361e39135"/>
    <ds:schemaRef ds:uri="be03dcf8-220e-4b29-aa5c-a9b89887c0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1C851F3-94A3-4526-B3E2-89F836BB9B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175</Words>
  <Application>Microsoft Office PowerPoint</Application>
  <PresentationFormat>On-screen Show (16:9)</PresentationFormat>
  <Paragraphs>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How to give feedback?</vt:lpstr>
      <vt:lpstr>Exercise!</vt:lpstr>
      <vt:lpstr>What defines good feedback?</vt:lpstr>
      <vt:lpstr>Describe changeable behaviour</vt:lpstr>
      <vt:lpstr>Be concrete</vt:lpstr>
      <vt:lpstr>Talk in the ‘I’ form</vt:lpstr>
      <vt:lpstr>Describe the effect the behaviour has</vt:lpstr>
      <vt:lpstr>Let the person you’re talking to react</vt:lpstr>
      <vt:lpstr>Ask for desired behaviour</vt:lpstr>
      <vt:lpstr>Practice makes perfect</vt:lpstr>
      <vt:lpstr>I’ve noticed that within the Ventouris team the culture of giving feedback is less present than I am used in other projects. After a retro, for example, people usually won’t give feedback to the facilitators. I regret this, because it slows down growth. I’d like to see that giving feedback is something spontaneous and something that is done daily.</vt:lpstr>
      <vt:lpstr>Do you agree with this statement?</vt:lpstr>
      <vt:lpstr>What are you going to do about it?</vt:lpstr>
      <vt:lpstr>Questions?</vt:lpstr>
      <vt:lpstr>More exercises!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Hoe feedback geven?</dc:title>
  <dc:creator>dev_ventouris</dc:creator>
  <cp:keywords/>
  <cp:lastModifiedBy>Vercruysse Tim</cp:lastModifiedBy>
  <cp:revision>10</cp:revision>
  <cp:lastPrinted>2018-11-28T13:41:54Z</cp:lastPrinted>
  <dcterms:modified xsi:type="dcterms:W3CDTF">2018-11-28T13:42:01Z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0x010100E67031791C19EE4FBA4590DACD6920C5</vt:lpwstr>
  </property>
  <property fmtid="{D5CDD505-2E9C-101B-9397-08002B2CF9AE}" pid="4" name="_dlc_DocIdItemGuid">
    <vt:lpwstr>77a4c764-a800-4c6e-8485-6dbcf65d57c6</vt:lpwstr>
  </property>
  <property fmtid="{D5CDD505-2E9C-101B-9397-08002B2CF9AE}" pid="5" name="Product Doc Type">
    <vt:lpwstr>105;#Operational|0a6732d0-9bc7-45bd-a06c-b175fc9aa73b</vt:lpwstr>
  </property>
  <property fmtid="{D5CDD505-2E9C-101B-9397-08002B2CF9AE}" pid="6" name="Technology">
    <vt:lpwstr/>
  </property>
  <property fmtid="{D5CDD505-2E9C-101B-9397-08002B2CF9AE}" pid="7" name="Meeting_x0020_Doc_x0020_Type">
    <vt:lpwstr/>
  </property>
  <property fmtid="{D5CDD505-2E9C-101B-9397-08002B2CF9AE}" pid="8" name="Meeting Doc Type">
    <vt:lpwstr/>
  </property>
</Properties>
</file>