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5"/>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47" autoAdjust="0"/>
  </p:normalViewPr>
  <p:slideViewPr>
    <p:cSldViewPr snapToGrid="0">
      <p:cViewPr varScale="1">
        <p:scale>
          <a:sx n="121" d="100"/>
          <a:sy n="121" d="100"/>
        </p:scale>
        <p:origin x="13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2314a73d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2314a73d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2314a73d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2314a73d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2314a73d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2314a73d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2314a73db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2314a73d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2314a73d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2314a73d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2314a73db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2314a73db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2314a72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2314a72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smtClean="0"/>
              <a:t>Voorbeeld</a:t>
            </a:r>
            <a:r>
              <a:rPr lang="nl-BE" baseline="0" dirty="0" smtClean="0"/>
              <a:t> van mogelijke manieren van feedback geven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2314a73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2314a73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2314a73d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2314a73d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2314a73d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2314a73d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2314a73db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2314a73d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2314a73d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2314a73d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314a73d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314a73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2314a73db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2314a73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Hoe feedback geven?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Practice makes perfect</a:t>
            </a:r>
            <a:endParaRPr/>
          </a:p>
        </p:txBody>
      </p:sp>
      <p:sp>
        <p:nvSpPr>
          <p:cNvPr id="101" name="Google Shape;10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Beschrijf veranderbaar gedrag</a:t>
            </a:r>
            <a:endParaRPr/>
          </a:p>
          <a:p>
            <a:pPr marL="457200" lvl="0" indent="-342900" algn="l" rtl="0">
              <a:spcBef>
                <a:spcPts val="0"/>
              </a:spcBef>
              <a:spcAft>
                <a:spcPts val="0"/>
              </a:spcAft>
              <a:buSzPts val="1800"/>
              <a:buAutoNum type="arabicPeriod"/>
            </a:pPr>
            <a:r>
              <a:rPr lang="en-GB"/>
              <a:t>Beschrijf concreet gedrag dat je zelf hebt gezien of gehoord</a:t>
            </a:r>
            <a:endParaRPr/>
          </a:p>
          <a:p>
            <a:pPr marL="457200" lvl="0" indent="-342900" algn="l" rtl="0">
              <a:spcBef>
                <a:spcPts val="0"/>
              </a:spcBef>
              <a:spcAft>
                <a:spcPts val="0"/>
              </a:spcAft>
              <a:buSzPts val="1800"/>
              <a:buAutoNum type="arabicPeriod"/>
            </a:pPr>
            <a:r>
              <a:rPr lang="en-GB"/>
              <a:t>Gebruik een ik boodschap</a:t>
            </a:r>
            <a:endParaRPr/>
          </a:p>
          <a:p>
            <a:pPr marL="457200" lvl="0" indent="-342900" algn="l" rtl="0">
              <a:spcBef>
                <a:spcPts val="0"/>
              </a:spcBef>
              <a:spcAft>
                <a:spcPts val="0"/>
              </a:spcAft>
              <a:buSzPts val="1800"/>
              <a:buAutoNum type="arabicPeriod"/>
            </a:pPr>
            <a:r>
              <a:rPr lang="en-GB"/>
              <a:t>Geef aan welk effect dat gedrag heeft</a:t>
            </a:r>
            <a:endParaRPr/>
          </a:p>
          <a:p>
            <a:pPr marL="457200" lvl="0" indent="-342900" algn="l" rtl="0">
              <a:spcBef>
                <a:spcPts val="0"/>
              </a:spcBef>
              <a:spcAft>
                <a:spcPts val="0"/>
              </a:spcAft>
              <a:buSzPts val="1800"/>
              <a:buAutoNum type="arabicPeriod"/>
            </a:pPr>
            <a:r>
              <a:rPr lang="en-GB"/>
              <a:t>Laat je gesprekspartner reageren</a:t>
            </a:r>
            <a:endParaRPr/>
          </a:p>
          <a:p>
            <a:pPr marL="457200" lvl="0" indent="-342900" algn="l" rtl="0">
              <a:spcBef>
                <a:spcPts val="0"/>
              </a:spcBef>
              <a:spcAft>
                <a:spcPts val="0"/>
              </a:spcAft>
              <a:buSzPts val="1800"/>
              <a:buAutoNum type="arabicPeriod"/>
            </a:pPr>
            <a:r>
              <a:rPr lang="en-GB"/>
              <a:t>Vraag om het gewenste gedrag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a:t>Ik heb opgemerkt dat binnen Ventouris de cultuur van feedback geven niet evenzeer aanwezig is als dat ik dit binnen andere projecten gewoon ben. Er wordt bvb na een retro niet snel door iedereen feedback gegeven naar de facilitators toe. Ik vind dit jammer omdat dit in mijn ogen onze groei vertraagd. Ik zou graag zien dat feedback geven een dagelijks en spontaan gebeuren is.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Ga je akkoord met deze uitspraak?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Wat ga jij hieraan doen?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Vragen?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Laten we nog een laatste keer oefenen!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Oefening!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Wat maakt feedback goed?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Beschrijf veranderbaar gedrag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Wees concreet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Gebruik de ik boodschap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Geef aan welk effect het gedrag heeft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Laat je gesprekspartner reageren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Vraag om het gewenst gedrag</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PLocation xmlns="f1630169-934c-4a85-b131-8e1361e39135">Product Delivery</BPLocation>
    <Sprint xmlns="be03dcf8-220e-4b29-aa5c-a9b89887c081" xsi:nil="true"/>
    <URL xmlns="be03dcf8-220e-4b29-aa5c-a9b89887c081">
      <Url xsi:nil="true"/>
      <Description xsi:nil="true"/>
    </URL>
    <Topic xmlns="be03dcf8-220e-4b29-aa5c-a9b89887c081">17</Topic>
    <Year xmlns="be03dcf8-220e-4b29-aa5c-a9b89887c081">2018</Year>
    <Release xmlns="be03dcf8-220e-4b29-aa5c-a9b89887c081" xsi:nil="true"/>
    <jbe69a54886a41b490155b53bd12e07d xmlns="be03dcf8-220e-4b29-aa5c-a9b89887c081">
      <Terms xmlns="http://schemas.microsoft.com/office/infopath/2007/PartnerControls"/>
    </jbe69a54886a41b490155b53bd12e07d>
    <Tags xmlns="be03dcf8-220e-4b29-aa5c-a9b89887c081"/>
    <_dlc_DocId xmlns="f1630169-934c-4a85-b131-8e1361e39135">NQHR52JXTDPN-3-685</_dlc_DocId>
    <Deliverable xmlns="be03dcf8-220e-4b29-aa5c-a9b89887c081">false</Deliverable>
    <f1c37566c7644eda85b2780eabbddcc2 xmlns="f1630169-934c-4a85-b131-8e1361e39135">
      <Terms xmlns="http://schemas.microsoft.com/office/infopath/2007/PartnerControls">
        <TermInfo xmlns="http://schemas.microsoft.com/office/infopath/2007/PartnerControls">
          <TermName xmlns="http://schemas.microsoft.com/office/infopath/2007/PartnerControls">Operational</TermName>
          <TermId xmlns="http://schemas.microsoft.com/office/infopath/2007/PartnerControls">0a6732d0-9bc7-45bd-a06c-b175fc9aa73b</TermId>
        </TermInfo>
      </Terms>
    </f1c37566c7644eda85b2780eabbddcc2>
    <b7450aa35da040f9b8649aca10b8270b xmlns="f1630169-934c-4a85-b131-8e1361e39135">
      <Terms xmlns="http://schemas.microsoft.com/office/infopath/2007/PartnerControls"/>
    </b7450aa35da040f9b8649aca10b8270b>
    <_dlc_DocIdUrl xmlns="f1630169-934c-4a85-b131-8e1361e39135">
      <Url>https://portal.cegeka.com/bp/prod1/00b8ac82a8d24b9cb56876e761d50717/_layouts/15/DocIdRedir.aspx?ID=NQHR52JXTDPN-3-685</Url>
      <Description>NQHR52JXTDPN-3-685</Description>
    </_dlc_DocIdUrl>
    <TaxCatchAll xmlns="f1630169-934c-4a85-b131-8e1361e39135">
      <Value>105</Value>
    </TaxCatchAll>
    <TaxKeywordTaxHTField xmlns="f1630169-934c-4a85-b131-8e1361e39135">
      <Terms xmlns="http://schemas.microsoft.com/office/infopath/2007/PartnerControls"/>
    </TaxKeywordTaxHTField>
    <Fase xmlns="be03dcf8-220e-4b29-aa5c-a9b89887c081">mng</Fase>
    <Meeting_x0020_Date xmlns="be03dcf8-220e-4b29-aa5c-a9b89887c081" xsi:nil="tr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E67031791C19EE4FBA4590DACD6920C5" ma:contentTypeVersion="8" ma:contentTypeDescription="Create a new document." ma:contentTypeScope="" ma:versionID="77718d8977b982d1ca317191e0cfb3be">
  <xsd:schema xmlns:xsd="http://www.w3.org/2001/XMLSchema" xmlns:xs="http://www.w3.org/2001/XMLSchema" xmlns:p="http://schemas.microsoft.com/office/2006/metadata/properties" xmlns:ns2="f1630169-934c-4a85-b131-8e1361e39135" xmlns:ns3="be03dcf8-220e-4b29-aa5c-a9b89887c081" xmlns:ns4="be03dcf8-220e-4b29-aa5c-a9b89887c081" targetNamespace="http://schemas.microsoft.com/office/2006/metadata/properties" ma:root="true" ma:fieldsID="7f32293ac3ef877d52074b084d276c1f" ns2:_="" ns4:_="">
    <xsd:import namespace="f1630169-934c-4a85-b131-8e1361e39135"/>
    <xsd:import namespace="be03dcf8-220e-4b29-aa5c-a9b89887c081"/>
    <xsd:import namespace="be03dcf8-220e-4b29-aa5c-a9b89887c081"/>
    <xsd:element name="properties">
      <xsd:complexType>
        <xsd:sequence>
          <xsd:element name="documentManagement">
            <xsd:complexType>
              <xsd:all>
                <xsd:element ref="ns3:Sprint" minOccurs="0"/>
                <xsd:element ref="ns3:Release" minOccurs="0"/>
                <xsd:element ref="ns4:Year" minOccurs="0"/>
                <xsd:element ref="ns4:Topic" minOccurs="0"/>
                <xsd:element ref="ns3:Deliverable" minOccurs="0"/>
                <xsd:element ref="ns4:Meeting_x0020_Date" minOccurs="0"/>
                <xsd:element ref="ns4:Fase" minOccurs="0"/>
                <xsd:element ref="ns3:URL" minOccurs="0"/>
                <xsd:element ref="ns3:Tags" minOccurs="0"/>
                <xsd:element ref="ns2:TaxCatchAll" minOccurs="0"/>
                <xsd:element ref="ns3:jbe69a54886a41b490155b53bd12e07d" minOccurs="0"/>
                <xsd:element ref="ns2:b7450aa35da040f9b8649aca10b8270b" minOccurs="0"/>
                <xsd:element ref="ns2:f1c37566c7644eda85b2780eabbddcc2" minOccurs="0"/>
                <xsd:element ref="ns2:TaxKeywordTaxHTField" minOccurs="0"/>
                <xsd:element ref="ns2:_dlc_DocId" minOccurs="0"/>
                <xsd:element ref="ns2:_dlc_DocIdUrl" minOccurs="0"/>
                <xsd:element ref="ns2:_dlc_DocIdPersistId" minOccurs="0"/>
                <xsd:element ref="ns2:BP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30169-934c-4a85-b131-8e1361e39135"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fbafe9d7-84a4-4bc0-92a5-bcddadc776f1}" ma:internalName="TaxCatchAll" ma:showField="CatchAllData" ma:web="f1630169-934c-4a85-b131-8e1361e39135">
      <xsd:complexType>
        <xsd:complexContent>
          <xsd:extension base="dms:MultiChoiceLookup">
            <xsd:sequence>
              <xsd:element name="Value" type="dms:Lookup" maxOccurs="unbounded" minOccurs="0" nillable="true"/>
            </xsd:sequence>
          </xsd:extension>
        </xsd:complexContent>
      </xsd:complexType>
    </xsd:element>
    <xsd:element name="b7450aa35da040f9b8649aca10b8270b" ma:index="23" nillable="true" ma:taxonomy="true" ma:internalName="b7450aa35da040f9b8649aca10b8270b" ma:taxonomyFieldName="Meeting_x0020_Doc_x0020_Type" ma:displayName="Meeting Doc Type" ma:default="" ma:fieldId="{b7450aa3-5da0-40f9-b864-9aca10b8270b}" ma:sspId="e3ceb1b1-0f10-4bcc-b37a-84e00de22e4c" ma:termSetId="f40fcde5-cd23-4b07-b130-4d0290e53fdf" ma:anchorId="00000000-0000-0000-0000-000000000000" ma:open="false" ma:isKeyword="false">
      <xsd:complexType>
        <xsd:sequence>
          <xsd:element ref="pc:Terms" minOccurs="0" maxOccurs="1"/>
        </xsd:sequence>
      </xsd:complexType>
    </xsd:element>
    <xsd:element name="f1c37566c7644eda85b2780eabbddcc2" ma:index="24" ma:taxonomy="true" ma:internalName="f1c37566c7644eda85b2780eabbddcc2" ma:taxonomyFieldName="Product_x0020_Doc_x0020_Type" ma:displayName="Product Doc Type" ma:indexed="true" ma:readOnly="false" ma:default="" ma:fieldId="{f1c37566-c764-4eda-85b2-780eabbddcc2}" ma:sspId="e3ceb1b1-0f10-4bcc-b37a-84e00de22e4c" ma:termSetId="0ca1e26c-de61-4ca4-8d5a-4e769be73f74" ma:anchorId="00000000-0000-0000-0000-000000000000" ma:open="false" ma:isKeyword="false">
      <xsd:complexType>
        <xsd:sequence>
          <xsd:element ref="pc:Terms" minOccurs="0" maxOccurs="1"/>
        </xsd:sequence>
      </xsd:complexType>
    </xsd:element>
    <xsd:element name="TaxKeywordTaxHTField" ma:index="25" nillable="true" ma:taxonomy="true" ma:internalName="TaxKeywordTaxHTField" ma:taxonomyFieldName="TaxKeyword" ma:displayName="Enterprise Keywords" ma:fieldId="{23f27201-bee3-471e-b2e7-b64fd8b7ca38}" ma:taxonomyMulti="true" ma:sspId="0b1af7b9-9ef3-4b3f-8fcc-1357520c77c3" ma:termSetId="00000000-0000-0000-0000-000000000000" ma:anchorId="00000000-0000-0000-0000-000000000000" ma:open="true" ma:isKeyword="true">
      <xsd:complexType>
        <xsd:sequence>
          <xsd:element ref="pc:Terms" minOccurs="0" maxOccurs="1"/>
        </xsd:sequence>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element name="BPLocation" ma:index="29" nillable="true" ma:displayName="BPLocation" ma:default="Product Delivery" ma:description="Used for search refinement" ma:indexed="true" ma:internalName="BPLocat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e03dcf8-220e-4b29-aa5c-a9b89887c081" elementFormDefault="qualified">
    <xsd:import namespace="http://schemas.microsoft.com/office/2006/documentManagement/types"/>
    <xsd:import namespace="http://schemas.microsoft.com/office/infopath/2007/PartnerControls"/>
    <xsd:element name="Sprint" ma:index="3" nillable="true" ma:displayName="Sprint" ma:internalName="Sprint">
      <xsd:simpleType>
        <xsd:restriction base="dms:Text">
          <xsd:maxLength value="255"/>
        </xsd:restriction>
      </xsd:simpleType>
    </xsd:element>
    <xsd:element name="Release" ma:index="4" nillable="true" ma:displayName="Release" ma:internalName="Release">
      <xsd:simpleType>
        <xsd:restriction base="dms:Text">
          <xsd:maxLength value="255"/>
        </xsd:restriction>
      </xsd:simpleType>
    </xsd:element>
    <xsd:element name="Deliverable" ma:index="7" nillable="true" ma:displayName="Deliverable" ma:default="0" ma:internalName="Deliverable">
      <xsd:simpleType>
        <xsd:restriction base="dms:Boolean"/>
      </xsd:simpleType>
    </xsd:element>
    <xsd:element name="URL" ma:index="12" nillable="true" ma:displayName="URL"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Tags" ma:index="14" nillable="true" ma:displayName="Tags" ma:list="{FE85BA26-67F2-48FE-B8B6-BEB077A6A133}" ma:internalName="Tags" ma:showField="Title">
      <xsd:complexType>
        <xsd:complexContent>
          <xsd:extension base="dms:MultiChoiceLookup">
            <xsd:sequence>
              <xsd:element name="Value" type="dms:Lookup" maxOccurs="unbounded" minOccurs="0" nillable="true"/>
            </xsd:sequence>
          </xsd:extension>
        </xsd:complexContent>
      </xsd:complexType>
    </xsd:element>
    <xsd:element name="jbe69a54886a41b490155b53bd12e07d" ma:index="22" nillable="true" ma:taxonomy="true" ma:internalName="jbe69a54886a41b490155b53bd12e07d" ma:taxonomyFieldName="Technology" ma:displayName="Technology" ma:indexed="true" ma:default="" ma:fieldId="{3be69a54-886a-41b4-9015-5b53bd12e07d}" ma:sspId="e3ceb1b1-0f10-4bcc-b37a-84e00de22e4c" ma:termSetId="99c0cb2b-fa53-40f7-9081-0f3a9086d176"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e03dcf8-220e-4b29-aa5c-a9b89887c081" elementFormDefault="qualified">
    <xsd:import namespace="http://schemas.microsoft.com/office/2006/documentManagement/types"/>
    <xsd:import namespace="http://schemas.microsoft.com/office/infopath/2007/PartnerControls"/>
    <xsd:element name="Year" ma:index="5" nillable="true" ma:displayName="Year" ma:default="2017" ma:format="Dropdown" ma:internalName="Year">
      <xsd:simpleType>
        <xsd:restriction base="dms:Choice">
          <xsd:enumeration value="2018"/>
          <xsd:enumeration value="2017"/>
          <xsd:enumeration value="2016"/>
          <xsd:enumeration value="2015"/>
          <xsd:enumeration value="2014"/>
          <xsd:enumeration value="2013"/>
          <xsd:enumeration value="2012"/>
        </xsd:restriction>
      </xsd:simpleType>
    </xsd:element>
    <xsd:element name="Topic" ma:index="6" nillable="true" ma:displayName="Topic" ma:list="{a1574cc0-63e0-4cc8-a9b0-d3055732aba8}" ma:internalName="Topic" ma:readOnly="false" ma:showField="Title">
      <xsd:simpleType>
        <xsd:restriction base="dms:Lookup"/>
      </xsd:simpleType>
    </xsd:element>
    <xsd:element name="Meeting_x0020_Date" ma:index="8" nillable="true" ma:displayName="Meeting Date" ma:description="Meeting Date" ma:format="DateOnly" ma:internalName="Meeting_x0020_Date">
      <xsd:simpleType>
        <xsd:restriction base="dms:DateTime"/>
      </xsd:simpleType>
    </xsd:element>
    <xsd:element name="Fase" ma:index="10" nillable="true" ma:displayName="Fase" ma:default="mng" ma:description="product fase" ma:format="Dropdown" ma:internalName="Fase">
      <xsd:simpleType>
        <xsd:restriction base="dms:Choice">
          <xsd:enumeration value="analysis"/>
          <xsd:enumeration value="exploitatie"/>
          <xsd:enumeration value="mng"/>
          <xsd:enumeration value="support"/>
          <xsd:enumeration value="test"/>
          <xsd:enumeration value="dev"/>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4DCEA8-7A31-4179-8C48-4C9F15ECDFFC}">
  <ds:schemaRefs>
    <ds:schemaRef ds:uri="http://purl.org/dc/dcmitype/"/>
    <ds:schemaRef ds:uri="http://schemas.openxmlformats.org/package/2006/metadata/core-properties"/>
    <ds:schemaRef ds:uri="http://purl.org/dc/elements/1.1/"/>
    <ds:schemaRef ds:uri="http://schemas.microsoft.com/office/infopath/2007/PartnerControls"/>
    <ds:schemaRef ds:uri="f1630169-934c-4a85-b131-8e1361e39135"/>
    <ds:schemaRef ds:uri="http://schemas.microsoft.com/office/2006/metadata/properties"/>
    <ds:schemaRef ds:uri="http://purl.org/dc/terms/"/>
    <ds:schemaRef ds:uri="http://schemas.microsoft.com/office/2006/documentManagement/types"/>
    <ds:schemaRef ds:uri="be03dcf8-220e-4b29-aa5c-a9b89887c081"/>
    <ds:schemaRef ds:uri="http://www.w3.org/XML/1998/namespace"/>
  </ds:schemaRefs>
</ds:datastoreItem>
</file>

<file path=customXml/itemProps2.xml><?xml version="1.0" encoding="utf-8"?>
<ds:datastoreItem xmlns:ds="http://schemas.openxmlformats.org/officeDocument/2006/customXml" ds:itemID="{6B73F854-2B0F-44E7-AD7C-955C090DCA6D}">
  <ds:schemaRefs>
    <ds:schemaRef ds:uri="http://schemas.microsoft.com/sharepoint/events"/>
  </ds:schemaRefs>
</ds:datastoreItem>
</file>

<file path=customXml/itemProps3.xml><?xml version="1.0" encoding="utf-8"?>
<ds:datastoreItem xmlns:ds="http://schemas.openxmlformats.org/officeDocument/2006/customXml" ds:itemID="{91C851F3-94A3-4526-B3E2-89F836BB9BF8}">
  <ds:schemaRefs>
    <ds:schemaRef ds:uri="http://schemas.microsoft.com/sharepoint/v3/contenttype/forms"/>
  </ds:schemaRefs>
</ds:datastoreItem>
</file>

<file path=customXml/itemProps4.xml><?xml version="1.0" encoding="utf-8"?>
<ds:datastoreItem xmlns:ds="http://schemas.openxmlformats.org/officeDocument/2006/customXml" ds:itemID="{2F64B8DD-738D-460C-B3C0-193D243E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630169-934c-4a85-b131-8e1361e39135"/>
    <ds:schemaRef ds:uri="be03dcf8-220e-4b29-aa5c-a9b89887c0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171</Words>
  <Application>Microsoft Office PowerPoint</Application>
  <PresentationFormat>On-screen Show (16:9)</PresentationFormat>
  <Paragraphs>22</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Hoe feedback geven?</vt:lpstr>
      <vt:lpstr>Oefening!</vt:lpstr>
      <vt:lpstr>Wat maakt feedback goed?</vt:lpstr>
      <vt:lpstr>Beschrijf veranderbaar gedrag</vt:lpstr>
      <vt:lpstr>Wees concreet</vt:lpstr>
      <vt:lpstr>Gebruik de ik boodschap</vt:lpstr>
      <vt:lpstr>Geef aan welk effect het gedrag heeft</vt:lpstr>
      <vt:lpstr>Laat je gesprekspartner reageren</vt:lpstr>
      <vt:lpstr>Vraag om het gewenst gedrag</vt:lpstr>
      <vt:lpstr>Practice makes perfect</vt:lpstr>
      <vt:lpstr>Ik heb opgemerkt dat binnen Ventouris de cultuur van feedback geven niet evenzeer aanwezig is als dat ik dit binnen andere projecten gewoon ben. Er wordt bvb na een retro niet snel door iedereen feedback gegeven naar de facilitators toe. Ik vind dit jammer omdat dit in mijn ogen onze groei vertraagd. Ik zou graag zien dat feedback geven een dagelijks en spontaan gebeuren is.</vt:lpstr>
      <vt:lpstr>Ga je akkoord met deze uitspraak?</vt:lpstr>
      <vt:lpstr>Wat ga jij hieraan doen?</vt:lpstr>
      <vt:lpstr>Vragen?</vt:lpstr>
      <vt:lpstr>Laten we nog een laatste keer oefenen!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Hoe feedback geven?</dc:title>
  <dc:creator>dev_ventouris</dc:creator>
  <cp:keywords/>
  <cp:lastModifiedBy>dev_ventouris</cp:lastModifiedBy>
  <cp:revision>1</cp:revision>
  <dcterms:modified xsi:type="dcterms:W3CDTF">2018-11-21T16:31:00Z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ntentTypeId">
    <vt:lpwstr>0x010100E67031791C19EE4FBA4590DACD6920C5</vt:lpwstr>
  </property>
  <property fmtid="{D5CDD505-2E9C-101B-9397-08002B2CF9AE}" pid="4" name="_dlc_DocIdItemGuid">
    <vt:lpwstr>77a4c764-a800-4c6e-8485-6dbcf65d57c6</vt:lpwstr>
  </property>
  <property fmtid="{D5CDD505-2E9C-101B-9397-08002B2CF9AE}" pid="5" name="Product Doc Type">
    <vt:lpwstr>105;#Operational|0a6732d0-9bc7-45bd-a06c-b175fc9aa73b</vt:lpwstr>
  </property>
  <property fmtid="{D5CDD505-2E9C-101B-9397-08002B2CF9AE}" pid="6" name="Technology">
    <vt:lpwstr/>
  </property>
  <property fmtid="{D5CDD505-2E9C-101B-9397-08002B2CF9AE}" pid="7" name="Meeting_x0020_Doc_x0020_Type">
    <vt:lpwstr/>
  </property>
  <property fmtid="{D5CDD505-2E9C-101B-9397-08002B2CF9AE}" pid="8" name="Meeting Doc Type">
    <vt:lpwstr/>
  </property>
</Properties>
</file>