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  <p:sndAc>
      <p:stSnd>
        <p:snd r:embed="rId1" name="Le-hurlement-du-loup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  <p:sndAc>
      <p:stSnd>
        <p:snd r:embed="rId1" name="Le-hurlement-du-loup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  <p:sndAc>
      <p:stSnd>
        <p:snd r:embed="rId13" name="Le-hurlement-du-loup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Loup-garou en java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590004"/>
            <a:ext cx="504008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BALTZ Eliott : programmeur</a:t>
            </a:r>
          </a:p>
          <a:p>
            <a:r>
              <a:rPr lang="fr-FR" dirty="0"/>
              <a:t>DEQUIDT Valentin : programmeur</a:t>
            </a:r>
          </a:p>
          <a:p>
            <a:r>
              <a:rPr lang="fr-FR" dirty="0"/>
              <a:t>SEYLLER Vincent : </a:t>
            </a:r>
            <a:r>
              <a:rPr lang="fr-FR" dirty="0" smtClean="0"/>
              <a:t>programmeur</a:t>
            </a:r>
          </a:p>
          <a:p>
            <a:r>
              <a:rPr lang="fr-FR" dirty="0" smtClean="0"/>
              <a:t>Notre jeu : « Le loup-garou »</a:t>
            </a:r>
          </a:p>
          <a:p>
            <a:r>
              <a:rPr lang="fr-FR" dirty="0" smtClean="0"/>
              <a:t>Chaque joueur a un rôle que les autres ne connaissent pas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loups-garous</a:t>
            </a:r>
            <a:r>
              <a:rPr lang="fr-FR" dirty="0" smtClean="0"/>
              <a:t> doivent tuer les </a:t>
            </a:r>
            <a:r>
              <a:rPr lang="fr-FR" dirty="0" smtClean="0"/>
              <a:t>innocents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innocents</a:t>
            </a:r>
            <a:r>
              <a:rPr lang="fr-FR" dirty="0" smtClean="0"/>
              <a:t> </a:t>
            </a:r>
            <a:r>
              <a:rPr lang="fr-FR" dirty="0" smtClean="0"/>
              <a:t>doivent tuer les </a:t>
            </a:r>
            <a:r>
              <a:rPr lang="fr-FR" dirty="0" err="1" smtClean="0"/>
              <a:t>loups-garous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2" y="1498515"/>
            <a:ext cx="3014207" cy="22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9878"/>
      </p:ext>
    </p:extLst>
  </p:cSld>
  <p:clrMapOvr>
    <a:masterClrMapping/>
  </p:clrMapOvr>
  <p:transition spd="slow">
    <p:push dir="u"/>
    <p:sndAc>
      <p:stSnd>
        <p:snd r:embed="rId2" name="Le-hurlement-du-loup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284516"/>
            <a:ext cx="10178322" cy="3593591"/>
          </a:xfrm>
        </p:spPr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: Java</a:t>
            </a:r>
          </a:p>
          <a:p>
            <a:r>
              <a:rPr lang="fr-FR" dirty="0" smtClean="0"/>
              <a:t>Librairie utilisée :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529915"/>
      </p:ext>
    </p:extLst>
  </p:cSld>
  <p:clrMapOvr>
    <a:masterClrMapping/>
  </p:clrMapOvr>
  <p:transition spd="slow">
    <p:push dir="u"/>
    <p:sndAc>
      <p:stSnd>
        <p:snd r:embed="rId2" name="Le-hurlement-du-loup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29970"/>
      </p:ext>
    </p:extLst>
  </p:cSld>
  <p:clrMapOvr>
    <a:masterClrMapping/>
  </p:clrMapOvr>
  <p:transition spd="slow">
    <p:push dir="u"/>
    <p:sndAc>
      <p:stSnd>
        <p:snd r:embed="rId2" name="Le-hurlement-du-loup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Plans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712721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Ajout de plusieurs rôles comme la voyante, la petite fille et d’autres …</a:t>
            </a:r>
          </a:p>
          <a:p>
            <a:r>
              <a:rPr lang="fr-FR" dirty="0" smtClean="0"/>
              <a:t>Rajouter </a:t>
            </a:r>
            <a:r>
              <a:rPr lang="fr-FR" dirty="0" smtClean="0"/>
              <a:t>la description </a:t>
            </a:r>
            <a:r>
              <a:rPr lang="fr-FR" dirty="0" smtClean="0"/>
              <a:t>des rôles</a:t>
            </a:r>
          </a:p>
          <a:p>
            <a:r>
              <a:rPr lang="fr-FR" dirty="0" smtClean="0"/>
              <a:t>Changer l’image en fonction du rôle</a:t>
            </a:r>
          </a:p>
          <a:p>
            <a:r>
              <a:rPr lang="fr-FR" dirty="0" smtClean="0"/>
              <a:t>Gérer la fin de partie (que le serveur se réinitialise automatiquement)</a:t>
            </a:r>
          </a:p>
          <a:p>
            <a:r>
              <a:rPr lang="fr-FR" dirty="0" smtClean="0"/>
              <a:t>Pouvoir entrer l’adresse IP du serveur quand on lance le jeu</a:t>
            </a:r>
          </a:p>
          <a:p>
            <a:r>
              <a:rPr lang="fr-FR" dirty="0" smtClean="0"/>
              <a:t>Correctif de certains légers bugs lors de la partie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696912"/>
            <a:ext cx="4232366" cy="21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1870"/>
      </p:ext>
    </p:extLst>
  </p:cSld>
  <p:clrMapOvr>
    <a:masterClrMapping/>
  </p:clrMapOvr>
  <p:transition spd="slow">
    <p:push dir="u"/>
    <p:sndAc>
      <p:stSnd>
        <p:snd r:embed="rId2" name="Le-hurlement-du-loup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Invitation A essayer 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5477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 smtClean="0"/>
              <a:t>Venez découvrir votre part bestial à notre table ! 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44" y="1637211"/>
            <a:ext cx="5220789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3236"/>
      </p:ext>
    </p:extLst>
  </p:cSld>
  <p:clrMapOvr>
    <a:masterClrMapping/>
  </p:clrMapOvr>
  <p:transition spd="slow">
    <p:push dir="u"/>
    <p:sndAc>
      <p:stSnd>
        <p:snd r:embed="rId2" name="Le-hurlement-du-loup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64</TotalTime>
  <Words>106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Présentation PowerPoint</vt:lpstr>
      <vt:lpstr>Présentation Générale</vt:lpstr>
      <vt:lpstr>Présentation Du Jeu</vt:lpstr>
      <vt:lpstr>Vidéo</vt:lpstr>
      <vt:lpstr>Plans Futurs</vt:lpstr>
      <vt:lpstr>Invitation A essayer le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Danny Bélanger</dc:creator>
  <cp:lastModifiedBy>Danny Bélanger</cp:lastModifiedBy>
  <cp:revision>8</cp:revision>
  <dcterms:created xsi:type="dcterms:W3CDTF">2018-03-20T19:25:37Z</dcterms:created>
  <dcterms:modified xsi:type="dcterms:W3CDTF">2018-03-20T20:37:31Z</dcterms:modified>
</cp:coreProperties>
</file>