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verage" panose="020B0604020202020204" charset="0"/>
      <p:regular r:id="rId6"/>
    </p:embeddedFont>
    <p:embeddedFont>
      <p:font typeface="Oswald" panose="00000500000000000000" pitchFamily="2" charset="0"/>
      <p:regular r:id="rId7"/>
      <p:bold r:id="rId8"/>
    </p:embeddedFont>
    <p:embeddedFont>
      <p:font typeface="Questrial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9f5208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29f5208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rquebec.com/article/se-proteger-des-engelue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iverquegec.com/contact/" TargetMode="External"/><Relationship Id="rId5" Type="http://schemas.openxmlformats.org/officeDocument/2006/relationships/hyperlink" Target="http://www.hiverquebec.com/espace-membre/" TargetMode="External"/><Relationship Id="rId4" Type="http://schemas.openxmlformats.org/officeDocument/2006/relationships/hyperlink" Target="http://www.hiverquebec.com/article/la-faune-en-hi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et plan de navigation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un projet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diagramme de navigation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171575" y="3503300"/>
            <a:ext cx="41718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La page doit porter le vrai titre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904365" y="1122048"/>
            <a:ext cx="8144092" cy="3773086"/>
            <a:chOff x="904365" y="1122048"/>
            <a:chExt cx="8144092" cy="3773086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904365" y="1122048"/>
              <a:ext cx="8144092" cy="3744853"/>
              <a:chOff x="1152045" y="36845"/>
              <a:chExt cx="8516253" cy="3950684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4937071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20000" y="6047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8" name="Google Shape;68;p14"/>
              <p:cNvSpPr/>
              <p:nvPr/>
            </p:nvSpPr>
            <p:spPr>
              <a:xfrm>
                <a:off x="6626155" y="3157915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9" name="Google Shape;69;p14"/>
              <p:cNvSpPr/>
              <p:nvPr/>
            </p:nvSpPr>
            <p:spPr>
              <a:xfrm>
                <a:off x="6626155" y="2328363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" name="Google Shape;70;p14"/>
              <p:cNvSpPr/>
              <p:nvPr/>
            </p:nvSpPr>
            <p:spPr>
              <a:xfrm>
                <a:off x="6626155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4"/>
              <p:cNvSpPr/>
              <p:nvPr/>
            </p:nvSpPr>
            <p:spPr>
              <a:xfrm>
                <a:off x="4937071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" name="Google Shape;72;p14"/>
              <p:cNvSpPr/>
              <p:nvPr/>
            </p:nvSpPr>
            <p:spPr>
              <a:xfrm>
                <a:off x="4891351" y="669260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3" name="Google Shape;73;p14"/>
              <p:cNvSpPr/>
              <p:nvPr/>
            </p:nvSpPr>
            <p:spPr>
              <a:xfrm>
                <a:off x="3202267" y="1498812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4" name="Google Shape;74;p14"/>
              <p:cNvSpPr/>
              <p:nvPr/>
            </p:nvSpPr>
            <p:spPr>
              <a:xfrm>
                <a:off x="3156547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5" name="Google Shape;75;p14"/>
              <p:cNvSpPr/>
              <p:nvPr/>
            </p:nvSpPr>
            <p:spPr>
              <a:xfrm>
                <a:off x="1467463" y="1498812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6" name="Google Shape;76;p14"/>
              <p:cNvSpPr/>
              <p:nvPr/>
            </p:nvSpPr>
            <p:spPr>
              <a:xfrm>
                <a:off x="3202267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7" name="Google Shape;77;p14"/>
              <p:cNvSpPr/>
              <p:nvPr/>
            </p:nvSpPr>
            <p:spPr>
              <a:xfrm>
                <a:off x="1467463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8" name="Google Shape;78;p14"/>
              <p:cNvSpPr/>
              <p:nvPr/>
            </p:nvSpPr>
            <p:spPr>
              <a:xfrm>
                <a:off x="4621652" y="38422"/>
                <a:ext cx="630900" cy="6309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Menu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1152045" y="867974"/>
                <a:ext cx="630900" cy="630900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 txBox="1"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>
                    <a:solidFill>
                      <a:srgbClr val="CCCCCC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Accueil</a:t>
                </a:r>
                <a:endParaRPr sz="1300">
                  <a:solidFill>
                    <a:srgbClr val="CCCCCC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886848" y="867974"/>
                <a:ext cx="630900" cy="630900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Articles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152045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 txBox="1"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L’hiver au Québec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886848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517686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3517683" y="1695962"/>
                <a:ext cx="11040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Se protéger des engelures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621652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 txBox="1"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La faune en hiver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621652" y="867974"/>
                <a:ext cx="630900" cy="630900"/>
              </a:xfrm>
              <a:prstGeom prst="ellipse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Mission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356456" y="867974"/>
                <a:ext cx="630900" cy="630900"/>
              </a:xfrm>
              <a:prstGeom prst="ellipse">
                <a:avLst/>
              </a:prstGeom>
              <a:blipFill rotWithShape="1">
                <a:blip r:embed="rId8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Espace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membre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356456" y="1697526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infos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356456" y="2527077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987294" y="2525500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6987311" y="2525506"/>
                <a:ext cx="13167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zines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56456" y="3356629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Paiement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8091260" y="867974"/>
                <a:ext cx="630900" cy="630900"/>
              </a:xfrm>
              <a:prstGeom prst="ellipse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Contact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713281" y="2523194"/>
              <a:ext cx="1663796" cy="2371940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Exemple de plan des URL (Site HiverQuebec.com)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123950" y="1567550"/>
            <a:ext cx="3695700" cy="25263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URL SÉMANTIQUES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www.hiverquebec.com/article/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www.hiverquebec.com/article/hiver-au-quebec/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3"/>
              </a:rPr>
              <a:t>www.hiverquebec.com/article/se-proteger-des-engelueres/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4"/>
              </a:rPr>
              <a:t>www.hiverquebec.com/article/la-faune-en-hiver/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</a:t>
            </a:r>
            <a:r>
              <a:rPr lang="fr" sz="1000"/>
              <a:t>com/mission/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5"/>
              </a:rPr>
              <a:t>www.hiverquebec.com/espace-membre/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6"/>
              </a:rPr>
              <a:t>www.hiverquegec.com/contact/</a:t>
            </a:r>
            <a:r>
              <a:rPr lang="fr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Affichage à l'écran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Questrial</vt:lpstr>
      <vt:lpstr>Oswald</vt:lpstr>
      <vt:lpstr>Average</vt:lpstr>
      <vt:lpstr>Arial</vt:lpstr>
      <vt:lpstr>Slate</vt:lpstr>
      <vt:lpstr>Diagramme et plan de navigation</vt:lpstr>
      <vt:lpstr>Exemple de diagramme de navigation</vt:lpstr>
      <vt:lpstr>Exemple de plan des URL (Site HiverQuebec.com)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et plan de navigation</dc:title>
  <dc:creator>Bruno Harrisson</dc:creator>
  <cp:lastModifiedBy>Bruno Harrisson</cp:lastModifiedBy>
  <cp:revision>7</cp:revision>
  <dcterms:modified xsi:type="dcterms:W3CDTF">2023-09-18T19:02:14Z</dcterms:modified>
</cp:coreProperties>
</file>