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DCCD8-9B7B-467B-A97D-3C132C146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0F2156-47B4-4DAA-87E2-C422578C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C1FF4E-EBDD-4527-BD20-5E8D8136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36ABD-D909-4565-A359-99801BB0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8F2F9-AF0E-409D-8AC6-F6F26674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47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C5A51-8371-4480-A59E-B9E0B2D4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D68973-7F85-4D10-93BB-0C182CDA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5B7EF-A604-4E25-AF0F-1938FB09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A97E6-FFD2-4B83-A111-AF3E83D6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42478-1D10-4117-BD5D-06BFF871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12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2B798B-A3F8-4088-BB61-94C269F12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A39A34-838E-4CA2-86B7-2F2A3C98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BEEBC1-FBA0-4470-8C61-388702E3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02BC3-CE01-402C-8FB9-5AA192E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6D5E1-CDEA-4D26-898E-D9F48E61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151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93B13-83E7-4176-A51A-06D8E29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7E28D-5EF3-4C76-84FE-7AE376F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D7E9F-823B-4CAA-82BD-9E8C0ACB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5E8603-4C74-4FC6-BE9D-2AF74211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8F4CF-7FC5-4535-B960-65F4FA71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12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2BB1F-8FF2-4E0B-88C9-4C59160D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A682B-070E-4431-A47A-6B682639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3E2D8-856E-4E70-9248-D863C542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38ADE-0AC9-4F69-8C8B-B812C1ED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7F756-D359-4594-BFD8-528C54C8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62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16E4D-41A3-4C71-B30B-B53E3383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60451-5891-4E12-B1A2-684C97AF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A32159-D815-456B-ACDD-D79406857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8B8A16-4EA6-4283-A17B-345206F2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06BB3-2759-4CD8-8290-660092C8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BFE565-D958-4FEE-A587-B32BF5DD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65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3BF3-220D-417C-94E0-52A85382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3DE0B-2A8A-4BD3-ACEC-1C20435F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267E49-93C6-47A1-B573-BCA016FF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8E7CF0-A06D-4176-A90C-42A2D95C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3270C-E4CA-4B46-A378-E897761FE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2EBF29-0FE1-4D56-8CAA-2EB3659A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CB0CCA-0EF2-4745-921D-3967E4A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2B8C99-8C69-48AE-BEA1-1D55F0CF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385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7D6CF-67CB-4F4D-B279-062062D5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FC4850-857A-4CDF-85EF-0F60C2AA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021098-1FED-4620-A1DF-0F399E6B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D15B41-35CC-4B06-8FEF-59519736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97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2BB333-DB88-4DEB-939D-FF0DF082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D7C06-B755-4326-A1A6-64A04D5E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7BD90-C0A8-4253-A2BD-9F2D444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21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2F9B7-AFF4-4FB6-9874-E4A59966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82D4C-6490-4268-9771-7CF8C231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E8E1CF-B2D5-47AC-95E5-9D135978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4FFBC-C7DE-4F16-8F1A-C324E70A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561373-ED3F-43BF-AEC3-48DD81CB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2A177-D8BD-4178-AACA-A5163545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96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02715-9578-4BFB-A156-53098579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5E552B-C16D-4EBD-8295-7315C51AE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7FE28A-CF4C-4D06-819B-EC815D4F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17381-6065-47F7-94BD-D0757CB0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48B42C-F57B-4048-A49F-8CF3C085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1A95D-04AE-4DD1-B23C-3A0A5F71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99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292EFD-E04C-45E6-A052-8D49407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99083-E560-4DEF-873D-D1064326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28817-D68C-4AB3-89C2-E0872D246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806E-BC94-492A-B3D7-DCCA273B2761}" type="datetimeFigureOut">
              <a:rPr lang="fr-CA" smtClean="0"/>
              <a:t>2019-08-29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70758-42A6-4AF0-AB3D-BA187BE5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65E49-5DF1-4385-A93F-F9C5AE106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E808-4F1E-41DF-AE1D-F44ED02F0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48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A34B10-561D-44E3-9E30-902CB34DA858}"/>
              </a:ext>
            </a:extLst>
          </p:cNvPr>
          <p:cNvSpPr/>
          <p:nvPr/>
        </p:nvSpPr>
        <p:spPr>
          <a:xfrm>
            <a:off x="1613857" y="199545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Articles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AC31C-022C-43D3-8319-708F7FBBCB1B}"/>
              </a:ext>
            </a:extLst>
          </p:cNvPr>
          <p:cNvSpPr/>
          <p:nvPr/>
        </p:nvSpPr>
        <p:spPr>
          <a:xfrm>
            <a:off x="-152798" y="1969157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Accueil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57C32-FF3A-4862-8A20-B37E715EB985}"/>
              </a:ext>
            </a:extLst>
          </p:cNvPr>
          <p:cNvSpPr/>
          <p:nvPr/>
        </p:nvSpPr>
        <p:spPr>
          <a:xfrm>
            <a:off x="3520469" y="1969157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CCFFC-2CAF-42BA-899A-5C3D6B03BFA9}"/>
              </a:ext>
            </a:extLst>
          </p:cNvPr>
          <p:cNvSpPr/>
          <p:nvPr/>
        </p:nvSpPr>
        <p:spPr>
          <a:xfrm>
            <a:off x="7086600" y="199545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A03EF-2BFA-4665-AEAF-48314B118B58}"/>
              </a:ext>
            </a:extLst>
          </p:cNvPr>
          <p:cNvSpPr/>
          <p:nvPr/>
        </p:nvSpPr>
        <p:spPr>
          <a:xfrm>
            <a:off x="5300549" y="1995459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Forum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E1154-A8DD-4F65-A8E3-43FEDAE660B3}"/>
              </a:ext>
            </a:extLst>
          </p:cNvPr>
          <p:cNvSpPr/>
          <p:nvPr/>
        </p:nvSpPr>
        <p:spPr>
          <a:xfrm>
            <a:off x="8919016" y="1986421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À</a:t>
            </a:r>
            <a:r>
              <a:rPr lang="fr-CA" b="1" dirty="0"/>
              <a:t> </a:t>
            </a:r>
            <a:r>
              <a:rPr lang="fr-CA" dirty="0"/>
              <a:t> propos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C0CEEBD-8940-4940-8F99-DEE3897DFDE2}"/>
              </a:ext>
            </a:extLst>
          </p:cNvPr>
          <p:cNvCxnSpPr>
            <a:cxnSpLocks/>
          </p:cNvCxnSpPr>
          <p:nvPr/>
        </p:nvCxnSpPr>
        <p:spPr>
          <a:xfrm>
            <a:off x="1439264" y="2555745"/>
            <a:ext cx="176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B6552DA-B028-426C-BB6B-89CF1506238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1439264" y="2426357"/>
            <a:ext cx="176628" cy="1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9FD4255-B92D-4D8B-80B6-AE6BA894F389}"/>
              </a:ext>
            </a:extLst>
          </p:cNvPr>
          <p:cNvCxnSpPr/>
          <p:nvPr/>
        </p:nvCxnSpPr>
        <p:spPr>
          <a:xfrm>
            <a:off x="3171096" y="2555745"/>
            <a:ext cx="35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257835F-3090-4296-8C6A-EF1C29160966}"/>
              </a:ext>
            </a:extLst>
          </p:cNvPr>
          <p:cNvCxnSpPr>
            <a:cxnSpLocks/>
          </p:cNvCxnSpPr>
          <p:nvPr/>
        </p:nvCxnSpPr>
        <p:spPr>
          <a:xfrm flipH="1">
            <a:off x="3197965" y="2452659"/>
            <a:ext cx="30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26CC421-D71E-4DBA-BECB-D582EAC77771}"/>
              </a:ext>
            </a:extLst>
          </p:cNvPr>
          <p:cNvCxnSpPr>
            <a:cxnSpLocks/>
          </p:cNvCxnSpPr>
          <p:nvPr/>
        </p:nvCxnSpPr>
        <p:spPr>
          <a:xfrm>
            <a:off x="5093619" y="2561720"/>
            <a:ext cx="24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A3084E9-1AFA-46BB-BC02-1BF56748381D}"/>
              </a:ext>
            </a:extLst>
          </p:cNvPr>
          <p:cNvCxnSpPr>
            <a:cxnSpLocks/>
          </p:cNvCxnSpPr>
          <p:nvPr/>
        </p:nvCxnSpPr>
        <p:spPr>
          <a:xfrm flipH="1">
            <a:off x="5104447" y="2452659"/>
            <a:ext cx="204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C42D6F6-8982-4DFA-9482-5DE604F62BE2}"/>
              </a:ext>
            </a:extLst>
          </p:cNvPr>
          <p:cNvCxnSpPr>
            <a:cxnSpLocks/>
          </p:cNvCxnSpPr>
          <p:nvPr/>
        </p:nvCxnSpPr>
        <p:spPr>
          <a:xfrm>
            <a:off x="6892611" y="2555745"/>
            <a:ext cx="17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0A6C09A-FB45-4B56-9A7F-2C5986042EF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892611" y="2452659"/>
            <a:ext cx="193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DB71CD6-A80A-4239-B4C7-5BBA355C097B}"/>
              </a:ext>
            </a:extLst>
          </p:cNvPr>
          <p:cNvCxnSpPr>
            <a:cxnSpLocks/>
          </p:cNvCxnSpPr>
          <p:nvPr/>
        </p:nvCxnSpPr>
        <p:spPr>
          <a:xfrm>
            <a:off x="8719836" y="2544136"/>
            <a:ext cx="19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457B490-5ABF-4187-903D-F912A0911549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678662" y="2452659"/>
            <a:ext cx="24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4026D1C-8C41-4381-8D4A-A570D95BCA0B}"/>
              </a:ext>
            </a:extLst>
          </p:cNvPr>
          <p:cNvCxnSpPr>
            <a:cxnSpLocks/>
          </p:cNvCxnSpPr>
          <p:nvPr/>
        </p:nvCxnSpPr>
        <p:spPr>
          <a:xfrm flipH="1">
            <a:off x="2588551" y="2883557"/>
            <a:ext cx="19234" cy="86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0598012-3DAE-4655-B67A-95EF8AE82947}"/>
              </a:ext>
            </a:extLst>
          </p:cNvPr>
          <p:cNvCxnSpPr>
            <a:cxnSpLocks/>
          </p:cNvCxnSpPr>
          <p:nvPr/>
        </p:nvCxnSpPr>
        <p:spPr>
          <a:xfrm>
            <a:off x="1015725" y="3745353"/>
            <a:ext cx="314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97C4A-FA6B-41BF-8683-66CD6B9CE999}"/>
              </a:ext>
            </a:extLst>
          </p:cNvPr>
          <p:cNvSpPr/>
          <p:nvPr/>
        </p:nvSpPr>
        <p:spPr>
          <a:xfrm>
            <a:off x="1792520" y="4211431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Jeux Vidéos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A2791D-5BAE-43CF-BC69-5DA62907DB73}"/>
              </a:ext>
            </a:extLst>
          </p:cNvPr>
          <p:cNvSpPr/>
          <p:nvPr/>
        </p:nvSpPr>
        <p:spPr>
          <a:xfrm>
            <a:off x="-29438" y="4211431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Dev/Créateur</a:t>
            </a:r>
          </a:p>
          <a:p>
            <a:pPr algn="ctr"/>
            <a:r>
              <a:rPr lang="fr-CA" dirty="0"/>
              <a:t>Jeux vidéo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4C847E-A4D5-40EE-B9CB-DDC5303BF183}"/>
              </a:ext>
            </a:extLst>
          </p:cNvPr>
          <p:cNvSpPr/>
          <p:nvPr/>
        </p:nvSpPr>
        <p:spPr>
          <a:xfrm>
            <a:off x="3614478" y="4211431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Histoire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D1B6752-A13A-4040-A8D2-6CE99D576441}"/>
              </a:ext>
            </a:extLst>
          </p:cNvPr>
          <p:cNvCxnSpPr/>
          <p:nvPr/>
        </p:nvCxnSpPr>
        <p:spPr>
          <a:xfrm>
            <a:off x="4161379" y="373639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2150949-F30A-4C51-8BA2-8FBA9BDB5D2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588551" y="375423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28A225C-D037-488C-934A-7518895A2993}"/>
              </a:ext>
            </a:extLst>
          </p:cNvPr>
          <p:cNvCxnSpPr/>
          <p:nvPr/>
        </p:nvCxnSpPr>
        <p:spPr>
          <a:xfrm flipH="1">
            <a:off x="996490" y="3745353"/>
            <a:ext cx="1923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E33B261-D348-412B-957C-EC0C04D45FFB}"/>
              </a:ext>
            </a:extLst>
          </p:cNvPr>
          <p:cNvSpPr txBox="1"/>
          <p:nvPr/>
        </p:nvSpPr>
        <p:spPr>
          <a:xfrm>
            <a:off x="4539449" y="409119"/>
            <a:ext cx="212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GAMEDEPTH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F656E8-0D0F-4CCB-9342-C2FC03EFFF45}"/>
              </a:ext>
            </a:extLst>
          </p:cNvPr>
          <p:cNvSpPr/>
          <p:nvPr/>
        </p:nvSpPr>
        <p:spPr>
          <a:xfrm>
            <a:off x="10751432" y="1969157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Membre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F9C6068-6FE5-4A3F-837B-0682B4074B01}"/>
              </a:ext>
            </a:extLst>
          </p:cNvPr>
          <p:cNvCxnSpPr>
            <a:cxnSpLocks/>
          </p:cNvCxnSpPr>
          <p:nvPr/>
        </p:nvCxnSpPr>
        <p:spPr>
          <a:xfrm>
            <a:off x="10552252" y="2526872"/>
            <a:ext cx="19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46D6796-AE2B-4BCF-87AD-DC30D2F5D1E0}"/>
              </a:ext>
            </a:extLst>
          </p:cNvPr>
          <p:cNvCxnSpPr>
            <a:cxnSpLocks/>
          </p:cNvCxnSpPr>
          <p:nvPr/>
        </p:nvCxnSpPr>
        <p:spPr>
          <a:xfrm flipH="1">
            <a:off x="10511078" y="2435395"/>
            <a:ext cx="24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A5C9EB9-C3C4-445A-B0CE-4B879DC578B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1547463" y="2883557"/>
            <a:ext cx="0" cy="63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D13EB0-3F00-47A6-9377-3E4E9904AF9B}"/>
              </a:ext>
            </a:extLst>
          </p:cNvPr>
          <p:cNvSpPr/>
          <p:nvPr/>
        </p:nvSpPr>
        <p:spPr>
          <a:xfrm>
            <a:off x="10511078" y="3983473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Mot de passe perdu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E11CC4-5394-4B2F-B72A-1B8B362A31BF}"/>
              </a:ext>
            </a:extLst>
          </p:cNvPr>
          <p:cNvSpPr/>
          <p:nvPr/>
        </p:nvSpPr>
        <p:spPr>
          <a:xfrm>
            <a:off x="8458070" y="3983473"/>
            <a:ext cx="1592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Crée un compte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B9D8830-1172-4FC0-90D0-0AE900307632}"/>
              </a:ext>
            </a:extLst>
          </p:cNvPr>
          <p:cNvCxnSpPr/>
          <p:nvPr/>
        </p:nvCxnSpPr>
        <p:spPr>
          <a:xfrm>
            <a:off x="9254101" y="351675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C4D8E75-266E-436F-82C0-3CC91A4FB058}"/>
              </a:ext>
            </a:extLst>
          </p:cNvPr>
          <p:cNvCxnSpPr>
            <a:cxnSpLocks/>
          </p:cNvCxnSpPr>
          <p:nvPr/>
        </p:nvCxnSpPr>
        <p:spPr>
          <a:xfrm>
            <a:off x="9254101" y="3516753"/>
            <a:ext cx="229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97027EB-4042-4FB4-BC05-FD6BC8AC7F91}"/>
              </a:ext>
            </a:extLst>
          </p:cNvPr>
          <p:cNvCxnSpPr/>
          <p:nvPr/>
        </p:nvCxnSpPr>
        <p:spPr>
          <a:xfrm>
            <a:off x="11564966" y="351675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89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23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Dubard-Robert</dc:creator>
  <cp:lastModifiedBy>Romain Dubard-Robert</cp:lastModifiedBy>
  <cp:revision>4</cp:revision>
  <dcterms:created xsi:type="dcterms:W3CDTF">2019-08-22T00:05:47Z</dcterms:created>
  <dcterms:modified xsi:type="dcterms:W3CDTF">2019-08-29T16:23:23Z</dcterms:modified>
</cp:coreProperties>
</file>