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82"/>
  </p:normalViewPr>
  <p:slideViewPr>
    <p:cSldViewPr snapToGrid="0">
      <p:cViewPr varScale="1">
        <p:scale>
          <a:sx n="92" d="100"/>
          <a:sy n="92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4CC6-ED5F-3772-3777-4A70FA62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B73-B90C-5503-9315-C301BD4B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6068-9B13-D334-BDB9-D5408A1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DB7E-5639-36F6-CCB2-7C97EDDF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D904-1EF0-A7F0-1BAF-F9506EF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D61-C73C-8AE9-A496-5CB3695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7DB8-6F8A-47EC-5A2B-186E190C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4A01-BD7A-1DA4-25D3-5EB655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175-0112-B9C6-1DBD-1E13DA5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DBA2-C9D5-5F8B-FAC2-3826B4F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D524-FBFB-1328-E371-150BC409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7A700-FAC7-B850-937A-7F3B4AAD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F2BC-3052-F0D2-D3BD-25FC69F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39C8-F8E3-44A8-5F9F-F6E7B927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CA11-C785-0FC0-A618-7C6FD49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9D-6F71-D9AA-A597-D3AE300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F362-370E-8CA5-853D-16CCE73B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D8BE-D088-BA85-1B24-82F69FF7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0FC9-7B87-9D16-8DD7-1516772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032C-2DA7-9298-139B-8CD474DE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1D0-D53E-B8A9-34F5-D7247473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D10E-311C-8AE5-53EA-D8B114AF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8771-A966-B923-97B6-DAE2643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F288-B603-A63C-B4FE-AE37D29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9C58-32C6-5E75-C67F-BA6C4D85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353-47FB-4399-BC45-1A990334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23A-7EC4-0649-0063-73DB2D63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4218-2BF6-F23D-09E5-F27F8B8B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B2E7-A11A-7EFF-5453-DBC9A08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BBA3-FE58-8C2A-7017-AAF08AB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97F1-58BC-EEC6-E673-D3940C6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B0D-597C-690B-9E55-8762ECF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06B7-AD0D-CAAD-944C-31615482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77A7-5275-F99B-85B6-AA638843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4547F-D113-0449-9740-87F9F4745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566E-93D7-D065-53AE-B3B09900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D0041-F5CC-F939-08D3-6CD447A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5E3FB-C356-B568-34E1-32C7B9A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3ADA3-0280-7A9C-8BBC-8DDA30C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3E2D-3D82-E6DB-64C4-DD9F542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EFB7B-189B-9CB8-8051-51D8C1C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7301-FA6F-9549-A5F5-16224F2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DEC5-53A9-C7E8-775A-809A8EF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6207-262D-0BD9-8E86-AE1E756C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B5AF-8115-95A6-3914-1536294D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24E-4D38-581F-3911-B8F9A3CE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9F1-7E1A-0806-F9DE-95BBD8C3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AA2D-67CE-D6FB-068E-D355332F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0724-F85A-3ACD-E177-A43B197B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80FF-7062-24B9-EE31-6F6442B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9790-2C94-6663-1CC8-5303C9B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9DE1-A419-18B4-2D52-85385DD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527-1998-57E1-9C65-70D2388D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B0C7-F1BD-79B7-2826-63845320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7F74-8BF6-EA00-D1CA-9D56A879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91FE-6C34-A056-2DD3-64DCC94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2A37-3BAA-C294-7D53-DBC71EB5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B8B6-BC80-B3B1-4970-40E2B86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AAD-2B1D-20DA-B94B-E687C57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08C8-EB89-8FA5-FAEA-0A9881CD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C53F-894F-6A56-CC93-20D8584E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02DB-A433-781B-E5DB-902010865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39F1-9F1B-CBAD-C049-B5293D992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598194A-F4AC-AB5C-FF25-61AB7F64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4" y="-807713"/>
            <a:ext cx="5537200" cy="4838700"/>
          </a:xfrm>
          <a:prstGeom prst="rect">
            <a:avLst/>
          </a:prstGeom>
        </p:spPr>
      </p:pic>
      <p:sp>
        <p:nvSpPr>
          <p:cNvPr id="18" name="Round Diagonal Corner Rectangle 17">
            <a:extLst>
              <a:ext uri="{FF2B5EF4-FFF2-40B4-BE49-F238E27FC236}">
                <a16:creationId xmlns:a16="http://schemas.microsoft.com/office/drawing/2014/main" id="{BB444BC6-4922-62F4-326B-02718B8B14E4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console.log(d)</a:t>
            </a: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4D0BA13-D634-59E7-54B9-9A24F398D9D9}"/>
              </a:ext>
            </a:extLst>
          </p:cNvPr>
          <p:cNvSpPr/>
          <p:nvPr/>
        </p:nvSpPr>
        <p:spPr>
          <a:xfrm>
            <a:off x="6649265" y="3778559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console.log(f)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46B3CF5A-C5CC-9EAF-9EA8-BB48516DA188}"/>
              </a:ext>
            </a:extLst>
          </p:cNvPr>
          <p:cNvSpPr/>
          <p:nvPr/>
        </p:nvSpPr>
        <p:spPr>
          <a:xfrm>
            <a:off x="6635401" y="3759903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3FBBE-ECC9-0742-9606-3773998849B3}"/>
              </a:ext>
            </a:extLst>
          </p:cNvPr>
          <p:cNvSpPr/>
          <p:nvPr/>
        </p:nvSpPr>
        <p:spPr>
          <a:xfrm>
            <a:off x="6508376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C8533A-09F3-3F22-D4D2-72681FACB8ED}"/>
              </a:ext>
            </a:extLst>
          </p:cNvPr>
          <p:cNvSpPr/>
          <p:nvPr/>
        </p:nvSpPr>
        <p:spPr>
          <a:xfrm>
            <a:off x="9350188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BCA782-0C5A-5C17-2DE6-B05B70488BCD}"/>
              </a:ext>
            </a:extLst>
          </p:cNvPr>
          <p:cNvSpPr/>
          <p:nvPr/>
        </p:nvSpPr>
        <p:spPr>
          <a:xfrm>
            <a:off x="8057478" y="5223734"/>
            <a:ext cx="3726628" cy="14460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C3F16-6EDF-33AE-31C3-C09EC5DFAB52}"/>
              </a:ext>
            </a:extLst>
          </p:cNvPr>
          <p:cNvSpPr/>
          <p:nvPr/>
        </p:nvSpPr>
        <p:spPr>
          <a:xfrm>
            <a:off x="6508375" y="5223733"/>
            <a:ext cx="1352775" cy="1446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3F39D-2197-B778-1AEF-9D0F0393017B}"/>
              </a:ext>
            </a:extLst>
          </p:cNvPr>
          <p:cNvSpPr txBox="1"/>
          <p:nvPr/>
        </p:nvSpPr>
        <p:spPr>
          <a:xfrm>
            <a:off x="7448656" y="6185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D8A3F-2F87-CA19-8CF5-C50BA4D8223E}"/>
              </a:ext>
            </a:extLst>
          </p:cNvPr>
          <p:cNvSpPr txBox="1"/>
          <p:nvPr/>
        </p:nvSpPr>
        <p:spPr>
          <a:xfrm>
            <a:off x="10171846" y="618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LIBUV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11FB-B0C2-270A-D766-908DD0BF8A4A}"/>
              </a:ext>
            </a:extLst>
          </p:cNvPr>
          <p:cNvSpPr txBox="1"/>
          <p:nvPr/>
        </p:nvSpPr>
        <p:spPr>
          <a:xfrm>
            <a:off x="8926192" y="5313823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File d’événements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C258-C2FE-D25A-531A-E6130F83B598}"/>
              </a:ext>
            </a:extLst>
          </p:cNvPr>
          <p:cNvSpPr txBox="1"/>
          <p:nvPr/>
        </p:nvSpPr>
        <p:spPr>
          <a:xfrm>
            <a:off x="6660419" y="522149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noProof="0" dirty="0"/>
              <a:t>Boucle </a:t>
            </a:r>
          </a:p>
          <a:p>
            <a:pPr algn="ctr"/>
            <a:r>
              <a:rPr lang="fr-CA" sz="1200" noProof="0" dirty="0"/>
              <a:t>d’événement</a:t>
            </a:r>
          </a:p>
        </p:txBody>
      </p:sp>
      <p:pic>
        <p:nvPicPr>
          <p:cNvPr id="13" name="Graphic 12" descr="Repeat with solid fill">
            <a:extLst>
              <a:ext uri="{FF2B5EF4-FFF2-40B4-BE49-F238E27FC236}">
                <a16:creationId xmlns:a16="http://schemas.microsoft.com/office/drawing/2014/main" id="{2315B3C3-EE0A-7C0B-3209-E3F21B1A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561" y="5683155"/>
            <a:ext cx="914400" cy="914400"/>
          </a:xfrm>
          <a:prstGeom prst="rect">
            <a:avLst/>
          </a:prstGeom>
        </p:spPr>
      </p:pic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8AB101B1-3D5F-B5F7-FD25-624F353C1B37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AF901-37F4-0376-7ED5-C5F280EA1B38}"/>
              </a:ext>
            </a:extLst>
          </p:cNvPr>
          <p:cNvSpPr txBox="1"/>
          <p:nvPr/>
        </p:nvSpPr>
        <p:spPr>
          <a:xfrm>
            <a:off x="2733632" y="3758915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D50E70-1ED9-B65A-CFD5-E3766B0F4CD6}"/>
              </a:ext>
            </a:extLst>
          </p:cNvPr>
          <p:cNvSpPr/>
          <p:nvPr/>
        </p:nvSpPr>
        <p:spPr>
          <a:xfrm>
            <a:off x="115644" y="216291"/>
            <a:ext cx="1255059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9FC2DEF0-53BC-DBAC-4556-D7015B958399}"/>
              </a:ext>
            </a:extLst>
          </p:cNvPr>
          <p:cNvSpPr/>
          <p:nvPr/>
        </p:nvSpPr>
        <p:spPr>
          <a:xfrm>
            <a:off x="420433" y="4195481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 Début du script 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4A59D88-C428-26CA-A61C-344FC62B5782}"/>
              </a:ext>
            </a:extLst>
          </p:cNvPr>
          <p:cNvSpPr/>
          <p:nvPr/>
        </p:nvSpPr>
        <p:spPr>
          <a:xfrm>
            <a:off x="407894" y="4195481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5 - Fin du script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0583D17-9B29-4760-4EAA-F2C19F8A03F8}"/>
              </a:ext>
            </a:extLst>
          </p:cNvPr>
          <p:cNvSpPr/>
          <p:nvPr/>
        </p:nvSpPr>
        <p:spPr>
          <a:xfrm>
            <a:off x="8276485" y="5777298"/>
            <a:ext cx="12970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 1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9B07A33C-C6C1-6418-6C1B-12DE34ED20B9}"/>
              </a:ext>
            </a:extLst>
          </p:cNvPr>
          <p:cNvSpPr/>
          <p:nvPr/>
        </p:nvSpPr>
        <p:spPr>
          <a:xfrm>
            <a:off x="6635401" y="3758914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console.log(S)</a:t>
            </a: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18D47A96-04E8-ADC1-4292-E2C78578466A}"/>
              </a:ext>
            </a:extLst>
          </p:cNvPr>
          <p:cNvSpPr/>
          <p:nvPr/>
        </p:nvSpPr>
        <p:spPr>
          <a:xfrm>
            <a:off x="420431" y="4195480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5 - Fin du script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3 – Promise callback 1</a:t>
            </a: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59BC573E-5F80-76D0-6300-DB009B986C2A}"/>
              </a:ext>
            </a:extLst>
          </p:cNvPr>
          <p:cNvSpPr/>
          <p:nvPr/>
        </p:nvSpPr>
        <p:spPr>
          <a:xfrm>
            <a:off x="9493443" y="117484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5CF35200-E537-E6EC-A019-8993FD16CCA7}"/>
              </a:ext>
            </a:extLst>
          </p:cNvPr>
          <p:cNvSpPr/>
          <p:nvPr/>
        </p:nvSpPr>
        <p:spPr>
          <a:xfrm>
            <a:off x="6649265" y="3769231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Promise.resolve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C8767518-DD69-EEAD-C5F6-34B7D1F33CB6}"/>
              </a:ext>
            </a:extLst>
          </p:cNvPr>
          <p:cNvSpPr/>
          <p:nvPr/>
        </p:nvSpPr>
        <p:spPr>
          <a:xfrm>
            <a:off x="9665442" y="5771899"/>
            <a:ext cx="12970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 2</a:t>
            </a:r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3D907055-DF1E-A69A-DB29-1788259B06F4}"/>
              </a:ext>
            </a:extLst>
          </p:cNvPr>
          <p:cNvSpPr/>
          <p:nvPr/>
        </p:nvSpPr>
        <p:spPr>
          <a:xfrm>
            <a:off x="6649265" y="3769231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console.log(3)</a:t>
            </a:r>
          </a:p>
        </p:txBody>
      </p:sp>
      <p:sp>
        <p:nvSpPr>
          <p:cNvPr id="31" name="Round Diagonal Corner Rectangle 30">
            <a:extLst>
              <a:ext uri="{FF2B5EF4-FFF2-40B4-BE49-F238E27FC236}">
                <a16:creationId xmlns:a16="http://schemas.microsoft.com/office/drawing/2014/main" id="{19939632-2BD5-2AB8-4506-E80F4C75A9F4}"/>
              </a:ext>
            </a:extLst>
          </p:cNvPr>
          <p:cNvSpPr/>
          <p:nvPr/>
        </p:nvSpPr>
        <p:spPr>
          <a:xfrm>
            <a:off x="6635401" y="3769231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console.log(4)</a:t>
            </a:r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28D80EB4-A464-6CFF-ABA2-40096E938B57}"/>
              </a:ext>
            </a:extLst>
          </p:cNvPr>
          <p:cNvSpPr/>
          <p:nvPr/>
        </p:nvSpPr>
        <p:spPr>
          <a:xfrm>
            <a:off x="406565" y="4195480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5 - Fin du script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3 – Promise callback 1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 – Promise callback 2</a:t>
            </a:r>
          </a:p>
        </p:txBody>
      </p:sp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3528C3E4-785C-6D82-FE83-736F7539D824}"/>
              </a:ext>
            </a:extLst>
          </p:cNvPr>
          <p:cNvSpPr/>
          <p:nvPr/>
        </p:nvSpPr>
        <p:spPr>
          <a:xfrm>
            <a:off x="8276485" y="5771899"/>
            <a:ext cx="12970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 S</a:t>
            </a:r>
          </a:p>
        </p:txBody>
      </p:sp>
      <p:sp>
        <p:nvSpPr>
          <p:cNvPr id="34" name="Snip Diagonal Corner Rectangle 33">
            <a:extLst>
              <a:ext uri="{FF2B5EF4-FFF2-40B4-BE49-F238E27FC236}">
                <a16:creationId xmlns:a16="http://schemas.microsoft.com/office/drawing/2014/main" id="{7CDFCAC3-374D-E700-73EE-5F89E253E7A7}"/>
              </a:ext>
            </a:extLst>
          </p:cNvPr>
          <p:cNvSpPr/>
          <p:nvPr/>
        </p:nvSpPr>
        <p:spPr>
          <a:xfrm>
            <a:off x="432968" y="4195480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5 - Fin du script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3 – Promise callback 1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 – Promise callback 2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2 –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callback</a:t>
            </a:r>
          </a:p>
        </p:txBody>
      </p:sp>
    </p:spTree>
    <p:extLst>
      <p:ext uri="{BB962C8B-B14F-4D97-AF65-F5344CB8AC3E}">
        <p14:creationId xmlns:p14="http://schemas.microsoft.com/office/powerpoint/2010/main" val="29474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0039 0.06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-0.08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667 L -0.00091 0.200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8773 L -0.00117 -0.174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1.66667E-6 -0.087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20024 L -0.00183 0.463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17477 L -0.00169 -0.26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8773 L -1.66667E-6 -0.172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0117 -0.0877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22E-16 L -0.11237 0.0016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500"/>
                            </p:stCondLst>
                            <p:childTnLst>
                              <p:par>
                                <p:cTn id="9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21" grpId="0" animBg="1"/>
      <p:bldP spid="21" grpId="1" animBg="1"/>
      <p:bldP spid="23" grpId="0" animBg="1"/>
      <p:bldP spid="23" grpId="1" animBg="1"/>
      <p:bldP spid="23" grpId="2" animBg="1"/>
      <p:bldP spid="23" grpId="3" animBg="1"/>
      <p:bldP spid="17" grpId="0" animBg="1"/>
      <p:bldP spid="17" grpId="1" animBg="1"/>
      <p:bldP spid="17" grpId="2" animBg="1"/>
      <p:bldP spid="17" grpId="3" animBg="1"/>
      <p:bldP spid="17" grpId="4" animBg="1"/>
      <p:bldP spid="19" grpId="0" animBg="1"/>
      <p:bldP spid="20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10</cp:revision>
  <dcterms:created xsi:type="dcterms:W3CDTF">2025-09-07T17:28:58Z</dcterms:created>
  <dcterms:modified xsi:type="dcterms:W3CDTF">2025-09-08T14:02:09Z</dcterms:modified>
</cp:coreProperties>
</file>