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>
        <p:scale>
          <a:sx n="72" d="100"/>
          <a:sy n="72" d="100"/>
        </p:scale>
        <p:origin x="110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4CC6-ED5F-3772-3777-4A70FA625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B73-B90C-5503-9315-C301BD4B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66068-9B13-D334-BDB9-D5408A13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DB7E-5639-36F6-CCB2-7C97EDDF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DD904-1EF0-A7F0-1BAF-F9506EF39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D61-C73C-8AE9-A496-5CB3695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47DB8-6F8A-47EC-5A2B-186E190CC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4A01-BD7A-1DA4-25D3-5EB65590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E175-0112-B9C6-1DBD-1E13DA57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2DBA2-C9D5-5F8B-FAC2-3826B4FE8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5D524-FBFB-1328-E371-150BC409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7A700-FAC7-B850-937A-7F3B4AAD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CF2BC-3052-F0D2-D3BD-25FC69F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539C8-F8E3-44A8-5F9F-F6E7B927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CA11-C785-0FC0-A618-7C6FD495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979D-6F71-D9AA-A597-D3AE300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F362-370E-8CA5-853D-16CCE73B0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D8BE-D088-BA85-1B24-82F69FF7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0FC9-7B87-9D16-8DD7-1516772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032C-2DA7-9298-139B-8CD474DE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6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B1D0-D53E-B8A9-34F5-D7247473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D10E-311C-8AE5-53EA-D8B114AF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78771-A966-B923-97B6-DAE26435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F288-B603-A63C-B4FE-AE37D29B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39C58-32C6-5E75-C67F-BA6C4D85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2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0353-47FB-4399-BC45-1A990334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623A-7EC4-0649-0063-73DB2D63B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84218-2BF6-F23D-09E5-F27F8B8B6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3B2E7-A11A-7EFF-5453-DBC9A083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3BBA3-FE58-8C2A-7017-AAF08ABA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297F1-58BC-EEC6-E673-D3940C6F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FB0D-597C-690B-9E55-8762ECFE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06B7-AD0D-CAAD-944C-31615482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77A7-5275-F99B-85B6-AA638843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4547F-D113-0449-9740-87F9F4745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E566E-93D7-D065-53AE-B3B09900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D0041-F5CC-F939-08D3-6CD447A8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5E3FB-C356-B568-34E1-32C7B9A5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3ADA3-0280-7A9C-8BBC-8DDA30CF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3E2D-3D82-E6DB-64C4-DD9F542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EFB7B-189B-9CB8-8051-51D8C1C6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C7301-FA6F-9549-A5F5-16224F2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DEC5-53A9-C7E8-775A-809A8EF0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6207-262D-0BD9-8E86-AE1E756C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2B5AF-8115-95A6-3914-1536294D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1E24E-4D38-581F-3911-B8F9A3CE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F9F1-7E1A-0806-F9DE-95BBD8C3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AA2D-67CE-D6FB-068E-D355332FA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50724-F85A-3ACD-E177-A43B197B9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080FF-7062-24B9-EE31-6F6442B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49790-2C94-6663-1CC8-5303C9B14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9DE1-A419-18B4-2D52-85385DD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3527-1998-57E1-9C65-70D2388D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4B0C7-F1BD-79B7-2826-63845320A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67F74-8BF6-EA00-D1CA-9D56A879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191FE-6C34-A056-2DD3-64DCC946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2A37-3BAA-C294-7D53-DBC71EB5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B8B6-BC80-B3B1-4970-40E2B86C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3AAAD-2B1D-20DA-B94B-E687C57B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08C8-EB89-8FA5-FAEA-0A9881CD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C53F-894F-6A56-CC93-20D8584E6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D5365-C961-9B44-B070-3DEA292B53F1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A02DB-A433-781B-E5DB-902010865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039F1-9F1B-CBAD-C049-B5293D992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AA491-0798-A041-B7FA-CF032B30B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23FBBE-ECC9-0742-9606-3773998849B3}"/>
              </a:ext>
            </a:extLst>
          </p:cNvPr>
          <p:cNvSpPr/>
          <p:nvPr/>
        </p:nvSpPr>
        <p:spPr>
          <a:xfrm>
            <a:off x="6508376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C8533A-09F3-3F22-D4D2-72681FACB8ED}"/>
              </a:ext>
            </a:extLst>
          </p:cNvPr>
          <p:cNvSpPr/>
          <p:nvPr/>
        </p:nvSpPr>
        <p:spPr>
          <a:xfrm>
            <a:off x="9350188" y="618565"/>
            <a:ext cx="2433918" cy="396688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BCA782-0C5A-5C17-2DE6-B05B70488BCD}"/>
              </a:ext>
            </a:extLst>
          </p:cNvPr>
          <p:cNvSpPr/>
          <p:nvPr/>
        </p:nvSpPr>
        <p:spPr>
          <a:xfrm>
            <a:off x="8057478" y="5223734"/>
            <a:ext cx="3726628" cy="14460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C3F16-6EDF-33AE-31C3-C09EC5DFAB52}"/>
              </a:ext>
            </a:extLst>
          </p:cNvPr>
          <p:cNvSpPr/>
          <p:nvPr/>
        </p:nvSpPr>
        <p:spPr>
          <a:xfrm>
            <a:off x="6508375" y="5223733"/>
            <a:ext cx="1352775" cy="144600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3F39D-2197-B778-1AEF-9D0F0393017B}"/>
              </a:ext>
            </a:extLst>
          </p:cNvPr>
          <p:cNvSpPr txBox="1"/>
          <p:nvPr/>
        </p:nvSpPr>
        <p:spPr>
          <a:xfrm>
            <a:off x="7448656" y="61856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D8A3F-2F87-CA19-8CF5-C50BA4D8223E}"/>
              </a:ext>
            </a:extLst>
          </p:cNvPr>
          <p:cNvSpPr txBox="1"/>
          <p:nvPr/>
        </p:nvSpPr>
        <p:spPr>
          <a:xfrm>
            <a:off x="10171846" y="61856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LIBUV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11FB-B0C2-270A-D766-908DD0BF8A4A}"/>
              </a:ext>
            </a:extLst>
          </p:cNvPr>
          <p:cNvSpPr txBox="1"/>
          <p:nvPr/>
        </p:nvSpPr>
        <p:spPr>
          <a:xfrm>
            <a:off x="8926192" y="5223733"/>
            <a:ext cx="198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File d’événements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1C258-C2FE-D25A-531A-E6130F83B598}"/>
              </a:ext>
            </a:extLst>
          </p:cNvPr>
          <p:cNvSpPr txBox="1"/>
          <p:nvPr/>
        </p:nvSpPr>
        <p:spPr>
          <a:xfrm>
            <a:off x="6660419" y="5221490"/>
            <a:ext cx="1048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200" noProof="0" dirty="0"/>
              <a:t>Boucle </a:t>
            </a:r>
          </a:p>
          <a:p>
            <a:pPr algn="ctr"/>
            <a:r>
              <a:rPr lang="fr-CA" sz="1200" noProof="0" dirty="0"/>
              <a:t>d’événement</a:t>
            </a:r>
          </a:p>
        </p:txBody>
      </p:sp>
      <p:pic>
        <p:nvPicPr>
          <p:cNvPr id="13" name="Graphic 12" descr="Repeat with solid fill">
            <a:extLst>
              <a:ext uri="{FF2B5EF4-FFF2-40B4-BE49-F238E27FC236}">
                <a16:creationId xmlns:a16="http://schemas.microsoft.com/office/drawing/2014/main" id="{2315B3C3-EE0A-7C0B-3209-E3F21B1A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7561" y="5683155"/>
            <a:ext cx="914400" cy="914400"/>
          </a:xfrm>
          <a:prstGeom prst="rect">
            <a:avLst/>
          </a:prstGeom>
        </p:spPr>
      </p:pic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8AB101B1-3D5F-B5F7-FD25-624F353C1B37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AF901-37F4-0376-7ED5-C5F280EA1B38}"/>
              </a:ext>
            </a:extLst>
          </p:cNvPr>
          <p:cNvSpPr txBox="1"/>
          <p:nvPr/>
        </p:nvSpPr>
        <p:spPr>
          <a:xfrm>
            <a:off x="2733632" y="3758915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AB4CC4-D9A2-5CFB-E38A-78B0B898F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94" y="609885"/>
            <a:ext cx="5016500" cy="2489200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8DD50E70-1ED9-B65A-CFD5-E3766B0F4CD6}"/>
              </a:ext>
            </a:extLst>
          </p:cNvPr>
          <p:cNvSpPr/>
          <p:nvPr/>
        </p:nvSpPr>
        <p:spPr>
          <a:xfrm>
            <a:off x="94129" y="1666226"/>
            <a:ext cx="1255059" cy="4572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 Diagonal Corner Rectangle 17">
            <a:extLst>
              <a:ext uri="{FF2B5EF4-FFF2-40B4-BE49-F238E27FC236}">
                <a16:creationId xmlns:a16="http://schemas.microsoft.com/office/drawing/2014/main" id="{BB444BC6-4922-62F4-326B-02718B8B14E4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console.log(d)</a:t>
            </a: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9FC2DEF0-53BC-DBAC-4556-D7015B958399}"/>
              </a:ext>
            </a:extLst>
          </p:cNvPr>
          <p:cNvSpPr/>
          <p:nvPr/>
        </p:nvSpPr>
        <p:spPr>
          <a:xfrm>
            <a:off x="407894" y="420736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94A59D88-C428-26CA-A61C-344FC62B5782}"/>
              </a:ext>
            </a:extLst>
          </p:cNvPr>
          <p:cNvSpPr/>
          <p:nvPr/>
        </p:nvSpPr>
        <p:spPr>
          <a:xfrm>
            <a:off x="407894" y="4195482"/>
            <a:ext cx="5688106" cy="2402073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Début du script </a:t>
            </a:r>
          </a:p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Fin du script</a:t>
            </a: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4D0BA13-D634-59E7-54B9-9A24F398D9D9}"/>
              </a:ext>
            </a:extLst>
          </p:cNvPr>
          <p:cNvSpPr/>
          <p:nvPr/>
        </p:nvSpPr>
        <p:spPr>
          <a:xfrm>
            <a:off x="6649267" y="3758915"/>
            <a:ext cx="2147405" cy="544144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console.log(f)</a:t>
            </a:r>
          </a:p>
        </p:txBody>
      </p:sp>
    </p:spTree>
    <p:extLst>
      <p:ext uri="{BB962C8B-B14F-4D97-AF65-F5344CB8AC3E}">
        <p14:creationId xmlns:p14="http://schemas.microsoft.com/office/powerpoint/2010/main" val="294742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0.00039 0.06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0.00117 -0.0877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00"/>
                            </p:stCondLst>
                            <p:childTnLst>
                              <p:par>
                                <p:cTn id="27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20" grpId="0" animBg="1"/>
      <p:bldP spid="21" grpId="0" animBg="1"/>
      <p:bldP spid="2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5</cp:revision>
  <dcterms:created xsi:type="dcterms:W3CDTF">2025-09-07T17:28:58Z</dcterms:created>
  <dcterms:modified xsi:type="dcterms:W3CDTF">2025-09-07T18:33:27Z</dcterms:modified>
</cp:coreProperties>
</file>