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  <a:srgbClr val="13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4B0-1DE4-621B-4FA8-7EA5E5781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5A508-D41E-3979-C36D-8B6003EE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FEFE-8F3C-7B82-D9E2-DE3E8E8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372F-71C0-BBFE-D1F4-98BBDE83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E119-8E5F-1010-3CCF-C1BDECE3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42B7-4330-11B3-0395-D98A1AAE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95AA8-8DE0-4402-E5C5-EBAEF074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63D5-BFCD-C207-3171-9F82FB99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AB99-710A-1A0A-D048-E339B0C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84D-A61E-7313-ADB0-C5C86912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BC6A-4886-D3CF-23D2-CE45CBE06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2A31-02F0-F183-0351-90FC8DEC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D915-7251-2DF1-CA86-7B617C54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3FC9-7FE8-A9D0-162F-65E945A8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0563-7EAF-5D27-9873-EDD6738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8453-78F8-A2B4-D64A-567C421C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735B-1FD5-F555-E562-1FA1F9C3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9A28-664A-F087-F153-E00F4C70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2412-8E70-A441-CCA7-9C191F48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33B6-4533-E478-9E9B-BC76B98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8AB4-6617-7625-FD10-C92C29AF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8AFD-B53B-0CAC-4F18-41385A4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1204-50CE-143A-74FD-E46B516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C240-AD23-95B7-8CAB-6C13A5F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A28A-7FDC-C953-03DF-7E1AFF5B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7065-6A7D-EFF5-39C8-D8523F2B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5FE9-1E8A-82EE-65BE-F3ABC330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377B-B853-BE8C-4745-9CBD6453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6850-3B60-21D6-37B7-0DC5EF0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07B2-95D0-9BF1-649F-C8E8780C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E802C-F110-C320-9AA5-E562019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945-B2C2-08AC-D014-CAF28FC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D8B2-E8E2-3B6A-637D-DB033CC0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7BC2-D25D-1B3D-924D-222C2C717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99A44-DFA3-21BF-0791-7C37557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69DE3-94D7-838E-9529-6BFA6637B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7924C-4D28-6A4D-AE08-A09A385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E441C-6788-AB77-9B18-AF63818D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122D0-03EE-47AC-CCBD-EAD4CE45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45D3-A064-788D-5C19-BEAC8AAE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3B901-539A-D182-3481-301F76E5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AFFD6-5092-9A4A-E48B-748D83B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5A706-717A-3D3E-43A7-83A37CB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6F36F-6D5D-5F9E-49F6-AE10BB00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96EC-8C70-2E8F-CC84-B35E042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E07F-B02D-8FEB-941C-BCA74C1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ED17-3893-E5B4-8ED1-335DFB6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3825-635F-7443-CA18-D53F7451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0962-EC3B-0B47-D201-0B30DEC5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94A-BBE4-CFA4-F55E-2DAD7FC2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0A63-D520-AB89-D9A7-D322061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68C9-DAB8-A813-AC39-6BE178AA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3DCF-03C8-90AA-7DD1-04DBDBC6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1517-FC9B-C77D-711A-269CB06F0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5A69-7E5D-191C-1CBC-A56F7C5D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164F-B0BA-CFFE-10A0-1EB7506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9E36-6136-9290-EFC0-8C44F06B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4AE1-8AB9-D210-C650-D6C43461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6A66C-A9E4-85A4-2082-8020826C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5F48-F58B-AAE4-6D6C-61080ED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B7AA-290D-7228-7604-96EEC586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3D1E-BAE2-0783-901A-E4E1ABBD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1C12-3EB7-2661-6F2F-617BCC8B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341B55-15AD-2BA9-C394-25A29D24E261}"/>
              </a:ext>
            </a:extLst>
          </p:cNvPr>
          <p:cNvSpPr/>
          <p:nvPr/>
        </p:nvSpPr>
        <p:spPr>
          <a:xfrm>
            <a:off x="282388" y="336172"/>
            <a:ext cx="2017059" cy="6158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28360-22F6-84AA-A3F8-4CB67D03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17" y="363071"/>
            <a:ext cx="889000" cy="698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FA18-3CA0-49EA-F712-FA3D5C73D11C}"/>
              </a:ext>
            </a:extLst>
          </p:cNvPr>
          <p:cNvSpPr/>
          <p:nvPr/>
        </p:nvSpPr>
        <p:spPr>
          <a:xfrm>
            <a:off x="3186206" y="336172"/>
            <a:ext cx="1159884" cy="615875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5342CE-E319-0EA1-7D9A-50383BEA2B69}"/>
              </a:ext>
            </a:extLst>
          </p:cNvPr>
          <p:cNvSpPr/>
          <p:nvPr/>
        </p:nvSpPr>
        <p:spPr>
          <a:xfrm>
            <a:off x="4685329" y="336172"/>
            <a:ext cx="1159884" cy="615875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149BBD-3170-DFEE-E286-647676F8B723}"/>
              </a:ext>
            </a:extLst>
          </p:cNvPr>
          <p:cNvSpPr/>
          <p:nvPr/>
        </p:nvSpPr>
        <p:spPr>
          <a:xfrm>
            <a:off x="6184452" y="336172"/>
            <a:ext cx="1159884" cy="61587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B9C66D-5298-9055-E586-6944445C4E38}"/>
              </a:ext>
            </a:extLst>
          </p:cNvPr>
          <p:cNvSpPr/>
          <p:nvPr/>
        </p:nvSpPr>
        <p:spPr>
          <a:xfrm>
            <a:off x="7683575" y="336172"/>
            <a:ext cx="1342089" cy="6158753"/>
          </a:xfrm>
          <a:prstGeom prst="roundRect">
            <a:avLst/>
          </a:prstGeom>
          <a:solidFill>
            <a:srgbClr val="13501B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014FDA0-856B-F918-2A9E-F783257FC86B}"/>
              </a:ext>
            </a:extLst>
          </p:cNvPr>
          <p:cNvSpPr/>
          <p:nvPr/>
        </p:nvSpPr>
        <p:spPr>
          <a:xfrm>
            <a:off x="10004612" y="1635162"/>
            <a:ext cx="1581374" cy="3367144"/>
          </a:xfrm>
          <a:prstGeom prst="can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5ECC1F-81C0-0463-1621-91AA7D445D30}"/>
              </a:ext>
            </a:extLst>
          </p:cNvPr>
          <p:cNvSpPr/>
          <p:nvPr/>
        </p:nvSpPr>
        <p:spPr>
          <a:xfrm>
            <a:off x="1634789" y="1124174"/>
            <a:ext cx="1807658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/all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CE8E83C-4C9A-E270-CE00-8DBBD8028921}"/>
              </a:ext>
            </a:extLst>
          </p:cNvPr>
          <p:cNvSpPr/>
          <p:nvPr/>
        </p:nvSpPr>
        <p:spPr>
          <a:xfrm>
            <a:off x="3766148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getAll</a:t>
            </a:r>
            <a:r>
              <a:rPr lang="en-US" dirty="0"/>
              <a:t>()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D3E7E5-F648-9EF5-8741-81B0D59B0E96}"/>
              </a:ext>
            </a:extLst>
          </p:cNvPr>
          <p:cNvSpPr/>
          <p:nvPr/>
        </p:nvSpPr>
        <p:spPr>
          <a:xfrm>
            <a:off x="5339606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getAll</a:t>
            </a:r>
            <a:r>
              <a:rPr lang="en-US" dirty="0"/>
              <a:t>()</a:t>
            </a:r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25203D54-5E43-9D50-D08A-BBB35030EE37}"/>
              </a:ext>
            </a:extLst>
          </p:cNvPr>
          <p:cNvSpPr/>
          <p:nvPr/>
        </p:nvSpPr>
        <p:spPr>
          <a:xfrm>
            <a:off x="8068235" y="900953"/>
            <a:ext cx="3321424" cy="5257800"/>
          </a:xfrm>
          <a:prstGeom prst="snip2DiagRect">
            <a:avLst/>
          </a:prstGeom>
          <a:solidFill>
            <a:srgbClr val="156082">
              <a:alpha val="4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Simulacre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A9DC281-3A3A-A2C7-382C-732FE906BD86}"/>
              </a:ext>
            </a:extLst>
          </p:cNvPr>
          <p:cNvSpPr/>
          <p:nvPr/>
        </p:nvSpPr>
        <p:spPr>
          <a:xfrm>
            <a:off x="6913064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find({})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CA171C1-B404-0253-4E3B-BABABBBE03D9}"/>
              </a:ext>
            </a:extLst>
          </p:cNvPr>
          <p:cNvSpPr/>
          <p:nvPr/>
        </p:nvSpPr>
        <p:spPr>
          <a:xfrm>
            <a:off x="6778332" y="3976752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970D1FA-8998-DA77-3170-C35100BB94CD}"/>
              </a:ext>
            </a:extLst>
          </p:cNvPr>
          <p:cNvSpPr/>
          <p:nvPr/>
        </p:nvSpPr>
        <p:spPr>
          <a:xfrm>
            <a:off x="5191238" y="3965093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5D3E2F3C-FF9B-5FB1-8EAF-2F5ACFE3C3FC}"/>
              </a:ext>
            </a:extLst>
          </p:cNvPr>
          <p:cNvSpPr/>
          <p:nvPr/>
        </p:nvSpPr>
        <p:spPr>
          <a:xfrm>
            <a:off x="3604144" y="3965092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97B58D-2DA7-56DF-A011-0DE0C87B327C}"/>
              </a:ext>
            </a:extLst>
          </p:cNvPr>
          <p:cNvSpPr/>
          <p:nvPr/>
        </p:nvSpPr>
        <p:spPr>
          <a:xfrm>
            <a:off x="1715464" y="3976752"/>
            <a:ext cx="1807658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613A29D-D5D2-7408-B075-D375B07ABB5B}"/>
              </a:ext>
            </a:extLst>
          </p:cNvPr>
          <p:cNvSpPr/>
          <p:nvPr/>
        </p:nvSpPr>
        <p:spPr>
          <a:xfrm>
            <a:off x="8511988" y="4922523"/>
            <a:ext cx="2783541" cy="1007630"/>
          </a:xfrm>
          <a:prstGeom prst="parallelogra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find() = Auteurs[]</a:t>
            </a:r>
          </a:p>
        </p:txBody>
      </p:sp>
    </p:spTree>
    <p:extLst>
      <p:ext uri="{BB962C8B-B14F-4D97-AF65-F5344CB8AC3E}">
        <p14:creationId xmlns:p14="http://schemas.microsoft.com/office/powerpoint/2010/main" val="11555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2</cp:revision>
  <dcterms:created xsi:type="dcterms:W3CDTF">2025-09-15T12:58:19Z</dcterms:created>
  <dcterms:modified xsi:type="dcterms:W3CDTF">2025-09-15T13:53:22Z</dcterms:modified>
</cp:coreProperties>
</file>