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3"/>
  </p:normalViewPr>
  <p:slideViewPr>
    <p:cSldViewPr snapToGrid="0">
      <p:cViewPr>
        <p:scale>
          <a:sx n="176" d="100"/>
          <a:sy n="176" d="100"/>
        </p:scale>
        <p:origin x="-1568" y="-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702E-5C56-0EE5-5C42-BC6BB22E1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82B65-875F-F577-CB00-56E57A920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5FC9-ED49-E5C2-3403-F9414235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4727-B899-574B-ACC5-DFE2D25A53A0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C9776-4B5D-3731-045C-169F9147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1F413-BCC2-699D-33B2-96249565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9D92-7814-F34B-9255-54D360B63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5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8CD8-DDCD-2886-0789-DB47CBA4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6A4A4-066E-E501-1182-E1A502AD7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A8FD9-21EF-9DA5-9484-785DC851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4727-B899-574B-ACC5-DFE2D25A53A0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AFD62-B2CA-B8C9-1BD9-2EF5FB1A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29ECC-1C13-C6CD-977D-AA86AB0E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9D92-7814-F34B-9255-54D360B63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3A790-9E22-3B05-3407-29AD02F6F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83DF5-8098-575A-EBED-26A9F04F0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7828E-40C3-2A8F-5962-34FC2E25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4727-B899-574B-ACC5-DFE2D25A53A0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B4F31-4C74-3A1A-DE76-33C0B3A87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8B392-6C3F-4808-B442-A11A10B0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9D92-7814-F34B-9255-54D360B63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0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8509-479D-5894-FA91-4A6A27E3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2EF4C-6BCB-4CF9-319C-43A560440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A4055-960E-EC90-5CCD-EDF58666F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4727-B899-574B-ACC5-DFE2D25A53A0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39F23-470C-87E8-0EDD-3CC8F582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A1103-C5F0-1D58-FEB0-6CE8AEED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9D92-7814-F34B-9255-54D360B63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9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20C8-C0F0-0B07-F799-25AB170E3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593BA-FF3D-084F-D1FA-14CC48198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6E461-24B1-AFFC-AA6A-985112A38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4727-B899-574B-ACC5-DFE2D25A53A0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DFA35-948E-4CA1-4657-52A73BB0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0F38F-7D64-6B8E-F09E-38D5A222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9D92-7814-F34B-9255-54D360B63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5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CFD8B-191D-2634-8234-1CA2D639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30B9F-A1C5-3A65-0B76-17DB640FC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803A5-B749-7CBE-65C4-70B29067B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ED87C-5675-49C6-D410-4CE50DBD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4727-B899-574B-ACC5-DFE2D25A53A0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B847A-D039-B792-D43A-74197802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2723A-6EE1-DC9D-4306-93F4F340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9D92-7814-F34B-9255-54D360B63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7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F739-1772-BFB0-4F9A-589E19694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4D8DB-8779-3C3C-6F40-C736AF0FE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E07F0-58C3-5DAC-A097-1E1CEA8AE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64CD8-3511-99D3-5DC6-FD4CA2966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B55F95-3E43-3AB5-84B1-A335D0624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D0D6DF-3BC1-2E61-E271-8F046EE9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4727-B899-574B-ACC5-DFE2D25A53A0}" type="datetimeFigureOut">
              <a:rPr lang="en-US" smtClean="0"/>
              <a:t>9/16/24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3DD3C-903F-646E-B160-91AE78D9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0440BC-311B-4749-3527-9193D5A8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9D92-7814-F34B-9255-54D360B63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6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3653-3012-AF2D-AD21-29768D24A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E869B6-B6A9-39D0-BE8E-99DD5815E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4727-B899-574B-ACC5-DFE2D25A53A0}" type="datetimeFigureOut">
              <a:rPr lang="en-US" smtClean="0"/>
              <a:t>9/16/24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8EA12-F8BB-2EDF-F7D6-F74EE53C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2D5AF-9E65-15E2-5FA5-5980FDA2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9D92-7814-F34B-9255-54D360B63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3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05A2B-9B23-139F-1DE2-D57762EE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4727-B899-574B-ACC5-DFE2D25A53A0}" type="datetimeFigureOut">
              <a:rPr lang="en-US" smtClean="0"/>
              <a:t>9/16/24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4438A-BD29-63D2-E83D-7FF31528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A2969-8C41-8C72-7C4B-C0A34835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9D92-7814-F34B-9255-54D360B63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2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E11BD-9F7E-AB78-CE44-509A20572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5533-0A21-FAE9-CF1B-A4D23EAA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6E632-E44B-1FA4-C8B5-5A9C7E30F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C4028-74E3-CD8F-0BD5-25B3A1B2F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4727-B899-574B-ACC5-DFE2D25A53A0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D7725-1133-0900-BB15-F962779E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ACA5F-BB00-17FF-5E21-4D6CED1F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9D92-7814-F34B-9255-54D360B63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0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7930-10CD-F335-EDD6-3AF751B87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EC9FBA-C0A9-96B8-D5AF-75EE46507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E0CF4-32D4-C8AB-D33B-8369EDF3D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B4319-6AB6-5C33-1BF8-C37C7B4B2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4727-B899-574B-ACC5-DFE2D25A53A0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5BD95-0916-7B79-909E-17DB05A80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198A5-6A67-ABBA-4547-EB51C2F5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9D92-7814-F34B-9255-54D360B63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1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F93D3-B163-DEB8-417F-4167EE0B8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B09D7-E70E-609F-D5BB-88E89B673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6B2DC-A8C3-7E55-9B61-3557E4D9E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DE4727-B899-574B-ACC5-DFE2D25A53A0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1089B-B1EA-F8AD-FC61-7B5CB37E9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C2CB2-71DC-9E12-DA10-81F3B085C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859D92-7814-F34B-9255-54D360B63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F26502A-5686-A472-2604-D3694199308E}"/>
              </a:ext>
            </a:extLst>
          </p:cNvPr>
          <p:cNvCxnSpPr>
            <a:cxnSpLocks/>
          </p:cNvCxnSpPr>
          <p:nvPr/>
        </p:nvCxnSpPr>
        <p:spPr>
          <a:xfrm>
            <a:off x="2712389" y="3031908"/>
            <a:ext cx="59315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891F78-001C-0752-1369-9047F95B02A7}"/>
              </a:ext>
            </a:extLst>
          </p:cNvPr>
          <p:cNvCxnSpPr>
            <a:cxnSpLocks/>
          </p:cNvCxnSpPr>
          <p:nvPr/>
        </p:nvCxnSpPr>
        <p:spPr>
          <a:xfrm>
            <a:off x="2837575" y="2901752"/>
            <a:ext cx="0" cy="2503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7953BD-815D-ABEC-BD18-E829BB565D12}"/>
              </a:ext>
            </a:extLst>
          </p:cNvPr>
          <p:cNvCxnSpPr>
            <a:cxnSpLocks/>
          </p:cNvCxnSpPr>
          <p:nvPr/>
        </p:nvCxnSpPr>
        <p:spPr>
          <a:xfrm>
            <a:off x="5011121" y="2901752"/>
            <a:ext cx="0" cy="2503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17E21F-64F9-9432-9B9C-25100E2CBC0F}"/>
              </a:ext>
            </a:extLst>
          </p:cNvPr>
          <p:cNvCxnSpPr>
            <a:cxnSpLocks/>
          </p:cNvCxnSpPr>
          <p:nvPr/>
        </p:nvCxnSpPr>
        <p:spPr>
          <a:xfrm>
            <a:off x="7184667" y="2901752"/>
            <a:ext cx="0" cy="2503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CBD5770-4F89-0C3D-3E43-FE8EA7AE44E0}"/>
              </a:ext>
            </a:extLst>
          </p:cNvPr>
          <p:cNvSpPr txBox="1"/>
          <p:nvPr/>
        </p:nvSpPr>
        <p:spPr>
          <a:xfrm>
            <a:off x="2511004" y="2547675"/>
            <a:ext cx="6531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latin typeface="Consolas" panose="020B0609020204030204" pitchFamily="49" charset="0"/>
                <a:cs typeface="Consolas" panose="020B0609020204030204" pitchFamily="49" charset="0"/>
              </a:rPr>
              <a:t>Mardi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1A018B-E9F0-7606-8512-C6381589BA84}"/>
              </a:ext>
            </a:extLst>
          </p:cNvPr>
          <p:cNvSpPr txBox="1"/>
          <p:nvPr/>
        </p:nvSpPr>
        <p:spPr>
          <a:xfrm>
            <a:off x="5799391" y="1555523"/>
            <a:ext cx="593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latin typeface="Consolas" panose="020B0609020204030204" pitchFamily="49" charset="0"/>
                <a:cs typeface="Consolas" panose="020B0609020204030204" pitchFamily="49" charset="0"/>
              </a:rPr>
              <a:t>Crash 15:00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E8BFB4-2ABC-3AB4-C2CB-2D79B577A8F7}"/>
              </a:ext>
            </a:extLst>
          </p:cNvPr>
          <p:cNvSpPr txBox="1"/>
          <p:nvPr/>
        </p:nvSpPr>
        <p:spPr>
          <a:xfrm>
            <a:off x="7084775" y="2705220"/>
            <a:ext cx="6531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latin typeface="Consolas" panose="020B0609020204030204" pitchFamily="49" charset="0"/>
                <a:cs typeface="Consolas" panose="020B0609020204030204" pitchFamily="49" charset="0"/>
              </a:rPr>
              <a:t>Jeudi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4F96CDB6-836B-013C-B554-11EA3E910B1C}"/>
              </a:ext>
            </a:extLst>
          </p:cNvPr>
          <p:cNvSpPr/>
          <p:nvPr/>
        </p:nvSpPr>
        <p:spPr>
          <a:xfrm>
            <a:off x="2712389" y="3499521"/>
            <a:ext cx="250371" cy="65314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87532E1C-DC11-3762-7B21-671C69D995CB}"/>
              </a:ext>
            </a:extLst>
          </p:cNvPr>
          <p:cNvSpPr/>
          <p:nvPr/>
        </p:nvSpPr>
        <p:spPr>
          <a:xfrm>
            <a:off x="4885935" y="3499521"/>
            <a:ext cx="250371" cy="65314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ghtning Bolt 20">
            <a:extLst>
              <a:ext uri="{FF2B5EF4-FFF2-40B4-BE49-F238E27FC236}">
                <a16:creationId xmlns:a16="http://schemas.microsoft.com/office/drawing/2014/main" id="{D5137AF3-6D86-BC50-5654-7192C3161AE3}"/>
              </a:ext>
            </a:extLst>
          </p:cNvPr>
          <p:cNvSpPr/>
          <p:nvPr/>
        </p:nvSpPr>
        <p:spPr>
          <a:xfrm>
            <a:off x="6001677" y="2084352"/>
            <a:ext cx="362815" cy="914400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7DD771-0621-A7DC-E33B-8BE179B6CC3A}"/>
              </a:ext>
            </a:extLst>
          </p:cNvPr>
          <p:cNvSpPr txBox="1"/>
          <p:nvPr/>
        </p:nvSpPr>
        <p:spPr>
          <a:xfrm>
            <a:off x="4836949" y="2693952"/>
            <a:ext cx="823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latin typeface="Consolas" panose="020B0609020204030204" pitchFamily="49" charset="0"/>
                <a:cs typeface="Consolas" panose="020B0609020204030204" pitchFamily="49" charset="0"/>
              </a:rPr>
              <a:t>Mercredi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FC0F60-9744-C010-FCC1-2E95520AA860}"/>
              </a:ext>
            </a:extLst>
          </p:cNvPr>
          <p:cNvSpPr txBox="1"/>
          <p:nvPr/>
        </p:nvSpPr>
        <p:spPr>
          <a:xfrm>
            <a:off x="2363205" y="4284616"/>
            <a:ext cx="9487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latin typeface="Consolas" panose="020B0609020204030204" pitchFamily="49" charset="0"/>
                <a:cs typeface="Consolas" panose="020B0609020204030204" pitchFamily="49" charset="0"/>
              </a:rPr>
              <a:t>Sauvegarde 0:00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AB6F16-44D0-54C6-3EC4-8688BC11C883}"/>
              </a:ext>
            </a:extLst>
          </p:cNvPr>
          <p:cNvSpPr txBox="1"/>
          <p:nvPr/>
        </p:nvSpPr>
        <p:spPr>
          <a:xfrm>
            <a:off x="4532148" y="4284616"/>
            <a:ext cx="9487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latin typeface="Consolas" panose="020B0609020204030204" pitchFamily="49" charset="0"/>
                <a:cs typeface="Consolas" panose="020B0609020204030204" pitchFamily="49" charset="0"/>
              </a:rPr>
              <a:t>Sauvegarde 0:00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A39A1B8-0FB9-E627-9528-D0196270F67E}"/>
              </a:ext>
            </a:extLst>
          </p:cNvPr>
          <p:cNvCxnSpPr>
            <a:cxnSpLocks/>
          </p:cNvCxnSpPr>
          <p:nvPr/>
        </p:nvCxnSpPr>
        <p:spPr>
          <a:xfrm>
            <a:off x="5010209" y="3178629"/>
            <a:ext cx="0" cy="25037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E6C0A79-461E-C246-3DC5-24A3101BBEAE}"/>
              </a:ext>
            </a:extLst>
          </p:cNvPr>
          <p:cNvCxnSpPr>
            <a:cxnSpLocks/>
          </p:cNvCxnSpPr>
          <p:nvPr/>
        </p:nvCxnSpPr>
        <p:spPr>
          <a:xfrm>
            <a:off x="6346018" y="3178628"/>
            <a:ext cx="0" cy="25037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8CBDF59-DD6B-7753-87B4-CF5A7C9648EC}"/>
              </a:ext>
            </a:extLst>
          </p:cNvPr>
          <p:cNvCxnSpPr>
            <a:cxnSpLocks/>
          </p:cNvCxnSpPr>
          <p:nvPr/>
        </p:nvCxnSpPr>
        <p:spPr>
          <a:xfrm flipV="1">
            <a:off x="5006517" y="3303813"/>
            <a:ext cx="1339501" cy="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84F91D2-C3FE-3814-661B-DB7680E0D892}"/>
              </a:ext>
            </a:extLst>
          </p:cNvPr>
          <p:cNvSpPr txBox="1"/>
          <p:nvPr/>
        </p:nvSpPr>
        <p:spPr>
          <a:xfrm>
            <a:off x="5466871" y="3176560"/>
            <a:ext cx="418792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CA" sz="1100" dirty="0">
                <a:latin typeface="Consolas" panose="020B0609020204030204" pitchFamily="49" charset="0"/>
                <a:cs typeface="Consolas" panose="020B0609020204030204" pitchFamily="49" charset="0"/>
              </a:rPr>
              <a:t>RPO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450E370-9F46-828D-1FE1-9E9934F718F4}"/>
              </a:ext>
            </a:extLst>
          </p:cNvPr>
          <p:cNvCxnSpPr>
            <a:cxnSpLocks/>
          </p:cNvCxnSpPr>
          <p:nvPr/>
        </p:nvCxnSpPr>
        <p:spPr>
          <a:xfrm>
            <a:off x="6368184" y="3178629"/>
            <a:ext cx="0" cy="250371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517CDC-A146-E98F-D119-1D0C4E582B53}"/>
              </a:ext>
            </a:extLst>
          </p:cNvPr>
          <p:cNvCxnSpPr>
            <a:cxnSpLocks/>
          </p:cNvCxnSpPr>
          <p:nvPr/>
        </p:nvCxnSpPr>
        <p:spPr>
          <a:xfrm>
            <a:off x="6995968" y="3187799"/>
            <a:ext cx="0" cy="250371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27B09D-3CA6-894E-DADB-1BE3E34EDA72}"/>
              </a:ext>
            </a:extLst>
          </p:cNvPr>
          <p:cNvCxnSpPr>
            <a:cxnSpLocks/>
          </p:cNvCxnSpPr>
          <p:nvPr/>
        </p:nvCxnSpPr>
        <p:spPr>
          <a:xfrm>
            <a:off x="6364492" y="3303814"/>
            <a:ext cx="631476" cy="0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29A5499-6B2C-5764-DEB1-205E2E5029BA}"/>
              </a:ext>
            </a:extLst>
          </p:cNvPr>
          <p:cNvSpPr txBox="1"/>
          <p:nvPr/>
        </p:nvSpPr>
        <p:spPr>
          <a:xfrm>
            <a:off x="6494646" y="3172124"/>
            <a:ext cx="41879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CA" sz="1100" dirty="0">
                <a:latin typeface="Consolas" panose="020B0609020204030204" pitchFamily="49" charset="0"/>
                <a:cs typeface="Consolas" panose="020B0609020204030204" pitchFamily="49" charset="0"/>
              </a:rPr>
              <a:t>RTO</a:t>
            </a:r>
          </a:p>
        </p:txBody>
      </p:sp>
      <p:sp>
        <p:nvSpPr>
          <p:cNvPr id="41" name="Sun 40">
            <a:extLst>
              <a:ext uri="{FF2B5EF4-FFF2-40B4-BE49-F238E27FC236}">
                <a16:creationId xmlns:a16="http://schemas.microsoft.com/office/drawing/2014/main" id="{02DCDB2E-8E97-345F-2D3B-C3AFE0FADE4D}"/>
              </a:ext>
            </a:extLst>
          </p:cNvPr>
          <p:cNvSpPr/>
          <p:nvPr/>
        </p:nvSpPr>
        <p:spPr>
          <a:xfrm>
            <a:off x="6895046" y="2934452"/>
            <a:ext cx="201844" cy="184970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852AB4-D207-19E1-E662-3DBDE13C3A06}"/>
              </a:ext>
            </a:extLst>
          </p:cNvPr>
          <p:cNvSpPr txBox="1"/>
          <p:nvPr/>
        </p:nvSpPr>
        <p:spPr>
          <a:xfrm>
            <a:off x="6722482" y="1921504"/>
            <a:ext cx="748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latin typeface="Consolas" panose="020B0609020204030204" pitchFamily="49" charset="0"/>
                <a:cs typeface="Consolas" panose="020B0609020204030204" pitchFamily="49" charset="0"/>
              </a:rPr>
              <a:t>Retour à la normale 22:00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B68641-42CE-5602-F976-C582EEE54566}"/>
              </a:ext>
            </a:extLst>
          </p:cNvPr>
          <p:cNvSpPr txBox="1"/>
          <p:nvPr/>
        </p:nvSpPr>
        <p:spPr>
          <a:xfrm>
            <a:off x="5885663" y="4077407"/>
            <a:ext cx="2060203" cy="2616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CA" sz="1100" dirty="0">
                <a:latin typeface="Consolas" panose="020B0609020204030204" pitchFamily="49" charset="0"/>
                <a:cs typeface="Consolas" panose="020B0609020204030204" pitchFamily="49" charset="0"/>
              </a:rPr>
              <a:t>RPO = 15h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EA100A9-F2A7-EB21-91A9-792CB8C56060}"/>
              </a:ext>
            </a:extLst>
          </p:cNvPr>
          <p:cNvSpPr txBox="1"/>
          <p:nvPr/>
        </p:nvSpPr>
        <p:spPr>
          <a:xfrm>
            <a:off x="5885664" y="4401894"/>
            <a:ext cx="2060202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CA" sz="1100" dirty="0">
                <a:latin typeface="Consolas" panose="020B0609020204030204" pitchFamily="49" charset="0"/>
                <a:cs typeface="Consolas" panose="020B0609020204030204" pitchFamily="49" charset="0"/>
              </a:rPr>
              <a:t>RTO = 7h</a:t>
            </a:r>
          </a:p>
        </p:txBody>
      </p:sp>
    </p:spTree>
    <p:extLst>
      <p:ext uri="{BB962C8B-B14F-4D97-AF65-F5344CB8AC3E}">
        <p14:creationId xmlns:p14="http://schemas.microsoft.com/office/powerpoint/2010/main" val="2540344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22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Étienne Rivard</dc:creator>
  <cp:lastModifiedBy>Étienne Rivard</cp:lastModifiedBy>
  <cp:revision>3</cp:revision>
  <dcterms:created xsi:type="dcterms:W3CDTF">2024-09-16T14:29:53Z</dcterms:created>
  <dcterms:modified xsi:type="dcterms:W3CDTF">2024-09-16T14:50:06Z</dcterms:modified>
</cp:coreProperties>
</file>