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Users\PindaWorld\Documents\Hackathon\biebtom_edit\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842493"/>
            <a:ext cx="8825658" cy="3329581"/>
          </a:xfrm>
        </p:spPr>
        <p:txBody>
          <a:bodyPr/>
          <a:lstStyle/>
          <a:p>
            <a:pPr algn="ctr"/>
            <a:r>
              <a:rPr lang="nl-NL" dirty="0" smtClean="0"/>
              <a:t>Presentatie </a:t>
            </a:r>
            <a:r>
              <a:rPr lang="nl-NL" dirty="0" err="1" smtClean="0"/>
              <a:t>hackaton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 smtClean="0"/>
              <a:t>Matthieu, </a:t>
            </a:r>
            <a:r>
              <a:rPr lang="nl-NL" dirty="0" err="1" smtClean="0"/>
              <a:t>goran</a:t>
            </a:r>
            <a:r>
              <a:rPr lang="nl-NL" dirty="0" smtClean="0"/>
              <a:t>, </a:t>
            </a:r>
            <a:r>
              <a:rPr lang="nl-NL" dirty="0" err="1" smtClean="0"/>
              <a:t>ringo</a:t>
            </a:r>
            <a:r>
              <a:rPr lang="nl-NL" dirty="0" smtClean="0"/>
              <a:t>,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43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496910"/>
          </a:xfrm>
        </p:spPr>
        <p:txBody>
          <a:bodyPr/>
          <a:lstStyle/>
          <a:p>
            <a:r>
              <a:rPr lang="nl-NL" sz="32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inleiding</a:t>
            </a:r>
            <a:endParaRPr lang="nl-NL" sz="28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63" y="1447800"/>
            <a:ext cx="6661943" cy="3747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jdelijke aanduiding voor tekst 5"/>
          <p:cNvSpPr>
            <a:spLocks noGrp="1"/>
          </p:cNvSpPr>
          <p:nvPr>
            <p:ph type="body" sz="half" idx="2"/>
          </p:nvPr>
        </p:nvSpPr>
        <p:spPr>
          <a:xfrm>
            <a:off x="1154953" y="2099256"/>
            <a:ext cx="3401063" cy="3925623"/>
          </a:xfrm>
        </p:spPr>
        <p:txBody>
          <a:bodyPr>
            <a:normAutofit/>
          </a:bodyPr>
          <a:lstStyle/>
          <a:p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 opdracht</a:t>
            </a:r>
          </a:p>
          <a:p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Ons idee</a:t>
            </a:r>
          </a:p>
          <a:p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Problemen</a:t>
            </a:r>
          </a:p>
          <a:p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Eindresultaat</a:t>
            </a:r>
            <a:endParaRPr lang="nl-NL" sz="20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2439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37964" y="1550831"/>
            <a:ext cx="3401064" cy="574183"/>
          </a:xfrm>
        </p:spPr>
        <p:txBody>
          <a:bodyPr/>
          <a:lstStyle/>
          <a:p>
            <a:pPr algn="ctr"/>
            <a:r>
              <a:rPr lang="nl-NL" sz="32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 opdracht</a:t>
            </a:r>
            <a:endParaRPr lang="nl-NL" sz="32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54953" y="2125014"/>
            <a:ext cx="9367086" cy="3899866"/>
          </a:xfrm>
        </p:spPr>
        <p:txBody>
          <a:bodyPr>
            <a:normAutofit/>
          </a:bodyPr>
          <a:lstStyle/>
          <a:p>
            <a:pPr algn="ctr"/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Via </a:t>
            </a:r>
            <a:r>
              <a:rPr lang="nl-NL" sz="2000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hackaton</a:t>
            </a:r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een </a:t>
            </a:r>
            <a:r>
              <a:rPr lang="nl-NL" sz="2000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app</a:t>
            </a:r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maken die betrekking heeft tot de tour en/of de OBA.</a:t>
            </a:r>
            <a:endParaRPr lang="nl-NL" sz="20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31" y="2810982"/>
            <a:ext cx="6977131" cy="3566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9044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154952" y="1918952"/>
            <a:ext cx="3401064" cy="471153"/>
          </a:xfrm>
        </p:spPr>
        <p:txBody>
          <a:bodyPr/>
          <a:lstStyle/>
          <a:p>
            <a:r>
              <a:rPr lang="nl-NL" sz="32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Ons idee</a:t>
            </a:r>
            <a:endParaRPr lang="nl-NL" sz="32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12" name="Tijdelijke aanduiding voor inhoud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83" y="1918952"/>
            <a:ext cx="5195888" cy="3780654"/>
          </a:xfrm>
        </p:spPr>
      </p:pic>
      <p:sp>
        <p:nvSpPr>
          <p:cNvPr id="11" name="Tijdelijke aanduiding voor tekst 10"/>
          <p:cNvSpPr>
            <a:spLocks noGrp="1"/>
          </p:cNvSpPr>
          <p:nvPr>
            <p:ph type="body" sz="half" idx="2"/>
          </p:nvPr>
        </p:nvSpPr>
        <p:spPr>
          <a:xfrm>
            <a:off x="1154953" y="2612135"/>
            <a:ext cx="3401063" cy="3412744"/>
          </a:xfrm>
        </p:spPr>
        <p:txBody>
          <a:bodyPr>
            <a:normAutofit/>
          </a:bodyPr>
          <a:lstStyle/>
          <a:p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Tomtom voor in de bieb</a:t>
            </a:r>
          </a:p>
          <a:p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Waarom?</a:t>
            </a:r>
          </a:p>
          <a:p>
            <a:r>
              <a:rPr lang="nl-NL" dirty="0" smtClean="0"/>
              <a:t>	400.000 cd‘s</a:t>
            </a:r>
          </a:p>
          <a:p>
            <a:r>
              <a:rPr lang="nl-NL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	</a:t>
            </a:r>
            <a:r>
              <a:rPr lang="nl-NL" dirty="0"/>
              <a:t>15.000 </a:t>
            </a:r>
            <a:r>
              <a:rPr lang="nl-NL" dirty="0" smtClean="0"/>
              <a:t>muziek-dvd's</a:t>
            </a:r>
          </a:p>
          <a:p>
            <a:r>
              <a:rPr lang="nl-NL" dirty="0"/>
              <a:t>	1,7 miljoen </a:t>
            </a:r>
            <a:r>
              <a:rPr lang="nl-NL" dirty="0" smtClean="0"/>
              <a:t>boeken</a:t>
            </a:r>
          </a:p>
          <a:p>
            <a:endParaRPr lang="nl-NL" sz="2000" dirty="0" smtClean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83463"/>
            <a:ext cx="8814816" cy="11643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760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612820"/>
          </a:xfrm>
        </p:spPr>
        <p:txBody>
          <a:bodyPr/>
          <a:lstStyle/>
          <a:p>
            <a:r>
              <a:rPr lang="nl-NL" sz="32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problemen</a:t>
            </a:r>
            <a:endParaRPr lang="nl-NL" sz="32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447801"/>
            <a:ext cx="6026944" cy="4017962"/>
          </a:xfrm>
        </p:spPr>
      </p:pic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54953" y="2266682"/>
            <a:ext cx="3401063" cy="3199081"/>
          </a:xfrm>
        </p:spPr>
        <p:txBody>
          <a:bodyPr/>
          <a:lstStyle/>
          <a:p>
            <a:r>
              <a:rPr lang="nl-NL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Lokaal opslaan locaties (JSON)</a:t>
            </a:r>
          </a:p>
          <a:p>
            <a:r>
              <a:rPr lang="nl-NL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Loop Route Lijnen </a:t>
            </a:r>
          </a:p>
          <a:p>
            <a:r>
              <a:rPr lang="nl-NL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Routes aanpassen op basis van kasten</a:t>
            </a:r>
            <a:endParaRPr lang="nl-NL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36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eindproduct</a:t>
            </a:r>
            <a:endParaRPr lang="nl-NL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7" name="Tijdelijke aanduiding voor inhoud 6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272" y="2895322"/>
            <a:ext cx="2818400" cy="800286"/>
          </a:xfrm>
        </p:spPr>
      </p:pic>
    </p:spTree>
    <p:extLst>
      <p:ext uri="{BB962C8B-B14F-4D97-AF65-F5344CB8AC3E}">
        <p14:creationId xmlns:p14="http://schemas.microsoft.com/office/powerpoint/2010/main" val="39836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58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Fangsong Std R</vt:lpstr>
      <vt:lpstr>Arial</vt:lpstr>
      <vt:lpstr>Century Gothic</vt:lpstr>
      <vt:lpstr>Wingdings 3</vt:lpstr>
      <vt:lpstr>Ion</vt:lpstr>
      <vt:lpstr>Presentatie hackaton</vt:lpstr>
      <vt:lpstr>inleiding</vt:lpstr>
      <vt:lpstr>de opdracht</vt:lpstr>
      <vt:lpstr>Ons idee</vt:lpstr>
      <vt:lpstr>problemen</vt:lpstr>
      <vt:lpstr>eindproduct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hackaton</dc:title>
  <dc:creator>quintern</dc:creator>
  <cp:lastModifiedBy>PindaWorld</cp:lastModifiedBy>
  <cp:revision>8</cp:revision>
  <dcterms:created xsi:type="dcterms:W3CDTF">2014-08-28T06:42:24Z</dcterms:created>
  <dcterms:modified xsi:type="dcterms:W3CDTF">2014-08-28T07:59:16Z</dcterms:modified>
</cp:coreProperties>
</file>