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4.tif" ContentType="image/tiff"/>
  <Override PartName="/ppt/media/image13.tif" ContentType="image/tiff"/>
  <Override PartName="/ppt/media/image12.tif" ContentType="image/tiff"/>
  <Override PartName="/ppt/media/image11.tif" ContentType="image/tiff"/>
  <Override PartName="/ppt/media/image4.png" ContentType="image/png"/>
  <Override PartName="/ppt/media/image8.tif" ContentType="image/tiff"/>
  <Override PartName="/ppt/media/image3.png" ContentType="image/png"/>
  <Override PartName="/ppt/media/image7.tif" ContentType="image/tiff"/>
  <Override PartName="/ppt/media/image2.png" ContentType="image/png"/>
  <Override PartName="/ppt/media/image6.tif" ContentType="image/tiff"/>
  <Override PartName="/ppt/media/image1.png" ContentType="image/png"/>
  <Override PartName="/ppt/media/image5.tif" ContentType="image/tiff"/>
  <Override PartName="/ppt/media/image10.tif" ContentType="image/tiff"/>
  <Override PartName="/ppt/media/image9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833040" y="5938200"/>
            <a:ext cx="6666840" cy="562536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32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32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616560" cy="624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716720" y="0"/>
            <a:ext cx="3616560" cy="6246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1876760"/>
            <a:ext cx="3616560" cy="62460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716720" y="11876760"/>
            <a:ext cx="3616560" cy="62460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3702233-3BDE-4B41-90AC-8B490CFE548A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7640" cy="4209480"/>
          </a:xfrm>
          <a:prstGeom prst="rect">
            <a:avLst/>
          </a:prstGeom>
        </p:spPr>
        <p:txBody>
          <a:bodyPr/>
          <a:p>
            <a:r>
              <a:rPr b="1" lang="en-IN" sz="2000" spc="-1" strike="noStrike">
                <a:solidFill>
                  <a:srgbClr val="0e101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Supplementary Figure: </a:t>
            </a:r>
            <a:r>
              <a:rPr b="0" lang="en-IN" sz="2000" spc="-1" strike="noStrike">
                <a:solidFill>
                  <a:srgbClr val="0e101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bar plot plotted for a single base position using bam read count showed at the Y-axis fraction of reads, and X-axis represents individuals id. The defined color of each base is shown at the top-right of the figure. At the top of the plot mentioned the chromosome and position with gene names. </a:t>
            </a:r>
            <a:endParaRPr b="0" lang="en-IN" sz="21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282200" y="10155600"/>
            <a:ext cx="327564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8E2A105-80D1-4F6A-A331-04051CD1B098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7640" cy="4209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e101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Supplementary Figure: </a:t>
            </a:r>
            <a:r>
              <a:rPr b="0" lang="en-IN" sz="2000" spc="-1" strike="noStrike">
                <a:solidFill>
                  <a:srgbClr val="0e101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bar plot plotted for a single base position using bam read count showed at the Y-axis fraction of reads, and X-axis represents individuals id. The defined color of each base is shown at the top-right of the figure. At the top of the plot mentioned the chromosome and position with gene names. </a:t>
            </a:r>
            <a:endParaRPr b="0" lang="en-IN" sz="21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282200" y="10155600"/>
            <a:ext cx="327564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E506F3B-72C4-4A6C-851F-6321C12DBD90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7640" cy="4209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e101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Supplementary Figure: </a:t>
            </a:r>
            <a:r>
              <a:rPr b="0" lang="en-IN" sz="2000" spc="-1" strike="noStrike">
                <a:solidFill>
                  <a:srgbClr val="0e101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bar plot plotted for a single base position using bam read count showed at the Y-axis fraction of reads, and X-axis represents individuals id. The defined color of each base is shown at the top-right of the figure. At the top of the plot mentioned the chromosome and position with gene names. </a:t>
            </a:r>
            <a:endParaRPr b="0" lang="en-IN" sz="21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282200" y="10155600"/>
            <a:ext cx="327564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24AB279-0575-4BC1-93B0-426CCC7B6109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7640" cy="4209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e101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Supplementary Figure: </a:t>
            </a:r>
            <a:r>
              <a:rPr b="0" lang="en-IN" sz="2000" spc="-1" strike="noStrike">
                <a:solidFill>
                  <a:srgbClr val="0e101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bar plot plotted for a single base position using bam read count showed at the Y-axis fraction of reads, and X-axis represents individuals id. The defined color of each base is shown at the top-right of the figure. At the top of the plot mentioned the chromosome and position with gene names. </a:t>
            </a:r>
            <a:endParaRPr b="0" lang="en-IN" sz="21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282200" y="10155600"/>
            <a:ext cx="327564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29D2EA7-4FF8-45F0-96AF-C77BB70B05E4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7640" cy="4209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e101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Supplementary Figure: </a:t>
            </a:r>
            <a:r>
              <a:rPr b="0" lang="en-IN" sz="2000" spc="-1" strike="noStrike">
                <a:solidFill>
                  <a:srgbClr val="0e101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bar plot plotted for a single base position using bam read count showed at the Y-axis fraction of reads, and X-axis represents individuals id. The defined color of each base is shown at the top-right of the figure. At the top of the plot mentioned the chromosome and position with gene names. </a:t>
            </a:r>
            <a:endParaRPr b="0" lang="en-IN" sz="21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282200" y="10155600"/>
            <a:ext cx="327564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3D460F9-20F4-4DBE-9207-3C71B5389645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32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64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32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64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64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32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64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32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ECB2F88-9A23-4C1A-96AA-84CB2C054348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692640" y="7007040"/>
            <a:ext cx="226764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42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02/08/22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338640" y="7007040"/>
            <a:ext cx="3401640" cy="40212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7119000" y="7007040"/>
            <a:ext cx="22676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2CF4232-7848-4D19-8DE3-69F45C702678}" type="slidenum">
              <a:rPr b="0" lang="en-IN" sz="142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1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image" Target="../media/image6.ti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tif"/><Relationship Id="rId2" Type="http://schemas.openxmlformats.org/officeDocument/2006/relationships/image" Target="../media/image8.ti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tif"/><Relationship Id="rId2" Type="http://schemas.openxmlformats.org/officeDocument/2006/relationships/image" Target="../media/image10.ti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tif"/><Relationship Id="rId2" Type="http://schemas.openxmlformats.org/officeDocument/2006/relationships/image" Target="../media/image12.ti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tif"/><Relationship Id="rId2" Type="http://schemas.openxmlformats.org/officeDocument/2006/relationships/image" Target="../media/image14.ti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"/>
          <p:cNvPicPr/>
          <p:nvPr/>
        </p:nvPicPr>
        <p:blipFill>
          <a:blip r:embed="rId1"/>
          <a:stretch/>
        </p:blipFill>
        <p:spPr>
          <a:xfrm>
            <a:off x="-66240" y="406080"/>
            <a:ext cx="10079640" cy="2752560"/>
          </a:xfrm>
          <a:prstGeom prst="rect">
            <a:avLst/>
          </a:prstGeom>
          <a:ln>
            <a:noFill/>
          </a:ln>
        </p:spPr>
      </p:pic>
      <p:pic>
        <p:nvPicPr>
          <p:cNvPr id="84" name="Picture 4" descr=""/>
          <p:cNvPicPr/>
          <p:nvPr/>
        </p:nvPicPr>
        <p:blipFill>
          <a:blip r:embed="rId2"/>
          <a:stretch/>
        </p:blipFill>
        <p:spPr>
          <a:xfrm>
            <a:off x="-21600" y="3780000"/>
            <a:ext cx="10079640" cy="250056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5985360" y="590760"/>
            <a:ext cx="69609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(HM13)</a:t>
            </a:r>
            <a:endParaRPr b="0" lang="en-IN" sz="16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930640" y="3889440"/>
            <a:ext cx="84247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i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BPIL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IN" sz="16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311040" y="869760"/>
            <a:ext cx="9009360" cy="2649960"/>
          </a:xfrm>
          <a:prstGeom prst="rect">
            <a:avLst/>
          </a:prstGeom>
          <a:ln>
            <a:noFill/>
          </a:ln>
        </p:spPr>
      </p:pic>
      <p:pic>
        <p:nvPicPr>
          <p:cNvPr id="88" name="Picture 6" descr=""/>
          <p:cNvPicPr/>
          <p:nvPr/>
        </p:nvPicPr>
        <p:blipFill>
          <a:blip r:embed="rId2"/>
          <a:stretch/>
        </p:blipFill>
        <p:spPr>
          <a:xfrm>
            <a:off x="534960" y="4277880"/>
            <a:ext cx="9009360" cy="256032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5708880" y="987480"/>
            <a:ext cx="84247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i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BPIL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IN" sz="16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900760" y="4387320"/>
            <a:ext cx="84247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i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BPIL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IN" sz="16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360" y="406080"/>
            <a:ext cx="10079640" cy="2964600"/>
          </a:xfrm>
          <a:prstGeom prst="rect">
            <a:avLst/>
          </a:prstGeom>
          <a:ln>
            <a:noFill/>
          </a:ln>
        </p:spPr>
      </p:pic>
      <p:pic>
        <p:nvPicPr>
          <p:cNvPr id="92" name="Picture 4" descr=""/>
          <p:cNvPicPr/>
          <p:nvPr/>
        </p:nvPicPr>
        <p:blipFill>
          <a:blip r:embed="rId2"/>
          <a:stretch/>
        </p:blipFill>
        <p:spPr>
          <a:xfrm>
            <a:off x="360" y="3843360"/>
            <a:ext cx="10079640" cy="296460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6126120" y="547560"/>
            <a:ext cx="50403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i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TPX2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IN" sz="16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126120" y="3993480"/>
            <a:ext cx="5584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i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TTI1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IN" sz="16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360" y="-29880"/>
            <a:ext cx="10079640" cy="2964600"/>
          </a:xfrm>
          <a:prstGeom prst="rect">
            <a:avLst/>
          </a:prstGeom>
          <a:ln>
            <a:noFill/>
          </a:ln>
        </p:spPr>
      </p:pic>
      <p:pic>
        <p:nvPicPr>
          <p:cNvPr id="96" name="Picture 4" descr=""/>
          <p:cNvPicPr/>
          <p:nvPr/>
        </p:nvPicPr>
        <p:blipFill>
          <a:blip r:embed="rId2"/>
          <a:stretch/>
        </p:blipFill>
        <p:spPr>
          <a:xfrm>
            <a:off x="360" y="3967920"/>
            <a:ext cx="10079640" cy="296460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5932440" y="142200"/>
            <a:ext cx="51152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i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DNTTIP1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IN" sz="16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932440" y="4108320"/>
            <a:ext cx="51152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i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DNTTIP1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IN" sz="16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"/>
          <p:cNvPicPr/>
          <p:nvPr/>
        </p:nvPicPr>
        <p:blipFill>
          <a:blip r:embed="rId1"/>
          <a:stretch/>
        </p:blipFill>
        <p:spPr>
          <a:xfrm>
            <a:off x="360" y="667800"/>
            <a:ext cx="10079640" cy="2964600"/>
          </a:xfrm>
          <a:prstGeom prst="rect">
            <a:avLst/>
          </a:prstGeom>
          <a:ln>
            <a:noFill/>
          </a:ln>
        </p:spPr>
      </p:pic>
      <p:pic>
        <p:nvPicPr>
          <p:cNvPr id="100" name="Picture 4" descr=""/>
          <p:cNvPicPr/>
          <p:nvPr/>
        </p:nvPicPr>
        <p:blipFill>
          <a:blip r:embed="rId2"/>
          <a:stretch/>
        </p:blipFill>
        <p:spPr>
          <a:xfrm>
            <a:off x="0" y="3633120"/>
            <a:ext cx="10079640" cy="296460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6040800" y="789480"/>
            <a:ext cx="5040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i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ACOT8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6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118200" y="3840480"/>
            <a:ext cx="55792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i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SLC12A5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IN" sz="16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2022-08-02T11:18:09Z</dcterms:created>
  <dc:creator/>
  <dc:description/>
  <dc:language>en-IN</dc:language>
  <cp:lastModifiedBy/>
  <dcterms:modified xsi:type="dcterms:W3CDTF">2022-08-02T11:21:14Z</dcterms:modified>
  <cp:revision>1</cp:revision>
  <dc:subject/>
  <dc:title/>
</cp:coreProperties>
</file>