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75" d="100"/>
          <a:sy n="75" d="100"/>
        </p:scale>
        <p:origin x="893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1BB4-5895-4DCE-A4A2-B4EE5EFF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EE236-B632-4750-9517-FC4794966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13CB-359B-4D06-9FC3-F6A2EE39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C07D6-C9AC-4BD6-AD43-84265047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EF8C-29BB-4D7D-967E-73256E14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5024-4A15-41E2-A615-128304FB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E98CA-252F-4F56-8670-0A3461E2C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CF9A-4C46-4179-891B-89888F6A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F093-0F0F-409B-B4E9-103B4E79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4EB0-1111-44ED-91E6-09CB6619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5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0A07E-FFB6-4B2C-8937-E569AF404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18CA4-7131-441E-8575-F59ECD072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C46A-E20C-4746-84CD-AD1B258B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23D2-2FDF-42ED-B2F0-2F1CBC6C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89B01-F1D7-417B-B58A-E3D29D83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9166-E442-46EA-9A33-3010720D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D335-3E98-4FE9-A034-B85D691F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BB4D-BCF5-43AC-934B-41136461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F0694-D764-4004-9A54-6D8A44F1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AC5E-5D29-4FAB-9330-09294FF2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6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78E6-86A7-4686-929D-5855DBEC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A2ABC-AFDE-4F61-97F6-CE76E2190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F6E9-68E7-4CE0-8EAB-46B9D688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215C-5AB4-427E-84F7-5192A79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E6E11-368D-4378-94C0-A7ED7790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7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BB0A-98EC-4DD1-9756-95C6FB73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D164-0FDE-4DC2-AA7C-3D74FE063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9079C-E051-4387-AFE0-CBD33BEF8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40C64-A0E8-4331-87D9-71BA3953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2B66-9A44-4D82-9874-2938AC28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EC38-678E-47E4-B384-23F64CE3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CAA3-B0AF-4112-A086-A97DC193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9F654-B876-4465-8FAC-E79D3A5C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31EAC-04F8-4FFE-8C4A-10337AE41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DB5CC-8B5C-41C7-9A9B-58B6369E0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C14B3-92C1-4E55-AD9E-F459C6C1F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BAB53-A851-4235-89AB-49A64E21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1256A-9300-4B47-8C14-FB2497CA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1CF89-51A0-4BB0-B0B4-2F6C09B4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F963-9FE2-4ABD-8A09-E6A46FED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4DC5E-1FEC-49F6-A6A5-FC440170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E91C-5740-4FB3-A220-9A7EFF8D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32B58-6206-4346-B662-0C1E8587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E0FB8-D04E-4DB9-B4E1-EB3CA334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170AE-9F17-481C-A9A4-9C0217F7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A91A0-21D1-4281-B712-E2838D10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4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D11E-C868-4452-ABC6-390AC886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E6DB-9685-4C42-B40D-8682ABC1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43ED0-F8FE-4B42-94C3-DEC712A4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B32C0-1AD2-4F2F-A8BD-AC05DE0A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AABA8-3110-4259-A452-0EE36A01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D673E-FDB3-454B-A148-5E39C036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65B9-9698-4551-A8A8-3A7B182F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D15C0-990E-4F3E-81C8-B9F2EBFE2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21807-32C9-496D-AB68-B72BFA518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95566-1EAE-43E4-B1EC-5AD5FDE0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04FEF-B6EC-4653-8F64-328D534F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66B3-CFDC-4BB8-864C-4E5C6FF3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D9290-374A-492C-97B1-5F7D393B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B7FBF-02F9-4990-B687-97AC707F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AFC6D-7A8A-47FD-8A01-9F3CA4E76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5E59A-800C-44EA-8AE9-5D64286AA9F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7309-23A5-4CD5-A497-EE858C50E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F9FA-3292-4A00-A9C2-DAE3AE73F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E47FB6-7A5C-45AE-9161-B28E13289C49}"/>
              </a:ext>
            </a:extLst>
          </p:cNvPr>
          <p:cNvGrpSpPr/>
          <p:nvPr/>
        </p:nvGrpSpPr>
        <p:grpSpPr>
          <a:xfrm>
            <a:off x="1842695" y="295514"/>
            <a:ext cx="7593133" cy="5519358"/>
            <a:chOff x="1842695" y="295514"/>
            <a:chExt cx="7593133" cy="5519358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D09F38BE-5BE1-4EBA-AE19-0C457820D54F}"/>
                </a:ext>
              </a:extLst>
            </p:cNvPr>
            <p:cNvSpPr/>
            <p:nvPr/>
          </p:nvSpPr>
          <p:spPr>
            <a:xfrm>
              <a:off x="3206370" y="2025297"/>
              <a:ext cx="4854804" cy="3789575"/>
            </a:xfrm>
            <a:prstGeom prst="round2SameRect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uble Wave 4">
              <a:extLst>
                <a:ext uri="{FF2B5EF4-FFF2-40B4-BE49-F238E27FC236}">
                  <a16:creationId xmlns:a16="http://schemas.microsoft.com/office/drawing/2014/main" id="{9B70DCAD-4583-475D-8DA3-CF8FEFDCA1E1}"/>
                </a:ext>
              </a:extLst>
            </p:cNvPr>
            <p:cNvSpPr/>
            <p:nvPr/>
          </p:nvSpPr>
          <p:spPr>
            <a:xfrm>
              <a:off x="3206370" y="3099952"/>
              <a:ext cx="4854804" cy="2432116"/>
            </a:xfrm>
            <a:prstGeom prst="doubleWav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C931D-D676-4D79-AB71-5F12665BD0D7}"/>
                </a:ext>
              </a:extLst>
            </p:cNvPr>
            <p:cNvSpPr/>
            <p:nvPr/>
          </p:nvSpPr>
          <p:spPr>
            <a:xfrm>
              <a:off x="3211830" y="3846476"/>
              <a:ext cx="4841724" cy="19607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18CA53-D06B-464B-9596-57EE81E228A8}"/>
                </a:ext>
              </a:extLst>
            </p:cNvPr>
            <p:cNvSpPr/>
            <p:nvPr/>
          </p:nvSpPr>
          <p:spPr>
            <a:xfrm>
              <a:off x="2697323" y="2901989"/>
              <a:ext cx="509047" cy="29052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EAEC3C-B4F6-45B2-902F-A50FCD21E7CA}"/>
                </a:ext>
              </a:extLst>
            </p:cNvPr>
            <p:cNvSpPr/>
            <p:nvPr/>
          </p:nvSpPr>
          <p:spPr>
            <a:xfrm>
              <a:off x="8061174" y="2901989"/>
              <a:ext cx="509047" cy="29052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6820EE-B694-4BD9-A730-D5D6BDE08EB0}"/>
                </a:ext>
              </a:extLst>
            </p:cNvPr>
            <p:cNvSpPr/>
            <p:nvPr/>
          </p:nvSpPr>
          <p:spPr>
            <a:xfrm>
              <a:off x="5593603" y="1918931"/>
              <a:ext cx="82295" cy="32451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B2E1E27-CF47-4A0F-9B29-0A344E9188B2}"/>
                </a:ext>
              </a:extLst>
            </p:cNvPr>
            <p:cNvSpPr/>
            <p:nvPr/>
          </p:nvSpPr>
          <p:spPr>
            <a:xfrm rot="3556515">
              <a:off x="4669043" y="3489908"/>
              <a:ext cx="91440" cy="2164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D62E783-5ABA-4E04-9535-2AF734F62289}"/>
                </a:ext>
              </a:extLst>
            </p:cNvPr>
            <p:cNvSpPr/>
            <p:nvPr/>
          </p:nvSpPr>
          <p:spPr>
            <a:xfrm rot="18043485" flipH="1">
              <a:off x="6526797" y="3479747"/>
              <a:ext cx="91440" cy="2164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2F3BF1-A1DB-4121-8630-BA945BCB12BA}"/>
                </a:ext>
              </a:extLst>
            </p:cNvPr>
            <p:cNvSpPr/>
            <p:nvPr/>
          </p:nvSpPr>
          <p:spPr>
            <a:xfrm rot="16200000">
              <a:off x="5594848" y="3232894"/>
              <a:ext cx="97586" cy="37647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5EA7CAD-78ED-4B67-9FB2-5DF3B6FE11CF}"/>
                </a:ext>
              </a:extLst>
            </p:cNvPr>
            <p:cNvSpPr/>
            <p:nvPr/>
          </p:nvSpPr>
          <p:spPr>
            <a:xfrm>
              <a:off x="5281205" y="2409921"/>
              <a:ext cx="675594" cy="160045"/>
            </a:xfrm>
            <a:custGeom>
              <a:avLst/>
              <a:gdLst>
                <a:gd name="connsiteX0" fmla="*/ 320041 w 842145"/>
                <a:gd name="connsiteY0" fmla="*/ 0 h 160045"/>
                <a:gd name="connsiteX1" fmla="*/ 1 w 842145"/>
                <a:gd name="connsiteY1" fmla="*/ 83820 h 160045"/>
                <a:gd name="connsiteX2" fmla="*/ 316231 w 842145"/>
                <a:gd name="connsiteY2" fmla="*/ 160020 h 160045"/>
                <a:gd name="connsiteX3" fmla="*/ 834391 w 842145"/>
                <a:gd name="connsiteY3" fmla="*/ 91440 h 160045"/>
                <a:gd name="connsiteX4" fmla="*/ 579121 w 842145"/>
                <a:gd name="connsiteY4" fmla="*/ 15240 h 1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145" h="160045">
                  <a:moveTo>
                    <a:pt x="320041" y="0"/>
                  </a:moveTo>
                  <a:cubicBezTo>
                    <a:pt x="160338" y="28575"/>
                    <a:pt x="636" y="57150"/>
                    <a:pt x="1" y="83820"/>
                  </a:cubicBezTo>
                  <a:cubicBezTo>
                    <a:pt x="-634" y="110490"/>
                    <a:pt x="177166" y="158750"/>
                    <a:pt x="316231" y="160020"/>
                  </a:cubicBezTo>
                  <a:cubicBezTo>
                    <a:pt x="455296" y="161290"/>
                    <a:pt x="790576" y="115570"/>
                    <a:pt x="834391" y="91440"/>
                  </a:cubicBezTo>
                  <a:cubicBezTo>
                    <a:pt x="878206" y="67310"/>
                    <a:pt x="728663" y="41275"/>
                    <a:pt x="579121" y="15240"/>
                  </a:cubicBezTo>
                </a:path>
              </a:pathLst>
            </a:custGeom>
            <a:noFill/>
            <a:ln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Top Corners Snipped 45">
              <a:extLst>
                <a:ext uri="{FF2B5EF4-FFF2-40B4-BE49-F238E27FC236}">
                  <a16:creationId xmlns:a16="http://schemas.microsoft.com/office/drawing/2014/main" id="{589CF656-2345-4D0E-BAB6-3FBA80DE4D6D}"/>
                </a:ext>
              </a:extLst>
            </p:cNvPr>
            <p:cNvSpPr/>
            <p:nvPr/>
          </p:nvSpPr>
          <p:spPr>
            <a:xfrm rot="10800000">
              <a:off x="5354635" y="1199770"/>
              <a:ext cx="566442" cy="758857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D11471-5493-419F-BE32-D69397A0D5FF}"/>
                </a:ext>
              </a:extLst>
            </p:cNvPr>
            <p:cNvSpPr/>
            <p:nvPr/>
          </p:nvSpPr>
          <p:spPr>
            <a:xfrm>
              <a:off x="5354635" y="1199769"/>
              <a:ext cx="566442" cy="1891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4CC512-D2FC-45A1-B56E-2072A67B3925}"/>
                </a:ext>
              </a:extLst>
            </p:cNvPr>
            <p:cNvGrpSpPr/>
            <p:nvPr/>
          </p:nvGrpSpPr>
          <p:grpSpPr>
            <a:xfrm>
              <a:off x="2950967" y="3703555"/>
              <a:ext cx="495335" cy="2005759"/>
              <a:chOff x="2230881" y="3471254"/>
              <a:chExt cx="714997" cy="2005759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0EE8980-F4B6-4ABD-ABE6-FFB58390CB28}"/>
                  </a:ext>
                </a:extLst>
              </p:cNvPr>
              <p:cNvSpPr/>
              <p:nvPr/>
            </p:nvSpPr>
            <p:spPr>
              <a:xfrm>
                <a:off x="2234153" y="5363850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5BF7532-3195-46C9-8F35-F212F4233C72}"/>
                  </a:ext>
                </a:extLst>
              </p:cNvPr>
              <p:cNvSpPr/>
              <p:nvPr/>
            </p:nvSpPr>
            <p:spPr>
              <a:xfrm>
                <a:off x="2238868" y="4890701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4D15EB0-D62B-4DFB-983C-FF96007C6506}"/>
                  </a:ext>
                </a:extLst>
              </p:cNvPr>
              <p:cNvSpPr/>
              <p:nvPr/>
            </p:nvSpPr>
            <p:spPr>
              <a:xfrm>
                <a:off x="2230881" y="4417552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607AE90-8C1A-49E1-9CA0-AD2203552A41}"/>
                  </a:ext>
                </a:extLst>
              </p:cNvPr>
              <p:cNvSpPr/>
              <p:nvPr/>
            </p:nvSpPr>
            <p:spPr>
              <a:xfrm>
                <a:off x="2233496" y="3971120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C747761-0C70-4270-A80F-FD2B85516817}"/>
                  </a:ext>
                </a:extLst>
              </p:cNvPr>
              <p:cNvSpPr/>
              <p:nvPr/>
            </p:nvSpPr>
            <p:spPr>
              <a:xfrm>
                <a:off x="2234155" y="3471254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4634F83-8F65-4DFE-97B2-3654827898FA}"/>
                </a:ext>
              </a:extLst>
            </p:cNvPr>
            <p:cNvGrpSpPr/>
            <p:nvPr/>
          </p:nvGrpSpPr>
          <p:grpSpPr>
            <a:xfrm flipH="1">
              <a:off x="7826377" y="3657956"/>
              <a:ext cx="509046" cy="2005759"/>
              <a:chOff x="2230881" y="3471254"/>
              <a:chExt cx="714997" cy="2005759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3B9EE26-62ED-47A6-90CC-0737875C2951}"/>
                  </a:ext>
                </a:extLst>
              </p:cNvPr>
              <p:cNvSpPr/>
              <p:nvPr/>
            </p:nvSpPr>
            <p:spPr>
              <a:xfrm>
                <a:off x="2234153" y="5363850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9656579-5552-4579-8C09-60301802CD0C}"/>
                  </a:ext>
                </a:extLst>
              </p:cNvPr>
              <p:cNvSpPr/>
              <p:nvPr/>
            </p:nvSpPr>
            <p:spPr>
              <a:xfrm>
                <a:off x="2238868" y="4890701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9D85B70-CD8C-4ACE-8CAE-582AFC603766}"/>
                  </a:ext>
                </a:extLst>
              </p:cNvPr>
              <p:cNvSpPr/>
              <p:nvPr/>
            </p:nvSpPr>
            <p:spPr>
              <a:xfrm>
                <a:off x="2230881" y="4417552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9B3354-61F5-40FA-AE13-DFB8EEAE4C7E}"/>
                  </a:ext>
                </a:extLst>
              </p:cNvPr>
              <p:cNvSpPr/>
              <p:nvPr/>
            </p:nvSpPr>
            <p:spPr>
              <a:xfrm>
                <a:off x="2233496" y="3971120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E87AC11-C4EE-438A-A8EC-475AE9A19606}"/>
                  </a:ext>
                </a:extLst>
              </p:cNvPr>
              <p:cNvSpPr/>
              <p:nvPr/>
            </p:nvSpPr>
            <p:spPr>
              <a:xfrm>
                <a:off x="2234155" y="3471254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EE009C3-680B-46E2-82F0-4FFAF0E288E9}"/>
                </a:ext>
              </a:extLst>
            </p:cNvPr>
            <p:cNvGrpSpPr/>
            <p:nvPr/>
          </p:nvGrpSpPr>
          <p:grpSpPr>
            <a:xfrm>
              <a:off x="3784600" y="1013460"/>
              <a:ext cx="82295" cy="2739968"/>
              <a:chOff x="4028440" y="1033780"/>
              <a:chExt cx="82295" cy="155650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68217F6-9EC6-4E35-9150-7120A688D524}"/>
                  </a:ext>
                </a:extLst>
              </p:cNvPr>
              <p:cNvSpPr/>
              <p:nvPr/>
            </p:nvSpPr>
            <p:spPr>
              <a:xfrm>
                <a:off x="4028440" y="1033780"/>
                <a:ext cx="82295" cy="15565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61186D-03F0-48DF-A093-15EB856E9D57}"/>
                  </a:ext>
                </a:extLst>
              </p:cNvPr>
              <p:cNvCxnSpPr/>
              <p:nvPr/>
            </p:nvCxnSpPr>
            <p:spPr>
              <a:xfrm>
                <a:off x="4110735" y="1033780"/>
                <a:ext cx="0" cy="1556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A2EA3BA-DE5C-4906-AE4E-E67EFB3F6F9D}"/>
                  </a:ext>
                </a:extLst>
              </p:cNvPr>
              <p:cNvCxnSpPr/>
              <p:nvPr/>
            </p:nvCxnSpPr>
            <p:spPr>
              <a:xfrm>
                <a:off x="4028440" y="1033780"/>
                <a:ext cx="0" cy="1556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E9F76F0-1E28-49B4-87EB-9F1EDF1EE002}"/>
                </a:ext>
              </a:extLst>
            </p:cNvPr>
            <p:cNvSpPr/>
            <p:nvPr/>
          </p:nvSpPr>
          <p:spPr>
            <a:xfrm rot="10486998" flipH="1" flipV="1">
              <a:off x="3862833" y="3302145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71E8256-CA90-4021-94A6-17CC6C76B56B}"/>
                </a:ext>
              </a:extLst>
            </p:cNvPr>
            <p:cNvGrpSpPr/>
            <p:nvPr/>
          </p:nvGrpSpPr>
          <p:grpSpPr>
            <a:xfrm>
              <a:off x="7359875" y="1009226"/>
              <a:ext cx="82294" cy="3147563"/>
              <a:chOff x="4028440" y="1033780"/>
              <a:chExt cx="82295" cy="155650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25086E7-EFDF-4ADE-B8E2-E9434692F08E}"/>
                  </a:ext>
                </a:extLst>
              </p:cNvPr>
              <p:cNvSpPr/>
              <p:nvPr/>
            </p:nvSpPr>
            <p:spPr>
              <a:xfrm>
                <a:off x="4028440" y="1033780"/>
                <a:ext cx="82295" cy="15565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E8C4D3D-957A-400B-A4F9-95ABD8292955}"/>
                  </a:ext>
                </a:extLst>
              </p:cNvPr>
              <p:cNvCxnSpPr/>
              <p:nvPr/>
            </p:nvCxnSpPr>
            <p:spPr>
              <a:xfrm>
                <a:off x="4110735" y="1033780"/>
                <a:ext cx="0" cy="1556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E56F7EE-C322-47F0-A9C5-1B1E79D19A00}"/>
                  </a:ext>
                </a:extLst>
              </p:cNvPr>
              <p:cNvCxnSpPr/>
              <p:nvPr/>
            </p:nvCxnSpPr>
            <p:spPr>
              <a:xfrm>
                <a:off x="4028440" y="1033780"/>
                <a:ext cx="0" cy="1556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A4AEBA4F-B7E2-4D60-9332-45A3604E4246}"/>
                </a:ext>
              </a:extLst>
            </p:cNvPr>
            <p:cNvCxnSpPr>
              <a:cxnSpLocks/>
            </p:cNvCxnSpPr>
            <p:nvPr/>
          </p:nvCxnSpPr>
          <p:spPr>
            <a:xfrm>
              <a:off x="7401276" y="4156790"/>
              <a:ext cx="411761" cy="395659"/>
            </a:xfrm>
            <a:prstGeom prst="curvedConnector3">
              <a:avLst>
                <a:gd name="adj1" fmla="val 20391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503C4EFC-A307-4D53-A67D-E16BCE10A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5335" y="4137923"/>
              <a:ext cx="411761" cy="395659"/>
            </a:xfrm>
            <a:prstGeom prst="curvedConnector3">
              <a:avLst>
                <a:gd name="adj1" fmla="val 20391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Curved 87">
              <a:extLst>
                <a:ext uri="{FF2B5EF4-FFF2-40B4-BE49-F238E27FC236}">
                  <a16:creationId xmlns:a16="http://schemas.microsoft.com/office/drawing/2014/main" id="{B96A238B-583E-4505-8057-588E50FBE9C0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rot="16200000" flipH="1">
              <a:off x="7206320" y="4351490"/>
              <a:ext cx="394779" cy="537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DCB1CDB-F033-40AA-8A21-2636709364E6}"/>
                </a:ext>
              </a:extLst>
            </p:cNvPr>
            <p:cNvCxnSpPr>
              <a:endCxn id="65" idx="0"/>
            </p:cNvCxnSpPr>
            <p:nvPr/>
          </p:nvCxnSpPr>
          <p:spPr>
            <a:xfrm>
              <a:off x="3825746" y="782320"/>
              <a:ext cx="2" cy="23114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A4B131D-E06C-4269-BCEF-FC1CDB8DE434}"/>
                </a:ext>
              </a:extLst>
            </p:cNvPr>
            <p:cNvCxnSpPr/>
            <p:nvPr/>
          </p:nvCxnSpPr>
          <p:spPr>
            <a:xfrm>
              <a:off x="7401022" y="782320"/>
              <a:ext cx="2" cy="2311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DEFB653-C809-4F1D-ACEB-9DD9B7DF1AE7}"/>
                </a:ext>
              </a:extLst>
            </p:cNvPr>
            <p:cNvSpPr txBox="1"/>
            <p:nvPr/>
          </p:nvSpPr>
          <p:spPr>
            <a:xfrm>
              <a:off x="2951846" y="509275"/>
              <a:ext cx="1746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Gaseous Oxygen Input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69CC644-45D3-4578-AE7C-14F0D2FC4EE2}"/>
                </a:ext>
              </a:extLst>
            </p:cNvPr>
            <p:cNvSpPr txBox="1"/>
            <p:nvPr/>
          </p:nvSpPr>
          <p:spPr>
            <a:xfrm>
              <a:off x="6486782" y="521689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 Balance Feed (NH</a:t>
              </a:r>
              <a:r>
                <a:rPr lang="en-US" sz="1200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1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OH)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5639229-113F-461E-9B2C-F9E23CB7FD1F}"/>
                </a:ext>
              </a:extLst>
            </p:cNvPr>
            <p:cNvSpPr txBox="1"/>
            <p:nvPr/>
          </p:nvSpPr>
          <p:spPr>
            <a:xfrm>
              <a:off x="4716232" y="937434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Agitator Motor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1684C-E4B8-46CF-BA4B-4507AA901565}"/>
                </a:ext>
              </a:extLst>
            </p:cNvPr>
            <p:cNvSpPr txBox="1"/>
            <p:nvPr/>
          </p:nvSpPr>
          <p:spPr>
            <a:xfrm rot="5400000">
              <a:off x="7500068" y="4419413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Peltier Heat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591192C-EEE2-4914-9D75-64206F464EC5}"/>
                </a:ext>
              </a:extLst>
            </p:cNvPr>
            <p:cNvSpPr txBox="1"/>
            <p:nvPr/>
          </p:nvSpPr>
          <p:spPr>
            <a:xfrm rot="16200000">
              <a:off x="1882402" y="4355053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Peltier Heat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1F76A85-6DEC-4926-84D2-B6B850242D8E}"/>
                </a:ext>
              </a:extLst>
            </p:cNvPr>
            <p:cNvGrpSpPr/>
            <p:nvPr/>
          </p:nvGrpSpPr>
          <p:grpSpPr>
            <a:xfrm>
              <a:off x="2976142" y="1454699"/>
              <a:ext cx="472022" cy="1056497"/>
              <a:chOff x="3219982" y="1475019"/>
              <a:chExt cx="472022" cy="1056497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07E71F0-142F-47A8-B406-FA3D3B01C7AC}"/>
                  </a:ext>
                </a:extLst>
              </p:cNvPr>
              <p:cNvSpPr/>
              <p:nvPr/>
            </p:nvSpPr>
            <p:spPr>
              <a:xfrm rot="13738936">
                <a:off x="2923059" y="2121429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8A579E6-CA84-4073-A928-7A4C8710A610}"/>
                  </a:ext>
                </a:extLst>
              </p:cNvPr>
              <p:cNvSpPr/>
              <p:nvPr/>
            </p:nvSpPr>
            <p:spPr>
              <a:xfrm rot="14629301">
                <a:off x="3281918" y="1771942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0B27053-F4AE-4C04-B046-7AA06E96D5F9}"/>
                </a:ext>
              </a:extLst>
            </p:cNvPr>
            <p:cNvGrpSpPr/>
            <p:nvPr/>
          </p:nvGrpSpPr>
          <p:grpSpPr>
            <a:xfrm flipH="1">
              <a:off x="7859992" y="1472230"/>
              <a:ext cx="472022" cy="1056497"/>
              <a:chOff x="3219982" y="1475019"/>
              <a:chExt cx="472022" cy="1056497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F29A3E11-9C3D-4846-B610-76D20EECA6DF}"/>
                  </a:ext>
                </a:extLst>
              </p:cNvPr>
              <p:cNvSpPr/>
              <p:nvPr/>
            </p:nvSpPr>
            <p:spPr>
              <a:xfrm rot="13738936">
                <a:off x="2923059" y="2121429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764E822-2FFF-4119-830D-FA56C18217BF}"/>
                  </a:ext>
                </a:extLst>
              </p:cNvPr>
              <p:cNvSpPr/>
              <p:nvPr/>
            </p:nvSpPr>
            <p:spPr>
              <a:xfrm rot="14629301">
                <a:off x="3281918" y="1771942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470C4F3-3468-4B33-A0AA-8C6509405460}"/>
                </a:ext>
              </a:extLst>
            </p:cNvPr>
            <p:cNvSpPr txBox="1"/>
            <p:nvPr/>
          </p:nvSpPr>
          <p:spPr>
            <a:xfrm rot="19414378">
              <a:off x="1842695" y="1490469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Environmental Heat Loss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49FDA9D-147E-4BC6-A536-F1A68ABDC69A}"/>
                </a:ext>
              </a:extLst>
            </p:cNvPr>
            <p:cNvSpPr txBox="1"/>
            <p:nvPr/>
          </p:nvSpPr>
          <p:spPr>
            <a:xfrm rot="2462155">
              <a:off x="7531736" y="1528454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Environmental Heat Loss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F38AE0D-CFA6-4619-B118-C3603DE815FB}"/>
                </a:ext>
              </a:extLst>
            </p:cNvPr>
            <p:cNvGrpSpPr/>
            <p:nvPr/>
          </p:nvGrpSpPr>
          <p:grpSpPr>
            <a:xfrm>
              <a:off x="3965072" y="3977583"/>
              <a:ext cx="1069802" cy="948922"/>
              <a:chOff x="3965072" y="3977583"/>
              <a:chExt cx="1069802" cy="948922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56B21AD3-F659-4512-AC8B-9622BF4D000C}"/>
                  </a:ext>
                </a:extLst>
              </p:cNvPr>
              <p:cNvSpPr/>
              <p:nvPr/>
            </p:nvSpPr>
            <p:spPr>
              <a:xfrm rot="14194995" flipV="1">
                <a:off x="3818959" y="4734672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6A4A932-4633-4919-91B8-D1731E308FDC}"/>
                  </a:ext>
                </a:extLst>
              </p:cNvPr>
              <p:cNvSpPr/>
              <p:nvPr/>
            </p:nvSpPr>
            <p:spPr>
              <a:xfrm rot="14194995" flipV="1">
                <a:off x="4323292" y="4430955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911B986-B78B-4EB4-97D7-548C13E348D3}"/>
                  </a:ext>
                </a:extLst>
              </p:cNvPr>
              <p:cNvSpPr/>
              <p:nvPr/>
            </p:nvSpPr>
            <p:spPr>
              <a:xfrm rot="14194995" flipV="1">
                <a:off x="4843042" y="4123696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AC66519-A8DE-495F-8A71-CB1912AAEC39}"/>
                </a:ext>
              </a:extLst>
            </p:cNvPr>
            <p:cNvGrpSpPr/>
            <p:nvPr/>
          </p:nvGrpSpPr>
          <p:grpSpPr>
            <a:xfrm flipH="1">
              <a:off x="6258719" y="3978040"/>
              <a:ext cx="1069802" cy="948922"/>
              <a:chOff x="3965072" y="3977583"/>
              <a:chExt cx="1069802" cy="948922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CC06FF3-7850-4A71-85A2-6394D9BE1322}"/>
                  </a:ext>
                </a:extLst>
              </p:cNvPr>
              <p:cNvSpPr/>
              <p:nvPr/>
            </p:nvSpPr>
            <p:spPr>
              <a:xfrm rot="14194995" flipV="1">
                <a:off x="3818959" y="4734672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228A342F-612E-413C-950C-6F7895A495B5}"/>
                  </a:ext>
                </a:extLst>
              </p:cNvPr>
              <p:cNvSpPr/>
              <p:nvPr/>
            </p:nvSpPr>
            <p:spPr>
              <a:xfrm rot="14194995" flipV="1">
                <a:off x="4323292" y="4430955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1CEA0BB8-5611-4F60-874A-15A802167F6A}"/>
                  </a:ext>
                </a:extLst>
              </p:cNvPr>
              <p:cNvSpPr/>
              <p:nvPr/>
            </p:nvSpPr>
            <p:spPr>
              <a:xfrm rot="14194995" flipV="1">
                <a:off x="4843042" y="4123696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B96B73A-4FD9-477A-8BCC-4165D4FA7B3F}"/>
                </a:ext>
              </a:extLst>
            </p:cNvPr>
            <p:cNvSpPr txBox="1"/>
            <p:nvPr/>
          </p:nvSpPr>
          <p:spPr>
            <a:xfrm rot="19729540">
              <a:off x="3381216" y="4068293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Stir-Friction Heating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78F1A7-A9D4-4DD4-B6F2-58596092BAEC}"/>
                </a:ext>
              </a:extLst>
            </p:cNvPr>
            <p:cNvCxnSpPr>
              <a:cxnSpLocks/>
            </p:cNvCxnSpPr>
            <p:nvPr/>
          </p:nvCxnSpPr>
          <p:spPr>
            <a:xfrm>
              <a:off x="3784600" y="3753428"/>
              <a:ext cx="758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1649563-638A-4120-8740-22304B38E6D1}"/>
                </a:ext>
              </a:extLst>
            </p:cNvPr>
            <p:cNvSpPr/>
            <p:nvPr/>
          </p:nvSpPr>
          <p:spPr>
            <a:xfrm>
              <a:off x="3773841" y="3285732"/>
              <a:ext cx="10176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5A0C793-91D9-49E1-BBB9-ABBB3709DCD3}"/>
                </a:ext>
              </a:extLst>
            </p:cNvPr>
            <p:cNvSpPr/>
            <p:nvPr/>
          </p:nvSpPr>
          <p:spPr>
            <a:xfrm>
              <a:off x="3777632" y="3436160"/>
              <a:ext cx="10176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31AFD5B-191C-49BE-911C-A7A8CBCE8FD9}"/>
                </a:ext>
              </a:extLst>
            </p:cNvPr>
            <p:cNvSpPr/>
            <p:nvPr/>
          </p:nvSpPr>
          <p:spPr>
            <a:xfrm>
              <a:off x="3773841" y="3587190"/>
              <a:ext cx="10176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248B163-D330-4631-812E-FE7429150D32}"/>
                </a:ext>
              </a:extLst>
            </p:cNvPr>
            <p:cNvSpPr/>
            <p:nvPr/>
          </p:nvSpPr>
          <p:spPr>
            <a:xfrm rot="11832415" flipH="1" flipV="1">
              <a:off x="3871873" y="3475297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CB6C5EA-A2C2-4DF3-8C82-C54F7466565B}"/>
                </a:ext>
              </a:extLst>
            </p:cNvPr>
            <p:cNvSpPr/>
            <p:nvPr/>
          </p:nvSpPr>
          <p:spPr>
            <a:xfrm rot="12813328" flipH="1" flipV="1">
              <a:off x="3842577" y="3678037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1EF8A47-D5D6-43E6-9C5B-9656C3C3F969}"/>
                </a:ext>
              </a:extLst>
            </p:cNvPr>
            <p:cNvSpPr/>
            <p:nvPr/>
          </p:nvSpPr>
          <p:spPr>
            <a:xfrm rot="21217865" flipH="1" flipV="1">
              <a:off x="3444957" y="3314319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8716372-9EFA-4147-AA00-922158639239}"/>
                </a:ext>
              </a:extLst>
            </p:cNvPr>
            <p:cNvSpPr/>
            <p:nvPr/>
          </p:nvSpPr>
          <p:spPr>
            <a:xfrm rot="20631930" flipH="1" flipV="1">
              <a:off x="3444957" y="3478246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F1E8433-3464-4909-943A-35C0CF7AA24E}"/>
                </a:ext>
              </a:extLst>
            </p:cNvPr>
            <p:cNvSpPr/>
            <p:nvPr/>
          </p:nvSpPr>
          <p:spPr>
            <a:xfrm rot="19728869" flipH="1" flipV="1">
              <a:off x="3475624" y="3672249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5E899B7-FB85-475D-A7C2-4A285E42B170}"/>
                </a:ext>
              </a:extLst>
            </p:cNvPr>
            <p:cNvGrpSpPr/>
            <p:nvPr/>
          </p:nvGrpSpPr>
          <p:grpSpPr>
            <a:xfrm>
              <a:off x="4764482" y="1009226"/>
              <a:ext cx="81084" cy="1215814"/>
              <a:chOff x="4028440" y="1033780"/>
              <a:chExt cx="82295" cy="1556506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5BAD051-234D-46F8-8984-E37519531C4B}"/>
                  </a:ext>
                </a:extLst>
              </p:cNvPr>
              <p:cNvSpPr/>
              <p:nvPr/>
            </p:nvSpPr>
            <p:spPr>
              <a:xfrm>
                <a:off x="4028440" y="1033780"/>
                <a:ext cx="82295" cy="15565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59DE13C-F4C9-4F06-8D82-F19A3D73FDA4}"/>
                  </a:ext>
                </a:extLst>
              </p:cNvPr>
              <p:cNvCxnSpPr/>
              <p:nvPr/>
            </p:nvCxnSpPr>
            <p:spPr>
              <a:xfrm>
                <a:off x="4110735" y="1033780"/>
                <a:ext cx="0" cy="1556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7B4B408-0CAC-4EDD-BAE9-A9E6FE2A4775}"/>
                  </a:ext>
                </a:extLst>
              </p:cNvPr>
              <p:cNvCxnSpPr/>
              <p:nvPr/>
            </p:nvCxnSpPr>
            <p:spPr>
              <a:xfrm>
                <a:off x="4028440" y="1033780"/>
                <a:ext cx="0" cy="1556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BBCA9EE-E08D-4F03-9032-2453ED19E97C}"/>
                </a:ext>
              </a:extLst>
            </p:cNvPr>
            <p:cNvSpPr/>
            <p:nvPr/>
          </p:nvSpPr>
          <p:spPr>
            <a:xfrm rot="7931013" flipH="1" flipV="1">
              <a:off x="4446826" y="2360585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2EA10B5-D462-4A66-81D8-1840A57AE600}"/>
                </a:ext>
              </a:extLst>
            </p:cNvPr>
            <p:cNvSpPr/>
            <p:nvPr/>
          </p:nvSpPr>
          <p:spPr>
            <a:xfrm rot="5205043" flipH="1" flipV="1">
              <a:off x="4642975" y="2419017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20CF335-EDCD-4BC1-95A7-610142B0EDD3}"/>
                </a:ext>
              </a:extLst>
            </p:cNvPr>
            <p:cNvSpPr/>
            <p:nvPr/>
          </p:nvSpPr>
          <p:spPr>
            <a:xfrm rot="2126412" flipH="1" flipV="1">
              <a:off x="4837552" y="2360583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0D0019B-9528-4B8B-9CEE-D2C4C8E98305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 flipV="1">
              <a:off x="4805024" y="569446"/>
              <a:ext cx="0" cy="43978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7F14E51-438A-45D9-9A0B-8CAF71949AA8}"/>
                </a:ext>
              </a:extLst>
            </p:cNvPr>
            <p:cNvSpPr txBox="1"/>
            <p:nvPr/>
          </p:nvSpPr>
          <p:spPr>
            <a:xfrm>
              <a:off x="3931677" y="295514"/>
              <a:ext cx="1746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Gaseous Oxygen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22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66F68E-6AD7-4882-9C0E-EAC2540E4BC0}"/>
              </a:ext>
            </a:extLst>
          </p:cNvPr>
          <p:cNvGrpSpPr/>
          <p:nvPr/>
        </p:nvGrpSpPr>
        <p:grpSpPr>
          <a:xfrm>
            <a:off x="1751085" y="509275"/>
            <a:ext cx="7844297" cy="5305597"/>
            <a:chOff x="1751085" y="509275"/>
            <a:chExt cx="7844297" cy="5305597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D09F38BE-5BE1-4EBA-AE19-0C457820D54F}"/>
                </a:ext>
              </a:extLst>
            </p:cNvPr>
            <p:cNvSpPr/>
            <p:nvPr/>
          </p:nvSpPr>
          <p:spPr>
            <a:xfrm>
              <a:off x="3206370" y="2025297"/>
              <a:ext cx="4854804" cy="3789575"/>
            </a:xfrm>
            <a:prstGeom prst="round2SameRect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uble Wave 4">
              <a:extLst>
                <a:ext uri="{FF2B5EF4-FFF2-40B4-BE49-F238E27FC236}">
                  <a16:creationId xmlns:a16="http://schemas.microsoft.com/office/drawing/2014/main" id="{9B70DCAD-4583-475D-8DA3-CF8FEFDCA1E1}"/>
                </a:ext>
              </a:extLst>
            </p:cNvPr>
            <p:cNvSpPr/>
            <p:nvPr/>
          </p:nvSpPr>
          <p:spPr>
            <a:xfrm>
              <a:off x="3206370" y="3099952"/>
              <a:ext cx="4854804" cy="2432116"/>
            </a:xfrm>
            <a:prstGeom prst="doubleWav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C931D-D676-4D79-AB71-5F12665BD0D7}"/>
                </a:ext>
              </a:extLst>
            </p:cNvPr>
            <p:cNvSpPr/>
            <p:nvPr/>
          </p:nvSpPr>
          <p:spPr>
            <a:xfrm>
              <a:off x="3211830" y="3846476"/>
              <a:ext cx="4841724" cy="19607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18CA53-D06B-464B-9596-57EE81E228A8}"/>
                </a:ext>
              </a:extLst>
            </p:cNvPr>
            <p:cNvSpPr/>
            <p:nvPr/>
          </p:nvSpPr>
          <p:spPr>
            <a:xfrm>
              <a:off x="2697323" y="2901989"/>
              <a:ext cx="509047" cy="29052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EAEC3C-B4F6-45B2-902F-A50FCD21E7CA}"/>
                </a:ext>
              </a:extLst>
            </p:cNvPr>
            <p:cNvSpPr/>
            <p:nvPr/>
          </p:nvSpPr>
          <p:spPr>
            <a:xfrm>
              <a:off x="8061174" y="2901989"/>
              <a:ext cx="509047" cy="29052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6820EE-B694-4BD9-A730-D5D6BDE08EB0}"/>
                </a:ext>
              </a:extLst>
            </p:cNvPr>
            <p:cNvSpPr/>
            <p:nvPr/>
          </p:nvSpPr>
          <p:spPr>
            <a:xfrm>
              <a:off x="5593603" y="1918931"/>
              <a:ext cx="82295" cy="32451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B2E1E27-CF47-4A0F-9B29-0A344E9188B2}"/>
                </a:ext>
              </a:extLst>
            </p:cNvPr>
            <p:cNvSpPr/>
            <p:nvPr/>
          </p:nvSpPr>
          <p:spPr>
            <a:xfrm rot="3556515">
              <a:off x="4669043" y="3489908"/>
              <a:ext cx="91440" cy="2164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D62E783-5ABA-4E04-9535-2AF734F62289}"/>
                </a:ext>
              </a:extLst>
            </p:cNvPr>
            <p:cNvSpPr/>
            <p:nvPr/>
          </p:nvSpPr>
          <p:spPr>
            <a:xfrm rot="18043485" flipH="1">
              <a:off x="6526797" y="3479747"/>
              <a:ext cx="91440" cy="2164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2F3BF1-A1DB-4121-8630-BA945BCB12BA}"/>
                </a:ext>
              </a:extLst>
            </p:cNvPr>
            <p:cNvSpPr/>
            <p:nvPr/>
          </p:nvSpPr>
          <p:spPr>
            <a:xfrm rot="16200000">
              <a:off x="5594848" y="3232894"/>
              <a:ext cx="97586" cy="37647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5EA7CAD-78ED-4B67-9FB2-5DF3B6FE11CF}"/>
                </a:ext>
              </a:extLst>
            </p:cNvPr>
            <p:cNvSpPr/>
            <p:nvPr/>
          </p:nvSpPr>
          <p:spPr>
            <a:xfrm>
              <a:off x="5281205" y="2409921"/>
              <a:ext cx="675594" cy="160045"/>
            </a:xfrm>
            <a:custGeom>
              <a:avLst/>
              <a:gdLst>
                <a:gd name="connsiteX0" fmla="*/ 320041 w 842145"/>
                <a:gd name="connsiteY0" fmla="*/ 0 h 160045"/>
                <a:gd name="connsiteX1" fmla="*/ 1 w 842145"/>
                <a:gd name="connsiteY1" fmla="*/ 83820 h 160045"/>
                <a:gd name="connsiteX2" fmla="*/ 316231 w 842145"/>
                <a:gd name="connsiteY2" fmla="*/ 160020 h 160045"/>
                <a:gd name="connsiteX3" fmla="*/ 834391 w 842145"/>
                <a:gd name="connsiteY3" fmla="*/ 91440 h 160045"/>
                <a:gd name="connsiteX4" fmla="*/ 579121 w 842145"/>
                <a:gd name="connsiteY4" fmla="*/ 15240 h 1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145" h="160045">
                  <a:moveTo>
                    <a:pt x="320041" y="0"/>
                  </a:moveTo>
                  <a:cubicBezTo>
                    <a:pt x="160338" y="28575"/>
                    <a:pt x="636" y="57150"/>
                    <a:pt x="1" y="83820"/>
                  </a:cubicBezTo>
                  <a:cubicBezTo>
                    <a:pt x="-634" y="110490"/>
                    <a:pt x="177166" y="158750"/>
                    <a:pt x="316231" y="160020"/>
                  </a:cubicBezTo>
                  <a:cubicBezTo>
                    <a:pt x="455296" y="161290"/>
                    <a:pt x="790576" y="115570"/>
                    <a:pt x="834391" y="91440"/>
                  </a:cubicBezTo>
                  <a:cubicBezTo>
                    <a:pt x="878206" y="67310"/>
                    <a:pt x="728663" y="41275"/>
                    <a:pt x="579121" y="15240"/>
                  </a:cubicBezTo>
                </a:path>
              </a:pathLst>
            </a:custGeom>
            <a:noFill/>
            <a:ln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Top Corners Snipped 45">
              <a:extLst>
                <a:ext uri="{FF2B5EF4-FFF2-40B4-BE49-F238E27FC236}">
                  <a16:creationId xmlns:a16="http://schemas.microsoft.com/office/drawing/2014/main" id="{589CF656-2345-4D0E-BAB6-3FBA80DE4D6D}"/>
                </a:ext>
              </a:extLst>
            </p:cNvPr>
            <p:cNvSpPr/>
            <p:nvPr/>
          </p:nvSpPr>
          <p:spPr>
            <a:xfrm rot="10800000">
              <a:off x="5354635" y="1199770"/>
              <a:ext cx="566442" cy="758857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D11471-5493-419F-BE32-D69397A0D5FF}"/>
                </a:ext>
              </a:extLst>
            </p:cNvPr>
            <p:cNvSpPr/>
            <p:nvPr/>
          </p:nvSpPr>
          <p:spPr>
            <a:xfrm>
              <a:off x="5354635" y="1199769"/>
              <a:ext cx="566442" cy="1891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4CC512-D2FC-45A1-B56E-2072A67B3925}"/>
                </a:ext>
              </a:extLst>
            </p:cNvPr>
            <p:cNvGrpSpPr/>
            <p:nvPr/>
          </p:nvGrpSpPr>
          <p:grpSpPr>
            <a:xfrm>
              <a:off x="1987041" y="3450934"/>
              <a:ext cx="714997" cy="2005759"/>
              <a:chOff x="2230881" y="3471254"/>
              <a:chExt cx="714997" cy="2005759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0EE8980-F4B6-4ABD-ABE6-FFB58390CB28}"/>
                  </a:ext>
                </a:extLst>
              </p:cNvPr>
              <p:cNvSpPr/>
              <p:nvPr/>
            </p:nvSpPr>
            <p:spPr>
              <a:xfrm>
                <a:off x="2234153" y="5363850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5BF7532-3195-46C9-8F35-F212F4233C72}"/>
                  </a:ext>
                </a:extLst>
              </p:cNvPr>
              <p:cNvSpPr/>
              <p:nvPr/>
            </p:nvSpPr>
            <p:spPr>
              <a:xfrm>
                <a:off x="2238868" y="4890701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4D15EB0-D62B-4DFB-983C-FF96007C6506}"/>
                  </a:ext>
                </a:extLst>
              </p:cNvPr>
              <p:cNvSpPr/>
              <p:nvPr/>
            </p:nvSpPr>
            <p:spPr>
              <a:xfrm>
                <a:off x="2230881" y="4417552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607AE90-8C1A-49E1-9CA0-AD2203552A41}"/>
                  </a:ext>
                </a:extLst>
              </p:cNvPr>
              <p:cNvSpPr/>
              <p:nvPr/>
            </p:nvSpPr>
            <p:spPr>
              <a:xfrm>
                <a:off x="2233496" y="3971120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C747761-0C70-4270-A80F-FD2B85516817}"/>
                  </a:ext>
                </a:extLst>
              </p:cNvPr>
              <p:cNvSpPr/>
              <p:nvPr/>
            </p:nvSpPr>
            <p:spPr>
              <a:xfrm>
                <a:off x="2234155" y="3471254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4634F83-8F65-4DFE-97B2-3654827898FA}"/>
                </a:ext>
              </a:extLst>
            </p:cNvPr>
            <p:cNvGrpSpPr/>
            <p:nvPr/>
          </p:nvGrpSpPr>
          <p:grpSpPr>
            <a:xfrm flipH="1">
              <a:off x="8577841" y="3450934"/>
              <a:ext cx="714997" cy="2005759"/>
              <a:chOff x="2230881" y="3471254"/>
              <a:chExt cx="714997" cy="2005759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3B9EE26-62ED-47A6-90CC-0737875C2951}"/>
                  </a:ext>
                </a:extLst>
              </p:cNvPr>
              <p:cNvSpPr/>
              <p:nvPr/>
            </p:nvSpPr>
            <p:spPr>
              <a:xfrm>
                <a:off x="2234153" y="5363850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9656579-5552-4579-8C09-60301802CD0C}"/>
                  </a:ext>
                </a:extLst>
              </p:cNvPr>
              <p:cNvSpPr/>
              <p:nvPr/>
            </p:nvSpPr>
            <p:spPr>
              <a:xfrm>
                <a:off x="2238868" y="4890701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9D85B70-CD8C-4ACE-8CAE-582AFC603766}"/>
                  </a:ext>
                </a:extLst>
              </p:cNvPr>
              <p:cNvSpPr/>
              <p:nvPr/>
            </p:nvSpPr>
            <p:spPr>
              <a:xfrm>
                <a:off x="2230881" y="4417552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9B3354-61F5-40FA-AE13-DFB8EEAE4C7E}"/>
                  </a:ext>
                </a:extLst>
              </p:cNvPr>
              <p:cNvSpPr/>
              <p:nvPr/>
            </p:nvSpPr>
            <p:spPr>
              <a:xfrm>
                <a:off x="2233496" y="3971120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E87AC11-C4EE-438A-A8EC-475AE9A19606}"/>
                  </a:ext>
                </a:extLst>
              </p:cNvPr>
              <p:cNvSpPr/>
              <p:nvPr/>
            </p:nvSpPr>
            <p:spPr>
              <a:xfrm>
                <a:off x="2234155" y="3471254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EE009C3-680B-46E2-82F0-4FFAF0E288E9}"/>
                </a:ext>
              </a:extLst>
            </p:cNvPr>
            <p:cNvGrpSpPr/>
            <p:nvPr/>
          </p:nvGrpSpPr>
          <p:grpSpPr>
            <a:xfrm>
              <a:off x="3784600" y="1013460"/>
              <a:ext cx="82295" cy="2739968"/>
              <a:chOff x="4028440" y="1033780"/>
              <a:chExt cx="82295" cy="155650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68217F6-9EC6-4E35-9150-7120A688D524}"/>
                  </a:ext>
                </a:extLst>
              </p:cNvPr>
              <p:cNvSpPr/>
              <p:nvPr/>
            </p:nvSpPr>
            <p:spPr>
              <a:xfrm>
                <a:off x="4028440" y="1033780"/>
                <a:ext cx="82295" cy="15565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61186D-03F0-48DF-A093-15EB856E9D57}"/>
                  </a:ext>
                </a:extLst>
              </p:cNvPr>
              <p:cNvCxnSpPr/>
              <p:nvPr/>
            </p:nvCxnSpPr>
            <p:spPr>
              <a:xfrm>
                <a:off x="4110735" y="1033780"/>
                <a:ext cx="0" cy="1556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A2EA3BA-DE5C-4906-AE4E-E67EFB3F6F9D}"/>
                  </a:ext>
                </a:extLst>
              </p:cNvPr>
              <p:cNvCxnSpPr/>
              <p:nvPr/>
            </p:nvCxnSpPr>
            <p:spPr>
              <a:xfrm>
                <a:off x="4028440" y="1033780"/>
                <a:ext cx="0" cy="1556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E9F76F0-1E28-49B4-87EB-9F1EDF1EE002}"/>
                </a:ext>
              </a:extLst>
            </p:cNvPr>
            <p:cNvSpPr/>
            <p:nvPr/>
          </p:nvSpPr>
          <p:spPr>
            <a:xfrm rot="10486998" flipH="1" flipV="1">
              <a:off x="3862833" y="3302145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71E8256-CA90-4021-94A6-17CC6C76B56B}"/>
                </a:ext>
              </a:extLst>
            </p:cNvPr>
            <p:cNvGrpSpPr/>
            <p:nvPr/>
          </p:nvGrpSpPr>
          <p:grpSpPr>
            <a:xfrm>
              <a:off x="7360129" y="1010107"/>
              <a:ext cx="82294" cy="3147563"/>
              <a:chOff x="4028440" y="1033780"/>
              <a:chExt cx="82295" cy="155650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25086E7-EFDF-4ADE-B8E2-E9434692F08E}"/>
                  </a:ext>
                </a:extLst>
              </p:cNvPr>
              <p:cNvSpPr/>
              <p:nvPr/>
            </p:nvSpPr>
            <p:spPr>
              <a:xfrm>
                <a:off x="4028440" y="1033780"/>
                <a:ext cx="82295" cy="15565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E8C4D3D-957A-400B-A4F9-95ABD8292955}"/>
                  </a:ext>
                </a:extLst>
              </p:cNvPr>
              <p:cNvCxnSpPr/>
              <p:nvPr/>
            </p:nvCxnSpPr>
            <p:spPr>
              <a:xfrm>
                <a:off x="4110735" y="1033780"/>
                <a:ext cx="0" cy="1556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E56F7EE-C322-47F0-A9C5-1B1E79D19A00}"/>
                  </a:ext>
                </a:extLst>
              </p:cNvPr>
              <p:cNvCxnSpPr/>
              <p:nvPr/>
            </p:nvCxnSpPr>
            <p:spPr>
              <a:xfrm>
                <a:off x="4028440" y="1033780"/>
                <a:ext cx="0" cy="15565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A4AEBA4F-B7E2-4D60-9332-45A3604E4246}"/>
                </a:ext>
              </a:extLst>
            </p:cNvPr>
            <p:cNvCxnSpPr>
              <a:cxnSpLocks/>
            </p:cNvCxnSpPr>
            <p:nvPr/>
          </p:nvCxnSpPr>
          <p:spPr>
            <a:xfrm>
              <a:off x="7401276" y="4156790"/>
              <a:ext cx="411761" cy="395659"/>
            </a:xfrm>
            <a:prstGeom prst="curvedConnector3">
              <a:avLst>
                <a:gd name="adj1" fmla="val 20391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503C4EFC-A307-4D53-A67D-E16BCE10A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5335" y="4137923"/>
              <a:ext cx="411761" cy="395659"/>
            </a:xfrm>
            <a:prstGeom prst="curvedConnector3">
              <a:avLst>
                <a:gd name="adj1" fmla="val 20391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Curved 87">
              <a:extLst>
                <a:ext uri="{FF2B5EF4-FFF2-40B4-BE49-F238E27FC236}">
                  <a16:creationId xmlns:a16="http://schemas.microsoft.com/office/drawing/2014/main" id="{B96A238B-583E-4505-8057-588E50FBE9C0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rot="16200000" flipH="1">
              <a:off x="7206574" y="4352371"/>
              <a:ext cx="394779" cy="537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DCB1CDB-F033-40AA-8A21-2636709364E6}"/>
                </a:ext>
              </a:extLst>
            </p:cNvPr>
            <p:cNvCxnSpPr>
              <a:endCxn id="65" idx="0"/>
            </p:cNvCxnSpPr>
            <p:nvPr/>
          </p:nvCxnSpPr>
          <p:spPr>
            <a:xfrm>
              <a:off x="3825746" y="782320"/>
              <a:ext cx="2" cy="23114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A4B131D-E06C-4269-BCEF-FC1CDB8DE434}"/>
                </a:ext>
              </a:extLst>
            </p:cNvPr>
            <p:cNvCxnSpPr/>
            <p:nvPr/>
          </p:nvCxnSpPr>
          <p:spPr>
            <a:xfrm>
              <a:off x="7401022" y="782320"/>
              <a:ext cx="2" cy="2311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DEFB653-C809-4F1D-ACEB-9DD9B7DF1AE7}"/>
                </a:ext>
              </a:extLst>
            </p:cNvPr>
            <p:cNvSpPr txBox="1"/>
            <p:nvPr/>
          </p:nvSpPr>
          <p:spPr>
            <a:xfrm>
              <a:off x="2951846" y="509275"/>
              <a:ext cx="1746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Gaseous Oxygen Input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69CC644-45D3-4578-AE7C-14F0D2FC4EE2}"/>
                </a:ext>
              </a:extLst>
            </p:cNvPr>
            <p:cNvSpPr txBox="1"/>
            <p:nvPr/>
          </p:nvSpPr>
          <p:spPr>
            <a:xfrm>
              <a:off x="6486782" y="521689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 Balance Feed (NH</a:t>
              </a:r>
              <a:r>
                <a:rPr lang="en-US" sz="1200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1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OH)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5639229-113F-461E-9B2C-F9E23CB7FD1F}"/>
                </a:ext>
              </a:extLst>
            </p:cNvPr>
            <p:cNvSpPr txBox="1"/>
            <p:nvPr/>
          </p:nvSpPr>
          <p:spPr>
            <a:xfrm>
              <a:off x="4716232" y="937434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Agitator Motor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1684C-E4B8-46CF-BA4B-4507AA901565}"/>
                </a:ext>
              </a:extLst>
            </p:cNvPr>
            <p:cNvSpPr txBox="1"/>
            <p:nvPr/>
          </p:nvSpPr>
          <p:spPr>
            <a:xfrm rot="5400000">
              <a:off x="8504837" y="4315314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Peltier Heat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591192C-EEE2-4914-9D75-64206F464EC5}"/>
                </a:ext>
              </a:extLst>
            </p:cNvPr>
            <p:cNvSpPr txBox="1"/>
            <p:nvPr/>
          </p:nvSpPr>
          <p:spPr>
            <a:xfrm rot="16200000">
              <a:off x="937539" y="4303635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Peltier Heat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1F76A85-6DEC-4926-84D2-B6B850242D8E}"/>
                </a:ext>
              </a:extLst>
            </p:cNvPr>
            <p:cNvGrpSpPr/>
            <p:nvPr/>
          </p:nvGrpSpPr>
          <p:grpSpPr>
            <a:xfrm>
              <a:off x="2976142" y="1454699"/>
              <a:ext cx="472022" cy="1056497"/>
              <a:chOff x="3219982" y="1475019"/>
              <a:chExt cx="472022" cy="1056497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07E71F0-142F-47A8-B406-FA3D3B01C7AC}"/>
                  </a:ext>
                </a:extLst>
              </p:cNvPr>
              <p:cNvSpPr/>
              <p:nvPr/>
            </p:nvSpPr>
            <p:spPr>
              <a:xfrm rot="13738936">
                <a:off x="2923059" y="2121429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8A579E6-CA84-4073-A928-7A4C8710A610}"/>
                  </a:ext>
                </a:extLst>
              </p:cNvPr>
              <p:cNvSpPr/>
              <p:nvPr/>
            </p:nvSpPr>
            <p:spPr>
              <a:xfrm rot="14629301">
                <a:off x="3281918" y="1771942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0B27053-F4AE-4C04-B046-7AA06E96D5F9}"/>
                </a:ext>
              </a:extLst>
            </p:cNvPr>
            <p:cNvGrpSpPr/>
            <p:nvPr/>
          </p:nvGrpSpPr>
          <p:grpSpPr>
            <a:xfrm flipH="1">
              <a:off x="7859992" y="1472230"/>
              <a:ext cx="472022" cy="1056497"/>
              <a:chOff x="3219982" y="1475019"/>
              <a:chExt cx="472022" cy="1056497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F29A3E11-9C3D-4846-B610-76D20EECA6DF}"/>
                  </a:ext>
                </a:extLst>
              </p:cNvPr>
              <p:cNvSpPr/>
              <p:nvPr/>
            </p:nvSpPr>
            <p:spPr>
              <a:xfrm rot="13738936">
                <a:off x="2923059" y="2121429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764E822-2FFF-4119-830D-FA56C18217BF}"/>
                  </a:ext>
                </a:extLst>
              </p:cNvPr>
              <p:cNvSpPr/>
              <p:nvPr/>
            </p:nvSpPr>
            <p:spPr>
              <a:xfrm rot="14629301">
                <a:off x="3281918" y="1771942"/>
                <a:ext cx="707010" cy="113163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470C4F3-3468-4B33-A0AA-8C6509405460}"/>
                </a:ext>
              </a:extLst>
            </p:cNvPr>
            <p:cNvSpPr txBox="1"/>
            <p:nvPr/>
          </p:nvSpPr>
          <p:spPr>
            <a:xfrm rot="19414378">
              <a:off x="1842695" y="1490469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Environmental Heat Loss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49FDA9D-147E-4BC6-A536-F1A68ABDC69A}"/>
                </a:ext>
              </a:extLst>
            </p:cNvPr>
            <p:cNvSpPr txBox="1"/>
            <p:nvPr/>
          </p:nvSpPr>
          <p:spPr>
            <a:xfrm rot="2462155">
              <a:off x="7531736" y="1528454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Environmental Heat Loss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F38AE0D-CFA6-4619-B118-C3603DE815FB}"/>
                </a:ext>
              </a:extLst>
            </p:cNvPr>
            <p:cNvGrpSpPr/>
            <p:nvPr/>
          </p:nvGrpSpPr>
          <p:grpSpPr>
            <a:xfrm>
              <a:off x="3965072" y="3977583"/>
              <a:ext cx="1069802" cy="948922"/>
              <a:chOff x="3965072" y="3977583"/>
              <a:chExt cx="1069802" cy="948922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56B21AD3-F659-4512-AC8B-9622BF4D000C}"/>
                  </a:ext>
                </a:extLst>
              </p:cNvPr>
              <p:cNvSpPr/>
              <p:nvPr/>
            </p:nvSpPr>
            <p:spPr>
              <a:xfrm rot="14194995" flipV="1">
                <a:off x="3818959" y="4734672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6A4A932-4633-4919-91B8-D1731E308FDC}"/>
                  </a:ext>
                </a:extLst>
              </p:cNvPr>
              <p:cNvSpPr/>
              <p:nvPr/>
            </p:nvSpPr>
            <p:spPr>
              <a:xfrm rot="14194995" flipV="1">
                <a:off x="4323292" y="4430955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911B986-B78B-4EB4-97D7-548C13E348D3}"/>
                  </a:ext>
                </a:extLst>
              </p:cNvPr>
              <p:cNvSpPr/>
              <p:nvPr/>
            </p:nvSpPr>
            <p:spPr>
              <a:xfrm rot="14194995" flipV="1">
                <a:off x="4843042" y="4123696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AC66519-A8DE-495F-8A71-CB1912AAEC39}"/>
                </a:ext>
              </a:extLst>
            </p:cNvPr>
            <p:cNvGrpSpPr/>
            <p:nvPr/>
          </p:nvGrpSpPr>
          <p:grpSpPr>
            <a:xfrm flipH="1">
              <a:off x="6258719" y="3978040"/>
              <a:ext cx="1069802" cy="948922"/>
              <a:chOff x="3965072" y="3977583"/>
              <a:chExt cx="1069802" cy="948922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CC06FF3-7850-4A71-85A2-6394D9BE1322}"/>
                  </a:ext>
                </a:extLst>
              </p:cNvPr>
              <p:cNvSpPr/>
              <p:nvPr/>
            </p:nvSpPr>
            <p:spPr>
              <a:xfrm rot="14194995" flipV="1">
                <a:off x="3818959" y="4734672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228A342F-612E-413C-950C-6F7895A495B5}"/>
                  </a:ext>
                </a:extLst>
              </p:cNvPr>
              <p:cNvSpPr/>
              <p:nvPr/>
            </p:nvSpPr>
            <p:spPr>
              <a:xfrm rot="14194995" flipV="1">
                <a:off x="4323292" y="4430955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1CEA0BB8-5611-4F60-874A-15A802167F6A}"/>
                  </a:ext>
                </a:extLst>
              </p:cNvPr>
              <p:cNvSpPr/>
              <p:nvPr/>
            </p:nvSpPr>
            <p:spPr>
              <a:xfrm rot="14194995" flipV="1">
                <a:off x="4843042" y="4123696"/>
                <a:ext cx="337946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B96B73A-4FD9-477A-8BCC-4165D4FA7B3F}"/>
                </a:ext>
              </a:extLst>
            </p:cNvPr>
            <p:cNvSpPr txBox="1"/>
            <p:nvPr/>
          </p:nvSpPr>
          <p:spPr>
            <a:xfrm rot="19729540">
              <a:off x="3381216" y="4068293"/>
              <a:ext cx="19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Stir-Friction Heating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78F1A7-A9D4-4DD4-B6F2-58596092BAEC}"/>
                </a:ext>
              </a:extLst>
            </p:cNvPr>
            <p:cNvCxnSpPr>
              <a:cxnSpLocks/>
            </p:cNvCxnSpPr>
            <p:nvPr/>
          </p:nvCxnSpPr>
          <p:spPr>
            <a:xfrm>
              <a:off x="3784600" y="3753428"/>
              <a:ext cx="758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1649563-638A-4120-8740-22304B38E6D1}"/>
                </a:ext>
              </a:extLst>
            </p:cNvPr>
            <p:cNvSpPr/>
            <p:nvPr/>
          </p:nvSpPr>
          <p:spPr>
            <a:xfrm>
              <a:off x="3773841" y="3285732"/>
              <a:ext cx="10176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5A0C793-91D9-49E1-BBB9-ABBB3709DCD3}"/>
                </a:ext>
              </a:extLst>
            </p:cNvPr>
            <p:cNvSpPr/>
            <p:nvPr/>
          </p:nvSpPr>
          <p:spPr>
            <a:xfrm>
              <a:off x="3777632" y="3436160"/>
              <a:ext cx="10176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31AFD5B-191C-49BE-911C-A7A8CBCE8FD9}"/>
                </a:ext>
              </a:extLst>
            </p:cNvPr>
            <p:cNvSpPr/>
            <p:nvPr/>
          </p:nvSpPr>
          <p:spPr>
            <a:xfrm>
              <a:off x="3773841" y="3587190"/>
              <a:ext cx="101768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248B163-D330-4631-812E-FE7429150D32}"/>
                </a:ext>
              </a:extLst>
            </p:cNvPr>
            <p:cNvSpPr/>
            <p:nvPr/>
          </p:nvSpPr>
          <p:spPr>
            <a:xfrm rot="11832415" flipH="1" flipV="1">
              <a:off x="3871873" y="3475297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CB6C5EA-A2C2-4DF3-8C82-C54F7466565B}"/>
                </a:ext>
              </a:extLst>
            </p:cNvPr>
            <p:cNvSpPr/>
            <p:nvPr/>
          </p:nvSpPr>
          <p:spPr>
            <a:xfrm rot="12813328" flipH="1" flipV="1">
              <a:off x="3842577" y="3678037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1EF8A47-D5D6-43E6-9C5B-9656C3C3F969}"/>
                </a:ext>
              </a:extLst>
            </p:cNvPr>
            <p:cNvSpPr/>
            <p:nvPr/>
          </p:nvSpPr>
          <p:spPr>
            <a:xfrm rot="21217865" flipH="1" flipV="1">
              <a:off x="3444957" y="3314319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8716372-9EFA-4147-AA00-922158639239}"/>
                </a:ext>
              </a:extLst>
            </p:cNvPr>
            <p:cNvSpPr/>
            <p:nvPr/>
          </p:nvSpPr>
          <p:spPr>
            <a:xfrm rot="20631930" flipH="1" flipV="1">
              <a:off x="3444957" y="3478246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F1E8433-3464-4909-943A-35C0CF7AA24E}"/>
                </a:ext>
              </a:extLst>
            </p:cNvPr>
            <p:cNvSpPr/>
            <p:nvPr/>
          </p:nvSpPr>
          <p:spPr>
            <a:xfrm rot="19728869" flipH="1" flipV="1">
              <a:off x="3475624" y="3672249"/>
              <a:ext cx="342657" cy="45719"/>
            </a:xfrm>
            <a:custGeom>
              <a:avLst/>
              <a:gdLst>
                <a:gd name="connsiteX0" fmla="*/ 0 w 707010"/>
                <a:gd name="connsiteY0" fmla="*/ 277168 h 456318"/>
                <a:gd name="connsiteX1" fmla="*/ 179109 w 707010"/>
                <a:gd name="connsiteY1" fmla="*/ 3790 h 456318"/>
                <a:gd name="connsiteX2" fmla="*/ 311084 w 707010"/>
                <a:gd name="connsiteY2" fmla="*/ 456277 h 456318"/>
                <a:gd name="connsiteX3" fmla="*/ 471340 w 707010"/>
                <a:gd name="connsiteY3" fmla="*/ 32071 h 456318"/>
                <a:gd name="connsiteX4" fmla="*/ 612742 w 707010"/>
                <a:gd name="connsiteY4" fmla="*/ 296021 h 456318"/>
                <a:gd name="connsiteX5" fmla="*/ 707010 w 707010"/>
                <a:gd name="connsiteY5" fmla="*/ 314875 h 45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010" h="456318">
                  <a:moveTo>
                    <a:pt x="0" y="277168"/>
                  </a:moveTo>
                  <a:cubicBezTo>
                    <a:pt x="63631" y="125553"/>
                    <a:pt x="127262" y="-26061"/>
                    <a:pt x="179109" y="3790"/>
                  </a:cubicBezTo>
                  <a:cubicBezTo>
                    <a:pt x="230956" y="33641"/>
                    <a:pt x="262379" y="451564"/>
                    <a:pt x="311084" y="456277"/>
                  </a:cubicBezTo>
                  <a:cubicBezTo>
                    <a:pt x="359789" y="460991"/>
                    <a:pt x="421064" y="58780"/>
                    <a:pt x="471340" y="32071"/>
                  </a:cubicBezTo>
                  <a:cubicBezTo>
                    <a:pt x="521616" y="5362"/>
                    <a:pt x="573464" y="248887"/>
                    <a:pt x="612742" y="296021"/>
                  </a:cubicBezTo>
                  <a:cubicBezTo>
                    <a:pt x="652020" y="343155"/>
                    <a:pt x="642594" y="311733"/>
                    <a:pt x="707010" y="314875"/>
                  </a:cubicBezTo>
                </a:path>
              </a:pathLst>
            </a:custGeom>
            <a:noFill/>
            <a:ln w="63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41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49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Newport</dc:creator>
  <cp:lastModifiedBy>Max Newport</cp:lastModifiedBy>
  <cp:revision>11</cp:revision>
  <dcterms:created xsi:type="dcterms:W3CDTF">2021-05-27T19:31:27Z</dcterms:created>
  <dcterms:modified xsi:type="dcterms:W3CDTF">2021-05-28T21:37:19Z</dcterms:modified>
</cp:coreProperties>
</file>