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8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5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9C98-429B-AFAE-E5FD-10B3AC5A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Final Software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3F944-63F9-D74C-E257-DC83198EC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Carmelo Gonzalez</a:t>
            </a:r>
            <a:br>
              <a:rPr lang="en-US" dirty="0"/>
            </a:br>
            <a:r>
              <a:rPr lang="en-US" dirty="0"/>
              <a:t>The University of Arizona Global Campus</a:t>
            </a:r>
            <a:br>
              <a:rPr lang="en-US" dirty="0"/>
            </a:br>
            <a:r>
              <a:rPr lang="en-US" dirty="0"/>
              <a:t>CST 499: Capstone for Computer Software Technology</a:t>
            </a:r>
            <a:br>
              <a:rPr lang="en-US" dirty="0"/>
            </a:br>
            <a:r>
              <a:rPr lang="en-US" dirty="0"/>
              <a:t>Joseph </a:t>
            </a:r>
            <a:r>
              <a:rPr lang="en-US" dirty="0" err="1"/>
              <a:t>Rangitsch</a:t>
            </a:r>
            <a:br>
              <a:rPr lang="en-US" dirty="0"/>
            </a:br>
            <a:r>
              <a:rPr lang="en-US" dirty="0"/>
              <a:t>May 13,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BA878-9DBF-9BBC-6ABA-4A4BFCEA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545490"/>
          </a:xfrm>
        </p:spPr>
        <p:txBody>
          <a:bodyPr/>
          <a:lstStyle/>
          <a:p>
            <a:pPr algn="ctr"/>
            <a:r>
              <a:rPr lang="en-US" dirty="0"/>
              <a:t>Reference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1" y="2058669"/>
            <a:ext cx="10471351" cy="3687763"/>
          </a:xfrm>
        </p:spPr>
        <p:txBody>
          <a:bodyPr>
            <a:normAutofit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Connolly, R., &amp; Hoar, R. (2018).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Fundamentals of web development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(2nd ed.). Pearson.</a:t>
            </a: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Tsui, F., Karam, O., &amp; Bernal, B. (2018).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Essentials of software 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(4th ed.). Jones &amp; Bartlett Learning.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Carmelo Gonzalez</a:t>
            </a:r>
          </a:p>
          <a:p>
            <a:r>
              <a:rPr lang="en-US" dirty="0"/>
              <a:t>carmelo.gonzalez2@student.uagc.edu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Online Course Enrollment System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SRS Document</a:t>
            </a:r>
          </a:p>
          <a:p>
            <a:r>
              <a:rPr lang="en-US" dirty="0"/>
              <a:t>UML Design Model</a:t>
            </a:r>
          </a:p>
          <a:p>
            <a:r>
              <a:rPr lang="en-US" dirty="0"/>
              <a:t>Landing, Login, and Enrollment Pages</a:t>
            </a:r>
          </a:p>
          <a:p>
            <a:r>
              <a:rPr lang="en-US" dirty="0"/>
              <a:t>MySQL Database and Class Registration</a:t>
            </a:r>
          </a:p>
          <a:p>
            <a:r>
              <a:rPr lang="en-US" dirty="0"/>
              <a:t>PHP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09" y="420624"/>
            <a:ext cx="7128387" cy="1309853"/>
          </a:xfrm>
        </p:spPr>
        <p:txBody>
          <a:bodyPr/>
          <a:lstStyle/>
          <a:p>
            <a:pPr algn="ctr"/>
            <a:r>
              <a:rPr lang="en-US" dirty="0"/>
              <a:t>Online Course Enrollment System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048C07E-6183-67FA-511D-45B7FAF1CFB6}"/>
              </a:ext>
            </a:extLst>
          </p:cNvPr>
          <p:cNvSpPr txBox="1">
            <a:spLocks/>
          </p:cNvSpPr>
          <p:nvPr/>
        </p:nvSpPr>
        <p:spPr>
          <a:xfrm>
            <a:off x="216309" y="2875630"/>
            <a:ext cx="6636775" cy="26900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is focused on helping students enroll in courses online. The website was constructed using XAMPP and Eclipse as the integrated development environment (IDE).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287" y="176784"/>
            <a:ext cx="7300065" cy="1261031"/>
          </a:xfrm>
        </p:spPr>
        <p:txBody>
          <a:bodyPr/>
          <a:lstStyle/>
          <a:p>
            <a:pPr algn="ctr"/>
            <a:r>
              <a:rPr lang="en-US" dirty="0"/>
              <a:t>Software requirement Document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60160" y="1589164"/>
            <a:ext cx="7378389" cy="4857991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 of the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user registration that includes name, phone, email, and password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a unique ID (email address)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 courses in semesters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Courses will have a maximum amount of enrollment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waiting list is used for courses over the maximum enrollment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able to withdraw from registration and waiting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532878"/>
          </a:xfrm>
        </p:spPr>
        <p:txBody>
          <a:bodyPr/>
          <a:lstStyle/>
          <a:p>
            <a:pPr algn="ctr"/>
            <a:r>
              <a:rPr lang="en-US" dirty="0"/>
              <a:t>UML Design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diagram of a program&#10;&#10;Description automatically generated">
            <a:extLst>
              <a:ext uri="{FF2B5EF4-FFF2-40B4-BE49-F238E27FC236}">
                <a16:creationId xmlns:a16="http://schemas.microsoft.com/office/drawing/2014/main" id="{0D25A170-64DD-4131-86E9-EB01872C0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" y="1350653"/>
            <a:ext cx="4039003" cy="2845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diagram of a structure">
            <a:extLst>
              <a:ext uri="{FF2B5EF4-FFF2-40B4-BE49-F238E27FC236}">
                <a16:creationId xmlns:a16="http://schemas.microsoft.com/office/drawing/2014/main" id="{C88D6EC8-C100-6D88-A858-3A5B18C47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58" y="4628969"/>
            <a:ext cx="5965190" cy="133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diagram of a course&#10;&#10;Description automatically generated">
            <a:extLst>
              <a:ext uri="{FF2B5EF4-FFF2-40B4-BE49-F238E27FC236}">
                <a16:creationId xmlns:a16="http://schemas.microsoft.com/office/drawing/2014/main" id="{97BEBC16-B518-F4DF-CA01-7438DFAD8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54" y="1279036"/>
            <a:ext cx="4038600" cy="3068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408" y="24722"/>
            <a:ext cx="10659592" cy="719410"/>
          </a:xfrm>
        </p:spPr>
        <p:txBody>
          <a:bodyPr>
            <a:normAutofit fontScale="90000"/>
          </a:bodyPr>
          <a:lstStyle/>
          <a:p>
            <a:r>
              <a:rPr lang="en-US" dirty="0"/>
              <a:t>Landing, Login, and Enrollment Pages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0737" y="1008993"/>
            <a:ext cx="6979543" cy="525698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design with the Bootstrap Cascading Style Sheets (CSS) framework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registration page lets a user create an account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login page enables a register to user login and access course registration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menu page allows a user to choose between adding courses, viewing currently registered courses, or viewing courses with a waiting list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register and unregister from a course or a waiting list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602246"/>
          </a:xfrm>
        </p:spPr>
        <p:txBody>
          <a:bodyPr/>
          <a:lstStyle/>
          <a:p>
            <a:pPr algn="ctr"/>
            <a:r>
              <a:rPr lang="en-US" dirty="0"/>
              <a:t>MySQL Database and Class Registration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952237"/>
            <a:ext cx="4887594" cy="4808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MySQL Database: </a:t>
            </a:r>
          </a:p>
          <a:p>
            <a:pPr lvl="1"/>
            <a:r>
              <a:rPr lang="en-US" dirty="0" err="1"/>
              <a:t>Tbluser</a:t>
            </a:r>
            <a:r>
              <a:rPr lang="en-US" dirty="0"/>
              <a:t> – hold all user data</a:t>
            </a:r>
          </a:p>
          <a:p>
            <a:pPr lvl="1"/>
            <a:r>
              <a:rPr lang="en-US" dirty="0" err="1"/>
              <a:t>Tblsemester</a:t>
            </a:r>
            <a:r>
              <a:rPr lang="en-US" dirty="0"/>
              <a:t> and </a:t>
            </a:r>
            <a:r>
              <a:rPr lang="en-US" dirty="0" err="1"/>
              <a:t>Tblcourse</a:t>
            </a:r>
            <a:r>
              <a:rPr lang="en-US" dirty="0"/>
              <a:t> hold course and semester data</a:t>
            </a:r>
          </a:p>
          <a:p>
            <a:pPr lvl="1"/>
            <a:r>
              <a:rPr lang="en-US" dirty="0" err="1"/>
              <a:t>Tblcoursesemester</a:t>
            </a:r>
            <a:r>
              <a:rPr lang="en-US" dirty="0"/>
              <a:t> hold data on available courses per semester, teacher name, and maximum enrollment</a:t>
            </a:r>
          </a:p>
          <a:p>
            <a:pPr lvl="1"/>
            <a:r>
              <a:rPr lang="en-US" dirty="0" err="1"/>
              <a:t>Tblstudenthistory</a:t>
            </a:r>
            <a:r>
              <a:rPr lang="en-US" dirty="0"/>
              <a:t> hold registered classes by student</a:t>
            </a:r>
          </a:p>
          <a:p>
            <a:pPr lvl="1"/>
            <a:r>
              <a:rPr lang="en-US" dirty="0" err="1"/>
              <a:t>Tblswaitinglist</a:t>
            </a:r>
            <a:r>
              <a:rPr lang="en-US" dirty="0"/>
              <a:t> hold class waiting list and position in the waiting for the student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952237"/>
            <a:ext cx="4887594" cy="4808801"/>
          </a:xfrm>
        </p:spPr>
        <p:txBody>
          <a:bodyPr/>
          <a:lstStyle/>
          <a:p>
            <a:r>
              <a:rPr lang="en-US" dirty="0"/>
              <a:t>Class registration:</a:t>
            </a:r>
          </a:p>
          <a:p>
            <a:pPr lvl="1"/>
            <a:r>
              <a:rPr lang="en-US" dirty="0"/>
              <a:t>Classes are organized by semester </a:t>
            </a:r>
          </a:p>
          <a:p>
            <a:pPr lvl="1"/>
            <a:r>
              <a:rPr lang="en-US" dirty="0"/>
              <a:t>When a  user select a class the system</a:t>
            </a:r>
          </a:p>
          <a:p>
            <a:pPr lvl="2"/>
            <a:r>
              <a:rPr lang="en-US" dirty="0"/>
              <a:t>Check if the student is already register</a:t>
            </a:r>
          </a:p>
          <a:p>
            <a:pPr lvl="2"/>
            <a:r>
              <a:rPr lang="en-US" dirty="0"/>
              <a:t>Check if the class has reach maximum enrollment</a:t>
            </a:r>
          </a:p>
          <a:p>
            <a:pPr lvl="1"/>
            <a:r>
              <a:rPr lang="en-US" dirty="0"/>
              <a:t>The confirmation lets you know if you are enrolled or in a waiting list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577021"/>
          </a:xfrm>
        </p:spPr>
        <p:txBody>
          <a:bodyPr/>
          <a:lstStyle/>
          <a:p>
            <a:pPr algn="ctr"/>
            <a:r>
              <a:rPr lang="en-US" dirty="0"/>
              <a:t>Personal Home Page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882869"/>
            <a:ext cx="3662996" cy="5576925"/>
          </a:xfrm>
        </p:spPr>
        <p:txBody>
          <a:bodyPr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connects to MySQL database and executes all SQL statements generated by other classes.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user – check for unique email and insert data to the user table.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Service – checks login info and passes session data once login.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– retrieve courses by semester, check maximum enrollment, and determine if the user enrolled on a course or waiting list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 control – check for session id to allow to pages that required a login user.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59" y="882869"/>
            <a:ext cx="7232117" cy="5728878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Pages:</a:t>
            </a:r>
            <a:endParaRPr lang="en-US" sz="11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 page</a:t>
            </a:r>
            <a:endParaRPr lang="en-US" sz="11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Registration.php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page for the user to register and create a password</a:t>
            </a:r>
            <a:endParaRPr lang="en-US" sz="11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Login.php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page that checks email and password against the database, and if it finds a match, it redirects to </a:t>
            </a:r>
            <a:r>
              <a:rPr lang="en-US" sz="20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mainmenu.php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a session number</a:t>
            </a:r>
            <a:endParaRPr lang="en-US" sz="11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Mainmenu.php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page with the options to register a course, view register courses, or view the waiting list</a:t>
            </a:r>
            <a:endParaRPr lang="en-US" sz="11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Addcourse.php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page used to register a course or be added to the waiting list</a:t>
            </a:r>
            <a:endParaRPr lang="en-US" sz="11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Viewcourse.php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page for the user to see register courses</a:t>
            </a:r>
            <a:endParaRPr lang="en-US" sz="11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Viewwl.php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page for the user to see the waiting list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Courses.php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dbconn.php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newuser.php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sessioncontrol.php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userservice.php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classes used by the other </a:t>
            </a:r>
            <a:r>
              <a:rPr lang="en-US" dirty="0" err="1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pages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{E77F24FB-552F-4A5B-9F6A-E051370BABD3}tf16411248_win32</Template>
  <TotalTime>310</TotalTime>
  <Words>635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Avenir Next LT Pro Light</vt:lpstr>
      <vt:lpstr>Calibri</vt:lpstr>
      <vt:lpstr>Posterama</vt:lpstr>
      <vt:lpstr>Times New Roman</vt:lpstr>
      <vt:lpstr>Custom</vt:lpstr>
      <vt:lpstr>The Final Software Project</vt:lpstr>
      <vt:lpstr>Online Course Enrollment System</vt:lpstr>
      <vt:lpstr>Agenda </vt:lpstr>
      <vt:lpstr>Online Course Enrollment System</vt:lpstr>
      <vt:lpstr>Software requirement Document</vt:lpstr>
      <vt:lpstr>UML Design Model</vt:lpstr>
      <vt:lpstr>Landing, Login, and Enrollment Pages</vt:lpstr>
      <vt:lpstr>MySQL Database and Class Registration</vt:lpstr>
      <vt:lpstr>Personal Home Page Code</vt:lpstr>
      <vt:lpstr>Reference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Course Enrollment System</dc:title>
  <dc:creator>Carmelo Gonzalez</dc:creator>
  <cp:lastModifiedBy>Carmelo Gonzalez</cp:lastModifiedBy>
  <cp:revision>20</cp:revision>
  <dcterms:created xsi:type="dcterms:W3CDTF">2024-05-12T22:51:34Z</dcterms:created>
  <dcterms:modified xsi:type="dcterms:W3CDTF">2024-05-13T23:50:39Z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