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558" autoAdjust="0"/>
  </p:normalViewPr>
  <p:slideViewPr>
    <p:cSldViewPr snapToGrid="0">
      <p:cViewPr varScale="1">
        <p:scale>
          <a:sx n="128" d="100"/>
          <a:sy n="128" d="100"/>
        </p:scale>
        <p:origin x="1736" y="17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3B09-AA66-0243-824E-D7B24BE9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0C9-2B20-E64A-AACF-8AA54B92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6C09-E610-2B49-9C31-0451624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F3CF-D1AB-8648-B13E-8ABA7679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FF2F-F8CF-7246-A4A3-4ADF7EF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34">
            <a:extLst>
              <a:ext uri="{FF2B5EF4-FFF2-40B4-BE49-F238E27FC236}">
                <a16:creationId xmlns:a16="http://schemas.microsoft.com/office/drawing/2014/main" id="{408E7E91-2D3D-AC41-A2AD-B6B2C00202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146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2019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83C572-5A1E-E945-AB5F-3FAA58D600EA}"/>
              </a:ext>
            </a:extLst>
          </p:cNvPr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1A6D0E-AB1A-434A-9030-D659A27E30B0}"/>
              </a:ext>
            </a:extLst>
          </p:cNvPr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MITRE Logo">
            <a:extLst>
              <a:ext uri="{FF2B5EF4-FFF2-40B4-BE49-F238E27FC236}">
                <a16:creationId xmlns:a16="http://schemas.microsoft.com/office/drawing/2014/main" id="{DD9D5C31-EBFD-FA4C-B788-EC198D9549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7F7298-805C-3849-8CEA-E7B12CCC6D4F}"/>
              </a:ext>
            </a:extLst>
          </p:cNvPr>
          <p:cNvSpPr txBox="1"/>
          <p:nvPr userDrawn="1"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14D98-B6FA-4540-9BCB-82884F65C220}"/>
              </a:ext>
            </a:extLst>
          </p:cNvPr>
          <p:cNvGrpSpPr/>
          <p:nvPr userDrawn="1"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FB27D4-52F4-4945-AD18-FFEBA9B2FB8B}"/>
                </a:ext>
              </a:extLst>
            </p:cNvPr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3726EA-01DF-F64F-8E91-82B4BD3D4B8C}"/>
                </a:ext>
              </a:extLst>
            </p:cNvPr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36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69C2-50D9-4641-A053-0D122359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68F0-7DD9-A64C-AC48-F80F12F1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7C94-582A-1147-9544-FEB670EA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AFDC-1A88-1447-A5CE-E828C1DD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E290-A002-7D46-93B1-D5AA40B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06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CA310-92CD-8848-865A-555F7E21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58D78-4287-0E4D-B9B5-8846D1BA5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0511-FB34-C047-9032-9A54DEC7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2491-A8F2-4A44-9CF7-C3FCEAD2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833D-7B28-F443-A702-1F584290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295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757146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2019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 descr="MITR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7" y="6509438"/>
            <a:ext cx="670505" cy="24382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7139704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|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03562" y="2057400"/>
            <a:ext cx="7536873" cy="2743200"/>
            <a:chOff x="685800" y="2057400"/>
            <a:chExt cx="10744200" cy="2743200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685800" y="2057400"/>
              <a:ext cx="107442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chemeClr val="tx2"/>
                  </a:gs>
                  <a:gs pos="77000">
                    <a:schemeClr val="tx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4800600"/>
              <a:ext cx="107442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chemeClr val="tx2"/>
                  </a:gs>
                  <a:gs pos="77000">
                    <a:schemeClr val="tx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23636" y="2424417"/>
            <a:ext cx="7333674" cy="201335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36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23" y="0"/>
            <a:ext cx="99589" cy="6858000"/>
            <a:chOff x="1" y="0"/>
            <a:chExt cx="380999" cy="6858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84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6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A112-B794-D645-AFA3-BE85A6E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6675-5B45-9D4A-A1D3-58514AFD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35FA-43D2-D446-B99C-1DF907E7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8AF0-E160-7143-A20E-11E1B3F8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5BEE-3794-C941-81C9-8FE352F4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043A-E121-2C43-ABF4-D08CEE07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F148-C6B4-3447-A3CD-F2C7F887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E830-287E-0D48-911C-ABEA25E7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519A-87CB-6749-9EBF-A212531E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BCE7-9E15-194E-91EC-038138B0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97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6443-3CEB-4544-BB3E-94CB96D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62A-E786-3745-88D7-E4F95DD1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D75A-8D4C-AF4C-BF0B-67A127B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A39C-B333-934E-BC11-68D9280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85B3-98C6-CD47-B164-AFB1E01E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41D7-DEE3-0842-8D70-C1AA642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FE02-82A1-F641-923C-BD01512D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2973-23F3-464A-AF75-381814BB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7131-BE47-874D-9182-94668499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EB77F-C707-184F-8DA9-6D23D3AC9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B1F8A-4887-CE4C-8956-BE6DEB835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9E76F-1549-4646-B3BB-6D8E88C7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35B9E-7432-244A-9F1A-A88E289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20459-157E-4145-8FF1-C89A85DF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401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FE93-D968-3E45-8D3C-E36FF8DB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7E88-5197-EB41-9BE4-5C17C78B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254D5-2E71-2649-88E8-6D4101C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AA40-4050-AB4B-8136-565A5952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799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D5B9B-7C8A-3C4E-99D8-F471BEB4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6C066-3E3C-6941-BC88-ED2F6F50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27BD-48D9-714D-9291-699BEB10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D3FB-FF66-1845-832A-843FA5E1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ADE5-8077-A448-ACB9-D7E63860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4AA2-7095-7C41-B856-167CB2EB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91BE-5786-6B40-9DB0-BA37837E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6684-B451-3447-8458-AF32984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E3A2-1F2B-D044-AD26-BCB0193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54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8D9-F874-B641-B1E7-81B8C221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9CB9-CC64-A241-BC4E-BC5C4B75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2CD24-CFC3-5C43-99AC-F0BBAC8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7B339-A26C-E949-9234-1177263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67CA4-36B5-DD41-83D4-61EB5E5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9E47-5229-0A41-9F22-E4D47F97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97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2C40F-6430-F943-A9A8-B3D05683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D28F-B0B9-3040-AB6C-21C61CA9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3059-8A1F-6B40-B041-CB9E1984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AEAF3-FE94-8644-9A9F-464F824812B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CDEB-F793-5640-82A6-EBB028572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E58A-BAD2-BA46-893C-9F2A685D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0FD4-3337-2448-BBE9-6E86CC0C51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B2AD90-9D00-6E48-9C8D-8220375A6EB1}"/>
              </a:ext>
            </a:extLst>
          </p:cNvPr>
          <p:cNvGrpSpPr/>
          <p:nvPr userDrawn="1"/>
        </p:nvGrpSpPr>
        <p:grpSpPr>
          <a:xfrm>
            <a:off x="81483" y="1"/>
            <a:ext cx="99586" cy="6858000"/>
            <a:chOff x="2" y="1"/>
            <a:chExt cx="40535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4D8F14-6ABF-F846-A356-5554F61ADEB7}"/>
                </a:ext>
              </a:extLst>
            </p:cNvPr>
            <p:cNvSpPr/>
            <p:nvPr/>
          </p:nvSpPr>
          <p:spPr bwMode="auto">
            <a:xfrm>
              <a:off x="2" y="1"/>
              <a:ext cx="405352" cy="1219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A3F22-1B04-4E44-8179-E25FE97682CA}"/>
                </a:ext>
              </a:extLst>
            </p:cNvPr>
            <p:cNvSpPr/>
            <p:nvPr/>
          </p:nvSpPr>
          <p:spPr bwMode="auto">
            <a:xfrm>
              <a:off x="2" y="1371601"/>
              <a:ext cx="405352" cy="5486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0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49" r:id="rId12"/>
    <p:sldLayoutId id="2147483650" r:id="rId13"/>
    <p:sldLayoutId id="2147483663" r:id="rId14"/>
    <p:sldLayoutId id="2147483664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FF6B02-460F-224B-B340-FCFE4EEDEB83}"/>
              </a:ext>
            </a:extLst>
          </p:cNvPr>
          <p:cNvSpPr/>
          <p:nvPr/>
        </p:nvSpPr>
        <p:spPr>
          <a:xfrm>
            <a:off x="3185045" y="3365800"/>
            <a:ext cx="2716022" cy="2944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047C8-9BCF-D641-A8D0-A3643AD13C9F}"/>
              </a:ext>
            </a:extLst>
          </p:cNvPr>
          <p:cNvSpPr/>
          <p:nvPr/>
        </p:nvSpPr>
        <p:spPr>
          <a:xfrm>
            <a:off x="309157" y="260728"/>
            <a:ext cx="2716022" cy="2944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442C50B-B211-BE44-9685-EA34666F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3" y="437514"/>
            <a:ext cx="2396290" cy="1198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9AB146-B2F0-A64F-B225-E399366D6AEA}"/>
              </a:ext>
            </a:extLst>
          </p:cNvPr>
          <p:cNvSpPr/>
          <p:nvPr/>
        </p:nvSpPr>
        <p:spPr>
          <a:xfrm>
            <a:off x="3185045" y="260727"/>
            <a:ext cx="2716022" cy="2944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FE82E2-4BDB-BC4B-A69C-5A84FDB6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45" y="875232"/>
            <a:ext cx="2716022" cy="15208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9D4FA5-AF14-0E4C-AAA4-2AA27A172BFE}"/>
              </a:ext>
            </a:extLst>
          </p:cNvPr>
          <p:cNvSpPr/>
          <p:nvPr/>
        </p:nvSpPr>
        <p:spPr>
          <a:xfrm>
            <a:off x="6060933" y="260726"/>
            <a:ext cx="2716022" cy="2944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97A99-3B23-1941-8438-AE09AA7D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17" y="260726"/>
            <a:ext cx="2080054" cy="29467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DA5C4-E349-2B4E-AA56-48EC87042BA3}"/>
              </a:ext>
            </a:extLst>
          </p:cNvPr>
          <p:cNvSpPr/>
          <p:nvPr/>
        </p:nvSpPr>
        <p:spPr>
          <a:xfrm>
            <a:off x="309157" y="3365800"/>
            <a:ext cx="2716022" cy="294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14B5DC-0C93-F842-94E9-F14E89D14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57" y="3947560"/>
            <a:ext cx="2716022" cy="15209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6ED415-4E26-EC4B-94F0-B6D5714C8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045" y="3479938"/>
            <a:ext cx="2716022" cy="27160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ECACCD-A9B8-AD42-9EBA-9CA9E71A7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933" y="3947560"/>
            <a:ext cx="2667000" cy="168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IconOverlay xmlns="http://schemas.microsoft.com/sharepoint/v4" xsi:nil="true"/>
    <_Contributor xmlns="http://schemas.microsoft.com/sharepoint/v3/fields" xsi:nil="true"/>
    <Release_x0020_Statement xmlns="http://schemas.microsoft.com/sharepoint/v3">For Internal MITRE Use</Release_x0020_Statement>
    <DocType xmlns="45d44e74-5c87-4253-a1a6-fb7a2a9835a8">Template</DocType>
    <Site_x0020_Page xmlns="45d44e74-5c87-4253-a1a6-fb7a2a9835a8">
      <Value>47</Value>
    </Site_x0020_Page>
    <SortOrder xmlns="45d44e74-5c87-4253-a1a6-fb7a2a9835a8">3</SortOrder>
    <Date xmlns="45d44e74-5c87-4253-a1a6-fb7a2a9835a8">2017-04-09T04:00:00+00:00</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71A4D8-60A0-4AA2-A535-46B084E1E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45d44e74-5c87-4253-a1a6-fb7a2a9835a8"/>
    <ds:schemaRef ds:uri="http://schemas.microsoft.com/sharepoint/v4"/>
    <ds:schemaRef ds:uri="d6dad062-3ecc-4c2a-98eb-3d03c2389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CED283-CF8D-4385-8B32-7F30F688D45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E149EB5-F1DC-4579-844A-2EC0C9AD93A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microsoft.com/sharepoint/v3/fields"/>
    <ds:schemaRef ds:uri="45d44e74-5c87-4253-a1a6-fb7a2a9835a8"/>
  </ds:schemaRefs>
</ds:datastoreItem>
</file>

<file path=customXml/itemProps4.xml><?xml version="1.0" encoding="utf-8"?>
<ds:datastoreItem xmlns:ds="http://schemas.openxmlformats.org/officeDocument/2006/customXml" ds:itemID="{7C2F6CF8-2CFA-41A2-8EAC-4F6DCA2F1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LT Std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Harvey, Christine E</dc:creator>
  <dc:description>For internal MITRE use</dc:description>
  <cp:lastModifiedBy>Harvey, Christine E</cp:lastModifiedBy>
  <cp:revision>10</cp:revision>
  <dcterms:created xsi:type="dcterms:W3CDTF">2019-08-21T15:58:13Z</dcterms:created>
  <dcterms:modified xsi:type="dcterms:W3CDTF">2019-08-21T18:47:00Z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  <property fmtid="{D5CDD505-2E9C-101B-9397-08002B2CF9AE}" pid="3" name="Order">
    <vt:r8>27900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Date">
    <vt:filetime>2017-01-01T05:00:00Z</vt:filetime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TemplateUrl">
    <vt:lpwstr/>
  </property>
  <property fmtid="{D5CDD505-2E9C-101B-9397-08002B2CF9AE}" pid="10" name="Date0">
    <vt:filetime>2017-01-01T05:00:00Z</vt:filetime>
  </property>
</Properties>
</file>