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67" r:id="rId3"/>
    <p:sldId id="266" r:id="rId4"/>
    <p:sldId id="265" r:id="rId5"/>
    <p:sldId id="260" r:id="rId6"/>
    <p:sldId id="269" r:id="rId7"/>
    <p:sldId id="270" r:id="rId8"/>
    <p:sldId id="271" r:id="rId9"/>
    <p:sldId id="3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B7CCA-C1F5-4C18-AB96-DADB055E4B52}" v="108" dt="2020-09-09T20:02:10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, Xinyue" userId="S::xkx5055@psu.edu::d7e63b1f-4e47-4b80-82b9-45f559a08415" providerId="AD" clId="Web-{9AFBD0CF-2274-24FA-ACB1-A7DCABD24657}"/>
    <pc:docChg chg="modSld">
      <pc:chgData name="Xu, Xinyue" userId="S::xkx5055@psu.edu::d7e63b1f-4e47-4b80-82b9-45f559a08415" providerId="AD" clId="Web-{9AFBD0CF-2274-24FA-ACB1-A7DCABD24657}" dt="2020-08-26T21:07:36.040" v="593" actId="20577"/>
      <pc:docMkLst>
        <pc:docMk/>
      </pc:docMkLst>
      <pc:sldChg chg="modSp">
        <pc:chgData name="Xu, Xinyue" userId="S::xkx5055@psu.edu::d7e63b1f-4e47-4b80-82b9-45f559a08415" providerId="AD" clId="Web-{9AFBD0CF-2274-24FA-ACB1-A7DCABD24657}" dt="2020-08-26T21:07:36.024" v="592" actId="20577"/>
        <pc:sldMkLst>
          <pc:docMk/>
          <pc:sldMk cId="3109454005" sldId="256"/>
        </pc:sldMkLst>
        <pc:spChg chg="mod">
          <ac:chgData name="Xu, Xinyue" userId="S::xkx5055@psu.edu::d7e63b1f-4e47-4b80-82b9-45f559a08415" providerId="AD" clId="Web-{9AFBD0CF-2274-24FA-ACB1-A7DCABD24657}" dt="2020-08-26T21:04:32.526" v="84" actId="20577"/>
          <ac:spMkLst>
            <pc:docMk/>
            <pc:sldMk cId="3109454005" sldId="256"/>
            <ac:spMk id="2" creationId="{5185DDE4-02B7-4D03-B68A-FDC2999291DC}"/>
          </ac:spMkLst>
        </pc:spChg>
        <pc:spChg chg="mod">
          <ac:chgData name="Xu, Xinyue" userId="S::xkx5055@psu.edu::d7e63b1f-4e47-4b80-82b9-45f559a08415" providerId="AD" clId="Web-{9AFBD0CF-2274-24FA-ACB1-A7DCABD24657}" dt="2020-08-26T21:07:36.024" v="592" actId="20577"/>
          <ac:spMkLst>
            <pc:docMk/>
            <pc:sldMk cId="3109454005" sldId="256"/>
            <ac:spMk id="3" creationId="{2AE0C75D-7357-40B0-99F3-0F8923CBDED2}"/>
          </ac:spMkLst>
        </pc:spChg>
      </pc:sldChg>
      <pc:sldChg chg="modSp">
        <pc:chgData name="Xu, Xinyue" userId="S::xkx5055@psu.edu::d7e63b1f-4e47-4b80-82b9-45f559a08415" providerId="AD" clId="Web-{9AFBD0CF-2274-24FA-ACB1-A7DCABD24657}" dt="2020-08-26T21:04:04.385" v="54" actId="1076"/>
        <pc:sldMkLst>
          <pc:docMk/>
          <pc:sldMk cId="3172991156" sldId="257"/>
        </pc:sldMkLst>
        <pc:spChg chg="mod">
          <ac:chgData name="Xu, Xinyue" userId="S::xkx5055@psu.edu::d7e63b1f-4e47-4b80-82b9-45f559a08415" providerId="AD" clId="Web-{9AFBD0CF-2274-24FA-ACB1-A7DCABD24657}" dt="2020-08-26T21:04:02.885" v="51" actId="20577"/>
          <ac:spMkLst>
            <pc:docMk/>
            <pc:sldMk cId="3172991156" sldId="257"/>
            <ac:spMk id="8" creationId="{0EC5DA79-48B8-45F1-82AF-3CB3943A3DCF}"/>
          </ac:spMkLst>
        </pc:spChg>
        <pc:spChg chg="mod">
          <ac:chgData name="Xu, Xinyue" userId="S::xkx5055@psu.edu::d7e63b1f-4e47-4b80-82b9-45f559a08415" providerId="AD" clId="Web-{9AFBD0CF-2274-24FA-ACB1-A7DCABD24657}" dt="2020-08-26T21:03:47.838" v="28" actId="20577"/>
          <ac:spMkLst>
            <pc:docMk/>
            <pc:sldMk cId="3172991156" sldId="257"/>
            <ac:spMk id="10" creationId="{D0303B34-57FD-4591-A987-0F082D07BF40}"/>
          </ac:spMkLst>
        </pc:spChg>
        <pc:picChg chg="mod">
          <ac:chgData name="Xu, Xinyue" userId="S::xkx5055@psu.edu::d7e63b1f-4e47-4b80-82b9-45f559a08415" providerId="AD" clId="Web-{9AFBD0CF-2274-24FA-ACB1-A7DCABD24657}" dt="2020-08-26T21:04:04.385" v="54" actId="1076"/>
          <ac:picMkLst>
            <pc:docMk/>
            <pc:sldMk cId="3172991156" sldId="257"/>
            <ac:picMk id="7" creationId="{95213703-723B-46FA-86C7-082D6352A610}"/>
          </ac:picMkLst>
        </pc:picChg>
      </pc:sldChg>
    </pc:docChg>
  </pc:docChgLst>
  <pc:docChgLst>
    <pc:chgData name="Xu, Xinyue" userId="d7e63b1f-4e47-4b80-82b9-45f559a08415" providerId="ADAL" clId="{7A2B7CCA-C1F5-4C18-AB96-DADB055E4B52}"/>
    <pc:docChg chg="undo custSel addSld delSld modSld sldOrd">
      <pc:chgData name="Xu, Xinyue" userId="d7e63b1f-4e47-4b80-82b9-45f559a08415" providerId="ADAL" clId="{7A2B7CCA-C1F5-4C18-AB96-DADB055E4B52}" dt="2020-09-09T20:03:45.896" v="2315" actId="1076"/>
      <pc:docMkLst>
        <pc:docMk/>
      </pc:docMkLst>
      <pc:sldChg chg="modSp del mod">
        <pc:chgData name="Xu, Xinyue" userId="d7e63b1f-4e47-4b80-82b9-45f559a08415" providerId="ADAL" clId="{7A2B7CCA-C1F5-4C18-AB96-DADB055E4B52}" dt="2020-09-03T20:02:52.417" v="61" actId="47"/>
        <pc:sldMkLst>
          <pc:docMk/>
          <pc:sldMk cId="3109454005" sldId="256"/>
        </pc:sldMkLst>
        <pc:spChg chg="mod">
          <ac:chgData name="Xu, Xinyue" userId="d7e63b1f-4e47-4b80-82b9-45f559a08415" providerId="ADAL" clId="{7A2B7CCA-C1F5-4C18-AB96-DADB055E4B52}" dt="2020-09-03T14:15:36.752" v="42" actId="20577"/>
          <ac:spMkLst>
            <pc:docMk/>
            <pc:sldMk cId="3109454005" sldId="256"/>
            <ac:spMk id="3" creationId="{2AE0C75D-7357-40B0-99F3-0F8923CBDED2}"/>
          </ac:spMkLst>
        </pc:spChg>
        <pc:picChg chg="mod">
          <ac:chgData name="Xu, Xinyue" userId="d7e63b1f-4e47-4b80-82b9-45f559a08415" providerId="ADAL" clId="{7A2B7CCA-C1F5-4C18-AB96-DADB055E4B52}" dt="2020-09-03T20:02:06.536" v="54" actId="1076"/>
          <ac:picMkLst>
            <pc:docMk/>
            <pc:sldMk cId="3109454005" sldId="256"/>
            <ac:picMk id="6" creationId="{27B0EBA1-7451-4E45-937D-692C724FA5FB}"/>
          </ac:picMkLst>
        </pc:picChg>
      </pc:sldChg>
      <pc:sldChg chg="modSp mod">
        <pc:chgData name="Xu, Xinyue" userId="d7e63b1f-4e47-4b80-82b9-45f559a08415" providerId="ADAL" clId="{7A2B7CCA-C1F5-4C18-AB96-DADB055E4B52}" dt="2020-09-09T19:57:06.015" v="2190" actId="20577"/>
        <pc:sldMkLst>
          <pc:docMk/>
          <pc:sldMk cId="3172991156" sldId="257"/>
        </pc:sldMkLst>
        <pc:spChg chg="mod">
          <ac:chgData name="Xu, Xinyue" userId="d7e63b1f-4e47-4b80-82b9-45f559a08415" providerId="ADAL" clId="{7A2B7CCA-C1F5-4C18-AB96-DADB055E4B52}" dt="2020-09-09T19:57:06.015" v="2190" actId="20577"/>
          <ac:spMkLst>
            <pc:docMk/>
            <pc:sldMk cId="3172991156" sldId="257"/>
            <ac:spMk id="8" creationId="{0EC5DA79-48B8-45F1-82AF-3CB3943A3DCF}"/>
          </ac:spMkLst>
        </pc:spChg>
        <pc:spChg chg="mod">
          <ac:chgData name="Xu, Xinyue" userId="d7e63b1f-4e47-4b80-82b9-45f559a08415" providerId="ADAL" clId="{7A2B7CCA-C1F5-4C18-AB96-DADB055E4B52}" dt="2020-09-03T20:03:08.104" v="109" actId="20577"/>
          <ac:spMkLst>
            <pc:docMk/>
            <pc:sldMk cId="3172991156" sldId="257"/>
            <ac:spMk id="10" creationId="{D0303B34-57FD-4591-A987-0F082D07BF40}"/>
          </ac:spMkLst>
        </pc:spChg>
        <pc:picChg chg="mod">
          <ac:chgData name="Xu, Xinyue" userId="d7e63b1f-4e47-4b80-82b9-45f559a08415" providerId="ADAL" clId="{7A2B7CCA-C1F5-4C18-AB96-DADB055E4B52}" dt="2020-09-05T00:52:28.887" v="1494" actId="1076"/>
          <ac:picMkLst>
            <pc:docMk/>
            <pc:sldMk cId="3172991156" sldId="257"/>
            <ac:picMk id="7" creationId="{95213703-723B-46FA-86C7-082D6352A610}"/>
          </ac:picMkLst>
        </pc:picChg>
      </pc:sldChg>
      <pc:sldChg chg="addSp delSp modSp del mod">
        <pc:chgData name="Xu, Xinyue" userId="d7e63b1f-4e47-4b80-82b9-45f559a08415" providerId="ADAL" clId="{7A2B7CCA-C1F5-4C18-AB96-DADB055E4B52}" dt="2020-09-04T01:34:04.962" v="625" actId="47"/>
        <pc:sldMkLst>
          <pc:docMk/>
          <pc:sldMk cId="902488885" sldId="259"/>
        </pc:sldMkLst>
        <pc:graphicFrameChg chg="del">
          <ac:chgData name="Xu, Xinyue" userId="d7e63b1f-4e47-4b80-82b9-45f559a08415" providerId="ADAL" clId="{7A2B7CCA-C1F5-4C18-AB96-DADB055E4B52}" dt="2020-09-03T15:58:49.730" v="45" actId="478"/>
          <ac:graphicFrameMkLst>
            <pc:docMk/>
            <pc:sldMk cId="902488885" sldId="259"/>
            <ac:graphicFrameMk id="4" creationId="{8BDC92BB-B4B8-4CCD-9D0C-3D0BE5C62019}"/>
          </ac:graphicFrameMkLst>
        </pc:graphicFrameChg>
        <pc:picChg chg="add mod">
          <ac:chgData name="Xu, Xinyue" userId="d7e63b1f-4e47-4b80-82b9-45f559a08415" providerId="ADAL" clId="{7A2B7CCA-C1F5-4C18-AB96-DADB055E4B52}" dt="2020-09-03T15:59:00.492" v="49" actId="1076"/>
          <ac:picMkLst>
            <pc:docMk/>
            <pc:sldMk cId="902488885" sldId="259"/>
            <ac:picMk id="8" creationId="{96DA59BF-7CB6-4391-8712-2BE81AFE0B8F}"/>
          </ac:picMkLst>
        </pc:picChg>
        <pc:picChg chg="add mod">
          <ac:chgData name="Xu, Xinyue" userId="d7e63b1f-4e47-4b80-82b9-45f559a08415" providerId="ADAL" clId="{7A2B7CCA-C1F5-4C18-AB96-DADB055E4B52}" dt="2020-09-03T15:59:40.484" v="53" actId="962"/>
          <ac:picMkLst>
            <pc:docMk/>
            <pc:sldMk cId="902488885" sldId="259"/>
            <ac:picMk id="10" creationId="{21A26FC6-B9F4-44ED-B391-C3E0AD99B6ED}"/>
          </ac:picMkLst>
        </pc:picChg>
      </pc:sldChg>
      <pc:sldChg chg="addSp delSp modSp mod ord">
        <pc:chgData name="Xu, Xinyue" userId="d7e63b1f-4e47-4b80-82b9-45f559a08415" providerId="ADAL" clId="{7A2B7CCA-C1F5-4C18-AB96-DADB055E4B52}" dt="2020-09-08T13:20:53.618" v="1554" actId="20577"/>
        <pc:sldMkLst>
          <pc:docMk/>
          <pc:sldMk cId="177886178" sldId="260"/>
        </pc:sldMkLst>
        <pc:spChg chg="del mod">
          <ac:chgData name="Xu, Xinyue" userId="d7e63b1f-4e47-4b80-82b9-45f559a08415" providerId="ADAL" clId="{7A2B7CCA-C1F5-4C18-AB96-DADB055E4B52}" dt="2020-09-05T00:54:35.281" v="1514" actId="478"/>
          <ac:spMkLst>
            <pc:docMk/>
            <pc:sldMk cId="177886178" sldId="260"/>
            <ac:spMk id="2" creationId="{5185DDE4-02B7-4D03-B68A-FDC2999291DC}"/>
          </ac:spMkLst>
        </pc:spChg>
        <pc:spChg chg="mod">
          <ac:chgData name="Xu, Xinyue" userId="d7e63b1f-4e47-4b80-82b9-45f559a08415" providerId="ADAL" clId="{7A2B7CCA-C1F5-4C18-AB96-DADB055E4B52}" dt="2020-09-05T00:54:53.682" v="1519" actId="1076"/>
          <ac:spMkLst>
            <pc:docMk/>
            <pc:sldMk cId="177886178" sldId="260"/>
            <ac:spMk id="3" creationId="{2AE0C75D-7357-40B0-99F3-0F8923CBDED2}"/>
          </ac:spMkLst>
        </pc:spChg>
        <pc:spChg chg="add mod ord">
          <ac:chgData name="Xu, Xinyue" userId="d7e63b1f-4e47-4b80-82b9-45f559a08415" providerId="ADAL" clId="{7A2B7CCA-C1F5-4C18-AB96-DADB055E4B52}" dt="2020-09-05T00:55:11.549" v="1523" actId="1076"/>
          <ac:spMkLst>
            <pc:docMk/>
            <pc:sldMk cId="177886178" sldId="260"/>
            <ac:spMk id="8" creationId="{0F0D8976-0C69-499D-B99A-DDA0D820B509}"/>
          </ac:spMkLst>
        </pc:spChg>
        <pc:spChg chg="add del mod">
          <ac:chgData name="Xu, Xinyue" userId="d7e63b1f-4e47-4b80-82b9-45f559a08415" providerId="ADAL" clId="{7A2B7CCA-C1F5-4C18-AB96-DADB055E4B52}" dt="2020-09-08T13:20:46.480" v="1546" actId="478"/>
          <ac:spMkLst>
            <pc:docMk/>
            <pc:sldMk cId="177886178" sldId="260"/>
            <ac:spMk id="10" creationId="{4428BEA8-67C7-4881-A056-2004EE9463A8}"/>
          </ac:spMkLst>
        </pc:spChg>
        <pc:spChg chg="add del mod">
          <ac:chgData name="Xu, Xinyue" userId="d7e63b1f-4e47-4b80-82b9-45f559a08415" providerId="ADAL" clId="{7A2B7CCA-C1F5-4C18-AB96-DADB055E4B52}" dt="2020-09-05T00:54:39.021" v="1515" actId="478"/>
          <ac:spMkLst>
            <pc:docMk/>
            <pc:sldMk cId="177886178" sldId="260"/>
            <ac:spMk id="11" creationId="{39618C6D-A105-48F1-B0C2-512F2A7BB2D0}"/>
          </ac:spMkLst>
        </pc:spChg>
        <pc:spChg chg="add mod">
          <ac:chgData name="Xu, Xinyue" userId="d7e63b1f-4e47-4b80-82b9-45f559a08415" providerId="ADAL" clId="{7A2B7CCA-C1F5-4C18-AB96-DADB055E4B52}" dt="2020-09-08T13:20:53.618" v="1554" actId="20577"/>
          <ac:spMkLst>
            <pc:docMk/>
            <pc:sldMk cId="177886178" sldId="260"/>
            <ac:spMk id="11" creationId="{D6E1F7DF-E12D-4E2B-A201-A8A455F5B8C5}"/>
          </ac:spMkLst>
        </pc:spChg>
        <pc:graphicFrameChg chg="add mod modGraphic">
          <ac:chgData name="Xu, Xinyue" userId="d7e63b1f-4e47-4b80-82b9-45f559a08415" providerId="ADAL" clId="{7A2B7CCA-C1F5-4C18-AB96-DADB055E4B52}" dt="2020-09-05T00:55:15.443" v="1524" actId="2711"/>
          <ac:graphicFrameMkLst>
            <pc:docMk/>
            <pc:sldMk cId="177886178" sldId="260"/>
            <ac:graphicFrameMk id="4" creationId="{4D9305F8-2B07-4097-89F9-016AB18012F9}"/>
          </ac:graphicFrameMkLst>
        </pc:graphicFrameChg>
      </pc:sldChg>
      <pc:sldChg chg="addSp delSp modSp del mod addAnim delAnim">
        <pc:chgData name="Xu, Xinyue" userId="d7e63b1f-4e47-4b80-82b9-45f559a08415" providerId="ADAL" clId="{7A2B7CCA-C1F5-4C18-AB96-DADB055E4B52}" dt="2020-09-05T00:49:36.485" v="1477" actId="47"/>
        <pc:sldMkLst>
          <pc:docMk/>
          <pc:sldMk cId="3148267149" sldId="263"/>
        </pc:sldMkLst>
        <pc:spChg chg="del">
          <ac:chgData name="Xu, Xinyue" userId="d7e63b1f-4e47-4b80-82b9-45f559a08415" providerId="ADAL" clId="{7A2B7CCA-C1F5-4C18-AB96-DADB055E4B52}" dt="2020-09-04T01:34:08.837" v="626" actId="478"/>
          <ac:spMkLst>
            <pc:docMk/>
            <pc:sldMk cId="3148267149" sldId="263"/>
            <ac:spMk id="3" creationId="{2AE0C75D-7357-40B0-99F3-0F8923CBDED2}"/>
          </ac:spMkLst>
        </pc:spChg>
        <pc:spChg chg="add mod">
          <ac:chgData name="Xu, Xinyue" userId="d7e63b1f-4e47-4b80-82b9-45f559a08415" providerId="ADAL" clId="{7A2B7CCA-C1F5-4C18-AB96-DADB055E4B52}" dt="2020-09-04T01:34:08.837" v="626" actId="478"/>
          <ac:spMkLst>
            <pc:docMk/>
            <pc:sldMk cId="3148267149" sldId="263"/>
            <ac:spMk id="8" creationId="{29715B2A-C439-4FCA-AED8-DE3482C646B7}"/>
          </ac:spMkLst>
        </pc:spChg>
        <pc:picChg chg="add del">
          <ac:chgData name="Xu, Xinyue" userId="d7e63b1f-4e47-4b80-82b9-45f559a08415" providerId="ADAL" clId="{7A2B7CCA-C1F5-4C18-AB96-DADB055E4B52}" dt="2020-09-05T00:35:03.760" v="1063" actId="478"/>
          <ac:picMkLst>
            <pc:docMk/>
            <pc:sldMk cId="3148267149" sldId="263"/>
            <ac:picMk id="6" creationId="{05BA89E1-7EBE-4E7C-AA67-55060BBC8C94}"/>
          </ac:picMkLst>
        </pc:picChg>
      </pc:sldChg>
      <pc:sldChg chg="del">
        <pc:chgData name="Xu, Xinyue" userId="d7e63b1f-4e47-4b80-82b9-45f559a08415" providerId="ADAL" clId="{7A2B7CCA-C1F5-4C18-AB96-DADB055E4B52}" dt="2020-09-05T00:34:59.865" v="1062" actId="47"/>
        <pc:sldMkLst>
          <pc:docMk/>
          <pc:sldMk cId="2171239309" sldId="264"/>
        </pc:sldMkLst>
      </pc:sldChg>
      <pc:sldChg chg="addSp delSp modSp add mod ord">
        <pc:chgData name="Xu, Xinyue" userId="d7e63b1f-4e47-4b80-82b9-45f559a08415" providerId="ADAL" clId="{7A2B7CCA-C1F5-4C18-AB96-DADB055E4B52}" dt="2020-09-05T00:53:38.918" v="1507" actId="2711"/>
        <pc:sldMkLst>
          <pc:docMk/>
          <pc:sldMk cId="1235928817" sldId="265"/>
        </pc:sldMkLst>
        <pc:spChg chg="mod">
          <ac:chgData name="Xu, Xinyue" userId="d7e63b1f-4e47-4b80-82b9-45f559a08415" providerId="ADAL" clId="{7A2B7CCA-C1F5-4C18-AB96-DADB055E4B52}" dt="2020-09-05T00:53:32.132" v="1498" actId="2711"/>
          <ac:spMkLst>
            <pc:docMk/>
            <pc:sldMk cId="1235928817" sldId="265"/>
            <ac:spMk id="2" creationId="{5185DDE4-02B7-4D03-B68A-FDC2999291DC}"/>
          </ac:spMkLst>
        </pc:spChg>
        <pc:spChg chg="mod">
          <ac:chgData name="Xu, Xinyue" userId="d7e63b1f-4e47-4b80-82b9-45f559a08415" providerId="ADAL" clId="{7A2B7CCA-C1F5-4C18-AB96-DADB055E4B52}" dt="2020-09-04T01:30:24.754" v="596" actId="20577"/>
          <ac:spMkLst>
            <pc:docMk/>
            <pc:sldMk cId="1235928817" sldId="265"/>
            <ac:spMk id="3" creationId="{2AE0C75D-7357-40B0-99F3-0F8923CBDED2}"/>
          </ac:spMkLst>
        </pc:spChg>
        <pc:spChg chg="add mod">
          <ac:chgData name="Xu, Xinyue" userId="d7e63b1f-4e47-4b80-82b9-45f559a08415" providerId="ADAL" clId="{7A2B7CCA-C1F5-4C18-AB96-DADB055E4B52}" dt="2020-09-05T00:53:38.918" v="1507" actId="2711"/>
          <ac:spMkLst>
            <pc:docMk/>
            <pc:sldMk cId="1235928817" sldId="265"/>
            <ac:spMk id="14" creationId="{FC0E8B87-EC15-4A1D-82E8-0AD9003F7CCA}"/>
          </ac:spMkLst>
        </pc:spChg>
        <pc:picChg chg="del">
          <ac:chgData name="Xu, Xinyue" userId="d7e63b1f-4e47-4b80-82b9-45f559a08415" providerId="ADAL" clId="{7A2B7CCA-C1F5-4C18-AB96-DADB055E4B52}" dt="2020-09-04T01:31:53.910" v="599" actId="478"/>
          <ac:picMkLst>
            <pc:docMk/>
            <pc:sldMk cId="1235928817" sldId="265"/>
            <ac:picMk id="6" creationId="{27B0EBA1-7451-4E45-937D-692C724FA5FB}"/>
          </ac:picMkLst>
        </pc:picChg>
        <pc:picChg chg="add mod">
          <ac:chgData name="Xu, Xinyue" userId="d7e63b1f-4e47-4b80-82b9-45f559a08415" providerId="ADAL" clId="{7A2B7CCA-C1F5-4C18-AB96-DADB055E4B52}" dt="2020-09-04T01:33:59.379" v="624" actId="1076"/>
          <ac:picMkLst>
            <pc:docMk/>
            <pc:sldMk cId="1235928817" sldId="265"/>
            <ac:picMk id="8" creationId="{64DA0BF0-C5C8-4F4C-B3C2-416059590A57}"/>
          </ac:picMkLst>
        </pc:picChg>
        <pc:picChg chg="del">
          <ac:chgData name="Xu, Xinyue" userId="d7e63b1f-4e47-4b80-82b9-45f559a08415" providerId="ADAL" clId="{7A2B7CCA-C1F5-4C18-AB96-DADB055E4B52}" dt="2020-09-04T01:31:54.332" v="600" actId="478"/>
          <ac:picMkLst>
            <pc:docMk/>
            <pc:sldMk cId="1235928817" sldId="265"/>
            <ac:picMk id="9" creationId="{1A41F885-A744-4FF8-8671-490DAA03D591}"/>
          </ac:picMkLst>
        </pc:picChg>
        <pc:picChg chg="add mod">
          <ac:chgData name="Xu, Xinyue" userId="d7e63b1f-4e47-4b80-82b9-45f559a08415" providerId="ADAL" clId="{7A2B7CCA-C1F5-4C18-AB96-DADB055E4B52}" dt="2020-09-04T01:33:59.379" v="624" actId="1076"/>
          <ac:picMkLst>
            <pc:docMk/>
            <pc:sldMk cId="1235928817" sldId="265"/>
            <ac:picMk id="11" creationId="{14C29F45-5DC6-4319-9693-0182C6BE5476}"/>
          </ac:picMkLst>
        </pc:picChg>
        <pc:picChg chg="add mod">
          <ac:chgData name="Xu, Xinyue" userId="d7e63b1f-4e47-4b80-82b9-45f559a08415" providerId="ADAL" clId="{7A2B7CCA-C1F5-4C18-AB96-DADB055E4B52}" dt="2020-09-04T13:17:36.974" v="733" actId="1076"/>
          <ac:picMkLst>
            <pc:docMk/>
            <pc:sldMk cId="1235928817" sldId="265"/>
            <ac:picMk id="13" creationId="{D38AD6D9-2E38-420D-9705-F5121A86EA89}"/>
          </ac:picMkLst>
        </pc:picChg>
      </pc:sldChg>
      <pc:sldChg chg="addSp delSp modSp add mod">
        <pc:chgData name="Xu, Xinyue" userId="d7e63b1f-4e47-4b80-82b9-45f559a08415" providerId="ADAL" clId="{7A2B7CCA-C1F5-4C18-AB96-DADB055E4B52}" dt="2020-09-09T19:57:46.216" v="2229" actId="20577"/>
        <pc:sldMkLst>
          <pc:docMk/>
          <pc:sldMk cId="1173362855" sldId="266"/>
        </pc:sldMkLst>
        <pc:spChg chg="add del mod">
          <ac:chgData name="Xu, Xinyue" userId="d7e63b1f-4e47-4b80-82b9-45f559a08415" providerId="ADAL" clId="{7A2B7CCA-C1F5-4C18-AB96-DADB055E4B52}" dt="2020-09-08T13:19:57.680" v="1531" actId="478"/>
          <ac:spMkLst>
            <pc:docMk/>
            <pc:sldMk cId="1173362855" sldId="266"/>
            <ac:spMk id="2" creationId="{5185DDE4-02B7-4D03-B68A-FDC2999291DC}"/>
          </ac:spMkLst>
        </pc:spChg>
        <pc:spChg chg="mod">
          <ac:chgData name="Xu, Xinyue" userId="d7e63b1f-4e47-4b80-82b9-45f559a08415" providerId="ADAL" clId="{7A2B7CCA-C1F5-4C18-AB96-DADB055E4B52}" dt="2020-09-04T01:29:47.547" v="552" actId="20577"/>
          <ac:spMkLst>
            <pc:docMk/>
            <pc:sldMk cId="1173362855" sldId="266"/>
            <ac:spMk id="3" creationId="{2AE0C75D-7357-40B0-99F3-0F8923CBDED2}"/>
          </ac:spMkLst>
        </pc:spChg>
        <pc:spChg chg="add del mod">
          <ac:chgData name="Xu, Xinyue" userId="d7e63b1f-4e47-4b80-82b9-45f559a08415" providerId="ADAL" clId="{7A2B7CCA-C1F5-4C18-AB96-DADB055E4B52}" dt="2020-09-08T13:20:05.123" v="1534" actId="478"/>
          <ac:spMkLst>
            <pc:docMk/>
            <pc:sldMk cId="1173362855" sldId="266"/>
            <ac:spMk id="6" creationId="{8748AB27-05C3-4851-BDA3-DEA56275A562}"/>
          </ac:spMkLst>
        </pc:spChg>
        <pc:spChg chg="add del mod">
          <ac:chgData name="Xu, Xinyue" userId="d7e63b1f-4e47-4b80-82b9-45f559a08415" providerId="ADAL" clId="{7A2B7CCA-C1F5-4C18-AB96-DADB055E4B52}" dt="2020-09-04T01:31:42.104" v="598" actId="478"/>
          <ac:spMkLst>
            <pc:docMk/>
            <pc:sldMk cId="1173362855" sldId="266"/>
            <ac:spMk id="8" creationId="{D62FB7B5-15C7-43A1-AFF1-6C0E31BD6EB9}"/>
          </ac:spMkLst>
        </pc:spChg>
        <pc:spChg chg="add del mod">
          <ac:chgData name="Xu, Xinyue" userId="d7e63b1f-4e47-4b80-82b9-45f559a08415" providerId="ADAL" clId="{7A2B7CCA-C1F5-4C18-AB96-DADB055E4B52}" dt="2020-09-05T00:47:10.223" v="1390" actId="478"/>
          <ac:spMkLst>
            <pc:docMk/>
            <pc:sldMk cId="1173362855" sldId="266"/>
            <ac:spMk id="11" creationId="{2A999A63-F793-4C94-B33C-B54EDCCB6AC2}"/>
          </ac:spMkLst>
        </pc:spChg>
        <pc:spChg chg="add del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13" creationId="{467EB09F-9C0F-48EE-88DA-E06A72C4CE55}"/>
          </ac:spMkLst>
        </pc:spChg>
        <pc:spChg chg="add del mod">
          <ac:chgData name="Xu, Xinyue" userId="d7e63b1f-4e47-4b80-82b9-45f559a08415" providerId="ADAL" clId="{7A2B7CCA-C1F5-4C18-AB96-DADB055E4B52}" dt="2020-09-05T00:37:37.197" v="1101" actId="478"/>
          <ac:spMkLst>
            <pc:docMk/>
            <pc:sldMk cId="1173362855" sldId="266"/>
            <ac:spMk id="15" creationId="{DE8916F6-1ED7-4EA3-BF0C-7FB766CB255E}"/>
          </ac:spMkLst>
        </pc:spChg>
        <pc:spChg chg="add mod">
          <ac:chgData name="Xu, Xinyue" userId="d7e63b1f-4e47-4b80-82b9-45f559a08415" providerId="ADAL" clId="{7A2B7CCA-C1F5-4C18-AB96-DADB055E4B52}" dt="2020-09-08T13:20:11.373" v="1545" actId="20577"/>
          <ac:spMkLst>
            <pc:docMk/>
            <pc:sldMk cId="1173362855" sldId="266"/>
            <ac:spMk id="16" creationId="{5CFB854D-8941-4D8A-B0A9-47EB12AB8EA1}"/>
          </ac:spMkLst>
        </pc:spChg>
        <pc:spChg chg="add del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17" creationId="{5E911D80-7BFD-4601-A2A1-7CEACEA5B9D9}"/>
          </ac:spMkLst>
        </pc:spChg>
        <pc:spChg chg="add del mod">
          <ac:chgData name="Xu, Xinyue" userId="d7e63b1f-4e47-4b80-82b9-45f559a08415" providerId="ADAL" clId="{7A2B7CCA-C1F5-4C18-AB96-DADB055E4B52}" dt="2020-09-05T00:38:58.760" v="1119" actId="478"/>
          <ac:spMkLst>
            <pc:docMk/>
            <pc:sldMk cId="1173362855" sldId="266"/>
            <ac:spMk id="27" creationId="{F4B2BD09-D645-4C0C-A9C2-D064B28FD669}"/>
          </ac:spMkLst>
        </pc:spChg>
        <pc:spChg chg="add del mod">
          <ac:chgData name="Xu, Xinyue" userId="d7e63b1f-4e47-4b80-82b9-45f559a08415" providerId="ADAL" clId="{7A2B7CCA-C1F5-4C18-AB96-DADB055E4B52}" dt="2020-09-05T00:39:51.512" v="1135" actId="478"/>
          <ac:spMkLst>
            <pc:docMk/>
            <pc:sldMk cId="1173362855" sldId="266"/>
            <ac:spMk id="28" creationId="{DAA8AE1B-1EE8-4DE8-B938-A142BE948674}"/>
          </ac:spMkLst>
        </pc:spChg>
        <pc:spChg chg="add del mod">
          <ac:chgData name="Xu, Xinyue" userId="d7e63b1f-4e47-4b80-82b9-45f559a08415" providerId="ADAL" clId="{7A2B7CCA-C1F5-4C18-AB96-DADB055E4B52}" dt="2020-09-05T00:39:58.770" v="1140"/>
          <ac:spMkLst>
            <pc:docMk/>
            <pc:sldMk cId="1173362855" sldId="266"/>
            <ac:spMk id="29" creationId="{6ED71BAE-BCA7-4573-AD98-10B4F9CDA2B8}"/>
          </ac:spMkLst>
        </pc:spChg>
        <pc:spChg chg="add del mod">
          <ac:chgData name="Xu, Xinyue" userId="d7e63b1f-4e47-4b80-82b9-45f559a08415" providerId="ADAL" clId="{7A2B7CCA-C1F5-4C18-AB96-DADB055E4B52}" dt="2020-09-05T00:39:58.281" v="1138" actId="767"/>
          <ac:spMkLst>
            <pc:docMk/>
            <pc:sldMk cId="1173362855" sldId="266"/>
            <ac:spMk id="30" creationId="{195A17DC-45BA-4005-9258-9D0C321485BE}"/>
          </ac:spMkLst>
        </pc:spChg>
        <pc:spChg chg="add del mod">
          <ac:chgData name="Xu, Xinyue" userId="d7e63b1f-4e47-4b80-82b9-45f559a08415" providerId="ADAL" clId="{7A2B7CCA-C1F5-4C18-AB96-DADB055E4B52}" dt="2020-09-05T00:48:28.559" v="1464" actId="478"/>
          <ac:spMkLst>
            <pc:docMk/>
            <pc:sldMk cId="1173362855" sldId="266"/>
            <ac:spMk id="31" creationId="{6FEA26F6-79BF-404C-A2F6-D523FEA521FE}"/>
          </ac:spMkLst>
        </pc:spChg>
        <pc:spChg chg="add del mod">
          <ac:chgData name="Xu, Xinyue" userId="d7e63b1f-4e47-4b80-82b9-45f559a08415" providerId="ADAL" clId="{7A2B7CCA-C1F5-4C18-AB96-DADB055E4B52}" dt="2020-09-05T00:48:27.758" v="1463" actId="478"/>
          <ac:spMkLst>
            <pc:docMk/>
            <pc:sldMk cId="1173362855" sldId="266"/>
            <ac:spMk id="33" creationId="{13173BD4-7F1F-471E-9A79-45C199F01959}"/>
          </ac:spMkLst>
        </pc:spChg>
        <pc:spChg chg="add del mod">
          <ac:chgData name="Xu, Xinyue" userId="d7e63b1f-4e47-4b80-82b9-45f559a08415" providerId="ADAL" clId="{7A2B7CCA-C1F5-4C18-AB96-DADB055E4B52}" dt="2020-09-05T00:48:26.638" v="1462" actId="478"/>
          <ac:spMkLst>
            <pc:docMk/>
            <pc:sldMk cId="1173362855" sldId="266"/>
            <ac:spMk id="35" creationId="{FCF8651E-3583-432E-98ED-D4BEAE1618C0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37" creationId="{65D6731F-0A87-4B4E-9A2D-905EF79FE8FF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39" creationId="{00A421FB-F413-49F0-A896-9D2492448F1B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41" creationId="{77FDD08F-2551-4B43-B310-E83049FAA974}"/>
          </ac:spMkLst>
        </pc:spChg>
        <pc:spChg chg="add del mod">
          <ac:chgData name="Xu, Xinyue" userId="d7e63b1f-4e47-4b80-82b9-45f559a08415" providerId="ADAL" clId="{7A2B7CCA-C1F5-4C18-AB96-DADB055E4B52}" dt="2020-09-05T00:45:55.556" v="1356" actId="22"/>
          <ac:spMkLst>
            <pc:docMk/>
            <pc:sldMk cId="1173362855" sldId="266"/>
            <ac:spMk id="45" creationId="{091DD7E4-F6C6-4618-BF83-0F6656CDFBDE}"/>
          </ac:spMkLst>
        </pc:spChg>
        <pc:spChg chg="add del mod">
          <ac:chgData name="Xu, Xinyue" userId="d7e63b1f-4e47-4b80-82b9-45f559a08415" providerId="ADAL" clId="{7A2B7CCA-C1F5-4C18-AB96-DADB055E4B52}" dt="2020-09-05T00:45:53.379" v="1351" actId="22"/>
          <ac:spMkLst>
            <pc:docMk/>
            <pc:sldMk cId="1173362855" sldId="266"/>
            <ac:spMk id="47" creationId="{B51EC941-5228-4F3A-B171-5D8C9D5CEB7B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49" creationId="{BC7B6721-A985-406F-B8C6-3E6257A1ED07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51" creationId="{989A359A-48CF-4551-9A14-EA86B4D6D4EC}"/>
          </ac:spMkLst>
        </pc:spChg>
        <pc:spChg chg="add mod">
          <ac:chgData name="Xu, Xinyue" userId="d7e63b1f-4e47-4b80-82b9-45f559a08415" providerId="ADAL" clId="{7A2B7CCA-C1F5-4C18-AB96-DADB055E4B52}" dt="2020-09-05T00:48:38.862" v="1466" actId="1076"/>
          <ac:spMkLst>
            <pc:docMk/>
            <pc:sldMk cId="1173362855" sldId="266"/>
            <ac:spMk id="53" creationId="{5ADDC76A-D6DD-429A-A991-F07C8992A6C9}"/>
          </ac:spMkLst>
        </pc:spChg>
        <pc:spChg chg="add del mod">
          <ac:chgData name="Xu, Xinyue" userId="d7e63b1f-4e47-4b80-82b9-45f559a08415" providerId="ADAL" clId="{7A2B7CCA-C1F5-4C18-AB96-DADB055E4B52}" dt="2020-09-05T00:54:29.912" v="1511" actId="21"/>
          <ac:spMkLst>
            <pc:docMk/>
            <pc:sldMk cId="1173362855" sldId="266"/>
            <ac:spMk id="55" creationId="{629CC4FF-6C5C-4179-912C-509F5F99F11F}"/>
          </ac:spMkLst>
        </pc:spChg>
        <pc:graphicFrameChg chg="add mod modGraphic">
          <ac:chgData name="Xu, Xinyue" userId="d7e63b1f-4e47-4b80-82b9-45f559a08415" providerId="ADAL" clId="{7A2B7CCA-C1F5-4C18-AB96-DADB055E4B52}" dt="2020-09-09T19:57:46.216" v="2229" actId="20577"/>
          <ac:graphicFrameMkLst>
            <pc:docMk/>
            <pc:sldMk cId="1173362855" sldId="266"/>
            <ac:graphicFrameMk id="43" creationId="{144F7DFC-A883-43D1-BADD-C2644C6A8BD3}"/>
          </ac:graphicFrameMkLst>
        </pc:graphicFrameChg>
        <pc:picChg chg="del">
          <ac:chgData name="Xu, Xinyue" userId="d7e63b1f-4e47-4b80-82b9-45f559a08415" providerId="ADAL" clId="{7A2B7CCA-C1F5-4C18-AB96-DADB055E4B52}" dt="2020-09-04T01:29:55.766" v="555" actId="478"/>
          <ac:picMkLst>
            <pc:docMk/>
            <pc:sldMk cId="1173362855" sldId="266"/>
            <ac:picMk id="6" creationId="{27B0EBA1-7451-4E45-937D-692C724FA5FB}"/>
          </ac:picMkLst>
        </pc:picChg>
        <pc:picChg chg="add del mod">
          <ac:chgData name="Xu, Xinyue" userId="d7e63b1f-4e47-4b80-82b9-45f559a08415" providerId="ADAL" clId="{7A2B7CCA-C1F5-4C18-AB96-DADB055E4B52}" dt="2020-09-08T13:20:01.585" v="1533" actId="478"/>
          <ac:picMkLst>
            <pc:docMk/>
            <pc:sldMk cId="1173362855" sldId="266"/>
            <ac:picMk id="9" creationId="{1A41F885-A744-4FF8-8671-490DAA03D591}"/>
          </ac:picMkLst>
        </pc:picChg>
        <pc:picChg chg="add del mod">
          <ac:chgData name="Xu, Xinyue" userId="d7e63b1f-4e47-4b80-82b9-45f559a08415" providerId="ADAL" clId="{7A2B7CCA-C1F5-4C18-AB96-DADB055E4B52}" dt="2020-09-04T12:33:38.089" v="729" actId="478"/>
          <ac:picMkLst>
            <pc:docMk/>
            <pc:sldMk cId="1173362855" sldId="266"/>
            <ac:picMk id="10" creationId="{038216BA-4FB7-4D3E-AED2-92F5CD151121}"/>
          </ac:picMkLst>
        </pc:picChg>
        <pc:cxnChg chg="add del mod">
          <ac:chgData name="Xu, Xinyue" userId="d7e63b1f-4e47-4b80-82b9-45f559a08415" providerId="ADAL" clId="{7A2B7CCA-C1F5-4C18-AB96-DADB055E4B52}" dt="2020-09-05T00:46:02.120" v="1365" actId="478"/>
          <ac:cxnSpMkLst>
            <pc:docMk/>
            <pc:sldMk cId="1173362855" sldId="266"/>
            <ac:cxnSpMk id="19" creationId="{D2666EB7-31D3-472C-9071-0AEC0CDE0B5C}"/>
          </ac:cxnSpMkLst>
        </pc:cxnChg>
        <pc:cxnChg chg="add del mod">
          <ac:chgData name="Xu, Xinyue" userId="d7e63b1f-4e47-4b80-82b9-45f559a08415" providerId="ADAL" clId="{7A2B7CCA-C1F5-4C18-AB96-DADB055E4B52}" dt="2020-09-05T00:46:01.337" v="1364" actId="478"/>
          <ac:cxnSpMkLst>
            <pc:docMk/>
            <pc:sldMk cId="1173362855" sldId="266"/>
            <ac:cxnSpMk id="21" creationId="{2DC98DAD-48DD-4B68-BDD6-CD972224B6CE}"/>
          </ac:cxnSpMkLst>
        </pc:cxnChg>
        <pc:cxnChg chg="add del mod">
          <ac:chgData name="Xu, Xinyue" userId="d7e63b1f-4e47-4b80-82b9-45f559a08415" providerId="ADAL" clId="{7A2B7CCA-C1F5-4C18-AB96-DADB055E4B52}" dt="2020-09-05T00:46:00.688" v="1363" actId="478"/>
          <ac:cxnSpMkLst>
            <pc:docMk/>
            <pc:sldMk cId="1173362855" sldId="266"/>
            <ac:cxnSpMk id="23" creationId="{2CB23145-5E85-4B1F-A7AB-2407AEFDC399}"/>
          </ac:cxnSpMkLst>
        </pc:cxnChg>
      </pc:sldChg>
      <pc:sldChg chg="delSp modSp add mod">
        <pc:chgData name="Xu, Xinyue" userId="d7e63b1f-4e47-4b80-82b9-45f559a08415" providerId="ADAL" clId="{7A2B7CCA-C1F5-4C18-AB96-DADB055E4B52}" dt="2020-09-08T13:19:36.921" v="1529" actId="20577"/>
        <pc:sldMkLst>
          <pc:docMk/>
          <pc:sldMk cId="2959613564" sldId="267"/>
        </pc:sldMkLst>
        <pc:spChg chg="mod">
          <ac:chgData name="Xu, Xinyue" userId="d7e63b1f-4e47-4b80-82b9-45f559a08415" providerId="ADAL" clId="{7A2B7CCA-C1F5-4C18-AB96-DADB055E4B52}" dt="2020-09-03T20:09:29.696" v="537" actId="1076"/>
          <ac:spMkLst>
            <pc:docMk/>
            <pc:sldMk cId="2959613564" sldId="267"/>
            <ac:spMk id="2" creationId="{5185DDE4-02B7-4D03-B68A-FDC2999291DC}"/>
          </ac:spMkLst>
        </pc:spChg>
        <pc:spChg chg="mod">
          <ac:chgData name="Xu, Xinyue" userId="d7e63b1f-4e47-4b80-82b9-45f559a08415" providerId="ADAL" clId="{7A2B7CCA-C1F5-4C18-AB96-DADB055E4B52}" dt="2020-09-08T13:19:36.921" v="1529" actId="20577"/>
          <ac:spMkLst>
            <pc:docMk/>
            <pc:sldMk cId="2959613564" sldId="267"/>
            <ac:spMk id="3" creationId="{2AE0C75D-7357-40B0-99F3-0F8923CBDED2}"/>
          </ac:spMkLst>
        </pc:spChg>
        <pc:picChg chg="del">
          <ac:chgData name="Xu, Xinyue" userId="d7e63b1f-4e47-4b80-82b9-45f559a08415" providerId="ADAL" clId="{7A2B7CCA-C1F5-4C18-AB96-DADB055E4B52}" dt="2020-09-03T20:05:10.379" v="150" actId="478"/>
          <ac:picMkLst>
            <pc:docMk/>
            <pc:sldMk cId="2959613564" sldId="267"/>
            <ac:picMk id="6" creationId="{27B0EBA1-7451-4E45-937D-692C724FA5FB}"/>
          </ac:picMkLst>
        </pc:picChg>
        <pc:picChg chg="mod">
          <ac:chgData name="Xu, Xinyue" userId="d7e63b1f-4e47-4b80-82b9-45f559a08415" providerId="ADAL" clId="{7A2B7CCA-C1F5-4C18-AB96-DADB055E4B52}" dt="2020-09-03T20:09:33.923" v="538" actId="1076"/>
          <ac:picMkLst>
            <pc:docMk/>
            <pc:sldMk cId="2959613564" sldId="267"/>
            <ac:picMk id="9" creationId="{1A41F885-A744-4FF8-8671-490DAA03D591}"/>
          </ac:picMkLst>
        </pc:picChg>
      </pc:sldChg>
      <pc:sldChg chg="addSp delSp modSp add del mod">
        <pc:chgData name="Xu, Xinyue" userId="d7e63b1f-4e47-4b80-82b9-45f559a08415" providerId="ADAL" clId="{7A2B7CCA-C1F5-4C18-AB96-DADB055E4B52}" dt="2020-09-05T00:29:18.533" v="825" actId="47"/>
        <pc:sldMkLst>
          <pc:docMk/>
          <pc:sldMk cId="1403858463" sldId="268"/>
        </pc:sldMkLst>
        <pc:spChg chg="mod">
          <ac:chgData name="Xu, Xinyue" userId="d7e63b1f-4e47-4b80-82b9-45f559a08415" providerId="ADAL" clId="{7A2B7CCA-C1F5-4C18-AB96-DADB055E4B52}" dt="2020-09-05T00:24:35.922" v="745" actId="20577"/>
          <ac:spMkLst>
            <pc:docMk/>
            <pc:sldMk cId="1403858463" sldId="268"/>
            <ac:spMk id="2" creationId="{5185DDE4-02B7-4D03-B68A-FDC2999291DC}"/>
          </ac:spMkLst>
        </pc:spChg>
        <pc:picChg chg="add del mod">
          <ac:chgData name="Xu, Xinyue" userId="d7e63b1f-4e47-4b80-82b9-45f559a08415" providerId="ADAL" clId="{7A2B7CCA-C1F5-4C18-AB96-DADB055E4B52}" dt="2020-09-05T00:27:39.130" v="808" actId="478"/>
          <ac:picMkLst>
            <pc:docMk/>
            <pc:sldMk cId="1403858463" sldId="268"/>
            <ac:picMk id="6" creationId="{B125E6C4-880F-4E5B-AA05-13E8F03A3D72}"/>
          </ac:picMkLst>
        </pc:picChg>
        <pc:picChg chg="del">
          <ac:chgData name="Xu, Xinyue" userId="d7e63b1f-4e47-4b80-82b9-45f559a08415" providerId="ADAL" clId="{7A2B7CCA-C1F5-4C18-AB96-DADB055E4B52}" dt="2020-09-05T00:24:40.503" v="748" actId="478"/>
          <ac:picMkLst>
            <pc:docMk/>
            <pc:sldMk cId="1403858463" sldId="268"/>
            <ac:picMk id="8" creationId="{64DA0BF0-C5C8-4F4C-B3C2-416059590A57}"/>
          </ac:picMkLst>
        </pc:picChg>
        <pc:picChg chg="add mod">
          <ac:chgData name="Xu, Xinyue" userId="d7e63b1f-4e47-4b80-82b9-45f559a08415" providerId="ADAL" clId="{7A2B7CCA-C1F5-4C18-AB96-DADB055E4B52}" dt="2020-09-05T00:28:31.801" v="818" actId="1076"/>
          <ac:picMkLst>
            <pc:docMk/>
            <pc:sldMk cId="1403858463" sldId="268"/>
            <ac:picMk id="10" creationId="{A41D1788-190C-4021-8E0D-8634ACA62313}"/>
          </ac:picMkLst>
        </pc:picChg>
        <pc:picChg chg="del">
          <ac:chgData name="Xu, Xinyue" userId="d7e63b1f-4e47-4b80-82b9-45f559a08415" providerId="ADAL" clId="{7A2B7CCA-C1F5-4C18-AB96-DADB055E4B52}" dt="2020-09-05T00:24:39.454" v="747" actId="478"/>
          <ac:picMkLst>
            <pc:docMk/>
            <pc:sldMk cId="1403858463" sldId="268"/>
            <ac:picMk id="11" creationId="{14C29F45-5DC6-4319-9693-0182C6BE5476}"/>
          </ac:picMkLst>
        </pc:picChg>
        <pc:picChg chg="del">
          <ac:chgData name="Xu, Xinyue" userId="d7e63b1f-4e47-4b80-82b9-45f559a08415" providerId="ADAL" clId="{7A2B7CCA-C1F5-4C18-AB96-DADB055E4B52}" dt="2020-09-05T00:24:39.056" v="746" actId="478"/>
          <ac:picMkLst>
            <pc:docMk/>
            <pc:sldMk cId="1403858463" sldId="268"/>
            <ac:picMk id="13" creationId="{D38AD6D9-2E38-420D-9705-F5121A86EA89}"/>
          </ac:picMkLst>
        </pc:picChg>
        <pc:picChg chg="add del mod">
          <ac:chgData name="Xu, Xinyue" userId="d7e63b1f-4e47-4b80-82b9-45f559a08415" providerId="ADAL" clId="{7A2B7CCA-C1F5-4C18-AB96-DADB055E4B52}" dt="2020-09-05T00:27:39.130" v="808" actId="478"/>
          <ac:picMkLst>
            <pc:docMk/>
            <pc:sldMk cId="1403858463" sldId="268"/>
            <ac:picMk id="15" creationId="{C99AE7EC-F75E-41F5-A729-7F94909E452C}"/>
          </ac:picMkLst>
        </pc:picChg>
        <pc:picChg chg="add mod">
          <ac:chgData name="Xu, Xinyue" userId="d7e63b1f-4e47-4b80-82b9-45f559a08415" providerId="ADAL" clId="{7A2B7CCA-C1F5-4C18-AB96-DADB055E4B52}" dt="2020-09-05T00:28:47.577" v="820" actId="1076"/>
          <ac:picMkLst>
            <pc:docMk/>
            <pc:sldMk cId="1403858463" sldId="268"/>
            <ac:picMk id="17" creationId="{DC0AB81F-1A98-43C4-AB68-90E2491CCD38}"/>
          </ac:picMkLst>
        </pc:picChg>
        <pc:picChg chg="add mod modCrop">
          <ac:chgData name="Xu, Xinyue" userId="d7e63b1f-4e47-4b80-82b9-45f559a08415" providerId="ADAL" clId="{7A2B7CCA-C1F5-4C18-AB96-DADB055E4B52}" dt="2020-09-05T00:28:51.766" v="821" actId="1076"/>
          <ac:picMkLst>
            <pc:docMk/>
            <pc:sldMk cId="1403858463" sldId="268"/>
            <ac:picMk id="19" creationId="{C37D3EF1-08C2-437E-A3B7-DFCEEBC50B8E}"/>
          </ac:picMkLst>
        </pc:picChg>
        <pc:picChg chg="add mod modCrop">
          <ac:chgData name="Xu, Xinyue" userId="d7e63b1f-4e47-4b80-82b9-45f559a08415" providerId="ADAL" clId="{7A2B7CCA-C1F5-4C18-AB96-DADB055E4B52}" dt="2020-09-05T00:29:06.952" v="823" actId="14100"/>
          <ac:picMkLst>
            <pc:docMk/>
            <pc:sldMk cId="1403858463" sldId="268"/>
            <ac:picMk id="21" creationId="{2D367895-D21B-4620-A741-8BAFDD32B308}"/>
          </ac:picMkLst>
        </pc:picChg>
      </pc:sldChg>
      <pc:sldChg chg="addSp delSp modSp add mod">
        <pc:chgData name="Xu, Xinyue" userId="d7e63b1f-4e47-4b80-82b9-45f559a08415" providerId="ADAL" clId="{7A2B7CCA-C1F5-4C18-AB96-DADB055E4B52}" dt="2020-09-08T13:21:53.104" v="1611" actId="22"/>
        <pc:sldMkLst>
          <pc:docMk/>
          <pc:sldMk cId="1012560173" sldId="269"/>
        </pc:sldMkLst>
        <pc:spChg chg="mod">
          <ac:chgData name="Xu, Xinyue" userId="d7e63b1f-4e47-4b80-82b9-45f559a08415" providerId="ADAL" clId="{7A2B7CCA-C1F5-4C18-AB96-DADB055E4B52}" dt="2020-09-05T00:55:26.761" v="1525" actId="2711"/>
          <ac:spMkLst>
            <pc:docMk/>
            <pc:sldMk cId="1012560173" sldId="269"/>
            <ac:spMk id="2" creationId="{5185DDE4-02B7-4D03-B68A-FDC2999291DC}"/>
          </ac:spMkLst>
        </pc:spChg>
        <pc:spChg chg="add">
          <ac:chgData name="Xu, Xinyue" userId="d7e63b1f-4e47-4b80-82b9-45f559a08415" providerId="ADAL" clId="{7A2B7CCA-C1F5-4C18-AB96-DADB055E4B52}" dt="2020-09-08T13:21:53.104" v="1611" actId="22"/>
          <ac:spMkLst>
            <pc:docMk/>
            <pc:sldMk cId="1012560173" sldId="269"/>
            <ac:spMk id="9" creationId="{3742DF7B-8EA6-4E6F-AA4E-24E0FEAD841F}"/>
          </ac:spMkLst>
        </pc:spChg>
        <pc:spChg chg="del mod">
          <ac:chgData name="Xu, Xinyue" userId="d7e63b1f-4e47-4b80-82b9-45f559a08415" providerId="ADAL" clId="{7A2B7CCA-C1F5-4C18-AB96-DADB055E4B52}" dt="2020-09-08T13:21:52.776" v="1610" actId="478"/>
          <ac:spMkLst>
            <pc:docMk/>
            <pc:sldMk cId="1012560173" sldId="269"/>
            <ac:spMk id="14" creationId="{FC0E8B87-EC15-4A1D-82E8-0AD9003F7CCA}"/>
          </ac:spMkLst>
        </pc:spChg>
        <pc:picChg chg="add mod modCrop">
          <ac:chgData name="Xu, Xinyue" userId="d7e63b1f-4e47-4b80-82b9-45f559a08415" providerId="ADAL" clId="{7A2B7CCA-C1F5-4C18-AB96-DADB055E4B52}" dt="2020-09-05T00:27:21.824" v="805" actId="1076"/>
          <ac:picMkLst>
            <pc:docMk/>
            <pc:sldMk cId="1012560173" sldId="269"/>
            <ac:picMk id="4" creationId="{11629067-0B03-464E-924A-C04FAC04CE05}"/>
          </ac:picMkLst>
        </pc:picChg>
        <pc:picChg chg="mod modCrop">
          <ac:chgData name="Xu, Xinyue" userId="d7e63b1f-4e47-4b80-82b9-45f559a08415" providerId="ADAL" clId="{7A2B7CCA-C1F5-4C18-AB96-DADB055E4B52}" dt="2020-09-05T00:29:42.973" v="829" actId="732"/>
          <ac:picMkLst>
            <pc:docMk/>
            <pc:sldMk cId="1012560173" sldId="269"/>
            <ac:picMk id="6" creationId="{B125E6C4-880F-4E5B-AA05-13E8F03A3D72}"/>
          </ac:picMkLst>
        </pc:picChg>
        <pc:picChg chg="add mod modCrop">
          <ac:chgData name="Xu, Xinyue" userId="d7e63b1f-4e47-4b80-82b9-45f559a08415" providerId="ADAL" clId="{7A2B7CCA-C1F5-4C18-AB96-DADB055E4B52}" dt="2020-09-05T00:27:26.117" v="807" actId="1076"/>
          <ac:picMkLst>
            <pc:docMk/>
            <pc:sldMk cId="1012560173" sldId="269"/>
            <ac:picMk id="8" creationId="{4FEEC367-CD37-4120-87CA-5593DFBE60AA}"/>
          </ac:picMkLst>
        </pc:picChg>
        <pc:picChg chg="del">
          <ac:chgData name="Xu, Xinyue" userId="d7e63b1f-4e47-4b80-82b9-45f559a08415" providerId="ADAL" clId="{7A2B7CCA-C1F5-4C18-AB96-DADB055E4B52}" dt="2020-09-05T00:26:12.472" v="785" actId="478"/>
          <ac:picMkLst>
            <pc:docMk/>
            <pc:sldMk cId="1012560173" sldId="269"/>
            <ac:picMk id="10" creationId="{A41D1788-190C-4021-8E0D-8634ACA62313}"/>
          </ac:picMkLst>
        </pc:picChg>
        <pc:picChg chg="del">
          <ac:chgData name="Xu, Xinyue" userId="d7e63b1f-4e47-4b80-82b9-45f559a08415" providerId="ADAL" clId="{7A2B7CCA-C1F5-4C18-AB96-DADB055E4B52}" dt="2020-09-05T00:26:11.399" v="783" actId="478"/>
          <ac:picMkLst>
            <pc:docMk/>
            <pc:sldMk cId="1012560173" sldId="269"/>
            <ac:picMk id="17" creationId="{DC0AB81F-1A98-43C4-AB68-90E2491CCD38}"/>
          </ac:picMkLst>
        </pc:picChg>
      </pc:sldChg>
      <pc:sldChg chg="modSp add mod">
        <pc:chgData name="Xu, Xinyue" userId="d7e63b1f-4e47-4b80-82b9-45f559a08415" providerId="ADAL" clId="{7A2B7CCA-C1F5-4C18-AB96-DADB055E4B52}" dt="2020-09-08T13:21:47.889" v="1609" actId="313"/>
        <pc:sldMkLst>
          <pc:docMk/>
          <pc:sldMk cId="888162979" sldId="270"/>
        </pc:sldMkLst>
        <pc:spChg chg="mod">
          <ac:chgData name="Xu, Xinyue" userId="d7e63b1f-4e47-4b80-82b9-45f559a08415" providerId="ADAL" clId="{7A2B7CCA-C1F5-4C18-AB96-DADB055E4B52}" dt="2020-09-05T00:55:33.949" v="1527" actId="2711"/>
          <ac:spMkLst>
            <pc:docMk/>
            <pc:sldMk cId="888162979" sldId="270"/>
            <ac:spMk id="2" creationId="{5185DDE4-02B7-4D03-B68A-FDC2999291DC}"/>
          </ac:spMkLst>
        </pc:spChg>
        <pc:spChg chg="mod">
          <ac:chgData name="Xu, Xinyue" userId="d7e63b1f-4e47-4b80-82b9-45f559a08415" providerId="ADAL" clId="{7A2B7CCA-C1F5-4C18-AB96-DADB055E4B52}" dt="2020-09-08T13:21:47.889" v="1609" actId="313"/>
          <ac:spMkLst>
            <pc:docMk/>
            <pc:sldMk cId="888162979" sldId="270"/>
            <ac:spMk id="14" creationId="{FC0E8B87-EC15-4A1D-82E8-0AD9003F7CCA}"/>
          </ac:spMkLst>
        </pc:spChg>
      </pc:sldChg>
      <pc:sldChg chg="addSp delSp modSp add mod">
        <pc:chgData name="Xu, Xinyue" userId="d7e63b1f-4e47-4b80-82b9-45f559a08415" providerId="ADAL" clId="{7A2B7CCA-C1F5-4C18-AB96-DADB055E4B52}" dt="2020-09-09T19:58:56.804" v="2231" actId="1076"/>
        <pc:sldMkLst>
          <pc:docMk/>
          <pc:sldMk cId="4140283125" sldId="271"/>
        </pc:sldMkLst>
        <pc:spChg chg="mod">
          <ac:chgData name="Xu, Xinyue" userId="d7e63b1f-4e47-4b80-82b9-45f559a08415" providerId="ADAL" clId="{7A2B7CCA-C1F5-4C18-AB96-DADB055E4B52}" dt="2020-09-08T13:22:09.770" v="1640" actId="20577"/>
          <ac:spMkLst>
            <pc:docMk/>
            <pc:sldMk cId="4140283125" sldId="271"/>
            <ac:spMk id="2" creationId="{5185DDE4-02B7-4D03-B68A-FDC2999291DC}"/>
          </ac:spMkLst>
        </pc:spChg>
        <pc:spChg chg="del">
          <ac:chgData name="Xu, Xinyue" userId="d7e63b1f-4e47-4b80-82b9-45f559a08415" providerId="ADAL" clId="{7A2B7CCA-C1F5-4C18-AB96-DADB055E4B52}" dt="2020-09-08T13:22:12.803" v="1641" actId="478"/>
          <ac:spMkLst>
            <pc:docMk/>
            <pc:sldMk cId="4140283125" sldId="271"/>
            <ac:spMk id="3" creationId="{2AE0C75D-7357-40B0-99F3-0F8923CBDED2}"/>
          </ac:spMkLst>
        </pc:spChg>
        <pc:spChg chg="add del mod">
          <ac:chgData name="Xu, Xinyue" userId="d7e63b1f-4e47-4b80-82b9-45f559a08415" providerId="ADAL" clId="{7A2B7CCA-C1F5-4C18-AB96-DADB055E4B52}" dt="2020-09-08T14:37:20.190" v="1643" actId="478"/>
          <ac:spMkLst>
            <pc:docMk/>
            <pc:sldMk cId="4140283125" sldId="271"/>
            <ac:spMk id="6" creationId="{8D87672E-C5EB-4403-8BD0-B6DF439EFC9C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8" creationId="{D486005F-E595-4311-9E1B-7965C30386CD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12" creationId="{7A0AE165-F09F-48D4-BE3C-495A60B88154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14" creationId="{B567787B-9C32-4AF3-A443-C3338074A4EF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16" creationId="{84208A2F-C290-46DF-B60B-DAACBF52A9B8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20" creationId="{55D1EC14-70B1-48BF-AF83-3C2646D75B3E}"/>
          </ac:spMkLst>
        </pc:spChg>
        <pc:spChg chg="add">
          <ac:chgData name="Xu, Xinyue" userId="d7e63b1f-4e47-4b80-82b9-45f559a08415" providerId="ADAL" clId="{7A2B7CCA-C1F5-4C18-AB96-DADB055E4B52}" dt="2020-09-08T14:40:09.040" v="1646" actId="22"/>
          <ac:spMkLst>
            <pc:docMk/>
            <pc:sldMk cId="4140283125" sldId="271"/>
            <ac:spMk id="22" creationId="{134F6E45-018A-42D2-8B04-8F26BC53009D}"/>
          </ac:spMkLst>
        </pc:spChg>
        <pc:spChg chg="add mod">
          <ac:chgData name="Xu, Xinyue" userId="d7e63b1f-4e47-4b80-82b9-45f559a08415" providerId="ADAL" clId="{7A2B7CCA-C1F5-4C18-AB96-DADB055E4B52}" dt="2020-09-09T19:58:56.804" v="2231" actId="1076"/>
          <ac:spMkLst>
            <pc:docMk/>
            <pc:sldMk cId="4140283125" sldId="271"/>
            <ac:spMk id="26" creationId="{86FADDF0-3A7A-4312-AA72-C82CEF6E29D8}"/>
          </ac:spMkLst>
        </pc:spChg>
        <pc:spChg chg="add mod">
          <ac:chgData name="Xu, Xinyue" userId="d7e63b1f-4e47-4b80-82b9-45f559a08415" providerId="ADAL" clId="{7A2B7CCA-C1F5-4C18-AB96-DADB055E4B52}" dt="2020-09-08T14:40:33.116" v="1648" actId="1076"/>
          <ac:spMkLst>
            <pc:docMk/>
            <pc:sldMk cId="4140283125" sldId="271"/>
            <ac:spMk id="28" creationId="{09CCD1B1-1094-4FB5-9371-C636B1E0D452}"/>
          </ac:spMkLst>
        </pc:spChg>
        <pc:spChg chg="add mod">
          <ac:chgData name="Xu, Xinyue" userId="d7e63b1f-4e47-4b80-82b9-45f559a08415" providerId="ADAL" clId="{7A2B7CCA-C1F5-4C18-AB96-DADB055E4B52}" dt="2020-09-08T14:40:33.116" v="1648" actId="1076"/>
          <ac:spMkLst>
            <pc:docMk/>
            <pc:sldMk cId="4140283125" sldId="271"/>
            <ac:spMk id="30" creationId="{A1514FE4-4DAD-470D-BB6D-5573CD489C40}"/>
          </ac:spMkLst>
        </pc:spChg>
        <pc:spChg chg="add mod">
          <ac:chgData name="Xu, Xinyue" userId="d7e63b1f-4e47-4b80-82b9-45f559a08415" providerId="ADAL" clId="{7A2B7CCA-C1F5-4C18-AB96-DADB055E4B52}" dt="2020-09-08T14:40:33.116" v="1648" actId="1076"/>
          <ac:spMkLst>
            <pc:docMk/>
            <pc:sldMk cId="4140283125" sldId="271"/>
            <ac:spMk id="32" creationId="{909F3B2C-6083-47E3-A1D0-96E460E36709}"/>
          </ac:spMkLst>
        </pc:spChg>
        <pc:spChg chg="add mod">
          <ac:chgData name="Xu, Xinyue" userId="d7e63b1f-4e47-4b80-82b9-45f559a08415" providerId="ADAL" clId="{7A2B7CCA-C1F5-4C18-AB96-DADB055E4B52}" dt="2020-09-08T14:40:33.116" v="1648" actId="1076"/>
          <ac:spMkLst>
            <pc:docMk/>
            <pc:sldMk cId="4140283125" sldId="271"/>
            <ac:spMk id="34" creationId="{40652445-C94B-434A-A69C-41366FCAB11A}"/>
          </ac:spMkLst>
        </pc:spChg>
        <pc:picChg chg="mod">
          <ac:chgData name="Xu, Xinyue" userId="d7e63b1f-4e47-4b80-82b9-45f559a08415" providerId="ADAL" clId="{7A2B7CCA-C1F5-4C18-AB96-DADB055E4B52}" dt="2020-09-08T14:40:56.060" v="1655" actId="1076"/>
          <ac:picMkLst>
            <pc:docMk/>
            <pc:sldMk cId="4140283125" sldId="271"/>
            <ac:picMk id="9" creationId="{1A41F885-A744-4FF8-8671-490DAA03D591}"/>
          </ac:picMkLst>
        </pc:picChg>
        <pc:picChg chg="add mod">
          <ac:chgData name="Xu, Xinyue" userId="d7e63b1f-4e47-4b80-82b9-45f559a08415" providerId="ADAL" clId="{7A2B7CCA-C1F5-4C18-AB96-DADB055E4B52}" dt="2020-09-08T14:40:40.921" v="1651" actId="1076"/>
          <ac:picMkLst>
            <pc:docMk/>
            <pc:sldMk cId="4140283125" sldId="271"/>
            <ac:picMk id="18" creationId="{66F5B7A1-E74E-4B43-850A-BF763444FD3A}"/>
          </ac:picMkLst>
        </pc:picChg>
        <pc:picChg chg="add mod">
          <ac:chgData name="Xu, Xinyue" userId="d7e63b1f-4e47-4b80-82b9-45f559a08415" providerId="ADAL" clId="{7A2B7CCA-C1F5-4C18-AB96-DADB055E4B52}" dt="2020-09-08T14:40:33.116" v="1648" actId="1076"/>
          <ac:picMkLst>
            <pc:docMk/>
            <pc:sldMk cId="4140283125" sldId="271"/>
            <ac:picMk id="24" creationId="{222F01D5-8BC0-434F-9C5F-3E05D7A1A7BA}"/>
          </ac:picMkLst>
        </pc:picChg>
      </pc:sldChg>
      <pc:sldChg chg="new del">
        <pc:chgData name="Xu, Xinyue" userId="d7e63b1f-4e47-4b80-82b9-45f559a08415" providerId="ADAL" clId="{7A2B7CCA-C1F5-4C18-AB96-DADB055E4B52}" dt="2020-09-05T00:53:16.343" v="1496" actId="47"/>
        <pc:sldMkLst>
          <pc:docMk/>
          <pc:sldMk cId="4201044050" sldId="271"/>
        </pc:sldMkLst>
      </pc:sldChg>
      <pc:sldChg chg="modSp add del mod">
        <pc:chgData name="Xu, Xinyue" userId="d7e63b1f-4e47-4b80-82b9-45f559a08415" providerId="ADAL" clId="{7A2B7CCA-C1F5-4C18-AB96-DADB055E4B52}" dt="2020-09-08T14:41:03.476" v="1656" actId="47"/>
        <pc:sldMkLst>
          <pc:docMk/>
          <pc:sldMk cId="1930405941" sldId="304"/>
        </pc:sldMkLst>
        <pc:spChg chg="mod">
          <ac:chgData name="Xu, Xinyue" userId="d7e63b1f-4e47-4b80-82b9-45f559a08415" providerId="ADAL" clId="{7A2B7CCA-C1F5-4C18-AB96-DADB055E4B52}" dt="2020-09-08T14:39:45.738" v="1645" actId="1076"/>
          <ac:spMkLst>
            <pc:docMk/>
            <pc:sldMk cId="1930405941" sldId="304"/>
            <ac:spMk id="2" creationId="{49B35650-FC7C-48D8-89D3-6B42C3AFFF86}"/>
          </ac:spMkLst>
        </pc:spChg>
      </pc:sldChg>
      <pc:sldChg chg="addSp delSp modSp add mod">
        <pc:chgData name="Xu, Xinyue" userId="d7e63b1f-4e47-4b80-82b9-45f559a08415" providerId="ADAL" clId="{7A2B7CCA-C1F5-4C18-AB96-DADB055E4B52}" dt="2020-09-09T20:03:45.896" v="2315" actId="1076"/>
        <pc:sldMkLst>
          <pc:docMk/>
          <pc:sldMk cId="2422390991" sldId="363"/>
        </pc:sldMkLst>
        <pc:spChg chg="add mod">
          <ac:chgData name="Xu, Xinyue" userId="d7e63b1f-4e47-4b80-82b9-45f559a08415" providerId="ADAL" clId="{7A2B7CCA-C1F5-4C18-AB96-DADB055E4B52}" dt="2020-09-09T20:01:38.279" v="2274" actId="164"/>
          <ac:spMkLst>
            <pc:docMk/>
            <pc:sldMk cId="2422390991" sldId="363"/>
            <ac:spMk id="2" creationId="{04DCE396-1420-4DFB-AB21-16BE6EEA36AE}"/>
          </ac:spMkLst>
        </pc:spChg>
        <pc:spChg chg="add del mod">
          <ac:chgData name="Xu, Xinyue" userId="d7e63b1f-4e47-4b80-82b9-45f559a08415" providerId="ADAL" clId="{7A2B7CCA-C1F5-4C18-AB96-DADB055E4B52}" dt="2020-09-08T14:53:04.474" v="1734" actId="478"/>
          <ac:spMkLst>
            <pc:docMk/>
            <pc:sldMk cId="2422390991" sldId="363"/>
            <ac:spMk id="2" creationId="{A4DE6037-75B6-4115-B348-2E335E1265A1}"/>
          </ac:spMkLst>
        </pc:spChg>
        <pc:spChg chg="mod">
          <ac:chgData name="Xu, Xinyue" userId="d7e63b1f-4e47-4b80-82b9-45f559a08415" providerId="ADAL" clId="{7A2B7CCA-C1F5-4C18-AB96-DADB055E4B52}" dt="2020-09-08T14:55:12.893" v="1912" actId="164"/>
          <ac:spMkLst>
            <pc:docMk/>
            <pc:sldMk cId="2422390991" sldId="363"/>
            <ac:spMk id="6" creationId="{A98F6FCD-D9FC-449A-8F87-2CE61CBEF545}"/>
          </ac:spMkLst>
        </pc:spChg>
        <pc:spChg chg="mod">
          <ac:chgData name="Xu, Xinyue" userId="d7e63b1f-4e47-4b80-82b9-45f559a08415" providerId="ADAL" clId="{7A2B7CCA-C1F5-4C18-AB96-DADB055E4B52}" dt="2020-09-08T14:55:12.893" v="1912" actId="164"/>
          <ac:spMkLst>
            <pc:docMk/>
            <pc:sldMk cId="2422390991" sldId="363"/>
            <ac:spMk id="8" creationId="{E745D01E-28BE-4692-951A-D98A9E15F851}"/>
          </ac:spMkLst>
        </pc:spChg>
        <pc:spChg chg="mod">
          <ac:chgData name="Xu, Xinyue" userId="d7e63b1f-4e47-4b80-82b9-45f559a08415" providerId="ADAL" clId="{7A2B7CCA-C1F5-4C18-AB96-DADB055E4B52}" dt="2020-09-08T14:54:56.934" v="1910" actId="164"/>
          <ac:spMkLst>
            <pc:docMk/>
            <pc:sldMk cId="2422390991" sldId="363"/>
            <ac:spMk id="14" creationId="{8352FEC8-A70F-4BB6-95BC-C1BF4188529C}"/>
          </ac:spMkLst>
        </pc:spChg>
        <pc:spChg chg="add mod">
          <ac:chgData name="Xu, Xinyue" userId="d7e63b1f-4e47-4b80-82b9-45f559a08415" providerId="ADAL" clId="{7A2B7CCA-C1F5-4C18-AB96-DADB055E4B52}" dt="2020-09-08T14:52:55.321" v="1731" actId="164"/>
          <ac:spMkLst>
            <pc:docMk/>
            <pc:sldMk cId="2422390991" sldId="363"/>
            <ac:spMk id="15" creationId="{43EEFCB4-C0E0-48E5-A58E-6EBB86688B9D}"/>
          </ac:spMkLst>
        </pc:spChg>
        <pc:spChg chg="mod">
          <ac:chgData name="Xu, Xinyue" userId="d7e63b1f-4e47-4b80-82b9-45f559a08415" providerId="ADAL" clId="{7A2B7CCA-C1F5-4C18-AB96-DADB055E4B52}" dt="2020-09-08T14:55:45.798" v="1920" actId="1076"/>
          <ac:spMkLst>
            <pc:docMk/>
            <pc:sldMk cId="2422390991" sldId="363"/>
            <ac:spMk id="16" creationId="{D3D294D2-BE06-4496-BD9D-E9426D8748E1}"/>
          </ac:spMkLst>
        </pc:spChg>
        <pc:spChg chg="add del mod">
          <ac:chgData name="Xu, Xinyue" userId="d7e63b1f-4e47-4b80-82b9-45f559a08415" providerId="ADAL" clId="{7A2B7CCA-C1F5-4C18-AB96-DADB055E4B52}" dt="2020-09-08T14:54:31.592" v="1905"/>
          <ac:spMkLst>
            <pc:docMk/>
            <pc:sldMk cId="2422390991" sldId="363"/>
            <ac:spMk id="19" creationId="{584A4163-F56E-44B1-B8A5-55BA591DCA78}"/>
          </ac:spMkLst>
        </pc:spChg>
        <pc:spChg chg="add mod">
          <ac:chgData name="Xu, Xinyue" userId="d7e63b1f-4e47-4b80-82b9-45f559a08415" providerId="ADAL" clId="{7A2B7CCA-C1F5-4C18-AB96-DADB055E4B52}" dt="2020-09-09T20:03:06.076" v="2309" actId="1076"/>
          <ac:spMkLst>
            <pc:docMk/>
            <pc:sldMk cId="2422390991" sldId="363"/>
            <ac:spMk id="21" creationId="{208BFE6A-32E0-4479-A782-1564F5E74D4A}"/>
          </ac:spMkLst>
        </pc:spChg>
        <pc:spChg chg="add mod">
          <ac:chgData name="Xu, Xinyue" userId="d7e63b1f-4e47-4b80-82b9-45f559a08415" providerId="ADAL" clId="{7A2B7CCA-C1F5-4C18-AB96-DADB055E4B52}" dt="2020-09-09T20:03:01.052" v="2308" actId="1076"/>
          <ac:spMkLst>
            <pc:docMk/>
            <pc:sldMk cId="2422390991" sldId="363"/>
            <ac:spMk id="24" creationId="{4A92BC7B-D7B4-4CA4-BE11-D4DEFAC2FA7E}"/>
          </ac:spMkLst>
        </pc:spChg>
        <pc:spChg chg="add mod">
          <ac:chgData name="Xu, Xinyue" userId="d7e63b1f-4e47-4b80-82b9-45f559a08415" providerId="ADAL" clId="{7A2B7CCA-C1F5-4C18-AB96-DADB055E4B52}" dt="2020-09-09T20:03:19.314" v="2311" actId="1076"/>
          <ac:spMkLst>
            <pc:docMk/>
            <pc:sldMk cId="2422390991" sldId="363"/>
            <ac:spMk id="26" creationId="{60F87BB6-7D99-459F-93C2-A16F0D86ACD4}"/>
          </ac:spMkLst>
        </pc:spChg>
        <pc:spChg chg="add del">
          <ac:chgData name="Xu, Xinyue" userId="d7e63b1f-4e47-4b80-82b9-45f559a08415" providerId="ADAL" clId="{7A2B7CCA-C1F5-4C18-AB96-DADB055E4B52}" dt="2020-09-08T14:56:09.994" v="1928" actId="22"/>
          <ac:spMkLst>
            <pc:docMk/>
            <pc:sldMk cId="2422390991" sldId="363"/>
            <ac:spMk id="28" creationId="{C8CC2C63-9158-40EC-8B54-37E8665D8F74}"/>
          </ac:spMkLst>
        </pc:spChg>
        <pc:spChg chg="mod">
          <ac:chgData name="Xu, Xinyue" userId="d7e63b1f-4e47-4b80-82b9-45f559a08415" providerId="ADAL" clId="{7A2B7CCA-C1F5-4C18-AB96-DADB055E4B52}" dt="2020-09-08T14:56:14.196" v="1929"/>
          <ac:spMkLst>
            <pc:docMk/>
            <pc:sldMk cId="2422390991" sldId="363"/>
            <ac:spMk id="31" creationId="{35D5BFA1-02C6-47E0-8A3E-EBE94B74F5DB}"/>
          </ac:spMkLst>
        </pc:spChg>
        <pc:spChg chg="mod">
          <ac:chgData name="Xu, Xinyue" userId="d7e63b1f-4e47-4b80-82b9-45f559a08415" providerId="ADAL" clId="{7A2B7CCA-C1F5-4C18-AB96-DADB055E4B52}" dt="2020-09-08T14:57:47.391" v="1971" actId="1076"/>
          <ac:spMkLst>
            <pc:docMk/>
            <pc:sldMk cId="2422390991" sldId="363"/>
            <ac:spMk id="32" creationId="{92CE0C3F-42BF-4EDC-8D67-2CF454F64893}"/>
          </ac:spMkLst>
        </pc:spChg>
        <pc:spChg chg="del mod topLvl">
          <ac:chgData name="Xu, Xinyue" userId="d7e63b1f-4e47-4b80-82b9-45f559a08415" providerId="ADAL" clId="{7A2B7CCA-C1F5-4C18-AB96-DADB055E4B52}" dt="2020-09-09T19:56:09.235" v="2091" actId="478"/>
          <ac:spMkLst>
            <pc:docMk/>
            <pc:sldMk cId="2422390991" sldId="363"/>
            <ac:spMk id="36" creationId="{393CB6B5-CCA8-4E51-8670-2361C54EA948}"/>
          </ac:spMkLst>
        </pc:spChg>
        <pc:spChg chg="mod topLvl">
          <ac:chgData name="Xu, Xinyue" userId="d7e63b1f-4e47-4b80-82b9-45f559a08415" providerId="ADAL" clId="{7A2B7CCA-C1F5-4C18-AB96-DADB055E4B52}" dt="2020-09-09T20:02:57.450" v="2307" actId="1076"/>
          <ac:spMkLst>
            <pc:docMk/>
            <pc:sldMk cId="2422390991" sldId="363"/>
            <ac:spMk id="38" creationId="{1900835A-BEED-4670-A5A3-105FDB89A71D}"/>
          </ac:spMkLst>
        </pc:spChg>
        <pc:spChg chg="add mod">
          <ac:chgData name="Xu, Xinyue" userId="d7e63b1f-4e47-4b80-82b9-45f559a08415" providerId="ADAL" clId="{7A2B7CCA-C1F5-4C18-AB96-DADB055E4B52}" dt="2020-09-09T20:02:22.201" v="2301" actId="1076"/>
          <ac:spMkLst>
            <pc:docMk/>
            <pc:sldMk cId="2422390991" sldId="363"/>
            <ac:spMk id="40" creationId="{25F7CD84-21BD-4CC5-8A20-5180A7366159}"/>
          </ac:spMkLst>
        </pc:spChg>
        <pc:spChg chg="add del mod">
          <ac:chgData name="Xu, Xinyue" userId="d7e63b1f-4e47-4b80-82b9-45f559a08415" providerId="ADAL" clId="{7A2B7CCA-C1F5-4C18-AB96-DADB055E4B52}" dt="2020-09-09T20:01:38.279" v="2274" actId="164"/>
          <ac:spMkLst>
            <pc:docMk/>
            <pc:sldMk cId="2422390991" sldId="363"/>
            <ac:spMk id="41" creationId="{C1B6D8BF-1CD4-40B5-8571-CCF38885830E}"/>
          </ac:spMkLst>
        </pc:spChg>
        <pc:spChg chg="add del mod">
          <ac:chgData name="Xu, Xinyue" userId="d7e63b1f-4e47-4b80-82b9-45f559a08415" providerId="ADAL" clId="{7A2B7CCA-C1F5-4C18-AB96-DADB055E4B52}" dt="2020-09-09T20:01:38.279" v="2274" actId="164"/>
          <ac:spMkLst>
            <pc:docMk/>
            <pc:sldMk cId="2422390991" sldId="363"/>
            <ac:spMk id="43" creationId="{F241E1CB-9325-4181-885B-A4C586928DB4}"/>
          </ac:spMkLst>
        </pc:spChg>
        <pc:spChg chg="add mod">
          <ac:chgData name="Xu, Xinyue" userId="d7e63b1f-4e47-4b80-82b9-45f559a08415" providerId="ADAL" clId="{7A2B7CCA-C1F5-4C18-AB96-DADB055E4B52}" dt="2020-09-09T20:01:38.279" v="2274" actId="164"/>
          <ac:spMkLst>
            <pc:docMk/>
            <pc:sldMk cId="2422390991" sldId="363"/>
            <ac:spMk id="45" creationId="{A653CC8F-5AAE-4075-BB09-2471B1CF6CC1}"/>
          </ac:spMkLst>
        </pc:spChg>
        <pc:grpChg chg="add mod">
          <ac:chgData name="Xu, Xinyue" userId="d7e63b1f-4e47-4b80-82b9-45f559a08415" providerId="ADAL" clId="{7A2B7CCA-C1F5-4C18-AB96-DADB055E4B52}" dt="2020-09-09T20:03:45.896" v="2315" actId="1076"/>
          <ac:grpSpMkLst>
            <pc:docMk/>
            <pc:sldMk cId="2422390991" sldId="363"/>
            <ac:grpSpMk id="5" creationId="{F720A368-7166-48AE-AB6A-08CCB62D097B}"/>
          </ac:grpSpMkLst>
        </pc:grpChg>
        <pc:grpChg chg="add mod">
          <ac:chgData name="Xu, Xinyue" userId="d7e63b1f-4e47-4b80-82b9-45f559a08415" providerId="ADAL" clId="{7A2B7CCA-C1F5-4C18-AB96-DADB055E4B52}" dt="2020-09-09T20:03:09.567" v="2310" actId="1076"/>
          <ac:grpSpMkLst>
            <pc:docMk/>
            <pc:sldMk cId="2422390991" sldId="363"/>
            <ac:grpSpMk id="18" creationId="{1BDD6FD1-9357-486D-B9A5-6A94E37DC89F}"/>
          </ac:grpSpMkLst>
        </pc:grpChg>
        <pc:grpChg chg="add mod">
          <ac:chgData name="Xu, Xinyue" userId="d7e63b1f-4e47-4b80-82b9-45f559a08415" providerId="ADAL" clId="{7A2B7CCA-C1F5-4C18-AB96-DADB055E4B52}" dt="2020-09-09T20:02:57.450" v="2307" actId="1076"/>
          <ac:grpSpMkLst>
            <pc:docMk/>
            <pc:sldMk cId="2422390991" sldId="363"/>
            <ac:grpSpMk id="22" creationId="{97C337F0-1004-48BC-8BDD-E0D2C24157F0}"/>
          </ac:grpSpMkLst>
        </pc:grpChg>
        <pc:grpChg chg="add mod">
          <ac:chgData name="Xu, Xinyue" userId="d7e63b1f-4e47-4b80-82b9-45f559a08415" providerId="ADAL" clId="{7A2B7CCA-C1F5-4C18-AB96-DADB055E4B52}" dt="2020-09-09T20:02:26.982" v="2302" actId="1076"/>
          <ac:grpSpMkLst>
            <pc:docMk/>
            <pc:sldMk cId="2422390991" sldId="363"/>
            <ac:grpSpMk id="23" creationId="{31F0D3D5-D36A-4639-ACD2-A144A5E7C59E}"/>
          </ac:grpSpMkLst>
        </pc:grpChg>
        <pc:grpChg chg="add mod">
          <ac:chgData name="Xu, Xinyue" userId="d7e63b1f-4e47-4b80-82b9-45f559a08415" providerId="ADAL" clId="{7A2B7CCA-C1F5-4C18-AB96-DADB055E4B52}" dt="2020-09-09T20:03:19.314" v="2311" actId="1076"/>
          <ac:grpSpMkLst>
            <pc:docMk/>
            <pc:sldMk cId="2422390991" sldId="363"/>
            <ac:grpSpMk id="30" creationId="{D4F79278-E1A6-4722-9771-3754AA499FE3}"/>
          </ac:grpSpMkLst>
        </pc:grpChg>
        <pc:grpChg chg="add del mod">
          <ac:chgData name="Xu, Xinyue" userId="d7e63b1f-4e47-4b80-82b9-45f559a08415" providerId="ADAL" clId="{7A2B7CCA-C1F5-4C18-AB96-DADB055E4B52}" dt="2020-09-09T19:56:05.176" v="2090" actId="165"/>
          <ac:grpSpMkLst>
            <pc:docMk/>
            <pc:sldMk cId="2422390991" sldId="363"/>
            <ac:grpSpMk id="33" creationId="{E995CEF7-37D8-4CD8-9A26-F231AD2A57A7}"/>
          </ac:grpSpMkLst>
        </pc:grpChg>
        <pc:graphicFrameChg chg="mod modGraphic">
          <ac:chgData name="Xu, Xinyue" userId="d7e63b1f-4e47-4b80-82b9-45f559a08415" providerId="ADAL" clId="{7A2B7CCA-C1F5-4C18-AB96-DADB055E4B52}" dt="2020-09-09T20:02:26.982" v="2302" actId="1076"/>
          <ac:graphicFrameMkLst>
            <pc:docMk/>
            <pc:sldMk cId="2422390991" sldId="363"/>
            <ac:graphicFrameMk id="4" creationId="{75BE05F8-B3FD-4B77-9ED6-316096913642}"/>
          </ac:graphicFrameMkLst>
        </pc:graphicFrameChg>
        <pc:graphicFrameChg chg="mod modGraphic">
          <ac:chgData name="Xu, Xinyue" userId="d7e63b1f-4e47-4b80-82b9-45f559a08415" providerId="ADAL" clId="{7A2B7CCA-C1F5-4C18-AB96-DADB055E4B52}" dt="2020-09-09T20:03:38.051" v="2314" actId="1076"/>
          <ac:graphicFrameMkLst>
            <pc:docMk/>
            <pc:sldMk cId="2422390991" sldId="363"/>
            <ac:graphicFrameMk id="9" creationId="{C6160489-04BD-4EBD-A0EB-38242E7E757A}"/>
          </ac:graphicFrameMkLst>
        </pc:graphicFrameChg>
        <pc:graphicFrameChg chg="mod modGraphic">
          <ac:chgData name="Xu, Xinyue" userId="d7e63b1f-4e47-4b80-82b9-45f559a08415" providerId="ADAL" clId="{7A2B7CCA-C1F5-4C18-AB96-DADB055E4B52}" dt="2020-09-09T20:02:57.450" v="2307" actId="1076"/>
          <ac:graphicFrameMkLst>
            <pc:docMk/>
            <pc:sldMk cId="2422390991" sldId="363"/>
            <ac:graphicFrameMk id="10" creationId="{24E10749-BFEE-4EB9-B8FD-50AC46786FBD}"/>
          </ac:graphicFrameMkLst>
        </pc:graphicFrameChg>
        <pc:graphicFrameChg chg="add mod modGraphic">
          <ac:chgData name="Xu, Xinyue" userId="d7e63b1f-4e47-4b80-82b9-45f559a08415" providerId="ADAL" clId="{7A2B7CCA-C1F5-4C18-AB96-DADB055E4B52}" dt="2020-09-09T20:03:19.314" v="2311" actId="1076"/>
          <ac:graphicFrameMkLst>
            <pc:docMk/>
            <pc:sldMk cId="2422390991" sldId="363"/>
            <ac:graphicFrameMk id="29" creationId="{E2EE1FEC-2208-49B2-887C-72D414734401}"/>
          </ac:graphicFrameMkLst>
        </pc:graphicFrameChg>
        <pc:picChg chg="add mod modCrop">
          <ac:chgData name="Xu, Xinyue" userId="d7e63b1f-4e47-4b80-82b9-45f559a08415" providerId="ADAL" clId="{7A2B7CCA-C1F5-4C18-AB96-DADB055E4B52}" dt="2020-09-09T20:01:38.279" v="2274" actId="164"/>
          <ac:picMkLst>
            <pc:docMk/>
            <pc:sldMk cId="2422390991" sldId="363"/>
            <ac:picMk id="3" creationId="{C22C8C03-B169-4FD9-B5C3-53A50F61B9D1}"/>
          </ac:picMkLst>
        </pc:picChg>
        <pc:picChg chg="add mod">
          <ac:chgData name="Xu, Xinyue" userId="d7e63b1f-4e47-4b80-82b9-45f559a08415" providerId="ADAL" clId="{7A2B7CCA-C1F5-4C18-AB96-DADB055E4B52}" dt="2020-09-08T14:52:55.321" v="1731" actId="164"/>
          <ac:picMkLst>
            <pc:docMk/>
            <pc:sldMk cId="2422390991" sldId="363"/>
            <ac:picMk id="7" creationId="{2FE7619E-141E-4676-B94F-5734E9B60942}"/>
          </ac:picMkLst>
        </pc:picChg>
        <pc:picChg chg="add mod">
          <ac:chgData name="Xu, Xinyue" userId="d7e63b1f-4e47-4b80-82b9-45f559a08415" providerId="ADAL" clId="{7A2B7CCA-C1F5-4C18-AB96-DADB055E4B52}" dt="2020-09-08T14:52:55.321" v="1731" actId="164"/>
          <ac:picMkLst>
            <pc:docMk/>
            <pc:sldMk cId="2422390991" sldId="363"/>
            <ac:picMk id="13" creationId="{BB78AAC0-00F4-4821-8508-8B1D830324EB}"/>
          </ac:picMkLst>
        </pc:picChg>
        <pc:cxnChg chg="add del mod">
          <ac:chgData name="Xu, Xinyue" userId="d7e63b1f-4e47-4b80-82b9-45f559a08415" providerId="ADAL" clId="{7A2B7CCA-C1F5-4C18-AB96-DADB055E4B52}" dt="2020-09-09T20:01:38.279" v="2274" actId="164"/>
          <ac:cxnSpMkLst>
            <pc:docMk/>
            <pc:sldMk cId="2422390991" sldId="363"/>
            <ac:cxnSpMk id="34" creationId="{4E76E153-FC78-4BC6-8566-8400621072EF}"/>
          </ac:cxnSpMkLst>
        </pc:cxnChg>
        <pc:cxnChg chg="add del mod">
          <ac:chgData name="Xu, Xinyue" userId="d7e63b1f-4e47-4b80-82b9-45f559a08415" providerId="ADAL" clId="{7A2B7CCA-C1F5-4C18-AB96-DADB055E4B52}" dt="2020-09-09T20:01:38.279" v="2274" actId="164"/>
          <ac:cxnSpMkLst>
            <pc:docMk/>
            <pc:sldMk cId="2422390991" sldId="363"/>
            <ac:cxnSpMk id="35" creationId="{BDBC91D9-56CA-4162-837E-1F23F26E6120}"/>
          </ac:cxnSpMkLst>
        </pc:cxnChg>
        <pc:cxnChg chg="add mod">
          <ac:chgData name="Xu, Xinyue" userId="d7e63b1f-4e47-4b80-82b9-45f559a08415" providerId="ADAL" clId="{7A2B7CCA-C1F5-4C18-AB96-DADB055E4B52}" dt="2020-09-09T20:01:38.279" v="2274" actId="164"/>
          <ac:cxnSpMkLst>
            <pc:docMk/>
            <pc:sldMk cId="2422390991" sldId="363"/>
            <ac:cxnSpMk id="37" creationId="{8F1E56E4-19DE-40B2-96C7-D51EE7BF2C32}"/>
          </ac:cxnSpMkLst>
        </pc:cxnChg>
      </pc:sldChg>
    </pc:docChg>
  </pc:docChgLst>
  <pc:docChgLst>
    <pc:chgData name="Xu, Xinyue" userId="S::xkx5055@psu.edu::d7e63b1f-4e47-4b80-82b9-45f559a08415" providerId="AD" clId="Web-{689BB244-EBEA-1FFD-8243-C8E8637D8AC4}"/>
    <pc:docChg chg="addSld delSld modSld">
      <pc:chgData name="Xu, Xinyue" userId="S::xkx5055@psu.edu::d7e63b1f-4e47-4b80-82b9-45f559a08415" providerId="AD" clId="Web-{689BB244-EBEA-1FFD-8243-C8E8637D8AC4}" dt="2020-08-26T21:40:43.998" v="242" actId="20577"/>
      <pc:docMkLst>
        <pc:docMk/>
      </pc:docMkLst>
      <pc:sldChg chg="new del">
        <pc:chgData name="Xu, Xinyue" userId="S::xkx5055@psu.edu::d7e63b1f-4e47-4b80-82b9-45f559a08415" providerId="AD" clId="Web-{689BB244-EBEA-1FFD-8243-C8E8637D8AC4}" dt="2020-08-26T21:35:30.839" v="2"/>
        <pc:sldMkLst>
          <pc:docMk/>
          <pc:sldMk cId="3678088913" sldId="258"/>
        </pc:sldMkLst>
      </pc:sldChg>
      <pc:sldChg chg="addSp modSp add replId">
        <pc:chgData name="Xu, Xinyue" userId="S::xkx5055@psu.edu::d7e63b1f-4e47-4b80-82b9-45f559a08415" providerId="AD" clId="Web-{689BB244-EBEA-1FFD-8243-C8E8637D8AC4}" dt="2020-08-26T21:38:49.653" v="197" actId="1076"/>
        <pc:sldMkLst>
          <pc:docMk/>
          <pc:sldMk cId="902488885" sldId="259"/>
        </pc:sldMkLst>
        <pc:spChg chg="mod">
          <ac:chgData name="Xu, Xinyue" userId="S::xkx5055@psu.edu::d7e63b1f-4e47-4b80-82b9-45f559a08415" providerId="AD" clId="Web-{689BB244-EBEA-1FFD-8243-C8E8637D8AC4}" dt="2020-08-26T21:35:41.105" v="17" actId="20577"/>
          <ac:spMkLst>
            <pc:docMk/>
            <pc:sldMk cId="902488885" sldId="259"/>
            <ac:spMk id="2" creationId="{5185DDE4-02B7-4D03-B68A-FDC2999291DC}"/>
          </ac:spMkLst>
        </pc:spChg>
        <pc:spChg chg="mod">
          <ac:chgData name="Xu, Xinyue" userId="S::xkx5055@psu.edu::d7e63b1f-4e47-4b80-82b9-45f559a08415" providerId="AD" clId="Web-{689BB244-EBEA-1FFD-8243-C8E8637D8AC4}" dt="2020-08-26T21:37:15.324" v="97" actId="20577"/>
          <ac:spMkLst>
            <pc:docMk/>
            <pc:sldMk cId="902488885" sldId="259"/>
            <ac:spMk id="3" creationId="{2AE0C75D-7357-40B0-99F3-0F8923CBDED2}"/>
          </ac:spMkLst>
        </pc:spChg>
        <pc:graphicFrameChg chg="add mod modGraphic">
          <ac:chgData name="Xu, Xinyue" userId="S::xkx5055@psu.edu::d7e63b1f-4e47-4b80-82b9-45f559a08415" providerId="AD" clId="Web-{689BB244-EBEA-1FFD-8243-C8E8637D8AC4}" dt="2020-08-26T21:38:49.653" v="197" actId="1076"/>
          <ac:graphicFrameMkLst>
            <pc:docMk/>
            <pc:sldMk cId="902488885" sldId="259"/>
            <ac:graphicFrameMk id="4" creationId="{8BDC92BB-B4B8-4CCD-9D0C-3D0BE5C62019}"/>
          </ac:graphicFrameMkLst>
        </pc:graphicFrameChg>
      </pc:sldChg>
      <pc:sldChg chg="delSp modSp add replId">
        <pc:chgData name="Xu, Xinyue" userId="S::xkx5055@psu.edu::d7e63b1f-4e47-4b80-82b9-45f559a08415" providerId="AD" clId="Web-{689BB244-EBEA-1FFD-8243-C8E8637D8AC4}" dt="2020-08-26T21:40:43.998" v="241" actId="20577"/>
        <pc:sldMkLst>
          <pc:docMk/>
          <pc:sldMk cId="177886178" sldId="260"/>
        </pc:sldMkLst>
        <pc:spChg chg="mod">
          <ac:chgData name="Xu, Xinyue" userId="S::xkx5055@psu.edu::d7e63b1f-4e47-4b80-82b9-45f559a08415" providerId="AD" clId="Web-{689BB244-EBEA-1FFD-8243-C8E8637D8AC4}" dt="2020-08-26T21:39:49.700" v="213" actId="20577"/>
          <ac:spMkLst>
            <pc:docMk/>
            <pc:sldMk cId="177886178" sldId="260"/>
            <ac:spMk id="2" creationId="{5185DDE4-02B7-4D03-B68A-FDC2999291DC}"/>
          </ac:spMkLst>
        </pc:spChg>
        <pc:spChg chg="mod">
          <ac:chgData name="Xu, Xinyue" userId="S::xkx5055@psu.edu::d7e63b1f-4e47-4b80-82b9-45f559a08415" providerId="AD" clId="Web-{689BB244-EBEA-1FFD-8243-C8E8637D8AC4}" dt="2020-08-26T21:40:43.998" v="241" actId="20577"/>
          <ac:spMkLst>
            <pc:docMk/>
            <pc:sldMk cId="177886178" sldId="260"/>
            <ac:spMk id="3" creationId="{2AE0C75D-7357-40B0-99F3-0F8923CBDED2}"/>
          </ac:spMkLst>
        </pc:spChg>
        <pc:graphicFrameChg chg="del">
          <ac:chgData name="Xu, Xinyue" userId="S::xkx5055@psu.edu::d7e63b1f-4e47-4b80-82b9-45f559a08415" providerId="AD" clId="Web-{689BB244-EBEA-1FFD-8243-C8E8637D8AC4}" dt="2020-08-26T21:39:54.810" v="216"/>
          <ac:graphicFrameMkLst>
            <pc:docMk/>
            <pc:sldMk cId="177886178" sldId="260"/>
            <ac:graphicFrameMk id="4" creationId="{8BDC92BB-B4B8-4CCD-9D0C-3D0BE5C62019}"/>
          </ac:graphicFrameMkLst>
        </pc:graphicFrameChg>
      </pc:sldChg>
      <pc:sldChg chg="new del">
        <pc:chgData name="Xu, Xinyue" userId="S::xkx5055@psu.edu::d7e63b1f-4e47-4b80-82b9-45f559a08415" providerId="AD" clId="Web-{689BB244-EBEA-1FFD-8243-C8E8637D8AC4}" dt="2020-08-26T21:39:42.778" v="199"/>
        <pc:sldMkLst>
          <pc:docMk/>
          <pc:sldMk cId="104243926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5"/>
            <a:ext cx="10515600" cy="475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B2F0CC-A371-4420-8461-A0BD6243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510" y="6048033"/>
            <a:ext cx="2015336" cy="7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2"/>
            <a:ext cx="10515600" cy="3090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141" y="4473147"/>
            <a:ext cx="6516688" cy="208803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58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756-801E-4472-B98E-6CA0FD682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8A8C-900D-488E-9854-7523E9DC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72BD-433A-44DC-ADC8-6A37B129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501F-0F81-4CD0-9490-BC19E46F44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7B29-B479-4757-9889-02F4D45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985B-28D8-43A0-B0B7-E7230EA3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30CD-1D61-4E81-BE92-785DDA16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501F-0F81-4CD0-9490-BC19E46F44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239D9-DA46-49B3-9430-2299FF59A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CD62-88A4-4B24-B61C-4EBB41AB8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30CD-1D61-4E81-BE92-785DDA16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tm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tm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213703-723B-46FA-86C7-082D6352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6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EC5DA79-48B8-45F1-82AF-3CB3943A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93323"/>
            <a:ext cx="9403533" cy="13083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1200" dirty="0"/>
              <a:t>Leslie Xu</a:t>
            </a:r>
          </a:p>
          <a:p>
            <a:r>
              <a:rPr lang="en-US" sz="1200" dirty="0"/>
              <a:t>09/09/2020</a:t>
            </a:r>
          </a:p>
          <a:p>
            <a:r>
              <a:rPr lang="en-US" sz="1200" dirty="0"/>
              <a:t>xkx5055@psu.edu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303B34-57FD-4591-A987-0F082D07B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FEM for Vibration Isolation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49D35-9903-49DA-8774-77833BF9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5" y="5983308"/>
            <a:ext cx="2930769" cy="78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9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DDE4-02B7-4D03-B68A-FDC29992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369" y="43965"/>
            <a:ext cx="10445261" cy="7209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8" y="1019908"/>
            <a:ext cx="10445261" cy="4941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 Setting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Vibration in frequency domain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Vibration in time domain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Calibration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Feature</a:t>
            </a:r>
          </a:p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1F885-A744-4FF8-8671-490DAA03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760" y="974078"/>
            <a:ext cx="341715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8" y="1019908"/>
            <a:ext cx="10445261" cy="4941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1F885-A744-4FF8-8671-490DAA03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00" y="1019908"/>
            <a:ext cx="5695255" cy="457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7EB09F-9C0F-48EE-88DA-E06A72C4CE55}"/>
              </a:ext>
            </a:extLst>
          </p:cNvPr>
          <p:cNvSpPr/>
          <p:nvPr/>
        </p:nvSpPr>
        <p:spPr>
          <a:xfrm>
            <a:off x="2163098" y="2077218"/>
            <a:ext cx="445128" cy="4616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911D80-7BFD-4601-A2A1-7CEACEA5B9D9}"/>
              </a:ext>
            </a:extLst>
          </p:cNvPr>
          <p:cNvSpPr/>
          <p:nvPr/>
        </p:nvSpPr>
        <p:spPr>
          <a:xfrm>
            <a:off x="2766524" y="2428794"/>
            <a:ext cx="466674" cy="473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6731F-0A87-4B4E-9A2D-905EF79FE8FF}"/>
              </a:ext>
            </a:extLst>
          </p:cNvPr>
          <p:cNvSpPr txBox="1"/>
          <p:nvPr/>
        </p:nvSpPr>
        <p:spPr>
          <a:xfrm>
            <a:off x="4299194" y="22304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A421FB-F413-49F0-A896-9D2492448F1B}"/>
              </a:ext>
            </a:extLst>
          </p:cNvPr>
          <p:cNvSpPr txBox="1"/>
          <p:nvPr/>
        </p:nvSpPr>
        <p:spPr>
          <a:xfrm>
            <a:off x="3722891" y="24612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DD08F-2551-4B43-B310-E83049FAA974}"/>
              </a:ext>
            </a:extLst>
          </p:cNvPr>
          <p:cNvSpPr txBox="1"/>
          <p:nvPr/>
        </p:nvSpPr>
        <p:spPr>
          <a:xfrm>
            <a:off x="3742927" y="30135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3" name="Table 5">
            <a:extLst>
              <a:ext uri="{FF2B5EF4-FFF2-40B4-BE49-F238E27FC236}">
                <a16:creationId xmlns:a16="http://schemas.microsoft.com/office/drawing/2014/main" id="{144F7DFC-A883-43D1-BADD-C2644C6A8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2969"/>
              </p:ext>
            </p:extLst>
          </p:nvPr>
        </p:nvGraphicFramePr>
        <p:xfrm>
          <a:off x="7268701" y="1854815"/>
          <a:ext cx="3868549" cy="290218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0119">
                  <a:extLst>
                    <a:ext uri="{9D8B030D-6E8A-4147-A177-3AD203B41FA5}">
                      <a16:colId xmlns:a16="http://schemas.microsoft.com/office/drawing/2014/main" val="1139201276"/>
                    </a:ext>
                  </a:extLst>
                </a:gridCol>
                <a:gridCol w="1430750">
                  <a:extLst>
                    <a:ext uri="{9D8B030D-6E8A-4147-A177-3AD203B41FA5}">
                      <a16:colId xmlns:a16="http://schemas.microsoft.com/office/drawing/2014/main" val="2778792420"/>
                    </a:ext>
                  </a:extLst>
                </a:gridCol>
                <a:gridCol w="1947680">
                  <a:extLst>
                    <a:ext uri="{9D8B030D-6E8A-4147-A177-3AD203B41FA5}">
                      <a16:colId xmlns:a16="http://schemas.microsoft.com/office/drawing/2014/main" val="1962413206"/>
                    </a:ext>
                  </a:extLst>
                </a:gridCol>
              </a:tblGrid>
              <a:tr h="5229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40695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M=7.2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19487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07850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 Oscillator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m=0.7853kg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35081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Stiffness, k=284.47 N/m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13143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d, N*s/m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84055"/>
                  </a:ext>
                </a:extLst>
              </a:tr>
              <a:tr h="396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N*s/m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744705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C7B6721-A985-406F-B8C6-3E6257A1ED07}"/>
              </a:ext>
            </a:extLst>
          </p:cNvPr>
          <p:cNvSpPr txBox="1"/>
          <p:nvPr/>
        </p:nvSpPr>
        <p:spPr>
          <a:xfrm>
            <a:off x="2871397" y="2440929"/>
            <a:ext cx="34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9A359A-48CF-4551-9A14-EA86B4D6D4EC}"/>
              </a:ext>
            </a:extLst>
          </p:cNvPr>
          <p:cNvSpPr txBox="1"/>
          <p:nvPr/>
        </p:nvSpPr>
        <p:spPr>
          <a:xfrm>
            <a:off x="2263402" y="20325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DDC76A-D6DD-429A-A991-F07C8992A6C9}"/>
              </a:ext>
            </a:extLst>
          </p:cNvPr>
          <p:cNvSpPr txBox="1"/>
          <p:nvPr/>
        </p:nvSpPr>
        <p:spPr>
          <a:xfrm>
            <a:off x="1260768" y="144899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FB854D-8941-4D8A-B0A9-47EB12AB8EA1}"/>
              </a:ext>
            </a:extLst>
          </p:cNvPr>
          <p:cNvSpPr txBox="1">
            <a:spLocks/>
          </p:cNvSpPr>
          <p:nvPr/>
        </p:nvSpPr>
        <p:spPr>
          <a:xfrm>
            <a:off x="943708" y="196365"/>
            <a:ext cx="10445261" cy="7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800" dirty="0">
                <a:solidFill>
                  <a:srgbClr val="009CDE"/>
                </a:solidFill>
              </a:rPr>
              <a:t>FEM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DDE4-02B7-4D03-B68A-FDC29992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8" y="43965"/>
            <a:ext cx="10445261" cy="72096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9CDE"/>
                </a:solidFill>
              </a:rPr>
              <a:t>Free Vibration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8" y="1019908"/>
            <a:ext cx="10445261" cy="4941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4DA0BF0-C5C8-4F4C-B3C2-41605959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575727"/>
            <a:ext cx="4114800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4C29F45-5DC6-4319-9693-0182C6BE5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5727"/>
            <a:ext cx="4114800" cy="27432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38AD6D9-2E38-420D-9705-F5121A86E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8991"/>
            <a:ext cx="4114800" cy="27432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C0E8B87-EC15-4A1D-82E8-0AD9003F7CCA}"/>
              </a:ext>
            </a:extLst>
          </p:cNvPr>
          <p:cNvSpPr txBox="1">
            <a:spLocks/>
          </p:cNvSpPr>
          <p:nvPr/>
        </p:nvSpPr>
        <p:spPr>
          <a:xfrm>
            <a:off x="791308" y="298939"/>
            <a:ext cx="4477809" cy="7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response in frequency domain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2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F0D8976-0C69-499D-B99A-DDA0D820B509}"/>
              </a:ext>
            </a:extLst>
          </p:cNvPr>
          <p:cNvSpPr txBox="1">
            <a:spLocks/>
          </p:cNvSpPr>
          <p:nvPr/>
        </p:nvSpPr>
        <p:spPr>
          <a:xfrm>
            <a:off x="6321305" y="1192475"/>
            <a:ext cx="4354718" cy="410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+mj-lt"/>
              </a:rPr>
              <a:t>Parametric study setting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717" y="1201705"/>
            <a:ext cx="3436660" cy="41054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algn="l"/>
            <a:r>
              <a:rPr lang="en-US" sz="5500" dirty="0">
                <a:latin typeface="+mj-lt"/>
              </a:rPr>
              <a:t>Impulse excitation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pPr algn="l"/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CFCCFA-2128-4DEB-88CD-A53A73EE2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1639661"/>
            <a:ext cx="4452258" cy="3339194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D9305F8-2B07-4097-89F9-016AB180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55299"/>
              </p:ext>
            </p:extLst>
          </p:nvPr>
        </p:nvGraphicFramePr>
        <p:xfrm>
          <a:off x="5540721" y="1896616"/>
          <a:ext cx="5015620" cy="3078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50614">
                  <a:extLst>
                    <a:ext uri="{9D8B030D-6E8A-4147-A177-3AD203B41FA5}">
                      <a16:colId xmlns:a16="http://schemas.microsoft.com/office/drawing/2014/main" val="1139201276"/>
                    </a:ext>
                  </a:extLst>
                </a:gridCol>
                <a:gridCol w="2534970">
                  <a:extLst>
                    <a:ext uri="{9D8B030D-6E8A-4147-A177-3AD203B41FA5}">
                      <a16:colId xmlns:a16="http://schemas.microsoft.com/office/drawing/2014/main" val="2778792420"/>
                    </a:ext>
                  </a:extLst>
                </a:gridCol>
                <a:gridCol w="1530036">
                  <a:extLst>
                    <a:ext uri="{9D8B030D-6E8A-4147-A177-3AD203B41FA5}">
                      <a16:colId xmlns:a16="http://schemas.microsoft.com/office/drawing/2014/main" val="196241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Damping Coefficient</a:t>
                      </a:r>
                    </a:p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d</a:t>
                      </a:r>
                      <a:endParaRPr lang="en-US" dirty="0">
                        <a:latin typeface="+mj-lt"/>
                      </a:endParaRP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N*s/m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Gain factor</a:t>
                      </a:r>
                    </a:p>
                    <a:p>
                      <a:pPr algn="ctr"/>
                      <a:r>
                        <a:rPr lang="en-US" dirty="0" err="1">
                          <a:latin typeface="+mj-lt"/>
                        </a:rPr>
                        <a:t>ga</a:t>
                      </a:r>
                      <a:endParaRPr lang="en-US" dirty="0">
                        <a:latin typeface="+mj-lt"/>
                      </a:endParaRPr>
                    </a:p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N*s/m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4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19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90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j-lt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3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5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0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14703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D6E1F7DF-E12D-4E2B-A201-A8A455F5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8" y="43965"/>
            <a:ext cx="10445261" cy="72096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9CDE"/>
                </a:solidFill>
              </a:rPr>
              <a:t>Forced Vibration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DDE4-02B7-4D03-B68A-FDC29992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8" y="43965"/>
            <a:ext cx="10445261" cy="72096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9CDE"/>
                </a:solidFill>
              </a:rPr>
              <a:t>Forced Vibration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8" y="1019908"/>
            <a:ext cx="10445261" cy="4941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5E6C4-880F-4E5B-AA05-13E8F03A3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980"/>
            <a:ext cx="54864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9AE7EC-F75E-41F5-A729-7F94909E4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108"/>
            <a:ext cx="5486400" cy="2743200"/>
          </a:xfrm>
          <a:prstGeom prst="rect">
            <a:avLst/>
          </a:prstGeom>
        </p:spPr>
      </p:pic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1629067-0B03-464E-924A-C04FAC04CE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r="54996" b="75236"/>
          <a:stretch/>
        </p:blipFill>
        <p:spPr>
          <a:xfrm>
            <a:off x="6013938" y="1451180"/>
            <a:ext cx="6161957" cy="1828800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4FEEC367-CD37-4120-87CA-5593DFBE60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4494" r="54727" b="50059"/>
          <a:stretch/>
        </p:blipFill>
        <p:spPr>
          <a:xfrm>
            <a:off x="6027679" y="4220308"/>
            <a:ext cx="6164321" cy="1828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42DF7B-8EA6-4E6F-AA4E-24E0FEAD841F}"/>
              </a:ext>
            </a:extLst>
          </p:cNvPr>
          <p:cNvSpPr txBox="1">
            <a:spLocks/>
          </p:cNvSpPr>
          <p:nvPr/>
        </p:nvSpPr>
        <p:spPr>
          <a:xfrm>
            <a:off x="791308" y="298939"/>
            <a:ext cx="11023464" cy="7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response in 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domain                                </a:t>
            </a:r>
            <a:r>
              <a:rPr lang="en-US" sz="1800" dirty="0">
                <a:solidFill>
                  <a:srgbClr val="FF0000"/>
                </a:solidFill>
              </a:rPr>
              <a:t>VS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		Experimental response in 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domain 	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DDE4-02B7-4D03-B68A-FDC29992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8" y="43965"/>
            <a:ext cx="10445261" cy="720969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9CDE"/>
                </a:solidFill>
              </a:rPr>
              <a:t>Forced Vibration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C75D-7357-40B0-99F3-0F8923CB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8" y="1019908"/>
            <a:ext cx="10445261" cy="4941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C0E8B87-EC15-4A1D-82E8-0AD9003F7CCA}"/>
              </a:ext>
            </a:extLst>
          </p:cNvPr>
          <p:cNvSpPr txBox="1">
            <a:spLocks/>
          </p:cNvSpPr>
          <p:nvPr/>
        </p:nvSpPr>
        <p:spPr>
          <a:xfrm>
            <a:off x="791308" y="298939"/>
            <a:ext cx="11023464" cy="72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response in 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domain                                </a:t>
            </a:r>
            <a:r>
              <a:rPr lang="en-US" sz="1800" dirty="0">
                <a:solidFill>
                  <a:srgbClr val="FF0000"/>
                </a:solidFill>
              </a:rPr>
              <a:t>VS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		Experimental response in </a:t>
            </a:r>
            <a:r>
              <a:rPr lang="en-US" altLang="zh-CN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domain 	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A41D1788-190C-4021-8E0D-8634ACA62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908"/>
            <a:ext cx="5486400" cy="27432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DC0AB81F-1A98-43C4-AB68-90E2491CC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1127"/>
            <a:ext cx="5486400" cy="2743200"/>
          </a:xfrm>
          <a:prstGeom prst="rect">
            <a:avLst/>
          </a:prstGeom>
        </p:spPr>
      </p:pic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C37D3EF1-08C2-437E-A3B7-DFCEEBC50B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" t="48223" r="54853" b="27013"/>
          <a:stretch/>
        </p:blipFill>
        <p:spPr>
          <a:xfrm>
            <a:off x="5891804" y="1478032"/>
            <a:ext cx="6300196" cy="1828800"/>
          </a:xfrm>
          <a:prstGeom prst="rect">
            <a:avLst/>
          </a:prstGeom>
        </p:spPr>
      </p:pic>
      <p:pic>
        <p:nvPicPr>
          <p:cNvPr id="21" name="Picture 20" descr="Screen Clipping">
            <a:extLst>
              <a:ext uri="{FF2B5EF4-FFF2-40B4-BE49-F238E27FC236}">
                <a16:creationId xmlns:a16="http://schemas.microsoft.com/office/drawing/2014/main" id="{2D367895-D21B-4620-A741-8BAFDD32B3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" t="73397" r="54362" b="1156"/>
          <a:stretch/>
        </p:blipFill>
        <p:spPr>
          <a:xfrm>
            <a:off x="5891804" y="4155299"/>
            <a:ext cx="6300196" cy="18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DDE4-02B7-4D03-B68A-FDC29992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369" y="43965"/>
            <a:ext cx="10445261" cy="72096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CBFA-913C-40EA-8005-DF0CEB88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75" y="3992632"/>
            <a:ext cx="2414225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ED56F7-07CA-4DE9-A48F-09BB01EA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6007015"/>
            <a:ext cx="2165175" cy="80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1F885-A744-4FF8-8671-490DAA03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083" y="3434147"/>
            <a:ext cx="2788526" cy="2238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6005F-E595-4311-9E1B-7965C30386CD}"/>
                  </a:ext>
                </a:extLst>
              </p:cNvPr>
              <p:cNvSpPr txBox="1"/>
              <p:nvPr/>
            </p:nvSpPr>
            <p:spPr>
              <a:xfrm>
                <a:off x="328643" y="938645"/>
                <a:ext cx="1918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Simulation: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Observation: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Design: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6005F-E595-4311-9E1B-7965C303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3" y="938645"/>
                <a:ext cx="1918168" cy="646331"/>
              </a:xfrm>
              <a:prstGeom prst="rect">
                <a:avLst/>
              </a:prstGeom>
              <a:blipFill>
                <a:blip r:embed="rId5"/>
                <a:stretch>
                  <a:fillRect l="-317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7A0AE165-F09F-48D4-BE3C-495A60B88154}"/>
              </a:ext>
            </a:extLst>
          </p:cNvPr>
          <p:cNvSpPr/>
          <p:nvPr/>
        </p:nvSpPr>
        <p:spPr>
          <a:xfrm>
            <a:off x="2377440" y="938644"/>
            <a:ext cx="148046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67787B-9C32-4AF3-A443-C3338074A4EF}"/>
                  </a:ext>
                </a:extLst>
              </p:cNvPr>
              <p:cNvSpPr txBox="1"/>
              <p:nvPr/>
            </p:nvSpPr>
            <p:spPr>
              <a:xfrm>
                <a:off x="328643" y="1944485"/>
                <a:ext cx="1918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Simulation: 	</a:t>
                </a:r>
                <a:r>
                  <a:rPr lang="en-US" sz="1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Observation: 	</a:t>
                </a:r>
                <a:r>
                  <a:rPr lang="en-US" sz="1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67787B-9C32-4AF3-A443-C3338074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3" y="1944485"/>
                <a:ext cx="1918168" cy="646331"/>
              </a:xfrm>
              <a:prstGeom prst="rect">
                <a:avLst/>
              </a:prstGeom>
              <a:blipFill>
                <a:blip r:embed="rId6"/>
                <a:stretch>
                  <a:fillRect l="-317" t="-943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84208A2F-C290-46DF-B60B-DAACBF52A9B8}"/>
              </a:ext>
            </a:extLst>
          </p:cNvPr>
          <p:cNvSpPr/>
          <p:nvPr/>
        </p:nvSpPr>
        <p:spPr>
          <a:xfrm>
            <a:off x="2377440" y="1944484"/>
            <a:ext cx="148046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F5B7A1-E74E-4B43-850A-BF763444F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757" y="491425"/>
            <a:ext cx="3155852" cy="2732409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55D1EC14-70B1-48BF-AF83-3C2646D75B3E}"/>
              </a:ext>
            </a:extLst>
          </p:cNvPr>
          <p:cNvSpPr/>
          <p:nvPr/>
        </p:nvSpPr>
        <p:spPr>
          <a:xfrm>
            <a:off x="3615199" y="938644"/>
            <a:ext cx="148046" cy="16521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F6E45-018A-42D2-8B04-8F26BC53009D}"/>
                  </a:ext>
                </a:extLst>
              </p:cNvPr>
              <p:cNvSpPr txBox="1"/>
              <p:nvPr/>
            </p:nvSpPr>
            <p:spPr>
              <a:xfrm>
                <a:off x="3966218" y="1623802"/>
                <a:ext cx="21434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 Process: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~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F6E45-018A-42D2-8B04-8F26BC53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18" y="1623802"/>
                <a:ext cx="2143453" cy="276999"/>
              </a:xfrm>
              <a:prstGeom prst="rect">
                <a:avLst/>
              </a:prstGeom>
              <a:blipFill>
                <a:blip r:embed="rId8"/>
                <a:stretch>
                  <a:fillRect l="-2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222F01D5-8BC0-434F-9C5F-3E05D7A1A7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654" t="38103"/>
          <a:stretch/>
        </p:blipFill>
        <p:spPr>
          <a:xfrm>
            <a:off x="285726" y="3088823"/>
            <a:ext cx="3332203" cy="4776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6FADDF0-3A7A-4312-AA72-C82CEF6E29D8}"/>
              </a:ext>
            </a:extLst>
          </p:cNvPr>
          <p:cNvSpPr txBox="1"/>
          <p:nvPr/>
        </p:nvSpPr>
        <p:spPr>
          <a:xfrm>
            <a:off x="328643" y="4422971"/>
            <a:ext cx="4147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 mass 			(kg)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 passive damping coefficient 	(Ns/m)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active gain factor 		(Ns/m)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k: stiffness 			(N/m)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z(t): displacement of the one mass oscillator 	(m)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w(t): displacement of the frame 	(m)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CD1B1-1094-4FB5-9371-C636B1E0D452}"/>
              </a:ext>
            </a:extLst>
          </p:cNvPr>
          <p:cNvSpPr txBox="1"/>
          <p:nvPr/>
        </p:nvSpPr>
        <p:spPr>
          <a:xfrm>
            <a:off x="285727" y="2950324"/>
            <a:ext cx="333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514FE4-4DAD-470D-BB6D-5573CD489C40}"/>
                  </a:ext>
                </a:extLst>
              </p:cNvPr>
              <p:cNvSpPr txBox="1"/>
              <p:nvPr/>
            </p:nvSpPr>
            <p:spPr>
              <a:xfrm>
                <a:off x="380484" y="4111562"/>
                <a:ext cx="1918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̈"/>
                        <m:ctrlPr>
                          <a:rPr lang="en-US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</m:t>
                    </m:r>
                    <m:r>
                      <a:rPr lang="en-US" sz="1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514FE4-4DAD-470D-BB6D-5573CD48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4" y="4111562"/>
                <a:ext cx="1918168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9F3B2C-6083-47E3-A1D0-96E460E36709}"/>
                  </a:ext>
                </a:extLst>
              </p:cNvPr>
              <p:cNvSpPr txBox="1"/>
              <p:nvPr/>
            </p:nvSpPr>
            <p:spPr>
              <a:xfrm>
                <a:off x="380484" y="3511858"/>
                <a:ext cx="222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Parameter: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Calibration: depends on cases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9F3B2C-6083-47E3-A1D0-96E460E36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4" y="3511858"/>
                <a:ext cx="2221827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40652445-C94B-434A-A69C-41366FCAB11A}"/>
              </a:ext>
            </a:extLst>
          </p:cNvPr>
          <p:cNvSpPr/>
          <p:nvPr/>
        </p:nvSpPr>
        <p:spPr>
          <a:xfrm>
            <a:off x="334765" y="3669893"/>
            <a:ext cx="45719" cy="60726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E05F8-B3FD-4B77-9ED6-316096913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31340"/>
              </p:ext>
            </p:extLst>
          </p:nvPr>
        </p:nvGraphicFramePr>
        <p:xfrm>
          <a:off x="236785" y="765651"/>
          <a:ext cx="3006739" cy="5191808"/>
        </p:xfrm>
        <a:graphic>
          <a:graphicData uri="http://schemas.openxmlformats.org/drawingml/2006/table">
            <a:tbl>
              <a:tblPr/>
              <a:tblGrid>
                <a:gridCol w="995059">
                  <a:extLst>
                    <a:ext uri="{9D8B030D-6E8A-4147-A177-3AD203B41FA5}">
                      <a16:colId xmlns:a16="http://schemas.microsoft.com/office/drawing/2014/main" val="1029473239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2423423554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2960108791"/>
                    </a:ext>
                  </a:extLst>
                </a:gridCol>
              </a:tblGrid>
              <a:tr h="22424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0" marR="6180" marT="6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704679"/>
                  </a:ext>
                </a:extLst>
              </a:tr>
              <a:tr h="1735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1590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Theta1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Design1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302325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881.495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201792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40.3568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11153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939.575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80845.8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43.8008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959131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870.605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131390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78.2408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849396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1077.51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199987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79.9627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016068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859.715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160273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53.2718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0995966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997.655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37521.7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50.6888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073368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946.835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71819.9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75.6578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273768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1142.86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59183.7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64.4648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8907869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961.355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82650.9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44.6618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8115529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885.125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84456.1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68.3393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539012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1070.25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133196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65.7563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87238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0765809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848.825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154858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54.1328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563883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1073.88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111534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69.6308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4211376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1059.37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26690.7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73.0748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5259728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1048.47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113339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81.2543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8559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790.745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88066.4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69.2003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26075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1004.91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48352.7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46.8143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113780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1117.44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192766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56.2853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029535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1106.55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136806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62.3123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605054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801.635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196377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67.0478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11166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1008.54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30301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79.1018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4445385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1030.33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198182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67.9087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0729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816.155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57378.6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70.4917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740087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892.385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32106.2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72.6442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680514"/>
                  </a:ext>
                </a:extLst>
              </a:tr>
              <a:tr h="17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812.525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125975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52.4108</a:t>
                      </a:r>
                    </a:p>
                  </a:txBody>
                  <a:tcPr marL="6180" marR="6180" marT="618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657644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1F0D3D5-D36A-4639-ACD2-A144A5E7C59E}"/>
              </a:ext>
            </a:extLst>
          </p:cNvPr>
          <p:cNvGrpSpPr/>
          <p:nvPr/>
        </p:nvGrpSpPr>
        <p:grpSpPr>
          <a:xfrm>
            <a:off x="236784" y="5944540"/>
            <a:ext cx="3006738" cy="703732"/>
            <a:chOff x="236786" y="5819325"/>
            <a:chExt cx="3006738" cy="703732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98F6FCD-D9FC-449A-8F87-2CE61CBEF545}"/>
                </a:ext>
              </a:extLst>
            </p:cNvPr>
            <p:cNvSpPr/>
            <p:nvPr/>
          </p:nvSpPr>
          <p:spPr>
            <a:xfrm rot="5400000">
              <a:off x="1586267" y="4469844"/>
              <a:ext cx="307775" cy="3006738"/>
            </a:xfrm>
            <a:prstGeom prst="rightBrace">
              <a:avLst>
                <a:gd name="adj1" fmla="val 226361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45D01E-28BE-4692-951A-D98A9E15F851}"/>
                </a:ext>
              </a:extLst>
            </p:cNvPr>
            <p:cNvSpPr/>
            <p:nvPr/>
          </p:nvSpPr>
          <p:spPr>
            <a:xfrm>
              <a:off x="1126632" y="6215280"/>
              <a:ext cx="15343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 fontAlgn="b"/>
              <a:r>
                <a:rPr lang="en-US" sz="1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Input.Size</a:t>
              </a: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(100,3)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160489-04BD-4EBD-A0EB-38242E7E7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951156"/>
                  </p:ext>
                </p:extLst>
              </p:nvPr>
            </p:nvGraphicFramePr>
            <p:xfrm>
              <a:off x="9961384" y="255099"/>
              <a:ext cx="1990530" cy="2379345"/>
            </p:xfrm>
            <a:graphic>
              <a:graphicData uri="http://schemas.openxmlformats.org/drawingml/2006/table">
                <a:tbl>
                  <a:tblPr/>
                  <a:tblGrid>
                    <a:gridCol w="519571">
                      <a:extLst>
                        <a:ext uri="{9D8B030D-6E8A-4147-A177-3AD203B41FA5}">
                          <a16:colId xmlns:a16="http://schemas.microsoft.com/office/drawing/2014/main" val="562778227"/>
                        </a:ext>
                      </a:extLst>
                    </a:gridCol>
                    <a:gridCol w="1470959">
                      <a:extLst>
                        <a:ext uri="{9D8B030D-6E8A-4147-A177-3AD203B41FA5}">
                          <a16:colId xmlns:a16="http://schemas.microsoft.com/office/drawing/2014/main" val="1360966207"/>
                        </a:ext>
                      </a:extLst>
                    </a:gridCol>
                  </a:tblGrid>
                  <a:tr h="200206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Notes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920402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9485630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962255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Damping 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7977128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k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Stiffness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5183007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Gain factor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12015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displacement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7623256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velocity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3596366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z''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accerlation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64551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displacement of frame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031456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velocity of frame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256949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Log decrement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2987"/>
                      </a:ext>
                    </a:extLst>
                  </a:tr>
                  <a:tr h="1399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en-US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Damping ratio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0894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6160489-04BD-4EBD-A0EB-38242E7E7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951156"/>
                  </p:ext>
                </p:extLst>
              </p:nvPr>
            </p:nvGraphicFramePr>
            <p:xfrm>
              <a:off x="9961384" y="255099"/>
              <a:ext cx="1990530" cy="2379345"/>
            </p:xfrm>
            <a:graphic>
              <a:graphicData uri="http://schemas.openxmlformats.org/drawingml/2006/table">
                <a:tbl>
                  <a:tblPr/>
                  <a:tblGrid>
                    <a:gridCol w="519571">
                      <a:extLst>
                        <a:ext uri="{9D8B030D-6E8A-4147-A177-3AD203B41FA5}">
                          <a16:colId xmlns:a16="http://schemas.microsoft.com/office/drawing/2014/main" val="562778227"/>
                        </a:ext>
                      </a:extLst>
                    </a:gridCol>
                    <a:gridCol w="1470959">
                      <a:extLst>
                        <a:ext uri="{9D8B030D-6E8A-4147-A177-3AD203B41FA5}">
                          <a16:colId xmlns:a16="http://schemas.microsoft.com/office/drawing/2014/main" val="1360966207"/>
                        </a:ext>
                      </a:extLst>
                    </a:gridCol>
                  </a:tblGrid>
                  <a:tr h="253365">
                    <a:tc gridSpan="2"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Notes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920402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 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9485630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02962255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b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Damping 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7977128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k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Stiffness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5183007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Gain factor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9112015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displacement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7623256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velocity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3596366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z''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accerlation of mass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3764551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displacement of frame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031456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w'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velocity of frame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256949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175862" r="-285882" b="-1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Log decrement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2472987"/>
                      </a:ext>
                    </a:extLst>
                  </a:tr>
                  <a:tr h="177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6" t="-1275862" r="-285882" b="-44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Damping ratio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089467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E10749-BFEE-4EB9-B8FD-50AC46786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77241"/>
              </p:ext>
            </p:extLst>
          </p:nvPr>
        </p:nvGraphicFramePr>
        <p:xfrm>
          <a:off x="4576951" y="736203"/>
          <a:ext cx="1135069" cy="638175"/>
        </p:xfrm>
        <a:graphic>
          <a:graphicData uri="http://schemas.openxmlformats.org/drawingml/2006/table">
            <a:tbl>
              <a:tblPr/>
              <a:tblGrid>
                <a:gridCol w="1135069">
                  <a:extLst>
                    <a:ext uri="{9D8B030D-6E8A-4147-A177-3AD203B41FA5}">
                      <a16:colId xmlns:a16="http://schemas.microsoft.com/office/drawing/2014/main" val="416957133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79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z''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130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61399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337F0-1004-48BC-8BDD-E0D2C24157F0}"/>
              </a:ext>
            </a:extLst>
          </p:cNvPr>
          <p:cNvGrpSpPr/>
          <p:nvPr/>
        </p:nvGrpSpPr>
        <p:grpSpPr>
          <a:xfrm>
            <a:off x="4291416" y="1458972"/>
            <a:ext cx="2273299" cy="438180"/>
            <a:chOff x="3327527" y="1412611"/>
            <a:chExt cx="2273299" cy="438180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352FEC8-A70F-4BB6-95BC-C1BF4188529C}"/>
                </a:ext>
              </a:extLst>
            </p:cNvPr>
            <p:cNvSpPr/>
            <p:nvPr/>
          </p:nvSpPr>
          <p:spPr>
            <a:xfrm rot="5400000">
              <a:off x="4155121" y="867937"/>
              <a:ext cx="45719" cy="1135068"/>
            </a:xfrm>
            <a:prstGeom prst="rightBrace">
              <a:avLst>
                <a:gd name="adj1" fmla="val 226361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D294D2-BE06-4496-BD9D-E9426D8748E1}"/>
                </a:ext>
              </a:extLst>
            </p:cNvPr>
            <p:cNvSpPr/>
            <p:nvPr/>
          </p:nvSpPr>
          <p:spPr>
            <a:xfrm>
              <a:off x="3327527" y="1543014"/>
              <a:ext cx="2273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b"/>
              <a:r>
                <a:rPr lang="en-US" sz="14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Output.Size</a:t>
              </a:r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(100,30,1)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DD6FD1-9357-486D-B9A5-6A94E37DC89F}"/>
              </a:ext>
            </a:extLst>
          </p:cNvPr>
          <p:cNvGrpSpPr/>
          <p:nvPr/>
        </p:nvGrpSpPr>
        <p:grpSpPr>
          <a:xfrm>
            <a:off x="4423407" y="2767233"/>
            <a:ext cx="1760312" cy="1333686"/>
            <a:chOff x="3775292" y="2882412"/>
            <a:chExt cx="1760312" cy="13336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E7619E-141E-4676-B94F-5734E9B60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1812" y="2882412"/>
              <a:ext cx="1733792" cy="59063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78AAC0-00F4-4821-8508-8B1D83032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1812" y="3473044"/>
              <a:ext cx="1657581" cy="743054"/>
            </a:xfrm>
            <a:prstGeom prst="rect">
              <a:avLst/>
            </a:prstGeom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43EEFCB4-C0E0-48E5-A58E-6EBB86688B9D}"/>
                </a:ext>
              </a:extLst>
            </p:cNvPr>
            <p:cNvSpPr/>
            <p:nvPr/>
          </p:nvSpPr>
          <p:spPr>
            <a:xfrm rot="10800000">
              <a:off x="3775292" y="3120984"/>
              <a:ext cx="45719" cy="661828"/>
            </a:xfrm>
            <a:prstGeom prst="rightBrace">
              <a:avLst>
                <a:gd name="adj1" fmla="val 226361"/>
                <a:gd name="adj2" fmla="val 5503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08BFE6A-32E0-4479-A782-1564F5E74D4A}"/>
              </a:ext>
            </a:extLst>
          </p:cNvPr>
          <p:cNvSpPr/>
          <p:nvPr/>
        </p:nvSpPr>
        <p:spPr>
          <a:xfrm>
            <a:off x="3652950" y="2480556"/>
            <a:ext cx="3475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damping ratio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output: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A92BC7B-D7B4-4CA4-BE11-D4DEFAC2FA7E}"/>
              </a:ext>
            </a:extLst>
          </p:cNvPr>
          <p:cNvSpPr/>
          <p:nvPr/>
        </p:nvSpPr>
        <p:spPr>
          <a:xfrm>
            <a:off x="5190204" y="2216755"/>
            <a:ext cx="45719" cy="2502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60F87BB6-7D99-459F-93C2-A16F0D86ACD4}"/>
              </a:ext>
            </a:extLst>
          </p:cNvPr>
          <p:cNvSpPr/>
          <p:nvPr/>
        </p:nvSpPr>
        <p:spPr>
          <a:xfrm>
            <a:off x="5187587" y="4309022"/>
            <a:ext cx="45719" cy="2502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E2EE1FEC-2208-49B2-887C-72D414734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15349"/>
                  </p:ext>
                </p:extLst>
              </p:nvPr>
            </p:nvGraphicFramePr>
            <p:xfrm>
              <a:off x="4668388" y="4670451"/>
              <a:ext cx="1135069" cy="638175"/>
            </p:xfrm>
            <a:graphic>
              <a:graphicData uri="http://schemas.openxmlformats.org/drawingml/2006/table">
                <a:tbl>
                  <a:tblPr/>
                  <a:tblGrid>
                    <a:gridCol w="1135069">
                      <a:extLst>
                        <a:ext uri="{9D8B030D-6E8A-4147-A177-3AD203B41FA5}">
                          <a16:colId xmlns:a16="http://schemas.microsoft.com/office/drawing/2014/main" val="4169571335"/>
                        </a:ext>
                      </a:extLst>
                    </a:gridCol>
                  </a:tblGrid>
                  <a:tr h="2381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OUTPUT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947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51303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146139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E2EE1FEC-2208-49B2-887C-72D4147344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15349"/>
                  </p:ext>
                </p:extLst>
              </p:nvPr>
            </p:nvGraphicFramePr>
            <p:xfrm>
              <a:off x="4668388" y="4670451"/>
              <a:ext cx="1135069" cy="638175"/>
            </p:xfrm>
            <a:graphic>
              <a:graphicData uri="http://schemas.openxmlformats.org/drawingml/2006/table">
                <a:tbl>
                  <a:tblPr/>
                  <a:tblGrid>
                    <a:gridCol w="1135069">
                      <a:extLst>
                        <a:ext uri="{9D8B030D-6E8A-4147-A177-3AD203B41FA5}">
                          <a16:colId xmlns:a16="http://schemas.microsoft.com/office/drawing/2014/main" val="4169571335"/>
                        </a:ext>
                      </a:extLst>
                    </a:gridCol>
                  </a:tblGrid>
                  <a:tr h="2381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OUTPUT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947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2" t="-133333" r="-1064" b="-14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51303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2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1461399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4F79278-E1A6-4722-9771-3754AA499FE3}"/>
              </a:ext>
            </a:extLst>
          </p:cNvPr>
          <p:cNvGrpSpPr/>
          <p:nvPr/>
        </p:nvGrpSpPr>
        <p:grpSpPr>
          <a:xfrm>
            <a:off x="4142375" y="5373320"/>
            <a:ext cx="2273299" cy="443169"/>
            <a:chOff x="3087049" y="1412611"/>
            <a:chExt cx="2273299" cy="443169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35D5BFA1-02C6-47E0-8A3E-EBE94B74F5DB}"/>
                </a:ext>
              </a:extLst>
            </p:cNvPr>
            <p:cNvSpPr/>
            <p:nvPr/>
          </p:nvSpPr>
          <p:spPr>
            <a:xfrm rot="5400000">
              <a:off x="4155121" y="867937"/>
              <a:ext cx="45719" cy="1135068"/>
            </a:xfrm>
            <a:prstGeom prst="rightBrace">
              <a:avLst>
                <a:gd name="adj1" fmla="val 226361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E0C3F-42BF-4EDC-8D67-2CF454F64893}"/>
                </a:ext>
              </a:extLst>
            </p:cNvPr>
            <p:cNvSpPr/>
            <p:nvPr/>
          </p:nvSpPr>
          <p:spPr>
            <a:xfrm>
              <a:off x="3087049" y="1548003"/>
              <a:ext cx="227329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b"/>
              <a:r>
                <a:rPr lang="en-US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(100,1)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00835A-BEED-4670-A5A3-105FDB89A71D}"/>
              </a:ext>
            </a:extLst>
          </p:cNvPr>
          <p:cNvSpPr/>
          <p:nvPr/>
        </p:nvSpPr>
        <p:spPr>
          <a:xfrm>
            <a:off x="4307598" y="1867282"/>
            <a:ext cx="31308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fontAlgn="b"/>
            <a:r>
              <a:rPr lang="en-US" sz="11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Where, 30 is the number of selected time steps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20A368-7166-48AE-AB6A-08CCB62D097B}"/>
              </a:ext>
            </a:extLst>
          </p:cNvPr>
          <p:cNvGrpSpPr/>
          <p:nvPr/>
        </p:nvGrpSpPr>
        <p:grpSpPr>
          <a:xfrm>
            <a:off x="7925895" y="3111319"/>
            <a:ext cx="3181474" cy="2551281"/>
            <a:chOff x="7473101" y="3224436"/>
            <a:chExt cx="3620003" cy="27432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22C8C03-B169-4FD9-B5C3-53A50F61B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12" r="28579"/>
            <a:stretch/>
          </p:blipFill>
          <p:spPr>
            <a:xfrm>
              <a:off x="7663600" y="3224436"/>
              <a:ext cx="3429504" cy="2743200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76E153-FC78-4BC6-8566-840062107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9939" y="3698206"/>
              <a:ext cx="19750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BC91D9-56CA-4162-837E-1F23F26E6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9940" y="3924368"/>
              <a:ext cx="3463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1E56E4-19DE-40B2-96C7-D51EE7BF2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9939" y="4380750"/>
              <a:ext cx="117157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1B6D8BF-1CD4-40B5-8571-CCF38885830E}"/>
                    </a:ext>
                  </a:extLst>
                </p:cNvPr>
                <p:cNvSpPr/>
                <p:nvPr/>
              </p:nvSpPr>
              <p:spPr>
                <a:xfrm>
                  <a:off x="7473101" y="3553034"/>
                  <a:ext cx="2802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i="0" u="none" strike="noStrike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1B6D8BF-1CD4-40B5-8571-CCF3888583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101" y="3553034"/>
                  <a:ext cx="28022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31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41E1CB-9325-4181-885B-A4C586928DB4}"/>
                    </a:ext>
                  </a:extLst>
                </p:cNvPr>
                <p:cNvSpPr/>
                <p:nvPr/>
              </p:nvSpPr>
              <p:spPr>
                <a:xfrm>
                  <a:off x="7473101" y="3777945"/>
                  <a:ext cx="2802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i="0" u="none" strike="noStrike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241E1CB-9325-4181-885B-A4C586928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3101" y="3777945"/>
                  <a:ext cx="28022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756"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653CC8F-5AAE-4075-BB09-2471B1CF6CC1}"/>
                    </a:ext>
                  </a:extLst>
                </p:cNvPr>
                <p:cNvSpPr/>
                <p:nvPr/>
              </p:nvSpPr>
              <p:spPr>
                <a:xfrm>
                  <a:off x="7480593" y="4211419"/>
                  <a:ext cx="28022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b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u="none" strike="noStrike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b="0" i="0" u="none" strike="noStrike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653CC8F-5AAE-4075-BB09-2471B1CF6C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593" y="4211419"/>
                  <a:ext cx="28022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4DCE396-1420-4DFB-AB21-16BE6EEA36AE}"/>
                </a:ext>
              </a:extLst>
            </p:cNvPr>
            <p:cNvSpPr/>
            <p:nvPr/>
          </p:nvSpPr>
          <p:spPr>
            <a:xfrm>
              <a:off x="8574058" y="3601583"/>
              <a:ext cx="251904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 fontAlgn="b"/>
              <a:r>
                <a:rPr lang="en-US" sz="1400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25F7CD84-21BD-4CC5-8A20-5180A7366159}"/>
              </a:ext>
            </a:extLst>
          </p:cNvPr>
          <p:cNvSpPr txBox="1">
            <a:spLocks/>
          </p:cNvSpPr>
          <p:nvPr/>
        </p:nvSpPr>
        <p:spPr>
          <a:xfrm>
            <a:off x="236785" y="-52869"/>
            <a:ext cx="10445261" cy="72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9CDE"/>
                </a:solidFill>
              </a:rPr>
              <a:t>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0991"/>
      </p:ext>
    </p:extLst>
  </p:cSld>
  <p:clrMapOvr>
    <a:masterClrMapping/>
  </p:clrMapOvr>
</p:sld>
</file>

<file path=ppt/theme/theme1.xml><?xml version="1.0" encoding="utf-8"?>
<a:theme xmlns:a="http://schemas.openxmlformats.org/drawingml/2006/main" name="PSU1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U1" id="{1B7D3057-1D9E-4AF0-8B2E-AC67CDDB2EEA}" vid="{F28EC484-1667-4C2E-ADA7-0198A9A284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PSU1</Template>
  <TotalTime>2330</TotalTime>
  <Words>486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PSU1</vt:lpstr>
      <vt:lpstr>FEM for Vibration Isolation System</vt:lpstr>
      <vt:lpstr>Description</vt:lpstr>
      <vt:lpstr>PowerPoint Presentation</vt:lpstr>
      <vt:lpstr>Free Vibration </vt:lpstr>
      <vt:lpstr>Forced Vibration </vt:lpstr>
      <vt:lpstr>Forced Vibration </vt:lpstr>
      <vt:lpstr>Forced Vibration </vt:lpstr>
      <vt:lpstr>Model Calibration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Adway</dc:creator>
  <cp:lastModifiedBy>Xu, Xinyue</cp:lastModifiedBy>
  <cp:revision>53</cp:revision>
  <dcterms:created xsi:type="dcterms:W3CDTF">2020-08-26T18:13:45Z</dcterms:created>
  <dcterms:modified xsi:type="dcterms:W3CDTF">2020-09-09T20:03:46Z</dcterms:modified>
</cp:coreProperties>
</file>