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61" r:id="rId4"/>
    <p:sldId id="266" r:id="rId5"/>
    <p:sldId id="257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9144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620713"/>
            <a:ext cx="8207375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1843088"/>
            <a:ext cx="8212138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4695" y="5105400"/>
            <a:ext cx="1951990" cy="1752600"/>
          </a:xfrm>
        </p:spPr>
        <p:txBody>
          <a:bodyPr/>
          <a:lstStyle/>
          <a:p>
            <a:r>
              <a:rPr sz="1600" b="1">
                <a:latin typeface="Arial Bold" panose="020B0604020202020204" charset="0"/>
                <a:cs typeface="Arial Bold" panose="020B0604020202020204" charset="0"/>
              </a:rPr>
              <a:t>Team Members:</a:t>
            </a:r>
            <a:endParaRPr sz="1600" b="1">
              <a:latin typeface="Arial Bold" panose="020B0604020202020204" charset="0"/>
              <a:cs typeface="Arial Bold" panose="020B0604020202020204" charset="0"/>
            </a:endParaRPr>
          </a:p>
          <a:p>
            <a:r>
              <a:rPr sz="1600">
                <a:highlight>
                  <a:srgbClr val="FFFF00"/>
                </a:highlight>
              </a:rPr>
              <a:t>- Vijay Lathwal</a:t>
            </a:r>
            <a:endParaRPr sz="1600">
              <a:highlight>
                <a:srgbClr val="FFFF00"/>
              </a:highlight>
            </a:endParaRPr>
          </a:p>
          <a:p>
            <a:r>
              <a:rPr sz="1600">
                <a:highlight>
                  <a:srgbClr val="FFFF00"/>
                </a:highlight>
              </a:rPr>
              <a:t>- Suraj Jain</a:t>
            </a:r>
            <a:endParaRPr sz="1600">
              <a:highlight>
                <a:srgbClr val="FFFF00"/>
              </a:highlight>
            </a:endParaRPr>
          </a:p>
          <a:p>
            <a:r>
              <a:rPr sz="1600">
                <a:highlight>
                  <a:srgbClr val="FFFF00"/>
                </a:highlight>
              </a:rPr>
              <a:t>- Amrit Saini</a:t>
            </a:r>
            <a:endParaRPr sz="1600">
              <a:highlight>
                <a:srgbClr val="FFFF00"/>
              </a:highlight>
            </a:endParaRPr>
          </a:p>
          <a:p>
            <a:r>
              <a:rPr sz="1600">
                <a:highlight>
                  <a:srgbClr val="FFFF00"/>
                </a:highlight>
              </a:rPr>
              <a:t>- Karishma Kundal</a:t>
            </a:r>
            <a:endParaRPr sz="1600">
              <a:highlight>
                <a:srgbClr val="FFFF00"/>
              </a:highlight>
            </a:endParaRPr>
          </a:p>
          <a:p>
            <a:r>
              <a:rPr sz="1600">
                <a:highlight>
                  <a:srgbClr val="FFFF00"/>
                </a:highlight>
              </a:rPr>
              <a:t>- Baljinder Kaur</a:t>
            </a:r>
            <a:endParaRPr sz="1600">
              <a:highlight>
                <a:srgbClr val="FFFF00"/>
              </a:highligh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672590" y="523240"/>
            <a:ext cx="66243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3600">
                <a:sym typeface="+mn-ea"/>
              </a:rPr>
              <a:t>Finance E-commerce Project</a:t>
            </a:r>
            <a:endParaRPr lang="en-US" sz="360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3200" b="1">
                <a:latin typeface="Arial Bold" panose="020B0604020202020204" charset="0"/>
                <a:cs typeface="Arial Bold" panose="020B0604020202020204" charset="0"/>
              </a:rPr>
              <a:t>Business Questions</a:t>
            </a:r>
            <a:endParaRPr sz="3200" b="1">
              <a:latin typeface="Arial Bold" panose="020B0604020202020204" charset="0"/>
              <a:cs typeface="Arial Bold" panose="020B06040202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sz="1600"/>
          </a:p>
          <a:p>
            <a:r>
              <a:rPr sz="1600"/>
              <a:t>1. Understanding customer preferences and buying behavior to improve sales.</a:t>
            </a:r>
            <a:endParaRPr sz="1600"/>
          </a:p>
          <a:p>
            <a:r>
              <a:rPr sz="1600"/>
              <a:t>2. Enhancing product recommendations based on customer reviews and purchasing history.</a:t>
            </a:r>
            <a:endParaRPr sz="1600"/>
          </a:p>
          <a:p>
            <a:r>
              <a:rPr sz="1600"/>
              <a:t>3. Optimizing the supply chain and logistics for better delivery times and lower costs.</a:t>
            </a:r>
            <a:endParaRPr sz="1600"/>
          </a:p>
          <a:p>
            <a:r>
              <a:rPr sz="1600"/>
              <a:t>4. Analyzing the performance of sellers to maintain a high-quality marketplace.</a:t>
            </a:r>
            <a:endParaRPr sz="1600"/>
          </a:p>
          <a:p>
            <a:r>
              <a:rPr sz="1600"/>
              <a:t>5. Identifying potential areas of expansion based on geographical sales data.</a:t>
            </a:r>
            <a:endParaRPr sz="1600"/>
          </a:p>
          <a:p>
            <a:r>
              <a:rPr sz="1600"/>
              <a:t>action?</a:t>
            </a:r>
            <a:endParaRPr sz="1600"/>
          </a:p>
          <a:p>
            <a:r>
              <a:rPr sz="1600"/>
              <a:t>4. How does the delivery time (actual vs estimated) impact customer satisfaction?</a:t>
            </a:r>
            <a:endParaRPr sz="1600"/>
          </a:p>
          <a:p>
            <a:r>
              <a:rPr sz="1600"/>
              <a:t>5. What are the trends in sales over time? Are there any seasonal patterns?</a:t>
            </a:r>
            <a:endParaRPr sz="1600"/>
          </a:p>
          <a:p>
            <a:endParaRPr sz="1600"/>
          </a:p>
          <a:p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sz="2800" b="1">
                <a:latin typeface="Arial Bold" panose="020B0604020202020204" charset="0"/>
                <a:cs typeface="Arial Bold" panose="020B0604020202020204" charset="0"/>
                <a:sym typeface="+mn-ea"/>
              </a:rPr>
              <a:t>Questions</a:t>
            </a:r>
            <a:r>
              <a:rPr lang="en-US" sz="2800" b="1">
                <a:latin typeface="Arial Bold" panose="020B0604020202020204" charset="0"/>
                <a:cs typeface="Arial Bold" panose="020B0604020202020204" charset="0"/>
              </a:rPr>
              <a:t> and </a:t>
            </a:r>
            <a:r>
              <a:rPr sz="2800" b="1">
                <a:latin typeface="Arial Bold" panose="020B0604020202020204" charset="0"/>
                <a:cs typeface="Arial Bold" panose="020B0604020202020204" charset="0"/>
                <a:sym typeface="+mn-ea"/>
              </a:rPr>
              <a:t>Tool Selection</a:t>
            </a:r>
            <a:endParaRPr lang="en-US" sz="2800" b="1">
              <a:latin typeface="Arial Bold" panose="020B0604020202020204" charset="0"/>
              <a:cs typeface="Arial Bold" panose="020B06040202020202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1800" b="1">
                <a:latin typeface="Arial Bold" panose="020B0604020202020204" charset="0"/>
                <a:cs typeface="Arial Bold" panose="020B0604020202020204" charset="0"/>
              </a:rPr>
              <a:t>Tools</a:t>
            </a:r>
            <a:endParaRPr sz="1800" b="1">
              <a:latin typeface="Arial Bold" panose="020B0604020202020204" charset="0"/>
              <a:cs typeface="Arial Bold" panose="020B0604020202020204" charset="0"/>
            </a:endParaRPr>
          </a:p>
          <a:p>
            <a:r>
              <a:rPr sz="1800">
                <a:sym typeface="+mn-ea"/>
              </a:rPr>
              <a:t>- **Python**: For data cleaning, preprocessing, analysis, and machine learning tasks.</a:t>
            </a:r>
            <a:endParaRPr sz="1800"/>
          </a:p>
          <a:p>
            <a:r>
              <a:rPr sz="1800">
                <a:sym typeface="+mn-ea"/>
              </a:rPr>
              <a:t>- **SQL**: For querying and managing the data efficiently.</a:t>
            </a:r>
            <a:endParaRPr sz="1800"/>
          </a:p>
          <a:p>
            <a:r>
              <a:rPr sz="1800">
                <a:sym typeface="+mn-ea"/>
              </a:rPr>
              <a:t>- **Tableau**</a:t>
            </a:r>
            <a:r>
              <a:rPr lang="en-US" sz="1800">
                <a:sym typeface="+mn-ea"/>
              </a:rPr>
              <a:t>and PowerBI</a:t>
            </a:r>
            <a:r>
              <a:rPr sz="1800">
                <a:sym typeface="+mn-ea"/>
              </a:rPr>
              <a:t>: For visualizing the data and gaining insights.</a:t>
            </a:r>
            <a:endParaRPr sz="1800"/>
          </a:p>
          <a:p>
            <a:endParaRPr sz="1800"/>
          </a:p>
          <a:p>
            <a:pPr marL="0" indent="0">
              <a:buNone/>
            </a:pPr>
            <a:r>
              <a:rPr lang="en-US" sz="1800" b="1">
                <a:latin typeface="Arial Bold" panose="020B0604020202020204" charset="0"/>
                <a:cs typeface="Arial Bold" panose="020B0604020202020204" charset="0"/>
              </a:rPr>
              <a:t>Questions:</a:t>
            </a:r>
            <a:endParaRPr lang="en-US" sz="1800" b="1">
              <a:latin typeface="Arial Bold" panose="020B0604020202020204" charset="0"/>
              <a:cs typeface="Arial Bold" panose="020B0604020202020204" charset="0"/>
            </a:endParaRPr>
          </a:p>
          <a:p>
            <a:r>
              <a:rPr sz="1800">
                <a:sym typeface="+mn-ea"/>
              </a:rPr>
              <a:t>1. What are the top selling products and categories?</a:t>
            </a:r>
            <a:endParaRPr sz="1800"/>
          </a:p>
          <a:p>
            <a:r>
              <a:rPr sz="1800">
                <a:sym typeface="+mn-ea"/>
              </a:rPr>
              <a:t>2. How does the price and freight value affect customer satisfaction (review score)?</a:t>
            </a:r>
            <a:endParaRPr sz="1800"/>
          </a:p>
          <a:p>
            <a:r>
              <a:rPr sz="1800">
                <a:sym typeface="+mn-ea"/>
              </a:rPr>
              <a:t>3. Which sellers are performing well, and which ones are not? How does their performance impact customer satisf</a:t>
            </a:r>
            <a:endParaRPr sz="1800"/>
          </a:p>
          <a:p>
            <a:endParaRPr lang="en-US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2800" b="1">
                <a:latin typeface="Arial Bold" panose="020B0604020202020204" charset="0"/>
                <a:cs typeface="Arial Bold" panose="020B0604020202020204" charset="0"/>
              </a:rPr>
              <a:t>Week 1: Data Integration and Cleaning</a:t>
            </a:r>
            <a:endParaRPr sz="2800" b="1">
              <a:latin typeface="Arial Bold" panose="020B0604020202020204" charset="0"/>
              <a:cs typeface="Arial Bold" panose="020B06040202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b="1">
                <a:latin typeface="Arial Bold" panose="020B0604020202020204" charset="0"/>
                <a:cs typeface="Arial Bold" panose="020B0604020202020204" charset="0"/>
              </a:rPr>
              <a:t>Objectives:</a:t>
            </a:r>
            <a:endParaRPr sz="1800" b="1">
              <a:latin typeface="Arial Bold" panose="020B0604020202020204" charset="0"/>
              <a:cs typeface="Arial Bold" panose="020B0604020202020204" charset="0"/>
            </a:endParaRPr>
          </a:p>
          <a:p>
            <a:r>
              <a:rPr sz="1800"/>
              <a:t>- Ingest multiple datasets related to e-commerce transactions.</a:t>
            </a:r>
            <a:endParaRPr sz="1800"/>
          </a:p>
          <a:p>
            <a:r>
              <a:rPr sz="1800"/>
              <a:t>- Utilize Python libraries and tools to preprocess and clean the datasets.</a:t>
            </a:r>
            <a:endParaRPr sz="1800"/>
          </a:p>
          <a:p>
            <a:r>
              <a:rPr sz="1800"/>
              <a:t>- Migrate the cleaned datasets to an SQL database for structured storage and efficient querying.</a:t>
            </a:r>
            <a:endParaRPr sz="1800"/>
          </a:p>
          <a:p>
            <a:endParaRPr sz="1800"/>
          </a:p>
          <a:p>
            <a:r>
              <a:rPr sz="1800" b="1">
                <a:latin typeface="Arial Bold" panose="020B0604020202020204" charset="0"/>
                <a:cs typeface="Arial Bold" panose="020B0604020202020204" charset="0"/>
              </a:rPr>
              <a:t>Achievements:</a:t>
            </a:r>
            <a:endParaRPr sz="1800" b="1">
              <a:latin typeface="Arial Bold" panose="020B0604020202020204" charset="0"/>
              <a:cs typeface="Arial Bold" panose="020B0604020202020204" charset="0"/>
            </a:endParaRPr>
          </a:p>
          <a:p>
            <a:r>
              <a:rPr sz="1800"/>
              <a:t>- Successfully integrated various datasets ranging from customer information to product categories.</a:t>
            </a:r>
            <a:endParaRPr sz="1800"/>
          </a:p>
          <a:p>
            <a:r>
              <a:rPr sz="1800"/>
              <a:t>- Removed anomalies, handled missing data, and ensured data consistency using Python.</a:t>
            </a:r>
            <a:endParaRPr sz="1800"/>
          </a:p>
          <a:p>
            <a:r>
              <a:rPr sz="1800"/>
              <a:t>- Set up an SQL database, enabling seamless data retrieval for future analysis.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2565"/>
            <a:ext cx="8229600" cy="582613"/>
          </a:xfrm>
        </p:spPr>
        <p:txBody>
          <a:bodyPr/>
          <a:lstStyle/>
          <a:p>
            <a:pPr algn="ctr"/>
            <a:r>
              <a:rPr sz="2400" b="1">
                <a:latin typeface="Arial Bold" panose="020B0604020202020204" charset="0"/>
                <a:cs typeface="Arial Bold" panose="020B0604020202020204" charset="0"/>
              </a:rPr>
              <a:t>Week 2: Data Modeling and Business Intelligence</a:t>
            </a:r>
            <a:endParaRPr sz="2400" b="1">
              <a:latin typeface="Arial Bold" panose="020B0604020202020204" charset="0"/>
              <a:cs typeface="Arial Bold" panose="020B06040202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b="1">
                <a:latin typeface="Arial Bold" panose="020B0604020202020204" charset="0"/>
                <a:cs typeface="Arial Bold" panose="020B0604020202020204" charset="0"/>
              </a:rPr>
              <a:t>Objectives:</a:t>
            </a:r>
            <a:endParaRPr sz="2000" b="1">
              <a:latin typeface="Arial Bold" panose="020B0604020202020204" charset="0"/>
              <a:cs typeface="Arial Bold" panose="020B0604020202020204" charset="0"/>
            </a:endParaRPr>
          </a:p>
          <a:p>
            <a:r>
              <a:rPr sz="2000"/>
              <a:t>- Create a comprehensive ER diagram detailing the relationships between different datasets.</a:t>
            </a:r>
            <a:endParaRPr sz="2000"/>
          </a:p>
          <a:p>
            <a:r>
              <a:rPr sz="2000"/>
              <a:t>- Leverage PowerBI for creating interactive visualizations to gain insights from the data.</a:t>
            </a:r>
            <a:endParaRPr sz="2000"/>
          </a:p>
          <a:p>
            <a:r>
              <a:rPr sz="2000"/>
              <a:t>- Address specific business questions using the visualizations.</a:t>
            </a:r>
            <a:endParaRPr sz="2000"/>
          </a:p>
          <a:p>
            <a:endParaRPr sz="2000"/>
          </a:p>
          <a:p>
            <a:r>
              <a:rPr sz="2000" b="1">
                <a:latin typeface="Arial Bold" panose="020B0604020202020204" charset="0"/>
                <a:cs typeface="Arial Bold" panose="020B0604020202020204" charset="0"/>
              </a:rPr>
              <a:t>Achievements:</a:t>
            </a:r>
            <a:endParaRPr sz="2000" b="1">
              <a:latin typeface="Arial Bold" panose="020B0604020202020204" charset="0"/>
              <a:cs typeface="Arial Bold" panose="020B0604020202020204" charset="0"/>
            </a:endParaRPr>
          </a:p>
          <a:p>
            <a:r>
              <a:rPr sz="2000"/>
              <a:t>- Developed a detailed ER diagram that provides a blueprint of our dataset's structure.</a:t>
            </a:r>
            <a:endParaRPr sz="2000"/>
          </a:p>
          <a:p>
            <a:r>
              <a:rPr sz="2000"/>
              <a:t>- Crafted insightful visualizations in PowerBI.</a:t>
            </a:r>
            <a:endParaRPr sz="2000"/>
          </a:p>
          <a:p>
            <a:r>
              <a:rPr sz="2000"/>
              <a:t>- Successfully addressed multiple business challenges using the insights derived from the data visualizations.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2319</Words>
  <Application>WPS Presentation</Application>
  <PresentationFormat>On-screen Show (4:3)</PresentationFormat>
  <Paragraphs>61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SimSun</vt:lpstr>
      <vt:lpstr>Wingdings</vt:lpstr>
      <vt:lpstr>Arial</vt:lpstr>
      <vt:lpstr>Calibri</vt:lpstr>
      <vt:lpstr>Helvetica Neue</vt:lpstr>
      <vt:lpstr>Microsoft YaHei</vt:lpstr>
      <vt:lpstr>汉仪旗黑</vt:lpstr>
      <vt:lpstr>Arial Unicode MS</vt:lpstr>
      <vt:lpstr>宋体-简</vt:lpstr>
      <vt:lpstr>Arial Bold</vt:lpstr>
      <vt:lpstr>Orange Waves</vt:lpstr>
      <vt:lpstr>Finance E-commerce Project</vt:lpstr>
      <vt:lpstr>Business Questions</vt:lpstr>
      <vt:lpstr>PowerPoint 演示文稿</vt:lpstr>
      <vt:lpstr>Week 1: Data Integration and Cleaning</vt:lpstr>
      <vt:lpstr>Week 2: Data Modeling and Business Intelligence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vijaylathwal</cp:lastModifiedBy>
  <cp:revision>3</cp:revision>
  <dcterms:created xsi:type="dcterms:W3CDTF">2023-10-06T16:38:47Z</dcterms:created>
  <dcterms:modified xsi:type="dcterms:W3CDTF">2023-10-06T16:38:47Z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1033-5.5.1.8075</vt:lpwstr>
  </property>
</Properties>
</file>