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6" r:id="rId5"/>
    <p:sldId id="257" r:id="rId6"/>
    <p:sldId id="25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695" y="5105400"/>
            <a:ext cx="1951990" cy="1752600"/>
          </a:xfrm>
        </p:spPr>
        <p:txBody>
          <a:bodyPr/>
          <a:lstStyle/>
          <a:p>
            <a:r>
              <a:rPr sz="1600" b="1">
                <a:latin typeface="Arial Bold" panose="020B0604020202020204" charset="0"/>
                <a:cs typeface="Arial Bold" panose="020B0604020202020204" charset="0"/>
              </a:rPr>
              <a:t>Team Members:</a:t>
            </a:r>
            <a:endParaRPr sz="16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600">
                <a:highlight>
                  <a:srgbClr val="FFFF00"/>
                </a:highlight>
              </a:rPr>
              <a:t>- Vijay Lathwal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Suraj Jain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Amrit Saini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Karishma Kundal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Baljinder Kaur</a:t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72590" y="523240"/>
            <a:ext cx="662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>
                <a:sym typeface="+mn-ea"/>
              </a:rPr>
              <a:t>Finance E-commerce Project</a:t>
            </a:r>
            <a:endParaRPr lang="en-US" sz="36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680" y="2892425"/>
            <a:ext cx="3490595" cy="810895"/>
          </a:xfrm>
        </p:spPr>
        <p:txBody>
          <a:bodyPr/>
          <a:p>
            <a:pPr marL="0" indent="0">
              <a:buNone/>
            </a:pPr>
            <a:r>
              <a:rPr lang="en-US" sz="4400" b="1">
                <a:latin typeface="Arial Bold" panose="020B0604020202020204" charset="0"/>
                <a:cs typeface="Arial Bold" panose="020B0604020202020204" charset="0"/>
              </a:rPr>
              <a:t>Thank You</a:t>
            </a:r>
            <a:endParaRPr lang="en-US" sz="4400" b="1"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latin typeface="Arial Bold" panose="020B0604020202020204" charset="0"/>
                <a:cs typeface="Arial Bold" panose="020B0604020202020204" charset="0"/>
              </a:rPr>
              <a:t>Business </a:t>
            </a:r>
            <a:r>
              <a:rPr lang="en-US" sz="3200" b="1">
                <a:latin typeface="Arial Bold" panose="020B0604020202020204" charset="0"/>
                <a:cs typeface="Arial Bold" panose="020B0604020202020204" charset="0"/>
              </a:rPr>
              <a:t>Problems</a:t>
            </a:r>
            <a:endParaRPr lang="en-US" sz="32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/>
          </a:p>
          <a:p>
            <a:r>
              <a:rPr sz="1600"/>
              <a:t>1. Understanding customer preferences and buying behavior to improve sales.</a:t>
            </a:r>
            <a:endParaRPr sz="1600"/>
          </a:p>
          <a:p>
            <a:r>
              <a:rPr sz="1600"/>
              <a:t>2. Enhancing product recommendations based on customer reviews and purchasing history.</a:t>
            </a:r>
            <a:endParaRPr sz="1600"/>
          </a:p>
          <a:p>
            <a:r>
              <a:rPr sz="1600"/>
              <a:t>3. Optimizing the supply chain and logistics for better delivery times and lower costs.</a:t>
            </a:r>
            <a:endParaRPr sz="1600"/>
          </a:p>
          <a:p>
            <a:r>
              <a:rPr sz="1600"/>
              <a:t>4. Analyzing the performance of sellers to maintain a high-quality marketplace.</a:t>
            </a:r>
            <a:endParaRPr sz="1600"/>
          </a:p>
          <a:p>
            <a:r>
              <a:rPr sz="1600"/>
              <a:t>5. Identifying potential areas of expansion based on geographical sales data.</a:t>
            </a:r>
            <a:endParaRPr sz="1600"/>
          </a:p>
          <a:p>
            <a:r>
              <a:rPr sz="1600"/>
              <a:t>action?</a:t>
            </a:r>
            <a:endParaRPr sz="1600"/>
          </a:p>
          <a:p>
            <a:endParaRPr sz="1600"/>
          </a:p>
          <a:p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Questions</a:t>
            </a: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 and </a:t>
            </a:r>
            <a:r>
              <a:rPr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Tool Selection</a:t>
            </a:r>
            <a:endParaRPr lang="en-US" sz="28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Tools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>
                <a:sym typeface="+mn-ea"/>
              </a:rPr>
              <a:t>Python: For data cleaning, preprocessing, analysis, and machine learning tasks.</a:t>
            </a:r>
            <a:endParaRPr sz="1800"/>
          </a:p>
          <a:p>
            <a:r>
              <a:rPr sz="1800">
                <a:sym typeface="+mn-ea"/>
              </a:rPr>
              <a:t>SQL: For querying and managing the data efficiently.</a:t>
            </a:r>
            <a:endParaRPr sz="1800"/>
          </a:p>
          <a:p>
            <a:r>
              <a:rPr lang="en-US" sz="1800">
                <a:sym typeface="+mn-ea"/>
              </a:rPr>
              <a:t>PowerBI</a:t>
            </a:r>
            <a:r>
              <a:rPr sz="1800">
                <a:sym typeface="+mn-ea"/>
              </a:rPr>
              <a:t>: For visualizing the data and gaining insights.</a:t>
            </a:r>
            <a:endParaRPr sz="1800"/>
          </a:p>
          <a:p>
            <a:endParaRPr sz="1800"/>
          </a:p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Questions:</a:t>
            </a:r>
            <a:endParaRPr lang="en-US"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>
                <a:sym typeface="+mn-ea"/>
              </a:rPr>
              <a:t>1. What are the top selling products and categories?</a:t>
            </a:r>
            <a:endParaRPr sz="1800"/>
          </a:p>
          <a:p>
            <a:r>
              <a:rPr sz="1800">
                <a:sym typeface="+mn-ea"/>
              </a:rPr>
              <a:t>2. How does the price and freight value affect customer satisfaction (review score)?</a:t>
            </a:r>
            <a:endParaRPr sz="1800"/>
          </a:p>
          <a:p>
            <a:r>
              <a:rPr sz="1800">
                <a:sym typeface="+mn-ea"/>
              </a:rPr>
              <a:t>3. Which sellers are performing well, and which ones are not? How does their performance impact customer satisf</a:t>
            </a:r>
            <a:r>
              <a:rPr lang="en-US" sz="1800">
                <a:sym typeface="+mn-ea"/>
              </a:rPr>
              <a:t>action.</a:t>
            </a:r>
            <a:endParaRPr lang="en-US" sz="1800">
              <a:sym typeface="+mn-ea"/>
            </a:endParaRPr>
          </a:p>
          <a:p>
            <a:r>
              <a:rPr sz="1800"/>
              <a:t>4. How does the delivery time (actual vs estimated) impact customer satisfaction?</a:t>
            </a:r>
            <a:endParaRPr sz="1800"/>
          </a:p>
          <a:p>
            <a:r>
              <a:rPr sz="1800"/>
              <a:t>5. What are the trends in sales over time? Are there any seasonal patterns?</a:t>
            </a:r>
            <a:endParaRPr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>
                <a:latin typeface="Arial Bold" panose="020B0604020202020204" charset="0"/>
                <a:cs typeface="Arial Bold" panose="020B0604020202020204" charset="0"/>
              </a:rPr>
              <a:t>Week 1</a:t>
            </a: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-2</a:t>
            </a: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: Data Integration and Cleaning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/>
              <a:t>- Ingest multiple datasets related to e-commerce transactions.</a:t>
            </a:r>
            <a:endParaRPr sz="1800"/>
          </a:p>
          <a:p>
            <a:r>
              <a:rPr sz="1800"/>
              <a:t>- Utilize Python libraries and tools to preprocess and clean the datasets.</a:t>
            </a:r>
            <a:endParaRPr sz="1800"/>
          </a:p>
          <a:p>
            <a:r>
              <a:rPr sz="1800"/>
              <a:t>- Migrate the cleaned datasets to an SQL database for structured storage and efficient querying.</a:t>
            </a:r>
            <a:endParaRPr sz="1800"/>
          </a:p>
          <a:p>
            <a:endParaRPr sz="1800"/>
          </a:p>
          <a:p>
            <a:r>
              <a:rPr sz="1800" b="1">
                <a:latin typeface="Arial Bold" panose="020B0604020202020204" charset="0"/>
                <a:cs typeface="Arial Bold" panose="020B0604020202020204" charset="0"/>
              </a:rPr>
              <a:t>Achievements: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/>
              <a:t>- Successfully integrated various datasets ranging from customer information to product categories.</a:t>
            </a:r>
            <a:endParaRPr sz="1800"/>
          </a:p>
          <a:p>
            <a:r>
              <a:rPr sz="1800"/>
              <a:t>- Removed anomalies, handled missing data, and ensured data consistency using Python.</a:t>
            </a:r>
            <a:endParaRPr sz="1800"/>
          </a:p>
          <a:p>
            <a:r>
              <a:rPr sz="1800"/>
              <a:t>- Set up an SQL database, enabling seamless data retrieval for future analysis.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565"/>
            <a:ext cx="8229600" cy="582613"/>
          </a:xfrm>
        </p:spPr>
        <p:txBody>
          <a:bodyPr/>
          <a:lstStyle/>
          <a:p>
            <a:pPr algn="ctr"/>
            <a:r>
              <a:rPr sz="2400" b="1">
                <a:latin typeface="Arial Bold" panose="020B0604020202020204" charset="0"/>
                <a:cs typeface="Arial Bold" panose="020B0604020202020204" charset="0"/>
              </a:rPr>
              <a:t>Week </a:t>
            </a:r>
            <a:r>
              <a:rPr lang="en-US" sz="2400" b="1">
                <a:latin typeface="Arial Bold" panose="020B0604020202020204" charset="0"/>
                <a:cs typeface="Arial Bold" panose="020B0604020202020204" charset="0"/>
              </a:rPr>
              <a:t>3-4</a:t>
            </a:r>
            <a:r>
              <a:rPr sz="2400" b="1">
                <a:latin typeface="Arial Bold" panose="020B0604020202020204" charset="0"/>
                <a:cs typeface="Arial Bold" panose="020B0604020202020204" charset="0"/>
              </a:rPr>
              <a:t>: Data Modeling and Business Intelligence</a:t>
            </a:r>
            <a:endParaRPr sz="24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2000"/>
              <a:t>- Create a comprehensive ER diagram detailing the relationships between different datasets.</a:t>
            </a:r>
            <a:endParaRPr sz="2000"/>
          </a:p>
          <a:p>
            <a:r>
              <a:rPr sz="2000"/>
              <a:t>- Leverage PowerBI for creating interactive visualizations to gain insights from the data.</a:t>
            </a:r>
            <a:endParaRPr sz="2000"/>
          </a:p>
          <a:p>
            <a:r>
              <a:rPr sz="2000"/>
              <a:t>- Address specific business questions using the visualizations.</a:t>
            </a:r>
            <a:endParaRPr sz="2000"/>
          </a:p>
          <a:p>
            <a:endParaRPr sz="2000"/>
          </a:p>
          <a:p>
            <a:r>
              <a:rPr sz="2000" b="1">
                <a:latin typeface="Arial Bold" panose="020B0604020202020204" charset="0"/>
                <a:cs typeface="Arial Bold" panose="020B0604020202020204" charset="0"/>
              </a:rPr>
              <a:t>Achievements:</a:t>
            </a:r>
            <a:endParaRPr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2000"/>
              <a:t>- Developed a detailed ER diagram that provides a blueprint of our dataset's structure.</a:t>
            </a:r>
            <a:endParaRPr sz="2000"/>
          </a:p>
          <a:p>
            <a:r>
              <a:rPr sz="2000"/>
              <a:t>- Crafted insightful visualizations in PowerBI.</a:t>
            </a:r>
            <a:endParaRPr sz="2000"/>
          </a:p>
          <a:p>
            <a:r>
              <a:rPr sz="2000"/>
              <a:t>- Successfully addressed multiple business challenges using the insights derived from the data visualizations.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920"/>
            <a:ext cx="8229600" cy="486410"/>
          </a:xfrm>
        </p:spPr>
        <p:txBody>
          <a:bodyPr/>
          <a:p>
            <a:pPr algn="ctr"/>
            <a:r>
              <a:rPr lang="en-US" sz="2400" b="1">
                <a:latin typeface="Arial Bold" panose="020B0604020202020204" charset="0"/>
                <a:cs typeface="Arial Bold" panose="020B0604020202020204" charset="0"/>
                <a:sym typeface="+mn-ea"/>
              </a:rPr>
              <a:t>Week 5-6: Advanced Dashboard Development</a:t>
            </a:r>
            <a:endParaRPr lang="en-US" sz="24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840"/>
            <a:ext cx="8229600" cy="5484495"/>
          </a:xfrm>
        </p:spPr>
        <p:txBody>
          <a:bodyPr/>
          <a:p>
            <a:pPr marL="0" indent="0">
              <a:buNone/>
            </a:pPr>
            <a:r>
              <a:rPr lang="en-US" sz="19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lang="en-US" sz="19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</a:pPr>
            <a:r>
              <a:rPr lang="en-US" sz="1900" b="1">
                <a:latin typeface="Arial Bold" panose="020B0604020202020204" charset="0"/>
                <a:cs typeface="Arial Bold" panose="020B0604020202020204" charset="0"/>
              </a:rPr>
              <a:t>Improve PowerBI Dashboards:</a:t>
            </a:r>
            <a:endParaRPr lang="en-US" sz="1900"/>
          </a:p>
          <a:p>
            <a:r>
              <a:rPr lang="en-US" sz="1900"/>
              <a:t>Add interactive elements and enhance user interface for better usability.</a:t>
            </a:r>
            <a:endParaRPr lang="en-US" sz="1900"/>
          </a:p>
          <a:p>
            <a:r>
              <a:rPr lang="en-US" sz="1900"/>
              <a:t>Implement advanced analytical features like time-series analysis and AI-driven forecasts.</a:t>
            </a:r>
            <a:endParaRPr lang="en-US" sz="1900"/>
          </a:p>
          <a:p>
            <a:endParaRPr lang="en-US" sz="1900"/>
          </a:p>
          <a:p>
            <a:pPr marL="0" indent="0">
              <a:buNone/>
            </a:pPr>
            <a:r>
              <a:rPr lang="en-US" sz="1900" b="1">
                <a:latin typeface="Arial Bold" panose="020B0604020202020204" charset="0"/>
                <a:cs typeface="Arial Bold" panose="020B0604020202020204" charset="0"/>
              </a:rPr>
              <a:t>Deep-Dive into Customer Analysis:</a:t>
            </a:r>
            <a:endParaRPr lang="en-US" sz="1900"/>
          </a:p>
          <a:p>
            <a:r>
              <a:rPr lang="en-US" sz="1900"/>
              <a:t>Segment customers using clustering techniques based on their behavior and preferences.</a:t>
            </a:r>
            <a:endParaRPr lang="en-US" sz="1900"/>
          </a:p>
          <a:p>
            <a:r>
              <a:rPr lang="en-US" sz="1900"/>
              <a:t>Develop predictive models for customer churn and high-value customer identification.</a:t>
            </a:r>
            <a:endParaRPr lang="en-US" sz="1900"/>
          </a:p>
          <a:p>
            <a:pPr marL="0" indent="0">
              <a:buNone/>
            </a:pPr>
            <a:r>
              <a:rPr lang="en-US" sz="1900" b="1">
                <a:latin typeface="Arial Bold" panose="020B0604020202020204" charset="0"/>
                <a:cs typeface="Arial Bold" panose="020B0604020202020204" charset="0"/>
              </a:rPr>
              <a:t>Achievements:</a:t>
            </a:r>
            <a:endParaRPr lang="en-US" sz="19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sz="1900"/>
              <a:t>Updated dashboards with interactive features and an intuitive design.</a:t>
            </a:r>
            <a:endParaRPr lang="en-US" sz="1900"/>
          </a:p>
          <a:p>
            <a:r>
              <a:rPr lang="en-US" sz="1900"/>
              <a:t>Conducted in-depth customer segmentation and implemented predictive analytics.</a:t>
            </a:r>
            <a:endParaRPr 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Week 7-8: Dashboard Optimization and Strategic Alignment</a:t>
            </a:r>
            <a:endParaRPr lang="en-US" sz="2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0415"/>
            <a:ext cx="8229600" cy="5347335"/>
          </a:xfrm>
        </p:spPr>
        <p:txBody>
          <a:bodyPr/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lang="en-US"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Finalize and Optimize Dashboards:</a:t>
            </a:r>
            <a:endParaRPr lang="en-US" sz="1800"/>
          </a:p>
          <a:p>
            <a:r>
              <a:rPr lang="en-US" sz="1800"/>
              <a:t>Perform user testing for feedback and optimize dashboard performance.</a:t>
            </a:r>
            <a:endParaRPr lang="en-US" sz="1800"/>
          </a:p>
          <a:p>
            <a:r>
              <a:rPr lang="en-US" sz="1800"/>
              <a:t>Align dashboards with company's strategic goals and KPIs.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Training and Documentation:</a:t>
            </a:r>
            <a:endParaRPr lang="en-US"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sz="1800"/>
              <a:t>Create user guides and conduct staff training sessions for effective dashboard use.</a:t>
            </a:r>
            <a:endParaRPr lang="en-US" sz="1800"/>
          </a:p>
          <a:p>
            <a:r>
              <a:rPr lang="en-US" sz="1800"/>
              <a:t>Establish a feedback loop for continuous improvement.</a:t>
            </a:r>
            <a:endParaRPr lang="en-US" sz="1800"/>
          </a:p>
          <a:p>
            <a:pPr marL="0" indent="0">
              <a:buNone/>
            </a:pPr>
            <a:endParaRPr lang="en-US"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Achievements</a:t>
            </a:r>
            <a:r>
              <a:rPr lang="en-US" sz="1800"/>
              <a:t>:</a:t>
            </a:r>
            <a:endParaRPr lang="en-US" sz="1800"/>
          </a:p>
          <a:p>
            <a:r>
              <a:rPr lang="en-US" sz="1800"/>
              <a:t>Completed and optimized PowerBI dashboards, ensuring strategic alignment.</a:t>
            </a:r>
            <a:endParaRPr lang="en-US" sz="1800"/>
          </a:p>
          <a:p>
            <a:r>
              <a:rPr lang="en-US" sz="1800"/>
              <a:t>Provided training and documentation for staff, and set up a system for ongoing dashboard enhancement.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  <a:t>ER-DIAGRAM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773430"/>
            <a:ext cx="9143365" cy="6083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Arial Bold" panose="020B0604020202020204" charset="0"/>
                <a:cs typeface="Arial Bold" panose="020B0604020202020204" charset="0"/>
              </a:rPr>
              <a:t>Python Cleaning Data Code</a:t>
            </a:r>
            <a:endParaRPr lang="en-US" sz="3200" b="1"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855" y="3053715"/>
            <a:ext cx="4589145" cy="38042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375"/>
            <a:ext cx="5561330" cy="5159375"/>
          </a:xfrm>
        </p:spPr>
        <p:txBody>
          <a:bodyPr/>
          <a:p>
            <a:pPr marL="0" indent="0">
              <a:buNone/>
            </a:pPr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Key Steps:</a:t>
            </a:r>
            <a:endParaRPr lang="en-US"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sz="2000"/>
              <a:t>Load Data: Import data from given file path.</a:t>
            </a:r>
            <a:endParaRPr lang="en-US" sz="2000"/>
          </a:p>
          <a:p>
            <a:r>
              <a:rPr lang="en-US" sz="2000"/>
              <a:t>Remove Duplicates: Eliminate duplicate entries.</a:t>
            </a:r>
            <a:endParaRPr lang="en-US" sz="2000"/>
          </a:p>
          <a:p>
            <a:r>
              <a:rPr lang="en-US" sz="2000"/>
              <a:t>Handle Missing Values</a:t>
            </a:r>
            <a:endParaRPr lang="en-US" sz="2000"/>
          </a:p>
          <a:p>
            <a:r>
              <a:rPr lang="en-US" sz="2000"/>
              <a:t>Index Reset: Reset index post row removal for consistency.</a:t>
            </a:r>
            <a:endParaRPr lang="en-US" sz="2000"/>
          </a:p>
          <a:p>
            <a:r>
              <a:rPr lang="en-US" sz="2000"/>
              <a:t>Save Cleaned Data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3721</Words>
  <Application>WPS Spreadsheets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宋体-简</vt:lpstr>
      <vt:lpstr>Arial Bold</vt:lpstr>
      <vt:lpstr>Microsoft YaHei</vt:lpstr>
      <vt:lpstr>汉仪旗黑</vt:lpstr>
      <vt:lpstr>Calibri</vt:lpstr>
      <vt:lpstr>Helvetica Neue</vt:lpstr>
      <vt:lpstr>Arial Unicode MS</vt:lpstr>
      <vt:lpstr>Orange Waves</vt:lpstr>
      <vt:lpstr> </vt:lpstr>
      <vt:lpstr>Business Questions</vt:lpstr>
      <vt:lpstr>Questions and Tool Selection</vt:lpstr>
      <vt:lpstr>Week 1: Data Integration and Cleaning</vt:lpstr>
      <vt:lpstr>Week 2: Data Modeling and Business Intelligence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vijaylathwal</cp:lastModifiedBy>
  <cp:revision>13</cp:revision>
  <dcterms:created xsi:type="dcterms:W3CDTF">2023-12-08T02:49:04Z</dcterms:created>
  <dcterms:modified xsi:type="dcterms:W3CDTF">2023-12-08T02:49:04Z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