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3"/>
  </p:notesMasterIdLst>
  <p:sldIdLst>
    <p:sldId id="266" r:id="rId2"/>
    <p:sldId id="256" r:id="rId3"/>
    <p:sldId id="258" r:id="rId4"/>
    <p:sldId id="262" r:id="rId5"/>
    <p:sldId id="265" r:id="rId6"/>
    <p:sldId id="267" r:id="rId7"/>
    <p:sldId id="263" r:id="rId8"/>
    <p:sldId id="268" r:id="rId9"/>
    <p:sldId id="259" r:id="rId10"/>
    <p:sldId id="260" r:id="rId11"/>
    <p:sldId id="261" r:id="rId12"/>
    <p:sldId id="264" r:id="rId13"/>
    <p:sldId id="270" r:id="rId14"/>
    <p:sldId id="271" r:id="rId15"/>
    <p:sldId id="272" r:id="rId16"/>
    <p:sldId id="277" r:id="rId17"/>
    <p:sldId id="273" r:id="rId18"/>
    <p:sldId id="274" r:id="rId19"/>
    <p:sldId id="275" r:id="rId20"/>
    <p:sldId id="276" r:id="rId21"/>
    <p:sldId id="2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903A2C7-E799-6B46-B779-40FD0659EF40}">
          <p14:sldIdLst>
            <p14:sldId id="266"/>
            <p14:sldId id="256"/>
            <p14:sldId id="258"/>
            <p14:sldId id="262"/>
            <p14:sldId id="265"/>
            <p14:sldId id="267"/>
            <p14:sldId id="263"/>
            <p14:sldId id="268"/>
            <p14:sldId id="259"/>
            <p14:sldId id="260"/>
            <p14:sldId id="261"/>
            <p14:sldId id="264"/>
            <p14:sldId id="270"/>
            <p14:sldId id="271"/>
            <p14:sldId id="272"/>
            <p14:sldId id="277"/>
            <p14:sldId id="273"/>
            <p14:sldId id="274"/>
            <p14:sldId id="275"/>
            <p14:sldId id="27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FFF0"/>
    <a:srgbClr val="55AC40"/>
    <a:srgbClr val="438833"/>
    <a:srgbClr val="45FFFF"/>
    <a:srgbClr val="852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40" autoAdjust="0"/>
  </p:normalViewPr>
  <p:slideViewPr>
    <p:cSldViewPr snapToGrid="0" snapToObjects="1">
      <p:cViewPr varScale="1">
        <p:scale>
          <a:sx n="97" d="100"/>
          <a:sy n="97" d="100"/>
        </p:scale>
        <p:origin x="-1232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F2FE2-F1E9-B243-A25F-3F2C202CA81B}" type="doc">
      <dgm:prSet loTypeId="urn:microsoft.com/office/officeart/2005/8/layout/vList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235088F-C54A-6144-A10E-09696D171B4F}">
      <dgm:prSet phldrT="[Texto]"/>
      <dgm:spPr/>
      <dgm:t>
        <a:bodyPr/>
        <a:lstStyle/>
        <a:p>
          <a:r>
            <a:rPr lang="es-ES" dirty="0" smtClean="0"/>
            <a:t>Software como servicio</a:t>
          </a:r>
          <a:endParaRPr lang="es-ES" dirty="0"/>
        </a:p>
      </dgm:t>
    </dgm:pt>
    <dgm:pt modelId="{699A39DC-8AE5-BE40-A96C-42AC46709AEE}" type="parTrans" cxnId="{1A8D6570-FBBE-4543-A7FA-F76069FEAD40}">
      <dgm:prSet/>
      <dgm:spPr/>
      <dgm:t>
        <a:bodyPr/>
        <a:lstStyle/>
        <a:p>
          <a:endParaRPr lang="es-ES"/>
        </a:p>
      </dgm:t>
    </dgm:pt>
    <dgm:pt modelId="{EB829A0B-8129-7448-A019-C8502FBF9004}" type="sibTrans" cxnId="{1A8D6570-FBBE-4543-A7FA-F76069FEAD40}">
      <dgm:prSet/>
      <dgm:spPr/>
      <dgm:t>
        <a:bodyPr/>
        <a:lstStyle/>
        <a:p>
          <a:endParaRPr lang="es-ES"/>
        </a:p>
      </dgm:t>
    </dgm:pt>
    <dgm:pt modelId="{FF4499BD-8F86-814B-9C3E-4F009C06350C}">
      <dgm:prSet phldrT="[Texto]"/>
      <dgm:spPr/>
      <dgm:t>
        <a:bodyPr/>
        <a:lstStyle/>
        <a:p>
          <a:r>
            <a:rPr lang="es-ES" dirty="0" smtClean="0"/>
            <a:t>Plataforma como servicio.</a:t>
          </a:r>
          <a:endParaRPr lang="es-ES" dirty="0"/>
        </a:p>
      </dgm:t>
    </dgm:pt>
    <dgm:pt modelId="{4EFED9E6-5855-5B4C-B509-B01169360491}" type="parTrans" cxnId="{BB766EF2-D7B5-BF4B-8109-3005700F2B45}">
      <dgm:prSet/>
      <dgm:spPr/>
      <dgm:t>
        <a:bodyPr/>
        <a:lstStyle/>
        <a:p>
          <a:endParaRPr lang="es-ES"/>
        </a:p>
      </dgm:t>
    </dgm:pt>
    <dgm:pt modelId="{CE9491F1-724C-D244-A981-E163975B827D}" type="sibTrans" cxnId="{BB766EF2-D7B5-BF4B-8109-3005700F2B45}">
      <dgm:prSet/>
      <dgm:spPr/>
      <dgm:t>
        <a:bodyPr/>
        <a:lstStyle/>
        <a:p>
          <a:endParaRPr lang="es-ES"/>
        </a:p>
      </dgm:t>
    </dgm:pt>
    <dgm:pt modelId="{79355323-EEBB-4540-A1DA-2252D5D0A500}">
      <dgm:prSet phldrT="[Texto]"/>
      <dgm:spPr/>
      <dgm:t>
        <a:bodyPr/>
        <a:lstStyle/>
        <a:p>
          <a:r>
            <a:rPr lang="es-ES" dirty="0" smtClean="0"/>
            <a:t>L</a:t>
          </a:r>
          <a:r>
            <a:rPr lang="es-ES" dirty="0" smtClean="0"/>
            <a:t>l</a:t>
          </a:r>
          <a:r>
            <a:rPr lang="es-ES" dirty="0" smtClean="0"/>
            <a:t>ego a desarrolladores de aplicaciones</a:t>
          </a:r>
          <a:endParaRPr lang="es-ES" dirty="0"/>
        </a:p>
      </dgm:t>
    </dgm:pt>
    <dgm:pt modelId="{63222E14-57DB-1B44-95A4-A10BC7CF1354}" type="parTrans" cxnId="{95731E95-4ECD-7A46-8282-63191E5505B1}">
      <dgm:prSet/>
      <dgm:spPr/>
      <dgm:t>
        <a:bodyPr/>
        <a:lstStyle/>
        <a:p>
          <a:endParaRPr lang="es-ES"/>
        </a:p>
      </dgm:t>
    </dgm:pt>
    <dgm:pt modelId="{E7F76C58-8BDC-D144-ABA6-FEB1505F14CE}" type="sibTrans" cxnId="{95731E95-4ECD-7A46-8282-63191E5505B1}">
      <dgm:prSet/>
      <dgm:spPr/>
      <dgm:t>
        <a:bodyPr/>
        <a:lstStyle/>
        <a:p>
          <a:endParaRPr lang="es-ES"/>
        </a:p>
      </dgm:t>
    </dgm:pt>
    <dgm:pt modelId="{6213068E-0F9F-BF46-9B4A-08E8DBDDEC3C}">
      <dgm:prSet phldrT="[Texto]"/>
      <dgm:spPr/>
      <dgm:t>
        <a:bodyPr/>
        <a:lstStyle/>
        <a:p>
          <a:r>
            <a:rPr lang="es-ES" dirty="0" smtClean="0"/>
            <a:t>El desarrollador paga por los recursos </a:t>
          </a:r>
          <a:endParaRPr lang="es-ES" dirty="0"/>
        </a:p>
      </dgm:t>
    </dgm:pt>
    <dgm:pt modelId="{C92A963B-931F-5345-B9FD-7A9A22F5DC5A}" type="parTrans" cxnId="{E2645A20-B3BE-6B45-96F6-083EA2CA365D}">
      <dgm:prSet/>
      <dgm:spPr/>
      <dgm:t>
        <a:bodyPr/>
        <a:lstStyle/>
        <a:p>
          <a:endParaRPr lang="es-ES"/>
        </a:p>
      </dgm:t>
    </dgm:pt>
    <dgm:pt modelId="{831A14CD-7EBF-0D45-9CBA-3210976841F5}" type="sibTrans" cxnId="{E2645A20-B3BE-6B45-96F6-083EA2CA365D}">
      <dgm:prSet/>
      <dgm:spPr/>
      <dgm:t>
        <a:bodyPr/>
        <a:lstStyle/>
        <a:p>
          <a:endParaRPr lang="es-ES"/>
        </a:p>
      </dgm:t>
    </dgm:pt>
    <dgm:pt modelId="{BFFFE1CC-1F44-A744-9704-5BF370E2F860}">
      <dgm:prSet phldrT="[Texto]"/>
      <dgm:spPr/>
      <dgm:t>
        <a:bodyPr/>
        <a:lstStyle/>
        <a:p>
          <a:r>
            <a:rPr lang="es-ES" dirty="0" smtClean="0"/>
            <a:t>Infraestructura como servicio</a:t>
          </a:r>
          <a:endParaRPr lang="es-ES" dirty="0"/>
        </a:p>
      </dgm:t>
    </dgm:pt>
    <dgm:pt modelId="{50C351E7-CA07-1240-BFE2-43FA9C2D6B15}" type="parTrans" cxnId="{49CB63FF-98C7-124F-A110-B22B1CCE1E53}">
      <dgm:prSet/>
      <dgm:spPr/>
      <dgm:t>
        <a:bodyPr/>
        <a:lstStyle/>
        <a:p>
          <a:endParaRPr lang="es-ES"/>
        </a:p>
      </dgm:t>
    </dgm:pt>
    <dgm:pt modelId="{728D2EEA-0B99-404E-8418-21C497E9FA4B}" type="sibTrans" cxnId="{49CB63FF-98C7-124F-A110-B22B1CCE1E53}">
      <dgm:prSet/>
      <dgm:spPr/>
      <dgm:t>
        <a:bodyPr/>
        <a:lstStyle/>
        <a:p>
          <a:endParaRPr lang="es-ES"/>
        </a:p>
      </dgm:t>
    </dgm:pt>
    <dgm:pt modelId="{16724394-DD04-054A-837D-573B423DAD14}">
      <dgm:prSet phldrT="[Texto]"/>
      <dgm:spPr/>
      <dgm:t>
        <a:bodyPr/>
        <a:lstStyle/>
        <a:p>
          <a:r>
            <a:rPr lang="es-ES" dirty="0" smtClean="0"/>
            <a:t>Llego a implementadores de plataformas</a:t>
          </a:r>
          <a:endParaRPr lang="es-ES" dirty="0"/>
        </a:p>
      </dgm:t>
    </dgm:pt>
    <dgm:pt modelId="{7214C9C3-FBE2-F242-8CC0-1A0148AC366F}" type="parTrans" cxnId="{0335AA3D-AA10-D84F-8C45-19F9D053343D}">
      <dgm:prSet/>
      <dgm:spPr/>
      <dgm:t>
        <a:bodyPr/>
        <a:lstStyle/>
        <a:p>
          <a:endParaRPr lang="es-ES"/>
        </a:p>
      </dgm:t>
    </dgm:pt>
    <dgm:pt modelId="{F60AE224-0B35-F349-977B-AE06825B8E08}" type="sibTrans" cxnId="{0335AA3D-AA10-D84F-8C45-19F9D053343D}">
      <dgm:prSet/>
      <dgm:spPr/>
      <dgm:t>
        <a:bodyPr/>
        <a:lstStyle/>
        <a:p>
          <a:endParaRPr lang="es-ES"/>
        </a:p>
      </dgm:t>
    </dgm:pt>
    <dgm:pt modelId="{E58F0986-33D6-2042-879C-FBABAF20E6B6}">
      <dgm:prSet phldrT="[Texto]"/>
      <dgm:spPr/>
      <dgm:t>
        <a:bodyPr/>
        <a:lstStyle/>
        <a:p>
          <a:r>
            <a:rPr lang="es-ES" dirty="0" smtClean="0"/>
            <a:t>Trabajo con base en m</a:t>
          </a:r>
          <a:r>
            <a:rPr lang="es-ES" dirty="0" smtClean="0"/>
            <a:t>áquinas y sus capacidades</a:t>
          </a:r>
          <a:endParaRPr lang="es-ES" dirty="0"/>
        </a:p>
      </dgm:t>
    </dgm:pt>
    <dgm:pt modelId="{6A11C044-A433-B245-AFF9-73D5004EB9B4}" type="parTrans" cxnId="{ABDDEA7D-CF33-DE4D-9516-DFF187EC13C2}">
      <dgm:prSet/>
      <dgm:spPr/>
      <dgm:t>
        <a:bodyPr/>
        <a:lstStyle/>
        <a:p>
          <a:endParaRPr lang="es-ES"/>
        </a:p>
      </dgm:t>
    </dgm:pt>
    <dgm:pt modelId="{6ECA4919-9548-F14D-991B-777DC9325020}" type="sibTrans" cxnId="{ABDDEA7D-CF33-DE4D-9516-DFF187EC13C2}">
      <dgm:prSet/>
      <dgm:spPr/>
      <dgm:t>
        <a:bodyPr/>
        <a:lstStyle/>
        <a:p>
          <a:endParaRPr lang="es-ES"/>
        </a:p>
      </dgm:t>
    </dgm:pt>
    <dgm:pt modelId="{47BF0495-10B2-BF4C-AF00-8A3D0A49DDC6}">
      <dgm:prSet phldrT="[Texto]"/>
      <dgm:spPr/>
      <dgm:t>
        <a:bodyPr/>
        <a:lstStyle/>
        <a:p>
          <a:r>
            <a:rPr lang="es-ES" dirty="0" smtClean="0"/>
            <a:t>Mi usuario usa mis servicios a una tasa relacionada con el consumo</a:t>
          </a:r>
          <a:endParaRPr lang="es-ES" dirty="0"/>
        </a:p>
      </dgm:t>
    </dgm:pt>
    <dgm:pt modelId="{BB3E3637-3DB7-DE43-85C0-DB8376EDFA87}" type="sibTrans" cxnId="{E610054E-40C7-A34E-85B1-74716B06A725}">
      <dgm:prSet/>
      <dgm:spPr/>
      <dgm:t>
        <a:bodyPr/>
        <a:lstStyle/>
        <a:p>
          <a:endParaRPr lang="es-ES"/>
        </a:p>
      </dgm:t>
    </dgm:pt>
    <dgm:pt modelId="{5E2B9170-437D-934B-B87D-30C7F172EF90}" type="parTrans" cxnId="{E610054E-40C7-A34E-85B1-74716B06A725}">
      <dgm:prSet/>
      <dgm:spPr/>
      <dgm:t>
        <a:bodyPr/>
        <a:lstStyle/>
        <a:p>
          <a:endParaRPr lang="es-ES"/>
        </a:p>
      </dgm:t>
    </dgm:pt>
    <dgm:pt modelId="{D50FCCF2-56BB-5B48-A928-C522F6F7583B}">
      <dgm:prSet phldrT="[Texto]"/>
      <dgm:spPr/>
      <dgm:t>
        <a:bodyPr/>
        <a:lstStyle/>
        <a:p>
          <a:r>
            <a:rPr lang="es-ES" dirty="0" smtClean="0"/>
            <a:t>Llego a usuarios finales de la Internet.</a:t>
          </a:r>
          <a:endParaRPr lang="es-ES" dirty="0"/>
        </a:p>
      </dgm:t>
    </dgm:pt>
    <dgm:pt modelId="{703D9FFD-984B-7340-BC7F-0F5F6DE3A63B}" type="sibTrans" cxnId="{8D77B89D-51A5-7E42-B2E0-63661AC3DCC9}">
      <dgm:prSet/>
      <dgm:spPr/>
      <dgm:t>
        <a:bodyPr/>
        <a:lstStyle/>
        <a:p>
          <a:endParaRPr lang="es-ES"/>
        </a:p>
      </dgm:t>
    </dgm:pt>
    <dgm:pt modelId="{625C1CF3-E92B-CB4B-B319-BDE656B1170C}" type="parTrans" cxnId="{8D77B89D-51A5-7E42-B2E0-63661AC3DCC9}">
      <dgm:prSet/>
      <dgm:spPr/>
      <dgm:t>
        <a:bodyPr/>
        <a:lstStyle/>
        <a:p>
          <a:endParaRPr lang="es-ES"/>
        </a:p>
      </dgm:t>
    </dgm:pt>
    <dgm:pt modelId="{40D63DC6-AD54-DC45-8B2F-82D545A3B700}" type="pres">
      <dgm:prSet presAssocID="{CD7F2FE2-F1E9-B243-A25F-3F2C202CA81B}" presName="linear" presStyleCnt="0">
        <dgm:presLayoutVars>
          <dgm:dir/>
          <dgm:resizeHandles val="exact"/>
        </dgm:presLayoutVars>
      </dgm:prSet>
      <dgm:spPr/>
    </dgm:pt>
    <dgm:pt modelId="{0744720D-EEB5-0E46-9769-E942BE2296B3}" type="pres">
      <dgm:prSet presAssocID="{4235088F-C54A-6144-A10E-09696D171B4F}" presName="comp" presStyleCnt="0"/>
      <dgm:spPr/>
    </dgm:pt>
    <dgm:pt modelId="{493B6C0D-2943-5F4B-8408-8459CB971A35}" type="pres">
      <dgm:prSet presAssocID="{4235088F-C54A-6144-A10E-09696D171B4F}" presName="box" presStyleLbl="node1" presStyleIdx="0" presStyleCnt="3" custLinFactNeighborX="1500"/>
      <dgm:spPr/>
      <dgm:t>
        <a:bodyPr/>
        <a:lstStyle/>
        <a:p>
          <a:endParaRPr lang="es-ES"/>
        </a:p>
      </dgm:t>
    </dgm:pt>
    <dgm:pt modelId="{C672223A-38D0-8848-9735-57C86AB1647F}" type="pres">
      <dgm:prSet presAssocID="{4235088F-C54A-6144-A10E-09696D171B4F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AD56741A-08CC-E543-A2CA-E7F9DEBEE5AE}" type="pres">
      <dgm:prSet presAssocID="{4235088F-C54A-6144-A10E-09696D171B4F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F13F712-C88A-5C4D-8E2E-0D40DBDEE8EB}" type="pres">
      <dgm:prSet presAssocID="{EB829A0B-8129-7448-A019-C8502FBF9004}" presName="spacer" presStyleCnt="0"/>
      <dgm:spPr/>
    </dgm:pt>
    <dgm:pt modelId="{E7F84598-35B5-5248-987A-EA8A952476F7}" type="pres">
      <dgm:prSet presAssocID="{FF4499BD-8F86-814B-9C3E-4F009C06350C}" presName="comp" presStyleCnt="0"/>
      <dgm:spPr/>
    </dgm:pt>
    <dgm:pt modelId="{1111858F-9A6F-0843-8358-26A0A92CE719}" type="pres">
      <dgm:prSet presAssocID="{FF4499BD-8F86-814B-9C3E-4F009C06350C}" presName="box" presStyleLbl="node1" presStyleIdx="1" presStyleCnt="3"/>
      <dgm:spPr/>
      <dgm:t>
        <a:bodyPr/>
        <a:lstStyle/>
        <a:p>
          <a:endParaRPr lang="es-ES"/>
        </a:p>
      </dgm:t>
    </dgm:pt>
    <dgm:pt modelId="{C1C5C112-D512-EF4B-8915-2FEF203D2E5F}" type="pres">
      <dgm:prSet presAssocID="{FF4499BD-8F86-814B-9C3E-4F009C06350C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3A102AA0-D879-4145-AEB1-3E2576FD1AEE}" type="pres">
      <dgm:prSet presAssocID="{FF4499BD-8F86-814B-9C3E-4F009C06350C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26C688-8875-294F-875C-9E0493B8774F}" type="pres">
      <dgm:prSet presAssocID="{CE9491F1-724C-D244-A981-E163975B827D}" presName="spacer" presStyleCnt="0"/>
      <dgm:spPr/>
    </dgm:pt>
    <dgm:pt modelId="{046AD82A-6640-6446-92DB-58F0A0B28A7A}" type="pres">
      <dgm:prSet presAssocID="{BFFFE1CC-1F44-A744-9704-5BF370E2F860}" presName="comp" presStyleCnt="0"/>
      <dgm:spPr/>
    </dgm:pt>
    <dgm:pt modelId="{C265AAA0-F8B3-A44B-94EC-B4F078A349A7}" type="pres">
      <dgm:prSet presAssocID="{BFFFE1CC-1F44-A744-9704-5BF370E2F860}" presName="box" presStyleLbl="node1" presStyleIdx="2" presStyleCnt="3"/>
      <dgm:spPr/>
      <dgm:t>
        <a:bodyPr/>
        <a:lstStyle/>
        <a:p>
          <a:endParaRPr lang="es-ES"/>
        </a:p>
      </dgm:t>
    </dgm:pt>
    <dgm:pt modelId="{BF3346D6-B302-0D49-82C5-39F7228DC6B9}" type="pres">
      <dgm:prSet presAssocID="{BFFFE1CC-1F44-A744-9704-5BF370E2F860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FD89B144-1432-8941-9CC7-57B899DA2975}" type="pres">
      <dgm:prSet presAssocID="{BFFFE1CC-1F44-A744-9704-5BF370E2F860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BC9484A-E5A3-AD44-9450-0CB867901306}" type="presOf" srcId="{47BF0495-10B2-BF4C-AF00-8A3D0A49DDC6}" destId="{493B6C0D-2943-5F4B-8408-8459CB971A35}" srcOrd="0" destOrd="2" presId="urn:microsoft.com/office/officeart/2005/8/layout/vList4"/>
    <dgm:cxn modelId="{70356046-BCD1-3E4B-AEC4-DAA352732B62}" type="presOf" srcId="{BFFFE1CC-1F44-A744-9704-5BF370E2F860}" destId="{C265AAA0-F8B3-A44B-94EC-B4F078A349A7}" srcOrd="0" destOrd="0" presId="urn:microsoft.com/office/officeart/2005/8/layout/vList4"/>
    <dgm:cxn modelId="{D2654CBF-08E1-454E-AC32-98E04E3B9F6B}" type="presOf" srcId="{E58F0986-33D6-2042-879C-FBABAF20E6B6}" destId="{FD89B144-1432-8941-9CC7-57B899DA2975}" srcOrd="1" destOrd="2" presId="urn:microsoft.com/office/officeart/2005/8/layout/vList4"/>
    <dgm:cxn modelId="{C21EC222-CE78-124A-95AA-6EB4EDA7B3A4}" type="presOf" srcId="{79355323-EEBB-4540-A1DA-2252D5D0A500}" destId="{3A102AA0-D879-4145-AEB1-3E2576FD1AEE}" srcOrd="1" destOrd="1" presId="urn:microsoft.com/office/officeart/2005/8/layout/vList4"/>
    <dgm:cxn modelId="{7AF93C51-737F-7A47-ADA8-E49FD2C08ED2}" type="presOf" srcId="{FF4499BD-8F86-814B-9C3E-4F009C06350C}" destId="{1111858F-9A6F-0843-8358-26A0A92CE719}" srcOrd="0" destOrd="0" presId="urn:microsoft.com/office/officeart/2005/8/layout/vList4"/>
    <dgm:cxn modelId="{BB650523-5D34-294F-BFC8-9929B2175D8E}" type="presOf" srcId="{D50FCCF2-56BB-5B48-A928-C522F6F7583B}" destId="{493B6C0D-2943-5F4B-8408-8459CB971A35}" srcOrd="0" destOrd="1" presId="urn:microsoft.com/office/officeart/2005/8/layout/vList4"/>
    <dgm:cxn modelId="{E610054E-40C7-A34E-85B1-74716B06A725}" srcId="{4235088F-C54A-6144-A10E-09696D171B4F}" destId="{47BF0495-10B2-BF4C-AF00-8A3D0A49DDC6}" srcOrd="1" destOrd="0" parTransId="{5E2B9170-437D-934B-B87D-30C7F172EF90}" sibTransId="{BB3E3637-3DB7-DE43-85C0-DB8376EDFA87}"/>
    <dgm:cxn modelId="{8D77B89D-51A5-7E42-B2E0-63661AC3DCC9}" srcId="{4235088F-C54A-6144-A10E-09696D171B4F}" destId="{D50FCCF2-56BB-5B48-A928-C522F6F7583B}" srcOrd="0" destOrd="0" parTransId="{625C1CF3-E92B-CB4B-B319-BDE656B1170C}" sibTransId="{703D9FFD-984B-7340-BC7F-0F5F6DE3A63B}"/>
    <dgm:cxn modelId="{D1CC221D-6381-F94E-AFA5-6259A7EAFEAF}" type="presOf" srcId="{16724394-DD04-054A-837D-573B423DAD14}" destId="{C265AAA0-F8B3-A44B-94EC-B4F078A349A7}" srcOrd="0" destOrd="1" presId="urn:microsoft.com/office/officeart/2005/8/layout/vList4"/>
    <dgm:cxn modelId="{ABDDEA7D-CF33-DE4D-9516-DFF187EC13C2}" srcId="{BFFFE1CC-1F44-A744-9704-5BF370E2F860}" destId="{E58F0986-33D6-2042-879C-FBABAF20E6B6}" srcOrd="1" destOrd="0" parTransId="{6A11C044-A433-B245-AFF9-73D5004EB9B4}" sibTransId="{6ECA4919-9548-F14D-991B-777DC9325020}"/>
    <dgm:cxn modelId="{32398930-EA2C-1641-B90B-644F326B7E0D}" type="presOf" srcId="{4235088F-C54A-6144-A10E-09696D171B4F}" destId="{493B6C0D-2943-5F4B-8408-8459CB971A35}" srcOrd="0" destOrd="0" presId="urn:microsoft.com/office/officeart/2005/8/layout/vList4"/>
    <dgm:cxn modelId="{F957D3BB-302E-614F-8F19-59800AF98CF4}" type="presOf" srcId="{E58F0986-33D6-2042-879C-FBABAF20E6B6}" destId="{C265AAA0-F8B3-A44B-94EC-B4F078A349A7}" srcOrd="0" destOrd="2" presId="urn:microsoft.com/office/officeart/2005/8/layout/vList4"/>
    <dgm:cxn modelId="{2E06A698-5CF6-F341-BD5E-32A6DBB9B3C8}" type="presOf" srcId="{FF4499BD-8F86-814B-9C3E-4F009C06350C}" destId="{3A102AA0-D879-4145-AEB1-3E2576FD1AEE}" srcOrd="1" destOrd="0" presId="urn:microsoft.com/office/officeart/2005/8/layout/vList4"/>
    <dgm:cxn modelId="{B09551C3-26E9-D846-B538-11E54EFBAEBA}" type="presOf" srcId="{6213068E-0F9F-BF46-9B4A-08E8DBDDEC3C}" destId="{3A102AA0-D879-4145-AEB1-3E2576FD1AEE}" srcOrd="1" destOrd="2" presId="urn:microsoft.com/office/officeart/2005/8/layout/vList4"/>
    <dgm:cxn modelId="{8B5D305B-1FDF-B241-8406-C8C5CF8E5345}" type="presOf" srcId="{47BF0495-10B2-BF4C-AF00-8A3D0A49DDC6}" destId="{AD56741A-08CC-E543-A2CA-E7F9DEBEE5AE}" srcOrd="1" destOrd="2" presId="urn:microsoft.com/office/officeart/2005/8/layout/vList4"/>
    <dgm:cxn modelId="{30F5FEFE-59C5-6A46-AF22-A4E2FAB7EBB0}" type="presOf" srcId="{BFFFE1CC-1F44-A744-9704-5BF370E2F860}" destId="{FD89B144-1432-8941-9CC7-57B899DA2975}" srcOrd="1" destOrd="0" presId="urn:microsoft.com/office/officeart/2005/8/layout/vList4"/>
    <dgm:cxn modelId="{1A8D6570-FBBE-4543-A7FA-F76069FEAD40}" srcId="{CD7F2FE2-F1E9-B243-A25F-3F2C202CA81B}" destId="{4235088F-C54A-6144-A10E-09696D171B4F}" srcOrd="0" destOrd="0" parTransId="{699A39DC-8AE5-BE40-A96C-42AC46709AEE}" sibTransId="{EB829A0B-8129-7448-A019-C8502FBF9004}"/>
    <dgm:cxn modelId="{BB766EF2-D7B5-BF4B-8109-3005700F2B45}" srcId="{CD7F2FE2-F1E9-B243-A25F-3F2C202CA81B}" destId="{FF4499BD-8F86-814B-9C3E-4F009C06350C}" srcOrd="1" destOrd="0" parTransId="{4EFED9E6-5855-5B4C-B509-B01169360491}" sibTransId="{CE9491F1-724C-D244-A981-E163975B827D}"/>
    <dgm:cxn modelId="{3CBF3DEA-2965-3745-A978-DD79BD5CA4E9}" type="presOf" srcId="{79355323-EEBB-4540-A1DA-2252D5D0A500}" destId="{1111858F-9A6F-0843-8358-26A0A92CE719}" srcOrd="0" destOrd="1" presId="urn:microsoft.com/office/officeart/2005/8/layout/vList4"/>
    <dgm:cxn modelId="{A6D7F940-CE8E-7A4B-92F8-752EF4B288D2}" type="presOf" srcId="{D50FCCF2-56BB-5B48-A928-C522F6F7583B}" destId="{AD56741A-08CC-E543-A2CA-E7F9DEBEE5AE}" srcOrd="1" destOrd="1" presId="urn:microsoft.com/office/officeart/2005/8/layout/vList4"/>
    <dgm:cxn modelId="{EEB0AC94-BA94-5E48-8729-851AED76DFE5}" type="presOf" srcId="{4235088F-C54A-6144-A10E-09696D171B4F}" destId="{AD56741A-08CC-E543-A2CA-E7F9DEBEE5AE}" srcOrd="1" destOrd="0" presId="urn:microsoft.com/office/officeart/2005/8/layout/vList4"/>
    <dgm:cxn modelId="{07C2FC03-D23C-244D-9AD1-0C000A840127}" type="presOf" srcId="{16724394-DD04-054A-837D-573B423DAD14}" destId="{FD89B144-1432-8941-9CC7-57B899DA2975}" srcOrd="1" destOrd="1" presId="urn:microsoft.com/office/officeart/2005/8/layout/vList4"/>
    <dgm:cxn modelId="{0335AA3D-AA10-D84F-8C45-19F9D053343D}" srcId="{BFFFE1CC-1F44-A744-9704-5BF370E2F860}" destId="{16724394-DD04-054A-837D-573B423DAD14}" srcOrd="0" destOrd="0" parTransId="{7214C9C3-FBE2-F242-8CC0-1A0148AC366F}" sibTransId="{F60AE224-0B35-F349-977B-AE06825B8E08}"/>
    <dgm:cxn modelId="{BC1B1A3B-E9B8-714A-B977-5EBB6B0F6D5B}" type="presOf" srcId="{6213068E-0F9F-BF46-9B4A-08E8DBDDEC3C}" destId="{1111858F-9A6F-0843-8358-26A0A92CE719}" srcOrd="0" destOrd="2" presId="urn:microsoft.com/office/officeart/2005/8/layout/vList4"/>
    <dgm:cxn modelId="{D6A605B2-84DB-6D43-95CE-F9C85C61A3DD}" type="presOf" srcId="{CD7F2FE2-F1E9-B243-A25F-3F2C202CA81B}" destId="{40D63DC6-AD54-DC45-8B2F-82D545A3B700}" srcOrd="0" destOrd="0" presId="urn:microsoft.com/office/officeart/2005/8/layout/vList4"/>
    <dgm:cxn modelId="{49CB63FF-98C7-124F-A110-B22B1CCE1E53}" srcId="{CD7F2FE2-F1E9-B243-A25F-3F2C202CA81B}" destId="{BFFFE1CC-1F44-A744-9704-5BF370E2F860}" srcOrd="2" destOrd="0" parTransId="{50C351E7-CA07-1240-BFE2-43FA9C2D6B15}" sibTransId="{728D2EEA-0B99-404E-8418-21C497E9FA4B}"/>
    <dgm:cxn modelId="{95731E95-4ECD-7A46-8282-63191E5505B1}" srcId="{FF4499BD-8F86-814B-9C3E-4F009C06350C}" destId="{79355323-EEBB-4540-A1DA-2252D5D0A500}" srcOrd="0" destOrd="0" parTransId="{63222E14-57DB-1B44-95A4-A10BC7CF1354}" sibTransId="{E7F76C58-8BDC-D144-ABA6-FEB1505F14CE}"/>
    <dgm:cxn modelId="{E2645A20-B3BE-6B45-96F6-083EA2CA365D}" srcId="{FF4499BD-8F86-814B-9C3E-4F009C06350C}" destId="{6213068E-0F9F-BF46-9B4A-08E8DBDDEC3C}" srcOrd="1" destOrd="0" parTransId="{C92A963B-931F-5345-B9FD-7A9A22F5DC5A}" sibTransId="{831A14CD-7EBF-0D45-9CBA-3210976841F5}"/>
    <dgm:cxn modelId="{97843E13-A27E-0A4D-AFA7-A3161322140A}" type="presParOf" srcId="{40D63DC6-AD54-DC45-8B2F-82D545A3B700}" destId="{0744720D-EEB5-0E46-9769-E942BE2296B3}" srcOrd="0" destOrd="0" presId="urn:microsoft.com/office/officeart/2005/8/layout/vList4"/>
    <dgm:cxn modelId="{F33B2A76-99CE-D142-89BE-5C426311504A}" type="presParOf" srcId="{0744720D-EEB5-0E46-9769-E942BE2296B3}" destId="{493B6C0D-2943-5F4B-8408-8459CB971A35}" srcOrd="0" destOrd="0" presId="urn:microsoft.com/office/officeart/2005/8/layout/vList4"/>
    <dgm:cxn modelId="{07616CE7-F5C4-1242-A74F-6EC42487427F}" type="presParOf" srcId="{0744720D-EEB5-0E46-9769-E942BE2296B3}" destId="{C672223A-38D0-8848-9735-57C86AB1647F}" srcOrd="1" destOrd="0" presId="urn:microsoft.com/office/officeart/2005/8/layout/vList4"/>
    <dgm:cxn modelId="{F7EBDC71-7C1A-D943-BAC6-9FCDDFC32290}" type="presParOf" srcId="{0744720D-EEB5-0E46-9769-E942BE2296B3}" destId="{AD56741A-08CC-E543-A2CA-E7F9DEBEE5AE}" srcOrd="2" destOrd="0" presId="urn:microsoft.com/office/officeart/2005/8/layout/vList4"/>
    <dgm:cxn modelId="{23439252-33A5-9143-BCFA-0DF326D55DA2}" type="presParOf" srcId="{40D63DC6-AD54-DC45-8B2F-82D545A3B700}" destId="{BF13F712-C88A-5C4D-8E2E-0D40DBDEE8EB}" srcOrd="1" destOrd="0" presId="urn:microsoft.com/office/officeart/2005/8/layout/vList4"/>
    <dgm:cxn modelId="{762515D2-30FC-5848-8A71-A99CBE3BC0A7}" type="presParOf" srcId="{40D63DC6-AD54-DC45-8B2F-82D545A3B700}" destId="{E7F84598-35B5-5248-987A-EA8A952476F7}" srcOrd="2" destOrd="0" presId="urn:microsoft.com/office/officeart/2005/8/layout/vList4"/>
    <dgm:cxn modelId="{FFA10F27-D0CF-DB47-8943-DDBE44EDC6C9}" type="presParOf" srcId="{E7F84598-35B5-5248-987A-EA8A952476F7}" destId="{1111858F-9A6F-0843-8358-26A0A92CE719}" srcOrd="0" destOrd="0" presId="urn:microsoft.com/office/officeart/2005/8/layout/vList4"/>
    <dgm:cxn modelId="{ACC9ED26-00FC-894D-BA14-E1EAB49A1895}" type="presParOf" srcId="{E7F84598-35B5-5248-987A-EA8A952476F7}" destId="{C1C5C112-D512-EF4B-8915-2FEF203D2E5F}" srcOrd="1" destOrd="0" presId="urn:microsoft.com/office/officeart/2005/8/layout/vList4"/>
    <dgm:cxn modelId="{5FC45869-6B87-7747-8177-229746625F21}" type="presParOf" srcId="{E7F84598-35B5-5248-987A-EA8A952476F7}" destId="{3A102AA0-D879-4145-AEB1-3E2576FD1AEE}" srcOrd="2" destOrd="0" presId="urn:microsoft.com/office/officeart/2005/8/layout/vList4"/>
    <dgm:cxn modelId="{09DF73D0-093D-4E49-9165-2C93790261B8}" type="presParOf" srcId="{40D63DC6-AD54-DC45-8B2F-82D545A3B700}" destId="{7826C688-8875-294F-875C-9E0493B8774F}" srcOrd="3" destOrd="0" presId="urn:microsoft.com/office/officeart/2005/8/layout/vList4"/>
    <dgm:cxn modelId="{3E5FBECE-0C33-1E44-8416-D527B70FC689}" type="presParOf" srcId="{40D63DC6-AD54-DC45-8B2F-82D545A3B700}" destId="{046AD82A-6640-6446-92DB-58F0A0B28A7A}" srcOrd="4" destOrd="0" presId="urn:microsoft.com/office/officeart/2005/8/layout/vList4"/>
    <dgm:cxn modelId="{50D09189-D743-A14D-A18F-0EE468CA6E9A}" type="presParOf" srcId="{046AD82A-6640-6446-92DB-58F0A0B28A7A}" destId="{C265AAA0-F8B3-A44B-94EC-B4F078A349A7}" srcOrd="0" destOrd="0" presId="urn:microsoft.com/office/officeart/2005/8/layout/vList4"/>
    <dgm:cxn modelId="{460ABD42-6F17-5546-BBA9-12297C988B40}" type="presParOf" srcId="{046AD82A-6640-6446-92DB-58F0A0B28A7A}" destId="{BF3346D6-B302-0D49-82C5-39F7228DC6B9}" srcOrd="1" destOrd="0" presId="urn:microsoft.com/office/officeart/2005/8/layout/vList4"/>
    <dgm:cxn modelId="{ADA7033A-0545-9849-A3CE-2505AA4BADA2}" type="presParOf" srcId="{046AD82A-6640-6446-92DB-58F0A0B28A7A}" destId="{FD89B144-1432-8941-9CC7-57B899DA297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C58D22-853D-B749-8D3C-9D4E7BC53822}" type="doc">
      <dgm:prSet loTypeId="urn:microsoft.com/office/officeart/2005/8/layout/cycle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52A7939-E495-1840-B9B3-E2A1223DFEC0}">
      <dgm:prSet phldrT="[Texto]"/>
      <dgm:spPr/>
      <dgm:t>
        <a:bodyPr/>
        <a:lstStyle/>
        <a:p>
          <a:r>
            <a:rPr lang="es-ES" dirty="0" smtClean="0"/>
            <a:t>Control de versiones GIT</a:t>
          </a:r>
          <a:endParaRPr lang="es-ES" dirty="0"/>
        </a:p>
      </dgm:t>
    </dgm:pt>
    <dgm:pt modelId="{3322EAA6-A3AB-154D-A80A-2D1094C10E16}" type="parTrans" cxnId="{A91382DA-B730-6843-8013-F8655F016F92}">
      <dgm:prSet/>
      <dgm:spPr/>
      <dgm:t>
        <a:bodyPr/>
        <a:lstStyle/>
        <a:p>
          <a:endParaRPr lang="es-ES"/>
        </a:p>
      </dgm:t>
    </dgm:pt>
    <dgm:pt modelId="{64FD224C-CA27-354F-851E-690746E4C4EA}" type="sibTrans" cxnId="{A91382DA-B730-6843-8013-F8655F016F92}">
      <dgm:prSet/>
      <dgm:spPr/>
      <dgm:t>
        <a:bodyPr/>
        <a:lstStyle/>
        <a:p>
          <a:endParaRPr lang="es-ES"/>
        </a:p>
      </dgm:t>
    </dgm:pt>
    <dgm:pt modelId="{D4624ABF-BB22-924A-B861-E51CDBB4DFC5}">
      <dgm:prSet phldrT="[Texto]"/>
      <dgm:spPr/>
      <dgm:t>
        <a:bodyPr/>
        <a:lstStyle/>
        <a:p>
          <a:r>
            <a:rPr lang="es-ES" dirty="0" smtClean="0"/>
            <a:t>Plataforma de despliegue </a:t>
          </a:r>
          <a:r>
            <a:rPr lang="es-ES" dirty="0" err="1" smtClean="0"/>
            <a:t>Heroku</a:t>
          </a:r>
          <a:endParaRPr lang="es-ES" dirty="0"/>
        </a:p>
      </dgm:t>
    </dgm:pt>
    <dgm:pt modelId="{259C1EE8-C206-F54B-AF70-BCB1040068B2}" type="parTrans" cxnId="{61628E2A-B342-D846-9E21-16031B9DA7F6}">
      <dgm:prSet/>
      <dgm:spPr/>
      <dgm:t>
        <a:bodyPr/>
        <a:lstStyle/>
        <a:p>
          <a:endParaRPr lang="es-ES"/>
        </a:p>
      </dgm:t>
    </dgm:pt>
    <dgm:pt modelId="{1B692194-CE76-FA4B-9469-0449D7B8C653}" type="sibTrans" cxnId="{61628E2A-B342-D846-9E21-16031B9DA7F6}">
      <dgm:prSet/>
      <dgm:spPr/>
      <dgm:t>
        <a:bodyPr/>
        <a:lstStyle/>
        <a:p>
          <a:endParaRPr lang="es-ES"/>
        </a:p>
      </dgm:t>
    </dgm:pt>
    <dgm:pt modelId="{9900CEE0-9E1D-8A46-9FFA-2FBD229738DE}">
      <dgm:prSet phldrT="[Texto]"/>
      <dgm:spPr/>
      <dgm:t>
        <a:bodyPr/>
        <a:lstStyle/>
        <a:p>
          <a:r>
            <a:rPr lang="es-ES" dirty="0" smtClean="0"/>
            <a:t>Plataforma de aplicaci</a:t>
          </a:r>
          <a:r>
            <a:rPr lang="es-ES" dirty="0" smtClean="0"/>
            <a:t>ón web que soporte </a:t>
          </a:r>
          <a:r>
            <a:rPr lang="es-ES" dirty="0" err="1" smtClean="0"/>
            <a:t>Heroku</a:t>
          </a:r>
          <a:endParaRPr lang="es-ES" dirty="0"/>
        </a:p>
      </dgm:t>
    </dgm:pt>
    <dgm:pt modelId="{F30E3503-A75C-6A41-955C-33B1355D6AF4}" type="parTrans" cxnId="{416ACCA8-1434-1747-8489-807C00852635}">
      <dgm:prSet/>
      <dgm:spPr/>
      <dgm:t>
        <a:bodyPr/>
        <a:lstStyle/>
        <a:p>
          <a:endParaRPr lang="es-ES"/>
        </a:p>
      </dgm:t>
    </dgm:pt>
    <dgm:pt modelId="{852F8188-30A2-8C40-BF3D-F145CD39766D}" type="sibTrans" cxnId="{416ACCA8-1434-1747-8489-807C00852635}">
      <dgm:prSet/>
      <dgm:spPr/>
      <dgm:t>
        <a:bodyPr/>
        <a:lstStyle/>
        <a:p>
          <a:endParaRPr lang="es-ES"/>
        </a:p>
      </dgm:t>
    </dgm:pt>
    <dgm:pt modelId="{261D618C-5108-7246-8131-8BAE58F2BBBC}">
      <dgm:prSet phldrT="[Texto]"/>
      <dgm:spPr/>
      <dgm:t>
        <a:bodyPr/>
        <a:lstStyle/>
        <a:p>
          <a:r>
            <a:rPr lang="es-ES" dirty="0" smtClean="0"/>
            <a:t>Base de datos que soporte la plataforma</a:t>
          </a:r>
          <a:endParaRPr lang="es-ES" dirty="0"/>
        </a:p>
      </dgm:t>
    </dgm:pt>
    <dgm:pt modelId="{3D39EF84-3DDD-D34A-914A-573B91BB1A5A}" type="parTrans" cxnId="{547095F5-3D4B-F347-9B8B-74D22F04EB36}">
      <dgm:prSet/>
      <dgm:spPr/>
      <dgm:t>
        <a:bodyPr/>
        <a:lstStyle/>
        <a:p>
          <a:endParaRPr lang="es-ES"/>
        </a:p>
      </dgm:t>
    </dgm:pt>
    <dgm:pt modelId="{8F79C621-4AE0-A945-B2DD-D5DDDCBA9E93}" type="sibTrans" cxnId="{547095F5-3D4B-F347-9B8B-74D22F04EB36}">
      <dgm:prSet/>
      <dgm:spPr/>
      <dgm:t>
        <a:bodyPr/>
        <a:lstStyle/>
        <a:p>
          <a:endParaRPr lang="es-ES"/>
        </a:p>
      </dgm:t>
    </dgm:pt>
    <dgm:pt modelId="{D8A201C7-8623-0D4C-9398-0D80BFCB7AA8}">
      <dgm:prSet phldrT="[Texto]"/>
      <dgm:spPr/>
      <dgm:t>
        <a:bodyPr/>
        <a:lstStyle/>
        <a:p>
          <a:r>
            <a:rPr lang="es-ES" dirty="0" smtClean="0"/>
            <a:t>Aplicaci</a:t>
          </a:r>
          <a:r>
            <a:rPr lang="es-ES" dirty="0" smtClean="0"/>
            <a:t>ón creada para funcionar como servicio.</a:t>
          </a:r>
          <a:endParaRPr lang="es-ES" dirty="0"/>
        </a:p>
      </dgm:t>
    </dgm:pt>
    <dgm:pt modelId="{532D2265-3FD9-5F4B-8CCD-6B4DA50E53DF}" type="parTrans" cxnId="{F4B3ADB5-82F2-BA40-89E0-D25F56A10B91}">
      <dgm:prSet/>
      <dgm:spPr/>
      <dgm:t>
        <a:bodyPr/>
        <a:lstStyle/>
        <a:p>
          <a:endParaRPr lang="es-ES"/>
        </a:p>
      </dgm:t>
    </dgm:pt>
    <dgm:pt modelId="{AC00DAA1-D1E9-BC48-B960-F9BEA6EF31A4}" type="sibTrans" cxnId="{F4B3ADB5-82F2-BA40-89E0-D25F56A10B91}">
      <dgm:prSet/>
      <dgm:spPr/>
      <dgm:t>
        <a:bodyPr/>
        <a:lstStyle/>
        <a:p>
          <a:endParaRPr lang="es-ES"/>
        </a:p>
      </dgm:t>
    </dgm:pt>
    <dgm:pt modelId="{032C5008-25CA-BD45-AF21-B6252B832EA3}" type="pres">
      <dgm:prSet presAssocID="{8EC58D22-853D-B749-8D3C-9D4E7BC53822}" presName="cycle" presStyleCnt="0">
        <dgm:presLayoutVars>
          <dgm:dir/>
          <dgm:resizeHandles val="exact"/>
        </dgm:presLayoutVars>
      </dgm:prSet>
      <dgm:spPr/>
    </dgm:pt>
    <dgm:pt modelId="{AD322B4C-0249-8840-B44E-7F72B409422A}" type="pres">
      <dgm:prSet presAssocID="{452A7939-E495-1840-B9B3-E2A1223DFEC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1E2399-4341-974D-8555-96E4DB4528AA}" type="pres">
      <dgm:prSet presAssocID="{452A7939-E495-1840-B9B3-E2A1223DFEC0}" presName="spNode" presStyleCnt="0"/>
      <dgm:spPr/>
    </dgm:pt>
    <dgm:pt modelId="{684AF2CB-8C16-6544-ABFF-42BCA60FBAB1}" type="pres">
      <dgm:prSet presAssocID="{64FD224C-CA27-354F-851E-690746E4C4EA}" presName="sibTrans" presStyleLbl="sibTrans1D1" presStyleIdx="0" presStyleCnt="5"/>
      <dgm:spPr/>
    </dgm:pt>
    <dgm:pt modelId="{BEA1CC7A-E3F9-7C4B-8730-AD02B652EFB1}" type="pres">
      <dgm:prSet presAssocID="{D4624ABF-BB22-924A-B861-E51CDBB4DFC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FCEA173-0624-8B48-A8A1-992E2CD259FD}" type="pres">
      <dgm:prSet presAssocID="{D4624ABF-BB22-924A-B861-E51CDBB4DFC5}" presName="spNode" presStyleCnt="0"/>
      <dgm:spPr/>
    </dgm:pt>
    <dgm:pt modelId="{807CA94B-483D-954D-98A9-608E16FB365D}" type="pres">
      <dgm:prSet presAssocID="{1B692194-CE76-FA4B-9469-0449D7B8C653}" presName="sibTrans" presStyleLbl="sibTrans1D1" presStyleIdx="1" presStyleCnt="5"/>
      <dgm:spPr/>
    </dgm:pt>
    <dgm:pt modelId="{FF24C133-F780-104A-99E7-05CC1DFD449B}" type="pres">
      <dgm:prSet presAssocID="{9900CEE0-9E1D-8A46-9FFA-2FBD229738D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1EC2B9-F444-294B-BADE-4671C0C5B14A}" type="pres">
      <dgm:prSet presAssocID="{9900CEE0-9E1D-8A46-9FFA-2FBD229738DE}" presName="spNode" presStyleCnt="0"/>
      <dgm:spPr/>
    </dgm:pt>
    <dgm:pt modelId="{234A9A81-ADD5-7745-9CC5-9C6DE0099ABA}" type="pres">
      <dgm:prSet presAssocID="{852F8188-30A2-8C40-BF3D-F145CD39766D}" presName="sibTrans" presStyleLbl="sibTrans1D1" presStyleIdx="2" presStyleCnt="5"/>
      <dgm:spPr/>
    </dgm:pt>
    <dgm:pt modelId="{0D1AB9A1-97C8-0342-8118-5DC25C1F77F8}" type="pres">
      <dgm:prSet presAssocID="{261D618C-5108-7246-8131-8BAE58F2BBB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3D89296-5866-3647-901A-402D2BF92279}" type="pres">
      <dgm:prSet presAssocID="{261D618C-5108-7246-8131-8BAE58F2BBBC}" presName="spNode" presStyleCnt="0"/>
      <dgm:spPr/>
    </dgm:pt>
    <dgm:pt modelId="{B26894C2-6BD8-D140-8263-0B9E5FA02ED9}" type="pres">
      <dgm:prSet presAssocID="{8F79C621-4AE0-A945-B2DD-D5DDDCBA9E93}" presName="sibTrans" presStyleLbl="sibTrans1D1" presStyleIdx="3" presStyleCnt="5"/>
      <dgm:spPr/>
    </dgm:pt>
    <dgm:pt modelId="{B492A6C4-A45F-5F4C-82D8-E10FB379B2DC}" type="pres">
      <dgm:prSet presAssocID="{D8A201C7-8623-0D4C-9398-0D80BFCB7AA8}" presName="node" presStyleLbl="node1" presStyleIdx="4" presStyleCnt="5">
        <dgm:presLayoutVars>
          <dgm:bulletEnabled val="1"/>
        </dgm:presLayoutVars>
      </dgm:prSet>
      <dgm:spPr/>
    </dgm:pt>
    <dgm:pt modelId="{EE778737-B74F-E349-AB85-7F0FE692D6A3}" type="pres">
      <dgm:prSet presAssocID="{D8A201C7-8623-0D4C-9398-0D80BFCB7AA8}" presName="spNode" presStyleCnt="0"/>
      <dgm:spPr/>
    </dgm:pt>
    <dgm:pt modelId="{8A628B01-BCBA-5F4D-A365-A499E585D191}" type="pres">
      <dgm:prSet presAssocID="{AC00DAA1-D1E9-BC48-B960-F9BEA6EF31A4}" presName="sibTrans" presStyleLbl="sibTrans1D1" presStyleIdx="4" presStyleCnt="5"/>
      <dgm:spPr/>
    </dgm:pt>
  </dgm:ptLst>
  <dgm:cxnLst>
    <dgm:cxn modelId="{7AD51C5E-F08D-644E-B1EE-E5DA6924743B}" type="presOf" srcId="{261D618C-5108-7246-8131-8BAE58F2BBBC}" destId="{0D1AB9A1-97C8-0342-8118-5DC25C1F77F8}" srcOrd="0" destOrd="0" presId="urn:microsoft.com/office/officeart/2005/8/layout/cycle5"/>
    <dgm:cxn modelId="{E20BBE7C-2EAF-AB4D-921D-5E28B0EEC9AB}" type="presOf" srcId="{8F79C621-4AE0-A945-B2DD-D5DDDCBA9E93}" destId="{B26894C2-6BD8-D140-8263-0B9E5FA02ED9}" srcOrd="0" destOrd="0" presId="urn:microsoft.com/office/officeart/2005/8/layout/cycle5"/>
    <dgm:cxn modelId="{D053B3E8-06FB-DE41-8DCA-B0A472431C39}" type="presOf" srcId="{AC00DAA1-D1E9-BC48-B960-F9BEA6EF31A4}" destId="{8A628B01-BCBA-5F4D-A365-A499E585D191}" srcOrd="0" destOrd="0" presId="urn:microsoft.com/office/officeart/2005/8/layout/cycle5"/>
    <dgm:cxn modelId="{416ACCA8-1434-1747-8489-807C00852635}" srcId="{8EC58D22-853D-B749-8D3C-9D4E7BC53822}" destId="{9900CEE0-9E1D-8A46-9FFA-2FBD229738DE}" srcOrd="2" destOrd="0" parTransId="{F30E3503-A75C-6A41-955C-33B1355D6AF4}" sibTransId="{852F8188-30A2-8C40-BF3D-F145CD39766D}"/>
    <dgm:cxn modelId="{867E484D-1771-7048-898F-9BB82DAD7492}" type="presOf" srcId="{452A7939-E495-1840-B9B3-E2A1223DFEC0}" destId="{AD322B4C-0249-8840-B44E-7F72B409422A}" srcOrd="0" destOrd="0" presId="urn:microsoft.com/office/officeart/2005/8/layout/cycle5"/>
    <dgm:cxn modelId="{40BB7765-9810-0647-90DD-186382F9985C}" type="presOf" srcId="{D4624ABF-BB22-924A-B861-E51CDBB4DFC5}" destId="{BEA1CC7A-E3F9-7C4B-8730-AD02B652EFB1}" srcOrd="0" destOrd="0" presId="urn:microsoft.com/office/officeart/2005/8/layout/cycle5"/>
    <dgm:cxn modelId="{B19FB7D6-EC6E-BE46-B18A-20BBF756C729}" type="presOf" srcId="{1B692194-CE76-FA4B-9469-0449D7B8C653}" destId="{807CA94B-483D-954D-98A9-608E16FB365D}" srcOrd="0" destOrd="0" presId="urn:microsoft.com/office/officeart/2005/8/layout/cycle5"/>
    <dgm:cxn modelId="{A91382DA-B730-6843-8013-F8655F016F92}" srcId="{8EC58D22-853D-B749-8D3C-9D4E7BC53822}" destId="{452A7939-E495-1840-B9B3-E2A1223DFEC0}" srcOrd="0" destOrd="0" parTransId="{3322EAA6-A3AB-154D-A80A-2D1094C10E16}" sibTransId="{64FD224C-CA27-354F-851E-690746E4C4EA}"/>
    <dgm:cxn modelId="{F4B3ADB5-82F2-BA40-89E0-D25F56A10B91}" srcId="{8EC58D22-853D-B749-8D3C-9D4E7BC53822}" destId="{D8A201C7-8623-0D4C-9398-0D80BFCB7AA8}" srcOrd="4" destOrd="0" parTransId="{532D2265-3FD9-5F4B-8CCD-6B4DA50E53DF}" sibTransId="{AC00DAA1-D1E9-BC48-B960-F9BEA6EF31A4}"/>
    <dgm:cxn modelId="{61628E2A-B342-D846-9E21-16031B9DA7F6}" srcId="{8EC58D22-853D-B749-8D3C-9D4E7BC53822}" destId="{D4624ABF-BB22-924A-B861-E51CDBB4DFC5}" srcOrd="1" destOrd="0" parTransId="{259C1EE8-C206-F54B-AF70-BCB1040068B2}" sibTransId="{1B692194-CE76-FA4B-9469-0449D7B8C653}"/>
    <dgm:cxn modelId="{55132A94-A5FA-2D40-8916-78343B618E0E}" type="presOf" srcId="{64FD224C-CA27-354F-851E-690746E4C4EA}" destId="{684AF2CB-8C16-6544-ABFF-42BCA60FBAB1}" srcOrd="0" destOrd="0" presId="urn:microsoft.com/office/officeart/2005/8/layout/cycle5"/>
    <dgm:cxn modelId="{04317CBE-5938-2B4F-870C-BA2E26F3C43B}" type="presOf" srcId="{8EC58D22-853D-B749-8D3C-9D4E7BC53822}" destId="{032C5008-25CA-BD45-AF21-B6252B832EA3}" srcOrd="0" destOrd="0" presId="urn:microsoft.com/office/officeart/2005/8/layout/cycle5"/>
    <dgm:cxn modelId="{547095F5-3D4B-F347-9B8B-74D22F04EB36}" srcId="{8EC58D22-853D-B749-8D3C-9D4E7BC53822}" destId="{261D618C-5108-7246-8131-8BAE58F2BBBC}" srcOrd="3" destOrd="0" parTransId="{3D39EF84-3DDD-D34A-914A-573B91BB1A5A}" sibTransId="{8F79C621-4AE0-A945-B2DD-D5DDDCBA9E93}"/>
    <dgm:cxn modelId="{6AF0A6CC-C3E8-6B4B-8435-47C6EEBCD24E}" type="presOf" srcId="{9900CEE0-9E1D-8A46-9FFA-2FBD229738DE}" destId="{FF24C133-F780-104A-99E7-05CC1DFD449B}" srcOrd="0" destOrd="0" presId="urn:microsoft.com/office/officeart/2005/8/layout/cycle5"/>
    <dgm:cxn modelId="{5B652A5E-5F96-9540-8648-0C2BDF7A1D4D}" type="presOf" srcId="{D8A201C7-8623-0D4C-9398-0D80BFCB7AA8}" destId="{B492A6C4-A45F-5F4C-82D8-E10FB379B2DC}" srcOrd="0" destOrd="0" presId="urn:microsoft.com/office/officeart/2005/8/layout/cycle5"/>
    <dgm:cxn modelId="{A0A86C5B-BD74-E349-B3C2-B0A7332BB9DD}" type="presOf" srcId="{852F8188-30A2-8C40-BF3D-F145CD39766D}" destId="{234A9A81-ADD5-7745-9CC5-9C6DE0099ABA}" srcOrd="0" destOrd="0" presId="urn:microsoft.com/office/officeart/2005/8/layout/cycle5"/>
    <dgm:cxn modelId="{776AACE2-6237-F84E-8FCC-23E8FD895D5C}" type="presParOf" srcId="{032C5008-25CA-BD45-AF21-B6252B832EA3}" destId="{AD322B4C-0249-8840-B44E-7F72B409422A}" srcOrd="0" destOrd="0" presId="urn:microsoft.com/office/officeart/2005/8/layout/cycle5"/>
    <dgm:cxn modelId="{E9AD15AF-1C55-DD4D-BF83-52786746B403}" type="presParOf" srcId="{032C5008-25CA-BD45-AF21-B6252B832EA3}" destId="{971E2399-4341-974D-8555-96E4DB4528AA}" srcOrd="1" destOrd="0" presId="urn:microsoft.com/office/officeart/2005/8/layout/cycle5"/>
    <dgm:cxn modelId="{1B25127D-DF19-1648-9965-DF4D7D27373D}" type="presParOf" srcId="{032C5008-25CA-BD45-AF21-B6252B832EA3}" destId="{684AF2CB-8C16-6544-ABFF-42BCA60FBAB1}" srcOrd="2" destOrd="0" presId="urn:microsoft.com/office/officeart/2005/8/layout/cycle5"/>
    <dgm:cxn modelId="{8BBFC0DE-3653-194A-B459-D4FC11AD053E}" type="presParOf" srcId="{032C5008-25CA-BD45-AF21-B6252B832EA3}" destId="{BEA1CC7A-E3F9-7C4B-8730-AD02B652EFB1}" srcOrd="3" destOrd="0" presId="urn:microsoft.com/office/officeart/2005/8/layout/cycle5"/>
    <dgm:cxn modelId="{F4F05673-08FF-0F45-8112-4D9394E90313}" type="presParOf" srcId="{032C5008-25CA-BD45-AF21-B6252B832EA3}" destId="{9FCEA173-0624-8B48-A8A1-992E2CD259FD}" srcOrd="4" destOrd="0" presId="urn:microsoft.com/office/officeart/2005/8/layout/cycle5"/>
    <dgm:cxn modelId="{1FC7E5EA-15D4-3942-BE1F-95C93BD2C9DA}" type="presParOf" srcId="{032C5008-25CA-BD45-AF21-B6252B832EA3}" destId="{807CA94B-483D-954D-98A9-608E16FB365D}" srcOrd="5" destOrd="0" presId="urn:microsoft.com/office/officeart/2005/8/layout/cycle5"/>
    <dgm:cxn modelId="{4800017B-BA25-114A-AC4C-D80F264E0C7F}" type="presParOf" srcId="{032C5008-25CA-BD45-AF21-B6252B832EA3}" destId="{FF24C133-F780-104A-99E7-05CC1DFD449B}" srcOrd="6" destOrd="0" presId="urn:microsoft.com/office/officeart/2005/8/layout/cycle5"/>
    <dgm:cxn modelId="{C92717F6-42BF-454E-A768-B7B18EAC3A7D}" type="presParOf" srcId="{032C5008-25CA-BD45-AF21-B6252B832EA3}" destId="{8C1EC2B9-F444-294B-BADE-4671C0C5B14A}" srcOrd="7" destOrd="0" presId="urn:microsoft.com/office/officeart/2005/8/layout/cycle5"/>
    <dgm:cxn modelId="{E56F09A5-8157-7E4D-82C0-AE8618837ECE}" type="presParOf" srcId="{032C5008-25CA-BD45-AF21-B6252B832EA3}" destId="{234A9A81-ADD5-7745-9CC5-9C6DE0099ABA}" srcOrd="8" destOrd="0" presId="urn:microsoft.com/office/officeart/2005/8/layout/cycle5"/>
    <dgm:cxn modelId="{1CC0D468-FF1C-F249-83AF-E6ABA92B749E}" type="presParOf" srcId="{032C5008-25CA-BD45-AF21-B6252B832EA3}" destId="{0D1AB9A1-97C8-0342-8118-5DC25C1F77F8}" srcOrd="9" destOrd="0" presId="urn:microsoft.com/office/officeart/2005/8/layout/cycle5"/>
    <dgm:cxn modelId="{938AE07B-D427-5E4E-83CD-0325F5992BDB}" type="presParOf" srcId="{032C5008-25CA-BD45-AF21-B6252B832EA3}" destId="{83D89296-5866-3647-901A-402D2BF92279}" srcOrd="10" destOrd="0" presId="urn:microsoft.com/office/officeart/2005/8/layout/cycle5"/>
    <dgm:cxn modelId="{FAACC0D5-3BD9-CC4B-912E-0454F8E2C4B3}" type="presParOf" srcId="{032C5008-25CA-BD45-AF21-B6252B832EA3}" destId="{B26894C2-6BD8-D140-8263-0B9E5FA02ED9}" srcOrd="11" destOrd="0" presId="urn:microsoft.com/office/officeart/2005/8/layout/cycle5"/>
    <dgm:cxn modelId="{2B40E75E-ABB2-B846-86CD-1C6A87E973E9}" type="presParOf" srcId="{032C5008-25CA-BD45-AF21-B6252B832EA3}" destId="{B492A6C4-A45F-5F4C-82D8-E10FB379B2DC}" srcOrd="12" destOrd="0" presId="urn:microsoft.com/office/officeart/2005/8/layout/cycle5"/>
    <dgm:cxn modelId="{EB97FA97-008D-B44D-A146-7B6712A5562F}" type="presParOf" srcId="{032C5008-25CA-BD45-AF21-B6252B832EA3}" destId="{EE778737-B74F-E349-AB85-7F0FE692D6A3}" srcOrd="13" destOrd="0" presId="urn:microsoft.com/office/officeart/2005/8/layout/cycle5"/>
    <dgm:cxn modelId="{36311702-60F1-644E-A553-3F1F9EF13B58}" type="presParOf" srcId="{032C5008-25CA-BD45-AF21-B6252B832EA3}" destId="{8A628B01-BCBA-5F4D-A365-A499E585D191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B6C0D-2943-5F4B-8408-8459CB971A35}">
      <dsp:nvSpPr>
        <dsp:cNvPr id="0" name=""/>
        <dsp:cNvSpPr/>
      </dsp:nvSpPr>
      <dsp:spPr>
        <a:xfrm>
          <a:off x="0" y="0"/>
          <a:ext cx="6477000" cy="1142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Software como servicio</a:t>
          </a:r>
          <a:endParaRPr lang="es-E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Llego a usuarios finales de la Internet.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Mi usuario usa mis servicios a una tasa relacionada con el consumo</a:t>
          </a:r>
          <a:endParaRPr lang="es-ES" sz="1400" kern="1200" dirty="0"/>
        </a:p>
      </dsp:txBody>
      <dsp:txXfrm>
        <a:off x="1409699" y="0"/>
        <a:ext cx="5067300" cy="1142999"/>
      </dsp:txXfrm>
    </dsp:sp>
    <dsp:sp modelId="{C672223A-38D0-8848-9735-57C86AB1647F}">
      <dsp:nvSpPr>
        <dsp:cNvPr id="0" name=""/>
        <dsp:cNvSpPr/>
      </dsp:nvSpPr>
      <dsp:spPr>
        <a:xfrm>
          <a:off x="114299" y="114299"/>
          <a:ext cx="1295400" cy="9143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11858F-9A6F-0843-8358-26A0A92CE719}">
      <dsp:nvSpPr>
        <dsp:cNvPr id="0" name=""/>
        <dsp:cNvSpPr/>
      </dsp:nvSpPr>
      <dsp:spPr>
        <a:xfrm>
          <a:off x="0" y="1257299"/>
          <a:ext cx="6477000" cy="1142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Plataforma como servicio.</a:t>
          </a:r>
          <a:endParaRPr lang="es-E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L</a:t>
          </a:r>
          <a:r>
            <a:rPr lang="es-ES" sz="1400" kern="1200" dirty="0" smtClean="0"/>
            <a:t>l</a:t>
          </a:r>
          <a:r>
            <a:rPr lang="es-ES" sz="1400" kern="1200" dirty="0" smtClean="0"/>
            <a:t>ego a desarrolladores de aplicaciones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El desarrollador paga por los recursos </a:t>
          </a:r>
          <a:endParaRPr lang="es-ES" sz="1400" kern="1200" dirty="0"/>
        </a:p>
      </dsp:txBody>
      <dsp:txXfrm>
        <a:off x="1409699" y="1257299"/>
        <a:ext cx="5067300" cy="1142999"/>
      </dsp:txXfrm>
    </dsp:sp>
    <dsp:sp modelId="{C1C5C112-D512-EF4B-8915-2FEF203D2E5F}">
      <dsp:nvSpPr>
        <dsp:cNvPr id="0" name=""/>
        <dsp:cNvSpPr/>
      </dsp:nvSpPr>
      <dsp:spPr>
        <a:xfrm>
          <a:off x="114299" y="1371599"/>
          <a:ext cx="1295400" cy="9143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65AAA0-F8B3-A44B-94EC-B4F078A349A7}">
      <dsp:nvSpPr>
        <dsp:cNvPr id="0" name=""/>
        <dsp:cNvSpPr/>
      </dsp:nvSpPr>
      <dsp:spPr>
        <a:xfrm>
          <a:off x="0" y="2514599"/>
          <a:ext cx="6477000" cy="1142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800" kern="1200" dirty="0" smtClean="0"/>
            <a:t>Infraestructura como servicio</a:t>
          </a:r>
          <a:endParaRPr lang="es-E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Llego a implementadores de plataformas</a:t>
          </a:r>
          <a:endParaRPr lang="es-E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400" kern="1200" dirty="0" smtClean="0"/>
            <a:t>Trabajo con base en m</a:t>
          </a:r>
          <a:r>
            <a:rPr lang="es-ES" sz="1400" kern="1200" dirty="0" smtClean="0"/>
            <a:t>áquinas y sus capacidades</a:t>
          </a:r>
          <a:endParaRPr lang="es-ES" sz="1400" kern="1200" dirty="0"/>
        </a:p>
      </dsp:txBody>
      <dsp:txXfrm>
        <a:off x="1409699" y="2514599"/>
        <a:ext cx="5067300" cy="1142999"/>
      </dsp:txXfrm>
    </dsp:sp>
    <dsp:sp modelId="{BF3346D6-B302-0D49-82C5-39F7228DC6B9}">
      <dsp:nvSpPr>
        <dsp:cNvPr id="0" name=""/>
        <dsp:cNvSpPr/>
      </dsp:nvSpPr>
      <dsp:spPr>
        <a:xfrm>
          <a:off x="114299" y="2628899"/>
          <a:ext cx="1295400" cy="91439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22B4C-0249-8840-B44E-7F72B409422A}">
      <dsp:nvSpPr>
        <dsp:cNvPr id="0" name=""/>
        <dsp:cNvSpPr/>
      </dsp:nvSpPr>
      <dsp:spPr>
        <a:xfrm>
          <a:off x="2446734" y="254"/>
          <a:ext cx="1202531" cy="7816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Control de versiones GIT</a:t>
          </a:r>
          <a:endParaRPr lang="es-ES" sz="1100" kern="1200" dirty="0"/>
        </a:p>
      </dsp:txBody>
      <dsp:txXfrm>
        <a:off x="2484891" y="38411"/>
        <a:ext cx="1126217" cy="705331"/>
      </dsp:txXfrm>
    </dsp:sp>
    <dsp:sp modelId="{684AF2CB-8C16-6544-ABFF-42BCA60FBAB1}">
      <dsp:nvSpPr>
        <dsp:cNvPr id="0" name=""/>
        <dsp:cNvSpPr/>
      </dsp:nvSpPr>
      <dsp:spPr>
        <a:xfrm>
          <a:off x="1487018" y="391077"/>
          <a:ext cx="3121963" cy="3121963"/>
        </a:xfrm>
        <a:custGeom>
          <a:avLst/>
          <a:gdLst/>
          <a:ahLst/>
          <a:cxnLst/>
          <a:rect l="0" t="0" r="0" b="0"/>
          <a:pathLst>
            <a:path>
              <a:moveTo>
                <a:pt x="2323184" y="198736"/>
              </a:moveTo>
              <a:arcTo wR="1560981" hR="1560981" stAng="17953672" swAng="1211164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1CC7A-E3F9-7C4B-8730-AD02B652EFB1}">
      <dsp:nvSpPr>
        <dsp:cNvPr id="0" name=""/>
        <dsp:cNvSpPr/>
      </dsp:nvSpPr>
      <dsp:spPr>
        <a:xfrm>
          <a:off x="3931316" y="1078866"/>
          <a:ext cx="1202531" cy="7816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Plataforma de despliegue </a:t>
          </a:r>
          <a:r>
            <a:rPr lang="es-ES" sz="1100" kern="1200" dirty="0" err="1" smtClean="0"/>
            <a:t>Heroku</a:t>
          </a:r>
          <a:endParaRPr lang="es-ES" sz="1100" kern="1200" dirty="0"/>
        </a:p>
      </dsp:txBody>
      <dsp:txXfrm>
        <a:off x="3969473" y="1117023"/>
        <a:ext cx="1126217" cy="705331"/>
      </dsp:txXfrm>
    </dsp:sp>
    <dsp:sp modelId="{807CA94B-483D-954D-98A9-608E16FB365D}">
      <dsp:nvSpPr>
        <dsp:cNvPr id="0" name=""/>
        <dsp:cNvSpPr/>
      </dsp:nvSpPr>
      <dsp:spPr>
        <a:xfrm>
          <a:off x="1487018" y="391077"/>
          <a:ext cx="3121963" cy="3121963"/>
        </a:xfrm>
        <a:custGeom>
          <a:avLst/>
          <a:gdLst/>
          <a:ahLst/>
          <a:cxnLst/>
          <a:rect l="0" t="0" r="0" b="0"/>
          <a:pathLst>
            <a:path>
              <a:moveTo>
                <a:pt x="3118214" y="1669093"/>
              </a:moveTo>
              <a:arcTo wR="1560981" hR="1560981" stAng="21838286" swAng="135943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4C133-F780-104A-99E7-05CC1DFD449B}">
      <dsp:nvSpPr>
        <dsp:cNvPr id="0" name=""/>
        <dsp:cNvSpPr/>
      </dsp:nvSpPr>
      <dsp:spPr>
        <a:xfrm>
          <a:off x="3364256" y="2824096"/>
          <a:ext cx="1202531" cy="7816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Plataforma de aplicaci</a:t>
          </a:r>
          <a:r>
            <a:rPr lang="es-ES" sz="1100" kern="1200" dirty="0" smtClean="0"/>
            <a:t>ón web que soporte </a:t>
          </a:r>
          <a:r>
            <a:rPr lang="es-ES" sz="1100" kern="1200" dirty="0" err="1" smtClean="0"/>
            <a:t>Heroku</a:t>
          </a:r>
          <a:endParaRPr lang="es-ES" sz="1100" kern="1200" dirty="0"/>
        </a:p>
      </dsp:txBody>
      <dsp:txXfrm>
        <a:off x="3402413" y="2862253"/>
        <a:ext cx="1126217" cy="705331"/>
      </dsp:txXfrm>
    </dsp:sp>
    <dsp:sp modelId="{234A9A81-ADD5-7745-9CC5-9C6DE0099ABA}">
      <dsp:nvSpPr>
        <dsp:cNvPr id="0" name=""/>
        <dsp:cNvSpPr/>
      </dsp:nvSpPr>
      <dsp:spPr>
        <a:xfrm>
          <a:off x="1487018" y="391077"/>
          <a:ext cx="3121963" cy="3121963"/>
        </a:xfrm>
        <a:custGeom>
          <a:avLst/>
          <a:gdLst/>
          <a:ahLst/>
          <a:cxnLst/>
          <a:rect l="0" t="0" r="0" b="0"/>
          <a:pathLst>
            <a:path>
              <a:moveTo>
                <a:pt x="1752456" y="3110175"/>
              </a:moveTo>
              <a:arcTo wR="1560981" hR="1560981" stAng="4977250" swAng="84549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AB9A1-97C8-0342-8118-5DC25C1F77F8}">
      <dsp:nvSpPr>
        <dsp:cNvPr id="0" name=""/>
        <dsp:cNvSpPr/>
      </dsp:nvSpPr>
      <dsp:spPr>
        <a:xfrm>
          <a:off x="1529212" y="2824096"/>
          <a:ext cx="1202531" cy="7816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Base de datos que soporte la plataforma</a:t>
          </a:r>
          <a:endParaRPr lang="es-ES" sz="1100" kern="1200" dirty="0"/>
        </a:p>
      </dsp:txBody>
      <dsp:txXfrm>
        <a:off x="1567369" y="2862253"/>
        <a:ext cx="1126217" cy="705331"/>
      </dsp:txXfrm>
    </dsp:sp>
    <dsp:sp modelId="{B26894C2-6BD8-D140-8263-0B9E5FA02ED9}">
      <dsp:nvSpPr>
        <dsp:cNvPr id="0" name=""/>
        <dsp:cNvSpPr/>
      </dsp:nvSpPr>
      <dsp:spPr>
        <a:xfrm>
          <a:off x="1487018" y="391077"/>
          <a:ext cx="3121963" cy="3121963"/>
        </a:xfrm>
        <a:custGeom>
          <a:avLst/>
          <a:gdLst/>
          <a:ahLst/>
          <a:cxnLst/>
          <a:rect l="0" t="0" r="0" b="0"/>
          <a:pathLst>
            <a:path>
              <a:moveTo>
                <a:pt x="165573" y="2260624"/>
              </a:moveTo>
              <a:arcTo wR="1560981" hR="1560981" stAng="9202278" swAng="135943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2A6C4-A45F-5F4C-82D8-E10FB379B2DC}">
      <dsp:nvSpPr>
        <dsp:cNvPr id="0" name=""/>
        <dsp:cNvSpPr/>
      </dsp:nvSpPr>
      <dsp:spPr>
        <a:xfrm>
          <a:off x="962152" y="1078866"/>
          <a:ext cx="1202531" cy="7816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19800000"/>
          </a:lightRig>
        </a:scene3d>
        <a:sp3d prstMaterial="metal">
          <a:bevelT w="3810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kern="1200" dirty="0" smtClean="0"/>
            <a:t>Aplicaci</a:t>
          </a:r>
          <a:r>
            <a:rPr lang="es-ES" sz="1100" kern="1200" dirty="0" smtClean="0"/>
            <a:t>ón creada para funcionar como servicio.</a:t>
          </a:r>
          <a:endParaRPr lang="es-ES" sz="1100" kern="1200" dirty="0"/>
        </a:p>
      </dsp:txBody>
      <dsp:txXfrm>
        <a:off x="1000309" y="1117023"/>
        <a:ext cx="1126217" cy="705331"/>
      </dsp:txXfrm>
    </dsp:sp>
    <dsp:sp modelId="{8A628B01-BCBA-5F4D-A365-A499E585D191}">
      <dsp:nvSpPr>
        <dsp:cNvPr id="0" name=""/>
        <dsp:cNvSpPr/>
      </dsp:nvSpPr>
      <dsp:spPr>
        <a:xfrm>
          <a:off x="1487018" y="391077"/>
          <a:ext cx="3121963" cy="3121963"/>
        </a:xfrm>
        <a:custGeom>
          <a:avLst/>
          <a:gdLst/>
          <a:ahLst/>
          <a:cxnLst/>
          <a:rect l="0" t="0" r="0" b="0"/>
          <a:pathLst>
            <a:path>
              <a:moveTo>
                <a:pt x="375526" y="545423"/>
              </a:moveTo>
              <a:arcTo wR="1560981" hR="1560981" stAng="13235165" swAng="1211164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43A49-9473-0E4D-96A7-055EF311A605}" type="datetimeFigureOut">
              <a:rPr lang="es-ES" smtClean="0"/>
              <a:t>4/2/13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E36DD-E578-6941-81B8-9DAAE42DD4E5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14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 smtClean="0"/>
              <a:t>Presenrtaci</a:t>
            </a:r>
            <a:r>
              <a:rPr lang="es-ES" dirty="0" err="1" smtClean="0"/>
              <a:t>ón</a:t>
            </a:r>
            <a:r>
              <a:rPr lang="es-ES" dirty="0" smtClean="0"/>
              <a:t>,</a:t>
            </a:r>
            <a:r>
              <a:rPr lang="es-ES" baseline="0" dirty="0" smtClean="0"/>
              <a:t> presentación del contenido. Introducción a agenda.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36DD-E578-6941-81B8-9DAAE42DD4E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134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No todo es felicidad:</a:t>
            </a:r>
          </a:p>
          <a:p>
            <a:r>
              <a:rPr lang="es-ES" dirty="0" smtClean="0"/>
              <a:t>Los retos</a:t>
            </a:r>
            <a:r>
              <a:rPr lang="es-ES" baseline="0" dirty="0" smtClean="0"/>
              <a:t> de los proveedores de software como servicio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they can persuade users to migrate from desktop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cloud applications, cloud applications’ providers need to address end-users’ concerns about security and safety of storing confidential data on the cloud, users’ authentication and authorization, uptime and performance, as well as data backup and disaster recovery. </a:t>
            </a:r>
            <a:endParaRPr lang="en-U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36DD-E578-6941-81B8-9DAAE42DD4E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44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Motivaci</a:t>
            </a:r>
            <a:r>
              <a:rPr lang="es-ES" dirty="0" smtClean="0"/>
              <a:t>ón: Estamos produciendo más datos que nunca. </a:t>
            </a:r>
          </a:p>
          <a:p>
            <a:r>
              <a:rPr lang="es-ES" dirty="0" smtClean="0"/>
              <a:t>Los costos de computadores</a:t>
            </a:r>
            <a:r>
              <a:rPr lang="es-ES" baseline="0" dirty="0" smtClean="0"/>
              <a:t> baratos ha bajado y se han encontrado maneras de trabajar con comodidad grandes volúmenes de datos.</a:t>
            </a:r>
          </a:p>
          <a:p>
            <a:r>
              <a:rPr lang="es-ES" baseline="0" dirty="0" smtClean="0"/>
              <a:t>El avance en las redes permite ensamblar granjas de servidores a precios cada vez más atractivos.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36DD-E578-6941-81B8-9DAAE42DD4E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524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36DD-E578-6941-81B8-9DAAE42DD4E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5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36DD-E578-6941-81B8-9DAAE42DD4E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4112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Introduciendo: La nube</a:t>
            </a:r>
          </a:p>
          <a:p>
            <a:r>
              <a:rPr lang="es-ES" dirty="0" smtClean="0"/>
              <a:t>¿Cómo podemos clasificar las</a:t>
            </a:r>
            <a:r>
              <a:rPr lang="es-ES" baseline="0" dirty="0" smtClean="0"/>
              <a:t> tipologías de nube?</a:t>
            </a:r>
          </a:p>
          <a:p>
            <a:r>
              <a:rPr lang="es-ES" baseline="0" dirty="0" smtClean="0"/>
              <a:t>El sistema SPI:</a:t>
            </a:r>
          </a:p>
          <a:p>
            <a:r>
              <a:rPr lang="es-ES" baseline="0" dirty="0" smtClean="0"/>
              <a:t>Software as a </a:t>
            </a:r>
            <a:r>
              <a:rPr lang="es-ES" baseline="0" dirty="0" err="1" smtClean="0"/>
              <a:t>Service</a:t>
            </a:r>
            <a:r>
              <a:rPr lang="es-ES" baseline="0" dirty="0" smtClean="0"/>
              <a:t>, </a:t>
            </a:r>
            <a:r>
              <a:rPr lang="es-ES" baseline="0" dirty="0" err="1" smtClean="0"/>
              <a:t>Platform</a:t>
            </a:r>
            <a:r>
              <a:rPr lang="es-ES" baseline="0" dirty="0" smtClean="0"/>
              <a:t> as a </a:t>
            </a:r>
            <a:r>
              <a:rPr lang="es-ES" baseline="0" dirty="0" err="1" smtClean="0"/>
              <a:t>Service</a:t>
            </a:r>
            <a:r>
              <a:rPr lang="es-ES" baseline="0" dirty="0" smtClean="0"/>
              <a:t> y </a:t>
            </a:r>
            <a:r>
              <a:rPr lang="es-ES" baseline="0" dirty="0" err="1" smtClean="0"/>
              <a:t>Infrastructure</a:t>
            </a:r>
            <a:r>
              <a:rPr lang="es-ES" baseline="0" dirty="0" smtClean="0"/>
              <a:t> as a </a:t>
            </a:r>
            <a:r>
              <a:rPr lang="es-ES" baseline="0" dirty="0" err="1" smtClean="0"/>
              <a:t>service</a:t>
            </a:r>
            <a:r>
              <a:rPr lang="es-ES" baseline="0" dirty="0" smtClean="0"/>
              <a:t>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36DD-E578-6941-81B8-9DAAE42DD4E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10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El primer modelo </a:t>
            </a:r>
            <a:r>
              <a:rPr lang="es-ES" dirty="0" err="1" smtClean="0"/>
              <a:t>sti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36DD-E578-6941-81B8-9DAAE42DD4E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592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smtClean="0"/>
              <a:t>Aplicaciones creadas para correr sobre infraestructura</a:t>
            </a:r>
            <a:r>
              <a:rPr lang="es-ES" baseline="0" dirty="0" smtClean="0"/>
              <a:t> en la nube. Tienen </a:t>
            </a:r>
            <a:r>
              <a:rPr lang="es-ES" baseline="0" dirty="0" err="1" smtClean="0"/>
              <a:t>caracteristicas</a:t>
            </a:r>
            <a:r>
              <a:rPr lang="es-ES" baseline="0" dirty="0" smtClean="0"/>
              <a:t> especiales como ser </a:t>
            </a:r>
            <a:r>
              <a:rPr lang="es-ES" baseline="0" dirty="0" err="1" smtClean="0"/>
              <a:t>stateless</a:t>
            </a:r>
            <a:r>
              <a:rPr lang="es-ES" baseline="0" dirty="0" smtClean="0"/>
              <a:t>.</a:t>
            </a:r>
            <a:endParaRPr lang="es-ES" dirty="0" smtClean="0"/>
          </a:p>
          <a:p>
            <a:r>
              <a:rPr lang="es-ES" dirty="0" smtClean="0"/>
              <a:t>Calidad de las nuevas granjas:</a:t>
            </a:r>
          </a:p>
          <a:p>
            <a:r>
              <a:rPr lang="es-ES" dirty="0" smtClean="0"/>
              <a:t>Elasticidad.</a:t>
            </a:r>
            <a:r>
              <a:rPr lang="es-ES" baseline="0" dirty="0" smtClean="0"/>
              <a:t> Se crearon sistemas para manejar din</a:t>
            </a:r>
            <a:r>
              <a:rPr lang="es-ES" baseline="0" dirty="0" smtClean="0"/>
              <a:t>ámicamente el tamaño de memoria y procesamiento</a:t>
            </a:r>
          </a:p>
          <a:p>
            <a:r>
              <a:rPr lang="es-ES" dirty="0" smtClean="0"/>
              <a:t>Muchas industrias que ten</a:t>
            </a:r>
            <a:r>
              <a:rPr lang="es-ES" dirty="0" smtClean="0"/>
              <a:t>ían la necesidad de procesar de forma</a:t>
            </a:r>
            <a:r>
              <a:rPr lang="es-ES" baseline="0" dirty="0" smtClean="0"/>
              <a:t> intensiva y </a:t>
            </a:r>
            <a:r>
              <a:rPr lang="es-ES" dirty="0" smtClean="0"/>
              <a:t>en</a:t>
            </a:r>
            <a:r>
              <a:rPr lang="es-ES" baseline="0" dirty="0" smtClean="0"/>
              <a:t> paralelo grandes cantidades de datos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36DD-E578-6941-81B8-9DAAE42DD4E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32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 introducci</a:t>
            </a:r>
            <a:r>
              <a:rPr lang="es-ES" dirty="0" smtClean="0"/>
              <a:t>ón de plataformas de servicios en la nube para el público general</a:t>
            </a:r>
            <a:r>
              <a:rPr lang="es-ES" baseline="0" dirty="0" smtClean="0"/>
              <a:t> le ha permitido al ciudadano común tener acceso a un </a:t>
            </a:r>
            <a:r>
              <a:rPr lang="es-ES" baseline="0" dirty="0" err="1" smtClean="0"/>
              <a:t>clusters</a:t>
            </a:r>
            <a:r>
              <a:rPr lang="es-ES" baseline="0" dirty="0" smtClean="0"/>
              <a:t> de equipos por un tiempo determinado mientras se tenga la necesidad.</a:t>
            </a:r>
          </a:p>
          <a:p>
            <a:r>
              <a:rPr lang="es-ES" baseline="0" dirty="0" smtClean="0"/>
              <a:t>(Colas de peticiones)</a:t>
            </a:r>
          </a:p>
          <a:p>
            <a:r>
              <a:rPr lang="es-ES" dirty="0" smtClean="0"/>
              <a:t>El aprovisionamiento de</a:t>
            </a:r>
            <a:r>
              <a:rPr lang="es-ES" baseline="0" dirty="0" smtClean="0"/>
              <a:t> recursos sucede en segundos en oposici</a:t>
            </a:r>
            <a:r>
              <a:rPr lang="es-ES" baseline="0" dirty="0" smtClean="0"/>
              <a:t>ón a las horas a las que se enfrentaba con normalidad un desarrollador cuando quería escalar en recursos.</a:t>
            </a:r>
          </a:p>
          <a:p>
            <a:r>
              <a:rPr lang="es-ES" baseline="0" dirty="0" smtClean="0"/>
              <a:t>La virtualización de sus recursos le permite al usuario personalizar la configuración de las máquinas virtuales.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36DD-E578-6941-81B8-9DAAE42DD4E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280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Se agrega resistencia a fallos</a:t>
            </a:r>
          </a:p>
          <a:p>
            <a:r>
              <a:rPr lang="es-ES" dirty="0" smtClean="0"/>
              <a:t>¿C</a:t>
            </a:r>
            <a:r>
              <a:rPr lang="es-ES" dirty="0" smtClean="0"/>
              <a:t>ómo?</a:t>
            </a:r>
          </a:p>
          <a:p>
            <a:r>
              <a:rPr lang="es-ES" dirty="0" smtClean="0"/>
              <a:t>En la computación en la nube no se confía en un solo recurso</a:t>
            </a:r>
            <a:r>
              <a:rPr lang="es-ES" baseline="0" dirty="0" smtClean="0"/>
              <a:t> que ejecuta.</a:t>
            </a:r>
          </a:p>
          <a:p>
            <a:r>
              <a:rPr lang="es-ES" baseline="0" dirty="0" smtClean="0"/>
              <a:t>La aplicación se ejecuta en el nodo que esté disponible.</a:t>
            </a:r>
          </a:p>
          <a:p>
            <a:r>
              <a:rPr lang="es-ES" baseline="0" dirty="0" smtClean="0"/>
              <a:t>Es posible utilizar este principio de procesamiento en granjas dentro de una organización para crear una nube privada que contribuye a optimizar el uso de los recursos de servidor que usan las </a:t>
            </a:r>
            <a:r>
              <a:rPr lang="es-ES" baseline="0" dirty="0" err="1" smtClean="0"/>
              <a:t>apps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EE36DD-E578-6941-81B8-9DAAE42DD4E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698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martes, abril 2, 13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martes, abril 2,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martes, abril 2, 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B1CAA-32CD-4B55-B92A-B8F0843CACF4}" type="datetime2">
              <a:rPr lang="en-US" smtClean="0"/>
              <a:t>martes, abril 2, 13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martes, abril 2, 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martes, abril 2, 13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martes, abril 2, 13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martes, abril 2, 13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martes, abril 2, 13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martes, abril 2, 13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EB412-E790-42EA-81FE-2925D3A43D91}" type="datetime2">
              <a:rPr lang="en-US" smtClean="0"/>
              <a:t>martes, abril 2, 13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B385921-A91A-409C-921C-0E0EC1E750EC}" type="datetime2">
              <a:rPr lang="en-US" smtClean="0"/>
              <a:t>martes, abril 2, 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1789C0F2-17E0-497A-9BBE-0C73201AAFE3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hmetaute/devfes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categories/platform-architecture" TargetMode="External"/><Relationship Id="rId4" Type="http://schemas.openxmlformats.org/officeDocument/2006/relationships/hyperlink" Target="https://help.github.com/" TargetMode="External"/><Relationship Id="rId5" Type="http://schemas.openxmlformats.org/officeDocument/2006/relationships/hyperlink" Target="http://www.postgresql.org/" TargetMode="External"/><Relationship Id="rId6" Type="http://schemas.openxmlformats.org/officeDocument/2006/relationships/hyperlink" Target="http://guides.rubyonrails.org/getting_started.html" TargetMode="External"/><Relationship Id="rId7" Type="http://schemas.openxmlformats.org/officeDocument/2006/relationships/hyperlink" Target="http://twitter.github.com/bootstrap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center.heroku.com/articles/rails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logoCeib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1" r="7281"/>
          <a:stretch>
            <a:fillRect/>
          </a:stretch>
        </p:blipFill>
        <p:spPr>
          <a:xfrm>
            <a:off x="1751263" y="685801"/>
            <a:ext cx="6478337" cy="3887001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Ceiba </a:t>
            </a:r>
            <a:r>
              <a:rPr lang="es-ES" dirty="0" err="1" smtClean="0"/>
              <a:t>Devfest</a:t>
            </a:r>
            <a:r>
              <a:rPr lang="es-ES" dirty="0" smtClean="0"/>
              <a:t> 2013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207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76095" y="542675"/>
            <a:ext cx="7543800" cy="914400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Software como servicio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18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decomposition.jpe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5" r="8725"/>
          <a:stretch>
            <a:fillRect/>
          </a:stretch>
        </p:blipFill>
        <p:spPr/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</a:t>
            </a:r>
            <a:r>
              <a:rPr lang="es-ES" dirty="0" smtClean="0"/>
              <a:t>é otra forma hay de verlo?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5752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UCSB-IBM-Ontology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0" b="980"/>
          <a:stretch>
            <a:fillRect/>
          </a:stretch>
        </p:blipFill>
        <p:spPr>
          <a:xfrm>
            <a:off x="916528" y="301163"/>
            <a:ext cx="7313072" cy="4042237"/>
          </a:xfr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descomposici</a:t>
            </a:r>
            <a:r>
              <a:rPr lang="es-ES" dirty="0" smtClean="0"/>
              <a:t>ón de IBM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090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913421"/>
              </p:ext>
            </p:extLst>
          </p:nvPr>
        </p:nvGraphicFramePr>
        <p:xfrm>
          <a:off x="2133600" y="685801"/>
          <a:ext cx="6096000" cy="365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esquema general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5261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heroku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480" b="-46480"/>
          <a:stretch>
            <a:fillRect/>
          </a:stretch>
        </p:blipFill>
        <p:spPr/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Trabajemos con una plataforma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19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github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33" r="-33333"/>
          <a:stretch>
            <a:fillRect/>
          </a:stretch>
        </p:blipFill>
        <p:spPr/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Nuestro control de versiones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9472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distributed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4" b="4754"/>
          <a:stretch>
            <a:fillRect/>
          </a:stretch>
        </p:blipFill>
        <p:spPr/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¿Distribuido?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5985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postgre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38" r="-16138"/>
          <a:stretch>
            <a:fillRect/>
          </a:stretch>
        </p:blipFill>
        <p:spPr/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77240" y="4876799"/>
            <a:ext cx="7543800" cy="1722593"/>
          </a:xfrm>
        </p:spPr>
        <p:txBody>
          <a:bodyPr/>
          <a:lstStyle/>
          <a:p>
            <a:r>
              <a:rPr lang="es-ES" dirty="0" smtClean="0"/>
              <a:t>La base de datos que mejor soporta la </a:t>
            </a:r>
            <a:r>
              <a:rPr lang="es-ES" dirty="0" smtClean="0"/>
              <a:t>plataforma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89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rail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365" r="-56365"/>
          <a:stretch>
            <a:fillRect/>
          </a:stretch>
        </p:blipFill>
        <p:spPr/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Nuestro </a:t>
            </a:r>
            <a:r>
              <a:rPr lang="es-ES" dirty="0" err="1" smtClean="0"/>
              <a:t>framework</a:t>
            </a:r>
            <a:r>
              <a:rPr lang="es-ES" dirty="0" smtClean="0"/>
              <a:t> web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308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tiene la necesidad de tener un sistema de manejo de inventario en varios locales dispersos que posee la misma persona. No es posible hacer una LAN entre ellos y el cliente espera bajos costos mientras adopta el </a:t>
            </a:r>
            <a:r>
              <a:rPr lang="es-ES" dirty="0" err="1" smtClean="0"/>
              <a:t>sitema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77240" y="4876800"/>
            <a:ext cx="6463328" cy="914400"/>
          </a:xfrm>
        </p:spPr>
        <p:txBody>
          <a:bodyPr/>
          <a:lstStyle/>
          <a:p>
            <a:r>
              <a:rPr lang="es-ES" dirty="0" smtClean="0">
                <a:solidFill>
                  <a:srgbClr val="61FFF0"/>
                </a:solidFill>
              </a:rPr>
              <a:t>¡Estamos listos! Ejercicio: El inventario</a:t>
            </a:r>
            <a:endParaRPr lang="es-ES" dirty="0">
              <a:solidFill>
                <a:srgbClr val="61FF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79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Software como servicio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Distribuci</a:t>
            </a:r>
            <a:r>
              <a:rPr lang="es-ES" dirty="0" smtClean="0"/>
              <a:t>ón de una aplicación sobre la plataforma </a:t>
            </a:r>
            <a:r>
              <a:rPr lang="es-ES" dirty="0" err="1" smtClean="0"/>
              <a:t>Heroku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42737" y="5200316"/>
            <a:ext cx="3518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Hern</a:t>
            </a:r>
            <a:r>
              <a:rPr lang="es-ES" dirty="0" smtClean="0"/>
              <a:t>án </a:t>
            </a:r>
            <a:r>
              <a:rPr lang="es-ES" dirty="0" err="1" smtClean="0"/>
              <a:t>Metaute</a:t>
            </a:r>
            <a:endParaRPr lang="es-ES" dirty="0"/>
          </a:p>
          <a:p>
            <a:r>
              <a:rPr lang="es-ES" dirty="0" smtClean="0"/>
              <a:t>Gerencia técnica Ceiba Software.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2387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https://github.com/hmetaute/</a:t>
            </a:r>
            <a:r>
              <a:rPr lang="en-US" dirty="0" smtClean="0">
                <a:hlinkClick r:id="rId2"/>
              </a:rPr>
              <a:t>devfest</a:t>
            </a:r>
            <a:endParaRPr lang="en-US" dirty="0" smtClean="0"/>
          </a:p>
          <a:p>
            <a:r>
              <a:rPr lang="en-US" dirty="0" err="1" smtClean="0"/>
              <a:t>Le</a:t>
            </a:r>
            <a:r>
              <a:rPr lang="en-US" dirty="0" err="1" smtClean="0"/>
              <a:t>é</a:t>
            </a:r>
            <a:r>
              <a:rPr lang="en-US" dirty="0" smtClean="0"/>
              <a:t> los </a:t>
            </a:r>
            <a:r>
              <a:rPr lang="en-US" dirty="0" err="1" smtClean="0"/>
              <a:t>pasos</a:t>
            </a:r>
            <a:r>
              <a:rPr lang="en-US" dirty="0" smtClean="0"/>
              <a:t> </a:t>
            </a:r>
            <a:r>
              <a:rPr lang="en-US" dirty="0" err="1" smtClean="0"/>
              <a:t>detallados</a:t>
            </a:r>
            <a:r>
              <a:rPr lang="en-US" dirty="0" smtClean="0"/>
              <a:t> de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ejercicio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pública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/>
              <a:t> en http://blooming-escarpment-9712.</a:t>
            </a:r>
            <a:r>
              <a:rPr lang="en-US" dirty="0" smtClean="0"/>
              <a:t>herokuapp.com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85800" y="5662442"/>
            <a:ext cx="7543800" cy="914400"/>
          </a:xfrm>
        </p:spPr>
        <p:txBody>
          <a:bodyPr/>
          <a:lstStyle/>
          <a:p>
            <a:r>
              <a:rPr lang="es-ES" dirty="0" smtClean="0"/>
              <a:t>¿Instrucciones detalladas? Te hago publicidad de mi perfil de </a:t>
            </a:r>
            <a:r>
              <a:rPr lang="es-ES" dirty="0" err="1" smtClean="0"/>
              <a:t>github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9111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133600" y="1484537"/>
            <a:ext cx="6096000" cy="365759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Crc</a:t>
            </a:r>
            <a:r>
              <a:rPr lang="en-US" dirty="0" smtClean="0"/>
              <a:t> Press-2011. Cloud </a:t>
            </a:r>
            <a:r>
              <a:rPr lang="en-US" dirty="0"/>
              <a:t>Computing and Software </a:t>
            </a:r>
            <a:r>
              <a:rPr lang="en-US" dirty="0" smtClean="0"/>
              <a:t>Services: Theory </a:t>
            </a:r>
            <a:r>
              <a:rPr lang="en-US" dirty="0"/>
              <a:t>and </a:t>
            </a:r>
            <a:r>
              <a:rPr lang="en-US" dirty="0" smtClean="0"/>
              <a:t>Technique.</a:t>
            </a:r>
          </a:p>
          <a:p>
            <a:r>
              <a:rPr lang="es-ES" dirty="0" smtClean="0"/>
              <a:t>Despliegue de aplicaciones a </a:t>
            </a:r>
            <a:r>
              <a:rPr lang="es-ES" dirty="0" err="1" smtClean="0"/>
              <a:t>Heroku</a:t>
            </a:r>
            <a:r>
              <a:rPr lang="es-ES" dirty="0" smtClean="0"/>
              <a:t>: </a:t>
            </a:r>
            <a:r>
              <a:rPr lang="pl-PL" dirty="0">
                <a:hlinkClick r:id="rId2"/>
              </a:rPr>
              <a:t>https://devcenter.heroku.com/articles/</a:t>
            </a:r>
            <a:r>
              <a:rPr lang="pl-PL" dirty="0" smtClean="0">
                <a:hlinkClick r:id="rId2"/>
              </a:rPr>
              <a:t>rails3</a:t>
            </a:r>
            <a:endParaRPr lang="pl-PL" dirty="0" smtClean="0"/>
          </a:p>
          <a:p>
            <a:r>
              <a:rPr lang="es-ES" dirty="0" smtClean="0"/>
              <a:t>La arquitectura de la plataforma </a:t>
            </a:r>
            <a:r>
              <a:rPr lang="es-ES" dirty="0" err="1" smtClean="0"/>
              <a:t>Heroku</a:t>
            </a:r>
            <a:r>
              <a:rPr lang="es-ES" dirty="0" smtClean="0"/>
              <a:t>: </a:t>
            </a:r>
            <a:r>
              <a:rPr lang="pl-PL" dirty="0" smtClean="0">
                <a:hlinkClick r:id="rId3"/>
              </a:rPr>
              <a:t>https</a:t>
            </a:r>
            <a:r>
              <a:rPr lang="pl-PL" dirty="0">
                <a:hlinkClick r:id="rId3"/>
              </a:rPr>
              <a:t>://devcenter.heroku.com/categories/platform-</a:t>
            </a:r>
            <a:r>
              <a:rPr lang="pl-PL" dirty="0" smtClean="0">
                <a:hlinkClick r:id="rId3"/>
              </a:rPr>
              <a:t>architecture</a:t>
            </a:r>
            <a:endParaRPr lang="pl-PL" dirty="0" smtClean="0"/>
          </a:p>
          <a:p>
            <a:r>
              <a:rPr lang="pl-PL" dirty="0" err="1" smtClean="0"/>
              <a:t>Github</a:t>
            </a:r>
            <a:r>
              <a:rPr lang="pl-PL" dirty="0" smtClean="0"/>
              <a:t> </a:t>
            </a:r>
            <a:r>
              <a:rPr lang="en-US" dirty="0">
                <a:hlinkClick r:id="rId4"/>
              </a:rPr>
              <a:t>https://help.github.com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pl-PL" dirty="0" err="1" smtClean="0"/>
              <a:t>Postgres</a:t>
            </a:r>
            <a:r>
              <a:rPr lang="pl-PL" dirty="0" smtClean="0"/>
              <a:t> </a:t>
            </a:r>
            <a:r>
              <a:rPr lang="pl-PL" dirty="0" smtClean="0">
                <a:hlinkClick r:id="rId5"/>
              </a:rPr>
              <a:t>http</a:t>
            </a:r>
            <a:r>
              <a:rPr lang="pl-PL" dirty="0">
                <a:hlinkClick r:id="rId5"/>
              </a:rPr>
              <a:t>://www.postgresql.org</a:t>
            </a:r>
            <a:r>
              <a:rPr lang="pl-PL" dirty="0" smtClean="0">
                <a:hlinkClick r:id="rId5"/>
              </a:rPr>
              <a:t>/</a:t>
            </a:r>
            <a:endParaRPr lang="pl-PL" dirty="0" smtClean="0"/>
          </a:p>
          <a:p>
            <a:r>
              <a:rPr lang="en-US" dirty="0" smtClean="0"/>
              <a:t>Rails getting started </a:t>
            </a:r>
            <a:r>
              <a:rPr lang="tr-TR" dirty="0">
                <a:hlinkClick r:id="rId6"/>
              </a:rPr>
              <a:t>http://guides.rubyonrails.org/</a:t>
            </a:r>
            <a:r>
              <a:rPr lang="tr-TR" dirty="0" smtClean="0">
                <a:hlinkClick r:id="rId6"/>
              </a:rPr>
              <a:t>getting_started.html</a:t>
            </a:r>
            <a:endParaRPr lang="tr-TR" dirty="0" smtClean="0"/>
          </a:p>
          <a:p>
            <a:r>
              <a:rPr lang="en-US" dirty="0" smtClean="0"/>
              <a:t>Bootstrap twitter </a:t>
            </a:r>
            <a:r>
              <a:rPr lang="nl-NL" dirty="0">
                <a:hlinkClick r:id="rId7"/>
              </a:rPr>
              <a:t>http://twitter.github.com/bootstrap</a:t>
            </a:r>
            <a:r>
              <a:rPr lang="nl-NL" dirty="0" smtClean="0">
                <a:hlinkClick r:id="rId7"/>
              </a:rPr>
              <a:t>/</a:t>
            </a:r>
            <a:endParaRPr lang="en-US" dirty="0" smtClean="0"/>
          </a:p>
          <a:p>
            <a:endParaRPr lang="pl-PL" dirty="0" smtClean="0"/>
          </a:p>
          <a:p>
            <a:endParaRPr lang="pl-PL" dirty="0" smtClean="0"/>
          </a:p>
          <a:p>
            <a:pPr marL="18288" indent="0">
              <a:buNone/>
            </a:pP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277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Desde hace mucho tiempo se viene hablando de la nube y sus beneficios. Algunas personas creen que es el futuro.</a:t>
            </a:r>
          </a:p>
          <a:p>
            <a:r>
              <a:rPr lang="es-ES" dirty="0" smtClean="0"/>
              <a:t>¿Exactamente de qu</a:t>
            </a:r>
            <a:r>
              <a:rPr lang="es-ES" dirty="0" smtClean="0"/>
              <a:t>é hablamos cuando decimos “La nube”</a:t>
            </a:r>
          </a:p>
          <a:p>
            <a:r>
              <a:rPr lang="es-ES" dirty="0" smtClean="0"/>
              <a:t>¿Cómo puedo sacar provecho de esta tecnología?</a:t>
            </a:r>
          </a:p>
          <a:p>
            <a:r>
              <a:rPr lang="es-ES" dirty="0" smtClean="0"/>
              <a:t>Los desarrolladores tienen una oportunidad única para llegar a todo el mundo.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Motivaci</a:t>
            </a:r>
            <a:r>
              <a:rPr lang="es-ES" dirty="0" smtClean="0"/>
              <a:t>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4287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 popularizaci</a:t>
            </a:r>
            <a:r>
              <a:rPr lang="es-ES" dirty="0" smtClean="0"/>
              <a:t>ón de los computadores personales hace que su precio baje.</a:t>
            </a:r>
          </a:p>
          <a:p>
            <a:r>
              <a:rPr lang="es-ES" dirty="0" smtClean="0"/>
              <a:t>Los avances en tecnologías de virtualización permiten tener un ambiente virtual que está separado de la máquina que lo corre.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77239" y="4876800"/>
            <a:ext cx="7832023" cy="914400"/>
          </a:xfrm>
        </p:spPr>
        <p:txBody>
          <a:bodyPr/>
          <a:lstStyle/>
          <a:p>
            <a:r>
              <a:rPr lang="es-ES" dirty="0"/>
              <a:t>¿</a:t>
            </a:r>
            <a:r>
              <a:rPr lang="es-ES" dirty="0" smtClean="0"/>
              <a:t>C</a:t>
            </a:r>
            <a:r>
              <a:rPr lang="es-ES" dirty="0" smtClean="0"/>
              <a:t>ómo llega a nosotros la nube?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413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1205832"/>
          </a:xfrm>
        </p:spPr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¿C</a:t>
            </a:r>
            <a:r>
              <a:rPr lang="es-ES" dirty="0" smtClean="0">
                <a:solidFill>
                  <a:schemeClr val="bg1"/>
                </a:solidFill>
              </a:rPr>
              <a:t>ómo podemos entender lo que es la nube?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77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primer modelo: SPI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0865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219216"/>
              </p:ext>
            </p:extLst>
          </p:nvPr>
        </p:nvGraphicFramePr>
        <p:xfrm>
          <a:off x="2133600" y="685801"/>
          <a:ext cx="6477000" cy="365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modelo de tres niveles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1332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rgbClr val="FF6600"/>
                </a:solidFill>
              </a:rPr>
              <a:t>Infraestructura como servicio</a:t>
            </a:r>
            <a:br>
              <a:rPr lang="es-ES" dirty="0" smtClean="0">
                <a:solidFill>
                  <a:srgbClr val="FF6600"/>
                </a:solidFill>
              </a:rPr>
            </a:br>
            <a:r>
              <a:rPr lang="es-ES" dirty="0" smtClean="0">
                <a:solidFill>
                  <a:srgbClr val="FF6600"/>
                </a:solidFill>
              </a:rPr>
              <a:t>Hardware</a:t>
            </a:r>
            <a:endParaRPr lang="es-E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050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368040" y="558801"/>
            <a:ext cx="7543800" cy="914400"/>
          </a:xfrm>
        </p:spPr>
        <p:txBody>
          <a:bodyPr/>
          <a:lstStyle/>
          <a:p>
            <a:r>
              <a:rPr lang="es-ES" dirty="0" err="1" smtClean="0"/>
              <a:t>Platform</a:t>
            </a:r>
            <a:r>
              <a:rPr lang="es-ES" dirty="0" smtClean="0"/>
              <a:t> as a </a:t>
            </a:r>
            <a:r>
              <a:rPr lang="es-ES" dirty="0" err="1" smtClean="0"/>
              <a:t>service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288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3026</TotalTime>
  <Words>831</Words>
  <Application>Microsoft Macintosh PowerPoint</Application>
  <PresentationFormat>Presentación en pantalla (4:3)</PresentationFormat>
  <Paragraphs>92</Paragraphs>
  <Slides>21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2" baseType="lpstr">
      <vt:lpstr>Elemental</vt:lpstr>
      <vt:lpstr>Ceiba Devfest 2013</vt:lpstr>
      <vt:lpstr>Software como servicio</vt:lpstr>
      <vt:lpstr>Motivación</vt:lpstr>
      <vt:lpstr>¿Cómo llega a nosotros la nube?</vt:lpstr>
      <vt:lpstr>¿Cómo podemos entender lo que es la nube?</vt:lpstr>
      <vt:lpstr>El primer modelo: SPI</vt:lpstr>
      <vt:lpstr>El modelo de tres niveles</vt:lpstr>
      <vt:lpstr>Infraestructura como servicio Hardware</vt:lpstr>
      <vt:lpstr>Platform as a service</vt:lpstr>
      <vt:lpstr>Software como servicio</vt:lpstr>
      <vt:lpstr>¿Qué otra forma hay de verlo?</vt:lpstr>
      <vt:lpstr>La descomposición de IBM </vt:lpstr>
      <vt:lpstr>El esquema general</vt:lpstr>
      <vt:lpstr>Trabajemos con una plataforma</vt:lpstr>
      <vt:lpstr>Nuestro control de versiones</vt:lpstr>
      <vt:lpstr>¿Distribuido?</vt:lpstr>
      <vt:lpstr>La base de datos que mejor soporta la plataforma</vt:lpstr>
      <vt:lpstr>Nuestro framework web</vt:lpstr>
      <vt:lpstr>¡Estamos listos! Ejercicio: El inventario</vt:lpstr>
      <vt:lpstr>¿Instrucciones detalladas? Te hago publicidad de mi perfil de github</vt:lpstr>
      <vt:lpstr>Fuentes</vt:lpstr>
    </vt:vector>
  </TitlesOfParts>
  <Company>Ceiba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como servicio</dc:title>
  <dc:creator>Hernan Metaute</dc:creator>
  <cp:lastModifiedBy>Hernan Metaute</cp:lastModifiedBy>
  <cp:revision>23</cp:revision>
  <dcterms:created xsi:type="dcterms:W3CDTF">2013-04-03T00:41:22Z</dcterms:created>
  <dcterms:modified xsi:type="dcterms:W3CDTF">2013-04-05T03:07:29Z</dcterms:modified>
</cp:coreProperties>
</file>