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6" r:id="rId3"/>
    <p:sldId id="277" r:id="rId4"/>
    <p:sldId id="279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75" r:id="rId14"/>
  </p:sldIdLst>
  <p:sldSz cx="9144000" cy="507365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CEC9-AE38-4964-9A7B-F40CEF65A072}">
          <p14:sldIdLst>
            <p14:sldId id="256"/>
          </p14:sldIdLst>
        </p14:section>
        <p14:section name="Sección sin título" id="{FFC3F838-F075-4853-8FDC-01B528336580}">
          <p14:sldIdLst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83" autoAdjust="0"/>
  </p:normalViewPr>
  <p:slideViewPr>
    <p:cSldViewPr>
      <p:cViewPr>
        <p:scale>
          <a:sx n="90" d="100"/>
          <a:sy n="90" d="100"/>
        </p:scale>
        <p:origin x="-1234" y="-298"/>
      </p:cViewPr>
      <p:guideLst>
        <p:guide orient="horz" pos="159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7085B-263A-4482-8590-A956F4C8C34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7B31976-640D-46E2-8901-569F26866EED}">
      <dgm:prSet phldrT="[Texto]" custT="1"/>
      <dgm:spPr>
        <a:solidFill>
          <a:schemeClr val="tx1"/>
        </a:solidFill>
      </dgm:spPr>
      <dgm:t>
        <a:bodyPr/>
        <a:lstStyle/>
        <a:p>
          <a:r>
            <a:rPr lang="es-CO" sz="1200" dirty="0" smtClean="0"/>
            <a:t>Ejemplo / Test</a:t>
          </a:r>
          <a:endParaRPr lang="es-ES" sz="1200" dirty="0"/>
        </a:p>
      </dgm:t>
    </dgm:pt>
    <dgm:pt modelId="{14B47F67-80EA-49B6-9698-0E2A54888E8D}" type="parTrans" cxnId="{56CF87D4-0054-4628-837A-74AA5C13F059}">
      <dgm:prSet/>
      <dgm:spPr/>
      <dgm:t>
        <a:bodyPr/>
        <a:lstStyle/>
        <a:p>
          <a:endParaRPr lang="es-ES" sz="1600"/>
        </a:p>
      </dgm:t>
    </dgm:pt>
    <dgm:pt modelId="{690F325F-70D2-43D7-BBA8-9FB6F80F26C3}" type="sibTrans" cxnId="{56CF87D4-0054-4628-837A-74AA5C13F059}">
      <dgm:prSet custT="1"/>
      <dgm:spPr/>
      <dgm:t>
        <a:bodyPr/>
        <a:lstStyle/>
        <a:p>
          <a:endParaRPr lang="es-ES" sz="1050"/>
        </a:p>
      </dgm:t>
    </dgm:pt>
    <dgm:pt modelId="{DF2B9F6C-7133-4A5D-84C6-BC5346C6921E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CO" sz="1200" dirty="0" smtClean="0"/>
            <a:t>Falla</a:t>
          </a:r>
          <a:endParaRPr lang="es-ES" sz="1200" dirty="0"/>
        </a:p>
      </dgm:t>
    </dgm:pt>
    <dgm:pt modelId="{0CE5722C-E920-412B-9673-A42537B78B27}" type="parTrans" cxnId="{A8B5A867-FE38-4A4C-8421-D1012A2731F4}">
      <dgm:prSet/>
      <dgm:spPr/>
      <dgm:t>
        <a:bodyPr/>
        <a:lstStyle/>
        <a:p>
          <a:endParaRPr lang="es-ES" sz="1600"/>
        </a:p>
      </dgm:t>
    </dgm:pt>
    <dgm:pt modelId="{CEAC2EAC-8110-43D9-B58C-E75924ADAACE}" type="sibTrans" cxnId="{A8B5A867-FE38-4A4C-8421-D1012A2731F4}">
      <dgm:prSet custT="1"/>
      <dgm:spPr/>
      <dgm:t>
        <a:bodyPr/>
        <a:lstStyle/>
        <a:p>
          <a:endParaRPr lang="es-ES" sz="1050"/>
        </a:p>
      </dgm:t>
    </dgm:pt>
    <dgm:pt modelId="{2BA43BEF-FF01-4D7F-9060-CAAADA00A66D}">
      <dgm:prSet phldrT="[Texto]" custT="1"/>
      <dgm:spPr>
        <a:solidFill>
          <a:schemeClr val="tx1"/>
        </a:solidFill>
      </dgm:spPr>
      <dgm:t>
        <a:bodyPr/>
        <a:lstStyle/>
        <a:p>
          <a:r>
            <a:rPr lang="es-CO" sz="1200" dirty="0" smtClean="0"/>
            <a:t>Código</a:t>
          </a:r>
          <a:endParaRPr lang="es-ES" sz="1200" dirty="0"/>
        </a:p>
      </dgm:t>
    </dgm:pt>
    <dgm:pt modelId="{B5F0E04E-0165-4DDA-A090-3A0EC18DEB7A}" type="parTrans" cxnId="{4AEA93AC-D58F-448D-873B-9B79E880863D}">
      <dgm:prSet/>
      <dgm:spPr/>
      <dgm:t>
        <a:bodyPr/>
        <a:lstStyle/>
        <a:p>
          <a:endParaRPr lang="es-ES" sz="1600"/>
        </a:p>
      </dgm:t>
    </dgm:pt>
    <dgm:pt modelId="{71BA8E28-E93A-4083-B5C8-62B9AABC1EB6}" type="sibTrans" cxnId="{4AEA93AC-D58F-448D-873B-9B79E880863D}">
      <dgm:prSet custT="1"/>
      <dgm:spPr/>
      <dgm:t>
        <a:bodyPr/>
        <a:lstStyle/>
        <a:p>
          <a:endParaRPr lang="es-ES" sz="1050"/>
        </a:p>
      </dgm:t>
    </dgm:pt>
    <dgm:pt modelId="{202581D3-AC5C-421E-9F3F-43EF82D7C8C4}">
      <dgm:prSet phldrT="[Texto]" custT="1"/>
      <dgm:spPr>
        <a:solidFill>
          <a:schemeClr val="accent3"/>
        </a:solidFill>
      </dgm:spPr>
      <dgm:t>
        <a:bodyPr/>
        <a:lstStyle/>
        <a:p>
          <a:r>
            <a:rPr lang="es-CO" sz="1200" dirty="0" smtClean="0"/>
            <a:t>Funciona</a:t>
          </a:r>
          <a:endParaRPr lang="es-ES" sz="1200" dirty="0"/>
        </a:p>
      </dgm:t>
    </dgm:pt>
    <dgm:pt modelId="{402FD31B-1DF5-4D8A-8015-0F54A7EC125A}" type="parTrans" cxnId="{E2E02D89-67BF-4CD0-81AD-9FF5D9E08293}">
      <dgm:prSet/>
      <dgm:spPr/>
      <dgm:t>
        <a:bodyPr/>
        <a:lstStyle/>
        <a:p>
          <a:endParaRPr lang="es-ES" sz="1600"/>
        </a:p>
      </dgm:t>
    </dgm:pt>
    <dgm:pt modelId="{15495B12-56F3-4128-A440-4FD170CFFAE1}" type="sibTrans" cxnId="{E2E02D89-67BF-4CD0-81AD-9FF5D9E08293}">
      <dgm:prSet custT="1"/>
      <dgm:spPr/>
      <dgm:t>
        <a:bodyPr/>
        <a:lstStyle/>
        <a:p>
          <a:endParaRPr lang="es-ES" sz="1050"/>
        </a:p>
      </dgm:t>
    </dgm:pt>
    <dgm:pt modelId="{EE5CC1DE-81B2-4BC3-96C7-2A9A07E3E39E}">
      <dgm:prSet phldrT="[Texto]" custT="1"/>
      <dgm:spPr/>
      <dgm:t>
        <a:bodyPr/>
        <a:lstStyle/>
        <a:p>
          <a:r>
            <a:rPr lang="es-CO" sz="1200" dirty="0" err="1" smtClean="0"/>
            <a:t>Refactor</a:t>
          </a:r>
          <a:endParaRPr lang="es-ES" sz="1200" dirty="0"/>
        </a:p>
      </dgm:t>
    </dgm:pt>
    <dgm:pt modelId="{D7342D48-C190-42EF-B0F0-42B786884242}" type="parTrans" cxnId="{7B272504-841F-4985-9DD1-C563453DD6DA}">
      <dgm:prSet/>
      <dgm:spPr/>
      <dgm:t>
        <a:bodyPr/>
        <a:lstStyle/>
        <a:p>
          <a:endParaRPr lang="es-ES" sz="1600"/>
        </a:p>
      </dgm:t>
    </dgm:pt>
    <dgm:pt modelId="{CE1B68C7-13F6-403E-AF57-9D789B73814E}" type="sibTrans" cxnId="{7B272504-841F-4985-9DD1-C563453DD6DA}">
      <dgm:prSet custT="1"/>
      <dgm:spPr/>
      <dgm:t>
        <a:bodyPr/>
        <a:lstStyle/>
        <a:p>
          <a:endParaRPr lang="es-ES" sz="1050"/>
        </a:p>
      </dgm:t>
    </dgm:pt>
    <dgm:pt modelId="{220EC691-F290-4A63-A1DC-609ACF055306}" type="pres">
      <dgm:prSet presAssocID="{9397085B-263A-4482-8590-A956F4C8C34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32F7578-3C5E-4468-AB3B-B5286B0F1223}" type="pres">
      <dgm:prSet presAssocID="{C7B31976-640D-46E2-8901-569F26866EE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5871A4E-5854-4B5D-B66E-9199C07D8888}" type="pres">
      <dgm:prSet presAssocID="{690F325F-70D2-43D7-BBA8-9FB6F80F26C3}" presName="sibTrans" presStyleLbl="sibTrans2D1" presStyleIdx="0" presStyleCnt="5"/>
      <dgm:spPr/>
      <dgm:t>
        <a:bodyPr/>
        <a:lstStyle/>
        <a:p>
          <a:endParaRPr lang="es-CO"/>
        </a:p>
      </dgm:t>
    </dgm:pt>
    <dgm:pt modelId="{319EC209-6F0B-45DD-B3E6-8EA3AA86585D}" type="pres">
      <dgm:prSet presAssocID="{690F325F-70D2-43D7-BBA8-9FB6F80F26C3}" presName="connectorText" presStyleLbl="sibTrans2D1" presStyleIdx="0" presStyleCnt="5"/>
      <dgm:spPr/>
      <dgm:t>
        <a:bodyPr/>
        <a:lstStyle/>
        <a:p>
          <a:endParaRPr lang="es-CO"/>
        </a:p>
      </dgm:t>
    </dgm:pt>
    <dgm:pt modelId="{DD2EA24A-4B6B-4C42-A593-AF13D08D6542}" type="pres">
      <dgm:prSet presAssocID="{DF2B9F6C-7133-4A5D-84C6-BC5346C692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6780E66-E74B-43A9-806B-5E30695BBA60}" type="pres">
      <dgm:prSet presAssocID="{CEAC2EAC-8110-43D9-B58C-E75924ADAACE}" presName="sibTrans" presStyleLbl="sibTrans2D1" presStyleIdx="1" presStyleCnt="5"/>
      <dgm:spPr/>
      <dgm:t>
        <a:bodyPr/>
        <a:lstStyle/>
        <a:p>
          <a:endParaRPr lang="es-CO"/>
        </a:p>
      </dgm:t>
    </dgm:pt>
    <dgm:pt modelId="{89375365-4176-425C-9EC0-C81A5CEB0CE5}" type="pres">
      <dgm:prSet presAssocID="{CEAC2EAC-8110-43D9-B58C-E75924ADAACE}" presName="connectorText" presStyleLbl="sibTrans2D1" presStyleIdx="1" presStyleCnt="5"/>
      <dgm:spPr/>
      <dgm:t>
        <a:bodyPr/>
        <a:lstStyle/>
        <a:p>
          <a:endParaRPr lang="es-CO"/>
        </a:p>
      </dgm:t>
    </dgm:pt>
    <dgm:pt modelId="{C2C63697-3DF1-4227-BFF6-A248858BA25F}" type="pres">
      <dgm:prSet presAssocID="{2BA43BEF-FF01-4D7F-9060-CAAADA00A66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78A5DA3-147F-4E6F-967C-A6B7AF2023B6}" type="pres">
      <dgm:prSet presAssocID="{71BA8E28-E93A-4083-B5C8-62B9AABC1EB6}" presName="sibTrans" presStyleLbl="sibTrans2D1" presStyleIdx="2" presStyleCnt="5"/>
      <dgm:spPr/>
      <dgm:t>
        <a:bodyPr/>
        <a:lstStyle/>
        <a:p>
          <a:endParaRPr lang="es-CO"/>
        </a:p>
      </dgm:t>
    </dgm:pt>
    <dgm:pt modelId="{98DAA680-AA55-4D06-AB6C-D9FD10124364}" type="pres">
      <dgm:prSet presAssocID="{71BA8E28-E93A-4083-B5C8-62B9AABC1EB6}" presName="connectorText" presStyleLbl="sibTrans2D1" presStyleIdx="2" presStyleCnt="5"/>
      <dgm:spPr/>
      <dgm:t>
        <a:bodyPr/>
        <a:lstStyle/>
        <a:p>
          <a:endParaRPr lang="es-CO"/>
        </a:p>
      </dgm:t>
    </dgm:pt>
    <dgm:pt modelId="{88FE8488-C7C3-4AD8-90D6-9C96C38D554D}" type="pres">
      <dgm:prSet presAssocID="{202581D3-AC5C-421E-9F3F-43EF82D7C8C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1F01652-4E89-4133-8736-3EBD591747EC}" type="pres">
      <dgm:prSet presAssocID="{15495B12-56F3-4128-A440-4FD170CFFAE1}" presName="sibTrans" presStyleLbl="sibTrans2D1" presStyleIdx="3" presStyleCnt="5"/>
      <dgm:spPr/>
      <dgm:t>
        <a:bodyPr/>
        <a:lstStyle/>
        <a:p>
          <a:endParaRPr lang="es-CO"/>
        </a:p>
      </dgm:t>
    </dgm:pt>
    <dgm:pt modelId="{A36094CD-D76F-41C5-BF6D-558AAA297548}" type="pres">
      <dgm:prSet presAssocID="{15495B12-56F3-4128-A440-4FD170CFFAE1}" presName="connectorText" presStyleLbl="sibTrans2D1" presStyleIdx="3" presStyleCnt="5"/>
      <dgm:spPr/>
      <dgm:t>
        <a:bodyPr/>
        <a:lstStyle/>
        <a:p>
          <a:endParaRPr lang="es-CO"/>
        </a:p>
      </dgm:t>
    </dgm:pt>
    <dgm:pt modelId="{6313F373-055C-4B29-99C1-97C990276275}" type="pres">
      <dgm:prSet presAssocID="{EE5CC1DE-81B2-4BC3-96C7-2A9A07E3E3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6F1B16F-2FB7-4C51-BC5F-0D2D66B9C2FE}" type="pres">
      <dgm:prSet presAssocID="{CE1B68C7-13F6-403E-AF57-9D789B73814E}" presName="sibTrans" presStyleLbl="sibTrans2D1" presStyleIdx="4" presStyleCnt="5"/>
      <dgm:spPr/>
      <dgm:t>
        <a:bodyPr/>
        <a:lstStyle/>
        <a:p>
          <a:endParaRPr lang="es-CO"/>
        </a:p>
      </dgm:t>
    </dgm:pt>
    <dgm:pt modelId="{620C8E95-67E3-49FB-8F44-7588CBF644DA}" type="pres">
      <dgm:prSet presAssocID="{CE1B68C7-13F6-403E-AF57-9D789B73814E}" presName="connectorText" presStyleLbl="sibTrans2D1" presStyleIdx="4" presStyleCnt="5"/>
      <dgm:spPr/>
      <dgm:t>
        <a:bodyPr/>
        <a:lstStyle/>
        <a:p>
          <a:endParaRPr lang="es-CO"/>
        </a:p>
      </dgm:t>
    </dgm:pt>
  </dgm:ptLst>
  <dgm:cxnLst>
    <dgm:cxn modelId="{87C63991-D879-4D6A-865B-A9DCA676B8CB}" type="presOf" srcId="{EE5CC1DE-81B2-4BC3-96C7-2A9A07E3E39E}" destId="{6313F373-055C-4B29-99C1-97C990276275}" srcOrd="0" destOrd="0" presId="urn:microsoft.com/office/officeart/2005/8/layout/cycle2"/>
    <dgm:cxn modelId="{29BD9024-CA05-4120-AC3C-FC0E6E444415}" type="presOf" srcId="{71BA8E28-E93A-4083-B5C8-62B9AABC1EB6}" destId="{A78A5DA3-147F-4E6F-967C-A6B7AF2023B6}" srcOrd="0" destOrd="0" presId="urn:microsoft.com/office/officeart/2005/8/layout/cycle2"/>
    <dgm:cxn modelId="{7B272504-841F-4985-9DD1-C563453DD6DA}" srcId="{9397085B-263A-4482-8590-A956F4C8C347}" destId="{EE5CC1DE-81B2-4BC3-96C7-2A9A07E3E39E}" srcOrd="4" destOrd="0" parTransId="{D7342D48-C190-42EF-B0F0-42B786884242}" sibTransId="{CE1B68C7-13F6-403E-AF57-9D789B73814E}"/>
    <dgm:cxn modelId="{4AEA93AC-D58F-448D-873B-9B79E880863D}" srcId="{9397085B-263A-4482-8590-A956F4C8C347}" destId="{2BA43BEF-FF01-4D7F-9060-CAAADA00A66D}" srcOrd="2" destOrd="0" parTransId="{B5F0E04E-0165-4DDA-A090-3A0EC18DEB7A}" sibTransId="{71BA8E28-E93A-4083-B5C8-62B9AABC1EB6}"/>
    <dgm:cxn modelId="{A8B5A867-FE38-4A4C-8421-D1012A2731F4}" srcId="{9397085B-263A-4482-8590-A956F4C8C347}" destId="{DF2B9F6C-7133-4A5D-84C6-BC5346C6921E}" srcOrd="1" destOrd="0" parTransId="{0CE5722C-E920-412B-9673-A42537B78B27}" sibTransId="{CEAC2EAC-8110-43D9-B58C-E75924ADAACE}"/>
    <dgm:cxn modelId="{A3AB43CB-0046-49DB-8C6D-D3A40C3AAC17}" type="presOf" srcId="{15495B12-56F3-4128-A440-4FD170CFFAE1}" destId="{51F01652-4E89-4133-8736-3EBD591747EC}" srcOrd="0" destOrd="0" presId="urn:microsoft.com/office/officeart/2005/8/layout/cycle2"/>
    <dgm:cxn modelId="{FA867F5E-0DD1-4C3C-BB9C-ED220CE71197}" type="presOf" srcId="{15495B12-56F3-4128-A440-4FD170CFFAE1}" destId="{A36094CD-D76F-41C5-BF6D-558AAA297548}" srcOrd="1" destOrd="0" presId="urn:microsoft.com/office/officeart/2005/8/layout/cycle2"/>
    <dgm:cxn modelId="{22042C0C-EE1A-40AD-B8C8-1768518A1DEE}" type="presOf" srcId="{690F325F-70D2-43D7-BBA8-9FB6F80F26C3}" destId="{319EC209-6F0B-45DD-B3E6-8EA3AA86585D}" srcOrd="1" destOrd="0" presId="urn:microsoft.com/office/officeart/2005/8/layout/cycle2"/>
    <dgm:cxn modelId="{776ABC12-6431-4D1C-A9B8-35DB0C028BAE}" type="presOf" srcId="{CEAC2EAC-8110-43D9-B58C-E75924ADAACE}" destId="{89375365-4176-425C-9EC0-C81A5CEB0CE5}" srcOrd="1" destOrd="0" presId="urn:microsoft.com/office/officeart/2005/8/layout/cycle2"/>
    <dgm:cxn modelId="{098A2B67-9A7C-430B-A582-BA45B40D98CA}" type="presOf" srcId="{71BA8E28-E93A-4083-B5C8-62B9AABC1EB6}" destId="{98DAA680-AA55-4D06-AB6C-D9FD10124364}" srcOrd="1" destOrd="0" presId="urn:microsoft.com/office/officeart/2005/8/layout/cycle2"/>
    <dgm:cxn modelId="{6C98C779-2F24-43E2-B2B0-DEF8E51B3781}" type="presOf" srcId="{CE1B68C7-13F6-403E-AF57-9D789B73814E}" destId="{620C8E95-67E3-49FB-8F44-7588CBF644DA}" srcOrd="1" destOrd="0" presId="urn:microsoft.com/office/officeart/2005/8/layout/cycle2"/>
    <dgm:cxn modelId="{DC1C3ED0-B172-4849-BC7D-EBB0863E0083}" type="presOf" srcId="{CEAC2EAC-8110-43D9-B58C-E75924ADAACE}" destId="{66780E66-E74B-43A9-806B-5E30695BBA60}" srcOrd="0" destOrd="0" presId="urn:microsoft.com/office/officeart/2005/8/layout/cycle2"/>
    <dgm:cxn modelId="{8791ACB8-EFD5-40EE-8E01-E2F067BA9073}" type="presOf" srcId="{202581D3-AC5C-421E-9F3F-43EF82D7C8C4}" destId="{88FE8488-C7C3-4AD8-90D6-9C96C38D554D}" srcOrd="0" destOrd="0" presId="urn:microsoft.com/office/officeart/2005/8/layout/cycle2"/>
    <dgm:cxn modelId="{1960D2B2-DCFA-4F08-AB65-F366B34810D7}" type="presOf" srcId="{690F325F-70D2-43D7-BBA8-9FB6F80F26C3}" destId="{05871A4E-5854-4B5D-B66E-9199C07D8888}" srcOrd="0" destOrd="0" presId="urn:microsoft.com/office/officeart/2005/8/layout/cycle2"/>
    <dgm:cxn modelId="{F1EAD3C5-CE26-407C-B999-B6BDB7FBB9EB}" type="presOf" srcId="{C7B31976-640D-46E2-8901-569F26866EED}" destId="{A32F7578-3C5E-4468-AB3B-B5286B0F1223}" srcOrd="0" destOrd="0" presId="urn:microsoft.com/office/officeart/2005/8/layout/cycle2"/>
    <dgm:cxn modelId="{55075F62-FA0A-4BAC-9F8C-94B6A3CC4FE0}" type="presOf" srcId="{9397085B-263A-4482-8590-A956F4C8C347}" destId="{220EC691-F290-4A63-A1DC-609ACF055306}" srcOrd="0" destOrd="0" presId="urn:microsoft.com/office/officeart/2005/8/layout/cycle2"/>
    <dgm:cxn modelId="{5F2009A4-6FC2-401F-8A8F-6A20B6950118}" type="presOf" srcId="{DF2B9F6C-7133-4A5D-84C6-BC5346C6921E}" destId="{DD2EA24A-4B6B-4C42-A593-AF13D08D6542}" srcOrd="0" destOrd="0" presId="urn:microsoft.com/office/officeart/2005/8/layout/cycle2"/>
    <dgm:cxn modelId="{F7DAF34A-0B16-4DCD-91D8-D7376F1634BD}" type="presOf" srcId="{CE1B68C7-13F6-403E-AF57-9D789B73814E}" destId="{26F1B16F-2FB7-4C51-BC5F-0D2D66B9C2FE}" srcOrd="0" destOrd="0" presId="urn:microsoft.com/office/officeart/2005/8/layout/cycle2"/>
    <dgm:cxn modelId="{E2E02D89-67BF-4CD0-81AD-9FF5D9E08293}" srcId="{9397085B-263A-4482-8590-A956F4C8C347}" destId="{202581D3-AC5C-421E-9F3F-43EF82D7C8C4}" srcOrd="3" destOrd="0" parTransId="{402FD31B-1DF5-4D8A-8015-0F54A7EC125A}" sibTransId="{15495B12-56F3-4128-A440-4FD170CFFAE1}"/>
    <dgm:cxn modelId="{7BA61461-DD21-440D-8917-29ABAE7F1D71}" type="presOf" srcId="{2BA43BEF-FF01-4D7F-9060-CAAADA00A66D}" destId="{C2C63697-3DF1-4227-BFF6-A248858BA25F}" srcOrd="0" destOrd="0" presId="urn:microsoft.com/office/officeart/2005/8/layout/cycle2"/>
    <dgm:cxn modelId="{56CF87D4-0054-4628-837A-74AA5C13F059}" srcId="{9397085B-263A-4482-8590-A956F4C8C347}" destId="{C7B31976-640D-46E2-8901-569F26866EED}" srcOrd="0" destOrd="0" parTransId="{14B47F67-80EA-49B6-9698-0E2A54888E8D}" sibTransId="{690F325F-70D2-43D7-BBA8-9FB6F80F26C3}"/>
    <dgm:cxn modelId="{7AE9BB1B-4D23-4559-8706-F69C4743674A}" type="presParOf" srcId="{220EC691-F290-4A63-A1DC-609ACF055306}" destId="{A32F7578-3C5E-4468-AB3B-B5286B0F1223}" srcOrd="0" destOrd="0" presId="urn:microsoft.com/office/officeart/2005/8/layout/cycle2"/>
    <dgm:cxn modelId="{0B245AC3-134C-4569-B11A-AB3A94B5CDBC}" type="presParOf" srcId="{220EC691-F290-4A63-A1DC-609ACF055306}" destId="{05871A4E-5854-4B5D-B66E-9199C07D8888}" srcOrd="1" destOrd="0" presId="urn:microsoft.com/office/officeart/2005/8/layout/cycle2"/>
    <dgm:cxn modelId="{E7F8677A-08BB-46EB-B74B-07736E07770E}" type="presParOf" srcId="{05871A4E-5854-4B5D-B66E-9199C07D8888}" destId="{319EC209-6F0B-45DD-B3E6-8EA3AA86585D}" srcOrd="0" destOrd="0" presId="urn:microsoft.com/office/officeart/2005/8/layout/cycle2"/>
    <dgm:cxn modelId="{6CCE696D-1D86-4DE6-9B96-A35BE5F8DF32}" type="presParOf" srcId="{220EC691-F290-4A63-A1DC-609ACF055306}" destId="{DD2EA24A-4B6B-4C42-A593-AF13D08D6542}" srcOrd="2" destOrd="0" presId="urn:microsoft.com/office/officeart/2005/8/layout/cycle2"/>
    <dgm:cxn modelId="{671EB76C-2311-4896-A4B3-FBC9DD05BEB8}" type="presParOf" srcId="{220EC691-F290-4A63-A1DC-609ACF055306}" destId="{66780E66-E74B-43A9-806B-5E30695BBA60}" srcOrd="3" destOrd="0" presId="urn:microsoft.com/office/officeart/2005/8/layout/cycle2"/>
    <dgm:cxn modelId="{A2DB3BFB-6BC8-49B8-8C39-4AD0DC861F9E}" type="presParOf" srcId="{66780E66-E74B-43A9-806B-5E30695BBA60}" destId="{89375365-4176-425C-9EC0-C81A5CEB0CE5}" srcOrd="0" destOrd="0" presId="urn:microsoft.com/office/officeart/2005/8/layout/cycle2"/>
    <dgm:cxn modelId="{0571326E-481E-48A1-BC9A-FC96EBCE6439}" type="presParOf" srcId="{220EC691-F290-4A63-A1DC-609ACF055306}" destId="{C2C63697-3DF1-4227-BFF6-A248858BA25F}" srcOrd="4" destOrd="0" presId="urn:microsoft.com/office/officeart/2005/8/layout/cycle2"/>
    <dgm:cxn modelId="{1824BC45-64B6-4B59-8307-6DC0A5E087ED}" type="presParOf" srcId="{220EC691-F290-4A63-A1DC-609ACF055306}" destId="{A78A5DA3-147F-4E6F-967C-A6B7AF2023B6}" srcOrd="5" destOrd="0" presId="urn:microsoft.com/office/officeart/2005/8/layout/cycle2"/>
    <dgm:cxn modelId="{E433880A-EE7D-497F-9D29-76985B669679}" type="presParOf" srcId="{A78A5DA3-147F-4E6F-967C-A6B7AF2023B6}" destId="{98DAA680-AA55-4D06-AB6C-D9FD10124364}" srcOrd="0" destOrd="0" presId="urn:microsoft.com/office/officeart/2005/8/layout/cycle2"/>
    <dgm:cxn modelId="{31178017-9247-4546-9FEA-7E90F0E7D668}" type="presParOf" srcId="{220EC691-F290-4A63-A1DC-609ACF055306}" destId="{88FE8488-C7C3-4AD8-90D6-9C96C38D554D}" srcOrd="6" destOrd="0" presId="urn:microsoft.com/office/officeart/2005/8/layout/cycle2"/>
    <dgm:cxn modelId="{48662217-3DDD-4BC3-8A21-2DA1638408DA}" type="presParOf" srcId="{220EC691-F290-4A63-A1DC-609ACF055306}" destId="{51F01652-4E89-4133-8736-3EBD591747EC}" srcOrd="7" destOrd="0" presId="urn:microsoft.com/office/officeart/2005/8/layout/cycle2"/>
    <dgm:cxn modelId="{A9B7AF84-5813-41F6-B6B5-BD77C8BFD1E0}" type="presParOf" srcId="{51F01652-4E89-4133-8736-3EBD591747EC}" destId="{A36094CD-D76F-41C5-BF6D-558AAA297548}" srcOrd="0" destOrd="0" presId="urn:microsoft.com/office/officeart/2005/8/layout/cycle2"/>
    <dgm:cxn modelId="{1293DE96-A747-4F5E-B344-A3B17836FF10}" type="presParOf" srcId="{220EC691-F290-4A63-A1DC-609ACF055306}" destId="{6313F373-055C-4B29-99C1-97C990276275}" srcOrd="8" destOrd="0" presId="urn:microsoft.com/office/officeart/2005/8/layout/cycle2"/>
    <dgm:cxn modelId="{4A936B3F-CDDF-462A-9673-799AB5BB570C}" type="presParOf" srcId="{220EC691-F290-4A63-A1DC-609ACF055306}" destId="{26F1B16F-2FB7-4C51-BC5F-0D2D66B9C2FE}" srcOrd="9" destOrd="0" presId="urn:microsoft.com/office/officeart/2005/8/layout/cycle2"/>
    <dgm:cxn modelId="{600CC5A8-121A-4967-BA39-7DE82A6DAEC9}" type="presParOf" srcId="{26F1B16F-2FB7-4C51-BC5F-0D2D66B9C2FE}" destId="{620C8E95-67E3-49FB-8F44-7588CBF644D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AB624A-8308-4E1A-BE67-FFDA6D481CC3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E217E12-E381-4E01-983F-371D83EA3003}">
      <dgm:prSet phldrT="[Texto]"/>
      <dgm:spPr>
        <a:noFill/>
        <a:ln>
          <a:solidFill>
            <a:schemeClr val="accent2"/>
          </a:solidFill>
        </a:ln>
      </dgm:spPr>
      <dgm:t>
        <a:bodyPr/>
        <a:lstStyle/>
        <a:p>
          <a:r>
            <a:rPr lang="es-CO" dirty="0" smtClean="0"/>
            <a:t>R</a:t>
          </a:r>
          <a:endParaRPr lang="es-ES" dirty="0"/>
        </a:p>
      </dgm:t>
    </dgm:pt>
    <dgm:pt modelId="{0AD5F4AF-81FB-4529-84A5-9F2B9EE911C9}" type="parTrans" cxnId="{D1597121-9159-42E3-9945-FAA66466F1A3}">
      <dgm:prSet/>
      <dgm:spPr/>
      <dgm:t>
        <a:bodyPr/>
        <a:lstStyle/>
        <a:p>
          <a:endParaRPr lang="es-ES"/>
        </a:p>
      </dgm:t>
    </dgm:pt>
    <dgm:pt modelId="{D5EE3E23-7BB3-4F1B-8EA2-5064DD36D38A}" type="sibTrans" cxnId="{D1597121-9159-42E3-9945-FAA66466F1A3}">
      <dgm:prSet/>
      <dgm:spPr/>
      <dgm:t>
        <a:bodyPr/>
        <a:lstStyle/>
        <a:p>
          <a:endParaRPr lang="es-ES"/>
        </a:p>
      </dgm:t>
    </dgm:pt>
    <dgm:pt modelId="{35CA89C0-10D6-45DE-AD8E-27AFA0031DD0}">
      <dgm:prSet phldrT="[Texto]"/>
      <dgm:spPr>
        <a:noFill/>
        <a:ln>
          <a:solidFill>
            <a:schemeClr val="accent3"/>
          </a:solidFill>
        </a:ln>
      </dgm:spPr>
      <dgm:t>
        <a:bodyPr/>
        <a:lstStyle/>
        <a:p>
          <a:r>
            <a:rPr lang="es-CO" dirty="0" smtClean="0"/>
            <a:t>G</a:t>
          </a:r>
          <a:endParaRPr lang="es-ES" dirty="0"/>
        </a:p>
      </dgm:t>
    </dgm:pt>
    <dgm:pt modelId="{6AE36DB9-8E86-4CCB-BC67-193BB09445EE}" type="parTrans" cxnId="{5D94DA75-5278-4813-9FAC-5DA516A63CEA}">
      <dgm:prSet/>
      <dgm:spPr/>
      <dgm:t>
        <a:bodyPr/>
        <a:lstStyle/>
        <a:p>
          <a:endParaRPr lang="es-ES"/>
        </a:p>
      </dgm:t>
    </dgm:pt>
    <dgm:pt modelId="{043CFB36-6018-42C8-BBFA-2D727E368873}" type="sibTrans" cxnId="{5D94DA75-5278-4813-9FAC-5DA516A63CEA}">
      <dgm:prSet/>
      <dgm:spPr/>
      <dgm:t>
        <a:bodyPr/>
        <a:lstStyle/>
        <a:p>
          <a:endParaRPr lang="es-ES"/>
        </a:p>
      </dgm:t>
    </dgm:pt>
    <dgm:pt modelId="{59FA92E3-A363-48AB-B5ED-383378D70EEA}">
      <dgm:prSet phldrT="[Tex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s-CO" dirty="0" smtClean="0"/>
            <a:t>B</a:t>
          </a:r>
          <a:endParaRPr lang="es-ES" dirty="0"/>
        </a:p>
      </dgm:t>
    </dgm:pt>
    <dgm:pt modelId="{ECD605E8-6790-4A49-863B-A60D030031AA}" type="parTrans" cxnId="{151EDEEF-44BE-46EE-94FA-C25F26843E9D}">
      <dgm:prSet/>
      <dgm:spPr/>
      <dgm:t>
        <a:bodyPr/>
        <a:lstStyle/>
        <a:p>
          <a:endParaRPr lang="es-ES"/>
        </a:p>
      </dgm:t>
    </dgm:pt>
    <dgm:pt modelId="{C3ECA2F6-796B-4488-8855-9504A7F360C8}" type="sibTrans" cxnId="{151EDEEF-44BE-46EE-94FA-C25F26843E9D}">
      <dgm:prSet/>
      <dgm:spPr/>
      <dgm:t>
        <a:bodyPr/>
        <a:lstStyle/>
        <a:p>
          <a:endParaRPr lang="es-ES"/>
        </a:p>
      </dgm:t>
    </dgm:pt>
    <dgm:pt modelId="{3EC6A7E1-82F5-4B0C-9B7F-EC1A73278D65}" type="pres">
      <dgm:prSet presAssocID="{8DAB624A-8308-4E1A-BE67-FFDA6D481CC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3E81B28-1C24-4ECA-B8C2-C12B05AD7745}" type="pres">
      <dgm:prSet presAssocID="{DE217E12-E381-4E01-983F-371D83EA3003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8679F98-D757-4A6F-8143-C0C510F43211}" type="pres">
      <dgm:prSet presAssocID="{D5EE3E23-7BB3-4F1B-8EA2-5064DD36D38A}" presName="space" presStyleCnt="0"/>
      <dgm:spPr/>
    </dgm:pt>
    <dgm:pt modelId="{B0A5995C-3F7C-4B1E-A3E6-B543A5881177}" type="pres">
      <dgm:prSet presAssocID="{35CA89C0-10D6-45DE-AD8E-27AFA0031DD0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A61D77A-CCB7-4D33-B85E-B27754ED62A3}" type="pres">
      <dgm:prSet presAssocID="{043CFB36-6018-42C8-BBFA-2D727E368873}" presName="space" presStyleCnt="0"/>
      <dgm:spPr/>
    </dgm:pt>
    <dgm:pt modelId="{17F21DDA-7292-4A2F-9E56-433CCA9B629B}" type="pres">
      <dgm:prSet presAssocID="{59FA92E3-A363-48AB-B5ED-383378D70EEA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A374F94-2DB1-4DAE-961B-86FD41D6430B}" type="presOf" srcId="{59FA92E3-A363-48AB-B5ED-383378D70EEA}" destId="{17F21DDA-7292-4A2F-9E56-433CCA9B629B}" srcOrd="0" destOrd="0" presId="urn:microsoft.com/office/officeart/2005/8/layout/venn3"/>
    <dgm:cxn modelId="{5D94DA75-5278-4813-9FAC-5DA516A63CEA}" srcId="{8DAB624A-8308-4E1A-BE67-FFDA6D481CC3}" destId="{35CA89C0-10D6-45DE-AD8E-27AFA0031DD0}" srcOrd="1" destOrd="0" parTransId="{6AE36DB9-8E86-4CCB-BC67-193BB09445EE}" sibTransId="{043CFB36-6018-42C8-BBFA-2D727E368873}"/>
    <dgm:cxn modelId="{151EDEEF-44BE-46EE-94FA-C25F26843E9D}" srcId="{8DAB624A-8308-4E1A-BE67-FFDA6D481CC3}" destId="{59FA92E3-A363-48AB-B5ED-383378D70EEA}" srcOrd="2" destOrd="0" parTransId="{ECD605E8-6790-4A49-863B-A60D030031AA}" sibTransId="{C3ECA2F6-796B-4488-8855-9504A7F360C8}"/>
    <dgm:cxn modelId="{D1597121-9159-42E3-9945-FAA66466F1A3}" srcId="{8DAB624A-8308-4E1A-BE67-FFDA6D481CC3}" destId="{DE217E12-E381-4E01-983F-371D83EA3003}" srcOrd="0" destOrd="0" parTransId="{0AD5F4AF-81FB-4529-84A5-9F2B9EE911C9}" sibTransId="{D5EE3E23-7BB3-4F1B-8EA2-5064DD36D38A}"/>
    <dgm:cxn modelId="{45FDB2C1-33D2-4DE5-9826-0143C9DC2860}" type="presOf" srcId="{8DAB624A-8308-4E1A-BE67-FFDA6D481CC3}" destId="{3EC6A7E1-82F5-4B0C-9B7F-EC1A73278D65}" srcOrd="0" destOrd="0" presId="urn:microsoft.com/office/officeart/2005/8/layout/venn3"/>
    <dgm:cxn modelId="{FB821DF8-EF77-4A84-8940-B4955A078434}" type="presOf" srcId="{35CA89C0-10D6-45DE-AD8E-27AFA0031DD0}" destId="{B0A5995C-3F7C-4B1E-A3E6-B543A5881177}" srcOrd="0" destOrd="0" presId="urn:microsoft.com/office/officeart/2005/8/layout/venn3"/>
    <dgm:cxn modelId="{17A66EC6-66D9-4CE7-99CA-4BF14FE853B6}" type="presOf" srcId="{DE217E12-E381-4E01-983F-371D83EA3003}" destId="{F3E81B28-1C24-4ECA-B8C2-C12B05AD7745}" srcOrd="0" destOrd="0" presId="urn:microsoft.com/office/officeart/2005/8/layout/venn3"/>
    <dgm:cxn modelId="{3E9E42A0-92B6-4590-B27A-70EDB59BC1C2}" type="presParOf" srcId="{3EC6A7E1-82F5-4B0C-9B7F-EC1A73278D65}" destId="{F3E81B28-1C24-4ECA-B8C2-C12B05AD7745}" srcOrd="0" destOrd="0" presId="urn:microsoft.com/office/officeart/2005/8/layout/venn3"/>
    <dgm:cxn modelId="{A94DCB14-FD86-473B-B252-D48F5E908E9A}" type="presParOf" srcId="{3EC6A7E1-82F5-4B0C-9B7F-EC1A73278D65}" destId="{C8679F98-D757-4A6F-8143-C0C510F43211}" srcOrd="1" destOrd="0" presId="urn:microsoft.com/office/officeart/2005/8/layout/venn3"/>
    <dgm:cxn modelId="{78C213EA-74F8-4CCE-80CD-5996EB74AA3D}" type="presParOf" srcId="{3EC6A7E1-82F5-4B0C-9B7F-EC1A73278D65}" destId="{B0A5995C-3F7C-4B1E-A3E6-B543A5881177}" srcOrd="2" destOrd="0" presId="urn:microsoft.com/office/officeart/2005/8/layout/venn3"/>
    <dgm:cxn modelId="{B11C5E6A-733E-4577-811A-A690279E869C}" type="presParOf" srcId="{3EC6A7E1-82F5-4B0C-9B7F-EC1A73278D65}" destId="{EA61D77A-CCB7-4D33-B85E-B27754ED62A3}" srcOrd="3" destOrd="0" presId="urn:microsoft.com/office/officeart/2005/8/layout/venn3"/>
    <dgm:cxn modelId="{112FDD60-8A26-429D-97ED-DF6FE83A7159}" type="presParOf" srcId="{3EC6A7E1-82F5-4B0C-9B7F-EC1A73278D65}" destId="{17F21DDA-7292-4A2F-9E56-433CCA9B629B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97085B-263A-4482-8590-A956F4C8C34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7B31976-640D-46E2-8901-569F26866EED}">
      <dgm:prSet phldrT="[Texto]" custT="1"/>
      <dgm:spPr>
        <a:solidFill>
          <a:schemeClr val="tx1"/>
        </a:solidFill>
      </dgm:spPr>
      <dgm:t>
        <a:bodyPr/>
        <a:lstStyle/>
        <a:p>
          <a:r>
            <a:rPr lang="es-CO" sz="1000" dirty="0" err="1" smtClean="0"/>
            <a:t>Steps</a:t>
          </a:r>
          <a:endParaRPr lang="es-ES" sz="1000" dirty="0"/>
        </a:p>
      </dgm:t>
    </dgm:pt>
    <dgm:pt modelId="{14B47F67-80EA-49B6-9698-0E2A54888E8D}" type="parTrans" cxnId="{56CF87D4-0054-4628-837A-74AA5C13F059}">
      <dgm:prSet/>
      <dgm:spPr/>
      <dgm:t>
        <a:bodyPr/>
        <a:lstStyle/>
        <a:p>
          <a:endParaRPr lang="es-ES" sz="1000"/>
        </a:p>
      </dgm:t>
    </dgm:pt>
    <dgm:pt modelId="{690F325F-70D2-43D7-BBA8-9FB6F80F26C3}" type="sibTrans" cxnId="{56CF87D4-0054-4628-837A-74AA5C13F059}">
      <dgm:prSet custT="1"/>
      <dgm:spPr/>
      <dgm:t>
        <a:bodyPr/>
        <a:lstStyle/>
        <a:p>
          <a:endParaRPr lang="es-ES" sz="1000"/>
        </a:p>
      </dgm:t>
    </dgm:pt>
    <dgm:pt modelId="{DF2B9F6C-7133-4A5D-84C6-BC5346C6921E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CO" sz="1000" dirty="0" smtClean="0"/>
            <a:t>Falla</a:t>
          </a:r>
          <a:endParaRPr lang="es-ES" sz="1000" dirty="0"/>
        </a:p>
      </dgm:t>
    </dgm:pt>
    <dgm:pt modelId="{0CE5722C-E920-412B-9673-A42537B78B27}" type="parTrans" cxnId="{A8B5A867-FE38-4A4C-8421-D1012A2731F4}">
      <dgm:prSet/>
      <dgm:spPr/>
      <dgm:t>
        <a:bodyPr/>
        <a:lstStyle/>
        <a:p>
          <a:endParaRPr lang="es-ES" sz="1000"/>
        </a:p>
      </dgm:t>
    </dgm:pt>
    <dgm:pt modelId="{CEAC2EAC-8110-43D9-B58C-E75924ADAACE}" type="sibTrans" cxnId="{A8B5A867-FE38-4A4C-8421-D1012A2731F4}">
      <dgm:prSet custT="1"/>
      <dgm:spPr/>
      <dgm:t>
        <a:bodyPr/>
        <a:lstStyle/>
        <a:p>
          <a:endParaRPr lang="es-ES" sz="1000"/>
        </a:p>
      </dgm:t>
    </dgm:pt>
    <dgm:pt modelId="{2BA43BEF-FF01-4D7F-9060-CAAADA00A66D}">
      <dgm:prSet phldrT="[Texto]" custT="1"/>
      <dgm:spPr>
        <a:solidFill>
          <a:schemeClr val="tx1"/>
        </a:solidFill>
      </dgm:spPr>
      <dgm:t>
        <a:bodyPr/>
        <a:lstStyle/>
        <a:p>
          <a:r>
            <a:rPr lang="es-CO" sz="1000" dirty="0" smtClean="0"/>
            <a:t>Código</a:t>
          </a:r>
          <a:endParaRPr lang="es-ES" sz="1000" dirty="0"/>
        </a:p>
      </dgm:t>
    </dgm:pt>
    <dgm:pt modelId="{B5F0E04E-0165-4DDA-A090-3A0EC18DEB7A}" type="parTrans" cxnId="{4AEA93AC-D58F-448D-873B-9B79E880863D}">
      <dgm:prSet/>
      <dgm:spPr/>
      <dgm:t>
        <a:bodyPr/>
        <a:lstStyle/>
        <a:p>
          <a:endParaRPr lang="es-ES" sz="1000"/>
        </a:p>
      </dgm:t>
    </dgm:pt>
    <dgm:pt modelId="{71BA8E28-E93A-4083-B5C8-62B9AABC1EB6}" type="sibTrans" cxnId="{4AEA93AC-D58F-448D-873B-9B79E880863D}">
      <dgm:prSet custT="1"/>
      <dgm:spPr/>
      <dgm:t>
        <a:bodyPr/>
        <a:lstStyle/>
        <a:p>
          <a:endParaRPr lang="es-ES" sz="1000"/>
        </a:p>
      </dgm:t>
    </dgm:pt>
    <dgm:pt modelId="{202581D3-AC5C-421E-9F3F-43EF82D7C8C4}">
      <dgm:prSet phldrT="[Texto]" custT="1"/>
      <dgm:spPr>
        <a:solidFill>
          <a:schemeClr val="accent3"/>
        </a:solidFill>
      </dgm:spPr>
      <dgm:t>
        <a:bodyPr/>
        <a:lstStyle/>
        <a:p>
          <a:r>
            <a:rPr lang="es-CO" sz="1000" dirty="0" smtClean="0"/>
            <a:t>Funciona</a:t>
          </a:r>
          <a:endParaRPr lang="es-ES" sz="1000" dirty="0"/>
        </a:p>
      </dgm:t>
    </dgm:pt>
    <dgm:pt modelId="{402FD31B-1DF5-4D8A-8015-0F54A7EC125A}" type="parTrans" cxnId="{E2E02D89-67BF-4CD0-81AD-9FF5D9E08293}">
      <dgm:prSet/>
      <dgm:spPr/>
      <dgm:t>
        <a:bodyPr/>
        <a:lstStyle/>
        <a:p>
          <a:endParaRPr lang="es-ES" sz="1000"/>
        </a:p>
      </dgm:t>
    </dgm:pt>
    <dgm:pt modelId="{15495B12-56F3-4128-A440-4FD170CFFAE1}" type="sibTrans" cxnId="{E2E02D89-67BF-4CD0-81AD-9FF5D9E08293}">
      <dgm:prSet custT="1"/>
      <dgm:spPr/>
      <dgm:t>
        <a:bodyPr/>
        <a:lstStyle/>
        <a:p>
          <a:endParaRPr lang="es-ES" sz="1000"/>
        </a:p>
      </dgm:t>
    </dgm:pt>
    <dgm:pt modelId="{EE5CC1DE-81B2-4BC3-96C7-2A9A07E3E39E}">
      <dgm:prSet phldrT="[Texto]" custT="1"/>
      <dgm:spPr/>
      <dgm:t>
        <a:bodyPr/>
        <a:lstStyle/>
        <a:p>
          <a:r>
            <a:rPr lang="es-CO" sz="1000" dirty="0" err="1" smtClean="0"/>
            <a:t>Refactor</a:t>
          </a:r>
          <a:endParaRPr lang="es-ES" sz="1000" dirty="0"/>
        </a:p>
      </dgm:t>
    </dgm:pt>
    <dgm:pt modelId="{D7342D48-C190-42EF-B0F0-42B786884242}" type="parTrans" cxnId="{7B272504-841F-4985-9DD1-C563453DD6DA}">
      <dgm:prSet/>
      <dgm:spPr/>
      <dgm:t>
        <a:bodyPr/>
        <a:lstStyle/>
        <a:p>
          <a:endParaRPr lang="es-ES" sz="1000"/>
        </a:p>
      </dgm:t>
    </dgm:pt>
    <dgm:pt modelId="{CE1B68C7-13F6-403E-AF57-9D789B73814E}" type="sibTrans" cxnId="{7B272504-841F-4985-9DD1-C563453DD6DA}">
      <dgm:prSet custT="1"/>
      <dgm:spPr/>
      <dgm:t>
        <a:bodyPr/>
        <a:lstStyle/>
        <a:p>
          <a:endParaRPr lang="es-ES" sz="1000"/>
        </a:p>
      </dgm:t>
    </dgm:pt>
    <dgm:pt modelId="{220EC691-F290-4A63-A1DC-609ACF055306}" type="pres">
      <dgm:prSet presAssocID="{9397085B-263A-4482-8590-A956F4C8C34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32F7578-3C5E-4468-AB3B-B5286B0F1223}" type="pres">
      <dgm:prSet presAssocID="{C7B31976-640D-46E2-8901-569F26866EED}" presName="node" presStyleLbl="node1" presStyleIdx="0" presStyleCnt="5" custScaleX="58743" custScaleY="58743" custRadScaleRad="10329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871A4E-5854-4B5D-B66E-9199C07D8888}" type="pres">
      <dgm:prSet presAssocID="{690F325F-70D2-43D7-BBA8-9FB6F80F26C3}" presName="sibTrans" presStyleLbl="sibTrans2D1" presStyleIdx="0" presStyleCnt="5" custScaleY="34811"/>
      <dgm:spPr/>
      <dgm:t>
        <a:bodyPr/>
        <a:lstStyle/>
        <a:p>
          <a:endParaRPr lang="es-CO"/>
        </a:p>
      </dgm:t>
    </dgm:pt>
    <dgm:pt modelId="{319EC209-6F0B-45DD-B3E6-8EA3AA86585D}" type="pres">
      <dgm:prSet presAssocID="{690F325F-70D2-43D7-BBA8-9FB6F80F26C3}" presName="connectorText" presStyleLbl="sibTrans2D1" presStyleIdx="0" presStyleCnt="5"/>
      <dgm:spPr/>
      <dgm:t>
        <a:bodyPr/>
        <a:lstStyle/>
        <a:p>
          <a:endParaRPr lang="es-CO"/>
        </a:p>
      </dgm:t>
    </dgm:pt>
    <dgm:pt modelId="{DD2EA24A-4B6B-4C42-A593-AF13D08D6542}" type="pres">
      <dgm:prSet presAssocID="{DF2B9F6C-7133-4A5D-84C6-BC5346C6921E}" presName="node" presStyleLbl="node1" presStyleIdx="1" presStyleCnt="5" custScaleX="58743" custScaleY="58743" custRadScaleRad="171469" custRadScaleInc="2005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6780E66-E74B-43A9-806B-5E30695BBA60}" type="pres">
      <dgm:prSet presAssocID="{CEAC2EAC-8110-43D9-B58C-E75924ADAACE}" presName="sibTrans" presStyleLbl="sibTrans2D1" presStyleIdx="1" presStyleCnt="5" custScaleY="34811"/>
      <dgm:spPr/>
      <dgm:t>
        <a:bodyPr/>
        <a:lstStyle/>
        <a:p>
          <a:endParaRPr lang="es-CO"/>
        </a:p>
      </dgm:t>
    </dgm:pt>
    <dgm:pt modelId="{89375365-4176-425C-9EC0-C81A5CEB0CE5}" type="pres">
      <dgm:prSet presAssocID="{CEAC2EAC-8110-43D9-B58C-E75924ADAACE}" presName="connectorText" presStyleLbl="sibTrans2D1" presStyleIdx="1" presStyleCnt="5"/>
      <dgm:spPr/>
      <dgm:t>
        <a:bodyPr/>
        <a:lstStyle/>
        <a:p>
          <a:endParaRPr lang="es-CO"/>
        </a:p>
      </dgm:t>
    </dgm:pt>
    <dgm:pt modelId="{C2C63697-3DF1-4227-BFF6-A248858BA25F}" type="pres">
      <dgm:prSet presAssocID="{2BA43BEF-FF01-4D7F-9060-CAAADA00A66D}" presName="node" presStyleLbl="node1" presStyleIdx="2" presStyleCnt="5" custScaleX="58743" custScaleY="5874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78A5DA3-147F-4E6F-967C-A6B7AF2023B6}" type="pres">
      <dgm:prSet presAssocID="{71BA8E28-E93A-4083-B5C8-62B9AABC1EB6}" presName="sibTrans" presStyleLbl="sibTrans2D1" presStyleIdx="2" presStyleCnt="5" custScaleY="34811"/>
      <dgm:spPr/>
      <dgm:t>
        <a:bodyPr/>
        <a:lstStyle/>
        <a:p>
          <a:endParaRPr lang="es-CO"/>
        </a:p>
      </dgm:t>
    </dgm:pt>
    <dgm:pt modelId="{98DAA680-AA55-4D06-AB6C-D9FD10124364}" type="pres">
      <dgm:prSet presAssocID="{71BA8E28-E93A-4083-B5C8-62B9AABC1EB6}" presName="connectorText" presStyleLbl="sibTrans2D1" presStyleIdx="2" presStyleCnt="5"/>
      <dgm:spPr/>
      <dgm:t>
        <a:bodyPr/>
        <a:lstStyle/>
        <a:p>
          <a:endParaRPr lang="es-CO"/>
        </a:p>
      </dgm:t>
    </dgm:pt>
    <dgm:pt modelId="{88FE8488-C7C3-4AD8-90D6-9C96C38D554D}" type="pres">
      <dgm:prSet presAssocID="{202581D3-AC5C-421E-9F3F-43EF82D7C8C4}" presName="node" presStyleLbl="node1" presStyleIdx="3" presStyleCnt="5" custScaleX="58743" custScaleY="5874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1F01652-4E89-4133-8736-3EBD591747EC}" type="pres">
      <dgm:prSet presAssocID="{15495B12-56F3-4128-A440-4FD170CFFAE1}" presName="sibTrans" presStyleLbl="sibTrans2D1" presStyleIdx="3" presStyleCnt="5" custScaleY="34811"/>
      <dgm:spPr/>
      <dgm:t>
        <a:bodyPr/>
        <a:lstStyle/>
        <a:p>
          <a:endParaRPr lang="es-CO"/>
        </a:p>
      </dgm:t>
    </dgm:pt>
    <dgm:pt modelId="{A36094CD-D76F-41C5-BF6D-558AAA297548}" type="pres">
      <dgm:prSet presAssocID="{15495B12-56F3-4128-A440-4FD170CFFAE1}" presName="connectorText" presStyleLbl="sibTrans2D1" presStyleIdx="3" presStyleCnt="5"/>
      <dgm:spPr/>
      <dgm:t>
        <a:bodyPr/>
        <a:lstStyle/>
        <a:p>
          <a:endParaRPr lang="es-CO"/>
        </a:p>
      </dgm:t>
    </dgm:pt>
    <dgm:pt modelId="{6313F373-055C-4B29-99C1-97C990276275}" type="pres">
      <dgm:prSet presAssocID="{EE5CC1DE-81B2-4BC3-96C7-2A9A07E3E39E}" presName="node" presStyleLbl="node1" presStyleIdx="4" presStyleCnt="5" custScaleX="58743" custScaleY="58743" custRadScaleRad="182861" custRadScaleInc="-2297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6F1B16F-2FB7-4C51-BC5F-0D2D66B9C2FE}" type="pres">
      <dgm:prSet presAssocID="{CE1B68C7-13F6-403E-AF57-9D789B73814E}" presName="sibTrans" presStyleLbl="sibTrans2D1" presStyleIdx="4" presStyleCnt="5" custScaleY="34811"/>
      <dgm:spPr/>
      <dgm:t>
        <a:bodyPr/>
        <a:lstStyle/>
        <a:p>
          <a:endParaRPr lang="es-CO"/>
        </a:p>
      </dgm:t>
    </dgm:pt>
    <dgm:pt modelId="{620C8E95-67E3-49FB-8F44-7588CBF644DA}" type="pres">
      <dgm:prSet presAssocID="{CE1B68C7-13F6-403E-AF57-9D789B73814E}" presName="connectorText" presStyleLbl="sibTrans2D1" presStyleIdx="4" presStyleCnt="5"/>
      <dgm:spPr/>
      <dgm:t>
        <a:bodyPr/>
        <a:lstStyle/>
        <a:p>
          <a:endParaRPr lang="es-CO"/>
        </a:p>
      </dgm:t>
    </dgm:pt>
  </dgm:ptLst>
  <dgm:cxnLst>
    <dgm:cxn modelId="{C7152F3A-E904-4121-B16A-54CEDD93FCA8}" type="presOf" srcId="{EE5CC1DE-81B2-4BC3-96C7-2A9A07E3E39E}" destId="{6313F373-055C-4B29-99C1-97C990276275}" srcOrd="0" destOrd="0" presId="urn:microsoft.com/office/officeart/2005/8/layout/cycle2"/>
    <dgm:cxn modelId="{7B272504-841F-4985-9DD1-C563453DD6DA}" srcId="{9397085B-263A-4482-8590-A956F4C8C347}" destId="{EE5CC1DE-81B2-4BC3-96C7-2A9A07E3E39E}" srcOrd="4" destOrd="0" parTransId="{D7342D48-C190-42EF-B0F0-42B786884242}" sibTransId="{CE1B68C7-13F6-403E-AF57-9D789B73814E}"/>
    <dgm:cxn modelId="{4AEA93AC-D58F-448D-873B-9B79E880863D}" srcId="{9397085B-263A-4482-8590-A956F4C8C347}" destId="{2BA43BEF-FF01-4D7F-9060-CAAADA00A66D}" srcOrd="2" destOrd="0" parTransId="{B5F0E04E-0165-4DDA-A090-3A0EC18DEB7A}" sibTransId="{71BA8E28-E93A-4083-B5C8-62B9AABC1EB6}"/>
    <dgm:cxn modelId="{A8B5A867-FE38-4A4C-8421-D1012A2731F4}" srcId="{9397085B-263A-4482-8590-A956F4C8C347}" destId="{DF2B9F6C-7133-4A5D-84C6-BC5346C6921E}" srcOrd="1" destOrd="0" parTransId="{0CE5722C-E920-412B-9673-A42537B78B27}" sibTransId="{CEAC2EAC-8110-43D9-B58C-E75924ADAACE}"/>
    <dgm:cxn modelId="{3BF92DE0-9299-4FF8-BD60-5B7E9BF2156F}" type="presOf" srcId="{202581D3-AC5C-421E-9F3F-43EF82D7C8C4}" destId="{88FE8488-C7C3-4AD8-90D6-9C96C38D554D}" srcOrd="0" destOrd="0" presId="urn:microsoft.com/office/officeart/2005/8/layout/cycle2"/>
    <dgm:cxn modelId="{B3745F8B-9306-433E-9FF7-646A3E74F5DB}" type="presOf" srcId="{15495B12-56F3-4128-A440-4FD170CFFAE1}" destId="{A36094CD-D76F-41C5-BF6D-558AAA297548}" srcOrd="1" destOrd="0" presId="urn:microsoft.com/office/officeart/2005/8/layout/cycle2"/>
    <dgm:cxn modelId="{DF09FE51-2E06-4AE8-ABA1-BB6C2B7B8308}" type="presOf" srcId="{15495B12-56F3-4128-A440-4FD170CFFAE1}" destId="{51F01652-4E89-4133-8736-3EBD591747EC}" srcOrd="0" destOrd="0" presId="urn:microsoft.com/office/officeart/2005/8/layout/cycle2"/>
    <dgm:cxn modelId="{0123515F-BE29-4918-9DCD-E54F2208DBCE}" type="presOf" srcId="{71BA8E28-E93A-4083-B5C8-62B9AABC1EB6}" destId="{98DAA680-AA55-4D06-AB6C-D9FD10124364}" srcOrd="1" destOrd="0" presId="urn:microsoft.com/office/officeart/2005/8/layout/cycle2"/>
    <dgm:cxn modelId="{C3DE51A9-E47B-4174-AE7D-304962776B9E}" type="presOf" srcId="{71BA8E28-E93A-4083-B5C8-62B9AABC1EB6}" destId="{A78A5DA3-147F-4E6F-967C-A6B7AF2023B6}" srcOrd="0" destOrd="0" presId="urn:microsoft.com/office/officeart/2005/8/layout/cycle2"/>
    <dgm:cxn modelId="{F8A51916-B34F-49C0-B1B5-49B06F2500F1}" type="presOf" srcId="{690F325F-70D2-43D7-BBA8-9FB6F80F26C3}" destId="{319EC209-6F0B-45DD-B3E6-8EA3AA86585D}" srcOrd="1" destOrd="0" presId="urn:microsoft.com/office/officeart/2005/8/layout/cycle2"/>
    <dgm:cxn modelId="{86AAD3C2-7B83-48BF-BA6E-C292D1347C7F}" type="presOf" srcId="{CEAC2EAC-8110-43D9-B58C-E75924ADAACE}" destId="{89375365-4176-425C-9EC0-C81A5CEB0CE5}" srcOrd="1" destOrd="0" presId="urn:microsoft.com/office/officeart/2005/8/layout/cycle2"/>
    <dgm:cxn modelId="{64D82CB3-1691-48B3-804D-F4D4E3F091DD}" type="presOf" srcId="{CEAC2EAC-8110-43D9-B58C-E75924ADAACE}" destId="{66780E66-E74B-43A9-806B-5E30695BBA60}" srcOrd="0" destOrd="0" presId="urn:microsoft.com/office/officeart/2005/8/layout/cycle2"/>
    <dgm:cxn modelId="{09699798-0CF3-4750-AD16-0CC4EB9D2635}" type="presOf" srcId="{9397085B-263A-4482-8590-A956F4C8C347}" destId="{220EC691-F290-4A63-A1DC-609ACF055306}" srcOrd="0" destOrd="0" presId="urn:microsoft.com/office/officeart/2005/8/layout/cycle2"/>
    <dgm:cxn modelId="{09DD1C83-C255-4871-92ED-63DE4E2BA483}" type="presOf" srcId="{CE1B68C7-13F6-403E-AF57-9D789B73814E}" destId="{26F1B16F-2FB7-4C51-BC5F-0D2D66B9C2FE}" srcOrd="0" destOrd="0" presId="urn:microsoft.com/office/officeart/2005/8/layout/cycle2"/>
    <dgm:cxn modelId="{04AE5CF0-26FD-4BCB-B3B5-DBCE6C075781}" type="presOf" srcId="{2BA43BEF-FF01-4D7F-9060-CAAADA00A66D}" destId="{C2C63697-3DF1-4227-BFF6-A248858BA25F}" srcOrd="0" destOrd="0" presId="urn:microsoft.com/office/officeart/2005/8/layout/cycle2"/>
    <dgm:cxn modelId="{88019A88-9C3F-4977-B1AB-9D0128BA5665}" type="presOf" srcId="{690F325F-70D2-43D7-BBA8-9FB6F80F26C3}" destId="{05871A4E-5854-4B5D-B66E-9199C07D8888}" srcOrd="0" destOrd="0" presId="urn:microsoft.com/office/officeart/2005/8/layout/cycle2"/>
    <dgm:cxn modelId="{5ABA2EBF-A586-45FA-B6B1-ED89B1358163}" type="presOf" srcId="{CE1B68C7-13F6-403E-AF57-9D789B73814E}" destId="{620C8E95-67E3-49FB-8F44-7588CBF644DA}" srcOrd="1" destOrd="0" presId="urn:microsoft.com/office/officeart/2005/8/layout/cycle2"/>
    <dgm:cxn modelId="{704EF1C8-BDC1-403D-8B53-A5FB28A0917E}" type="presOf" srcId="{DF2B9F6C-7133-4A5D-84C6-BC5346C6921E}" destId="{DD2EA24A-4B6B-4C42-A593-AF13D08D6542}" srcOrd="0" destOrd="0" presId="urn:microsoft.com/office/officeart/2005/8/layout/cycle2"/>
    <dgm:cxn modelId="{E2E02D89-67BF-4CD0-81AD-9FF5D9E08293}" srcId="{9397085B-263A-4482-8590-A956F4C8C347}" destId="{202581D3-AC5C-421E-9F3F-43EF82D7C8C4}" srcOrd="3" destOrd="0" parTransId="{402FD31B-1DF5-4D8A-8015-0F54A7EC125A}" sibTransId="{15495B12-56F3-4128-A440-4FD170CFFAE1}"/>
    <dgm:cxn modelId="{56CF87D4-0054-4628-837A-74AA5C13F059}" srcId="{9397085B-263A-4482-8590-A956F4C8C347}" destId="{C7B31976-640D-46E2-8901-569F26866EED}" srcOrd="0" destOrd="0" parTransId="{14B47F67-80EA-49B6-9698-0E2A54888E8D}" sibTransId="{690F325F-70D2-43D7-BBA8-9FB6F80F26C3}"/>
    <dgm:cxn modelId="{D2C102DF-2C49-41A9-8637-91161B4C47E8}" type="presOf" srcId="{C7B31976-640D-46E2-8901-569F26866EED}" destId="{A32F7578-3C5E-4468-AB3B-B5286B0F1223}" srcOrd="0" destOrd="0" presId="urn:microsoft.com/office/officeart/2005/8/layout/cycle2"/>
    <dgm:cxn modelId="{3B72A420-11E0-4F56-B29C-773C2F907AA6}" type="presParOf" srcId="{220EC691-F290-4A63-A1DC-609ACF055306}" destId="{A32F7578-3C5E-4468-AB3B-B5286B0F1223}" srcOrd="0" destOrd="0" presId="urn:microsoft.com/office/officeart/2005/8/layout/cycle2"/>
    <dgm:cxn modelId="{A4D0909F-6D0A-45EA-9355-537D659DAACA}" type="presParOf" srcId="{220EC691-F290-4A63-A1DC-609ACF055306}" destId="{05871A4E-5854-4B5D-B66E-9199C07D8888}" srcOrd="1" destOrd="0" presId="urn:microsoft.com/office/officeart/2005/8/layout/cycle2"/>
    <dgm:cxn modelId="{4D841844-8A2C-46DF-AF23-917A7A7A8992}" type="presParOf" srcId="{05871A4E-5854-4B5D-B66E-9199C07D8888}" destId="{319EC209-6F0B-45DD-B3E6-8EA3AA86585D}" srcOrd="0" destOrd="0" presId="urn:microsoft.com/office/officeart/2005/8/layout/cycle2"/>
    <dgm:cxn modelId="{D707D8CF-C34A-456E-9256-F431188B4905}" type="presParOf" srcId="{220EC691-F290-4A63-A1DC-609ACF055306}" destId="{DD2EA24A-4B6B-4C42-A593-AF13D08D6542}" srcOrd="2" destOrd="0" presId="urn:microsoft.com/office/officeart/2005/8/layout/cycle2"/>
    <dgm:cxn modelId="{804C1DEC-4595-435C-BA3F-E4E6A02CA9CE}" type="presParOf" srcId="{220EC691-F290-4A63-A1DC-609ACF055306}" destId="{66780E66-E74B-43A9-806B-5E30695BBA60}" srcOrd="3" destOrd="0" presId="urn:microsoft.com/office/officeart/2005/8/layout/cycle2"/>
    <dgm:cxn modelId="{5FC9A9D8-9E55-4256-927D-BE7211E9EAD0}" type="presParOf" srcId="{66780E66-E74B-43A9-806B-5E30695BBA60}" destId="{89375365-4176-425C-9EC0-C81A5CEB0CE5}" srcOrd="0" destOrd="0" presId="urn:microsoft.com/office/officeart/2005/8/layout/cycle2"/>
    <dgm:cxn modelId="{5D134DAD-451E-4B89-980C-88EFEF90C6D9}" type="presParOf" srcId="{220EC691-F290-4A63-A1DC-609ACF055306}" destId="{C2C63697-3DF1-4227-BFF6-A248858BA25F}" srcOrd="4" destOrd="0" presId="urn:microsoft.com/office/officeart/2005/8/layout/cycle2"/>
    <dgm:cxn modelId="{719CDA18-AFB7-4A47-985E-C7D1F85582EC}" type="presParOf" srcId="{220EC691-F290-4A63-A1DC-609ACF055306}" destId="{A78A5DA3-147F-4E6F-967C-A6B7AF2023B6}" srcOrd="5" destOrd="0" presId="urn:microsoft.com/office/officeart/2005/8/layout/cycle2"/>
    <dgm:cxn modelId="{788A4E78-F951-4171-AEF3-FD37213B0A15}" type="presParOf" srcId="{A78A5DA3-147F-4E6F-967C-A6B7AF2023B6}" destId="{98DAA680-AA55-4D06-AB6C-D9FD10124364}" srcOrd="0" destOrd="0" presId="urn:microsoft.com/office/officeart/2005/8/layout/cycle2"/>
    <dgm:cxn modelId="{8569A152-30FE-4B5E-8B0C-975D7F523898}" type="presParOf" srcId="{220EC691-F290-4A63-A1DC-609ACF055306}" destId="{88FE8488-C7C3-4AD8-90D6-9C96C38D554D}" srcOrd="6" destOrd="0" presId="urn:microsoft.com/office/officeart/2005/8/layout/cycle2"/>
    <dgm:cxn modelId="{28F0AA0B-3F69-4E3E-B44F-D345D7559E84}" type="presParOf" srcId="{220EC691-F290-4A63-A1DC-609ACF055306}" destId="{51F01652-4E89-4133-8736-3EBD591747EC}" srcOrd="7" destOrd="0" presId="urn:microsoft.com/office/officeart/2005/8/layout/cycle2"/>
    <dgm:cxn modelId="{CA739B01-A33F-4499-8706-51CE7E5CC685}" type="presParOf" srcId="{51F01652-4E89-4133-8736-3EBD591747EC}" destId="{A36094CD-D76F-41C5-BF6D-558AAA297548}" srcOrd="0" destOrd="0" presId="urn:microsoft.com/office/officeart/2005/8/layout/cycle2"/>
    <dgm:cxn modelId="{49366BC3-FFEE-4369-AA17-4F65634914D8}" type="presParOf" srcId="{220EC691-F290-4A63-A1DC-609ACF055306}" destId="{6313F373-055C-4B29-99C1-97C990276275}" srcOrd="8" destOrd="0" presId="urn:microsoft.com/office/officeart/2005/8/layout/cycle2"/>
    <dgm:cxn modelId="{503D31C3-F7C5-4CFD-981C-8778D02E6B30}" type="presParOf" srcId="{220EC691-F290-4A63-A1DC-609ACF055306}" destId="{26F1B16F-2FB7-4C51-BC5F-0D2D66B9C2FE}" srcOrd="9" destOrd="0" presId="urn:microsoft.com/office/officeart/2005/8/layout/cycle2"/>
    <dgm:cxn modelId="{BD04F8F2-E2F1-4498-9DA7-99964C0C4C6F}" type="presParOf" srcId="{26F1B16F-2FB7-4C51-BC5F-0D2D66B9C2FE}" destId="{620C8E95-67E3-49FB-8F44-7588CBF644D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97085B-263A-4482-8590-A956F4C8C34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7B31976-640D-46E2-8901-569F26866EED}">
      <dgm:prSet phldrT="[Texto]" custT="1"/>
      <dgm:spPr>
        <a:solidFill>
          <a:schemeClr val="tx1"/>
        </a:solidFill>
      </dgm:spPr>
      <dgm:t>
        <a:bodyPr/>
        <a:lstStyle/>
        <a:p>
          <a:r>
            <a:rPr lang="es-CO" sz="800" dirty="0" smtClean="0"/>
            <a:t>Ejemplo</a:t>
          </a:r>
          <a:endParaRPr lang="es-ES" sz="800" dirty="0"/>
        </a:p>
      </dgm:t>
    </dgm:pt>
    <dgm:pt modelId="{14B47F67-80EA-49B6-9698-0E2A54888E8D}" type="parTrans" cxnId="{56CF87D4-0054-4628-837A-74AA5C13F059}">
      <dgm:prSet/>
      <dgm:spPr/>
      <dgm:t>
        <a:bodyPr/>
        <a:lstStyle/>
        <a:p>
          <a:endParaRPr lang="es-ES" sz="800"/>
        </a:p>
      </dgm:t>
    </dgm:pt>
    <dgm:pt modelId="{690F325F-70D2-43D7-BBA8-9FB6F80F26C3}" type="sibTrans" cxnId="{56CF87D4-0054-4628-837A-74AA5C13F059}">
      <dgm:prSet custT="1"/>
      <dgm:spPr/>
      <dgm:t>
        <a:bodyPr/>
        <a:lstStyle/>
        <a:p>
          <a:endParaRPr lang="es-ES" sz="800"/>
        </a:p>
      </dgm:t>
    </dgm:pt>
    <dgm:pt modelId="{DF2B9F6C-7133-4A5D-84C6-BC5346C6921E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CO" sz="800" dirty="0" smtClean="0"/>
            <a:t>Falla</a:t>
          </a:r>
          <a:endParaRPr lang="es-ES" sz="800" dirty="0"/>
        </a:p>
      </dgm:t>
    </dgm:pt>
    <dgm:pt modelId="{0CE5722C-E920-412B-9673-A42537B78B27}" type="parTrans" cxnId="{A8B5A867-FE38-4A4C-8421-D1012A2731F4}">
      <dgm:prSet/>
      <dgm:spPr/>
      <dgm:t>
        <a:bodyPr/>
        <a:lstStyle/>
        <a:p>
          <a:endParaRPr lang="es-ES" sz="800"/>
        </a:p>
      </dgm:t>
    </dgm:pt>
    <dgm:pt modelId="{CEAC2EAC-8110-43D9-B58C-E75924ADAACE}" type="sibTrans" cxnId="{A8B5A867-FE38-4A4C-8421-D1012A2731F4}">
      <dgm:prSet custT="1"/>
      <dgm:spPr/>
      <dgm:t>
        <a:bodyPr/>
        <a:lstStyle/>
        <a:p>
          <a:endParaRPr lang="es-ES" sz="800"/>
        </a:p>
      </dgm:t>
    </dgm:pt>
    <dgm:pt modelId="{2BA43BEF-FF01-4D7F-9060-CAAADA00A66D}">
      <dgm:prSet phldrT="[Texto]" custT="1"/>
      <dgm:spPr>
        <a:solidFill>
          <a:schemeClr val="tx1"/>
        </a:solidFill>
      </dgm:spPr>
      <dgm:t>
        <a:bodyPr/>
        <a:lstStyle/>
        <a:p>
          <a:r>
            <a:rPr lang="es-CO" sz="800" dirty="0" smtClean="0"/>
            <a:t>Código</a:t>
          </a:r>
          <a:endParaRPr lang="es-ES" sz="800" dirty="0"/>
        </a:p>
      </dgm:t>
    </dgm:pt>
    <dgm:pt modelId="{B5F0E04E-0165-4DDA-A090-3A0EC18DEB7A}" type="parTrans" cxnId="{4AEA93AC-D58F-448D-873B-9B79E880863D}">
      <dgm:prSet/>
      <dgm:spPr/>
      <dgm:t>
        <a:bodyPr/>
        <a:lstStyle/>
        <a:p>
          <a:endParaRPr lang="es-ES" sz="800"/>
        </a:p>
      </dgm:t>
    </dgm:pt>
    <dgm:pt modelId="{71BA8E28-E93A-4083-B5C8-62B9AABC1EB6}" type="sibTrans" cxnId="{4AEA93AC-D58F-448D-873B-9B79E880863D}">
      <dgm:prSet custT="1"/>
      <dgm:spPr/>
      <dgm:t>
        <a:bodyPr/>
        <a:lstStyle/>
        <a:p>
          <a:endParaRPr lang="es-ES" sz="800"/>
        </a:p>
      </dgm:t>
    </dgm:pt>
    <dgm:pt modelId="{202581D3-AC5C-421E-9F3F-43EF82D7C8C4}">
      <dgm:prSet phldrT="[Texto]" custT="1"/>
      <dgm:spPr>
        <a:solidFill>
          <a:schemeClr val="accent3"/>
        </a:solidFill>
      </dgm:spPr>
      <dgm:t>
        <a:bodyPr/>
        <a:lstStyle/>
        <a:p>
          <a:r>
            <a:rPr lang="es-CO" sz="800" dirty="0" smtClean="0"/>
            <a:t>Funciona</a:t>
          </a:r>
          <a:endParaRPr lang="es-ES" sz="800" dirty="0"/>
        </a:p>
      </dgm:t>
    </dgm:pt>
    <dgm:pt modelId="{402FD31B-1DF5-4D8A-8015-0F54A7EC125A}" type="parTrans" cxnId="{E2E02D89-67BF-4CD0-81AD-9FF5D9E08293}">
      <dgm:prSet/>
      <dgm:spPr/>
      <dgm:t>
        <a:bodyPr/>
        <a:lstStyle/>
        <a:p>
          <a:endParaRPr lang="es-ES" sz="800"/>
        </a:p>
      </dgm:t>
    </dgm:pt>
    <dgm:pt modelId="{15495B12-56F3-4128-A440-4FD170CFFAE1}" type="sibTrans" cxnId="{E2E02D89-67BF-4CD0-81AD-9FF5D9E08293}">
      <dgm:prSet custT="1"/>
      <dgm:spPr/>
      <dgm:t>
        <a:bodyPr/>
        <a:lstStyle/>
        <a:p>
          <a:endParaRPr lang="es-ES" sz="800"/>
        </a:p>
      </dgm:t>
    </dgm:pt>
    <dgm:pt modelId="{EE5CC1DE-81B2-4BC3-96C7-2A9A07E3E39E}">
      <dgm:prSet phldrT="[Texto]" custT="1"/>
      <dgm:spPr/>
      <dgm:t>
        <a:bodyPr/>
        <a:lstStyle/>
        <a:p>
          <a:r>
            <a:rPr lang="es-CO" sz="800" dirty="0" err="1" smtClean="0"/>
            <a:t>Refactor</a:t>
          </a:r>
          <a:endParaRPr lang="es-ES" sz="800" dirty="0"/>
        </a:p>
      </dgm:t>
    </dgm:pt>
    <dgm:pt modelId="{D7342D48-C190-42EF-B0F0-42B786884242}" type="parTrans" cxnId="{7B272504-841F-4985-9DD1-C563453DD6DA}">
      <dgm:prSet/>
      <dgm:spPr/>
      <dgm:t>
        <a:bodyPr/>
        <a:lstStyle/>
        <a:p>
          <a:endParaRPr lang="es-ES" sz="800"/>
        </a:p>
      </dgm:t>
    </dgm:pt>
    <dgm:pt modelId="{CE1B68C7-13F6-403E-AF57-9D789B73814E}" type="sibTrans" cxnId="{7B272504-841F-4985-9DD1-C563453DD6DA}">
      <dgm:prSet custT="1"/>
      <dgm:spPr/>
      <dgm:t>
        <a:bodyPr/>
        <a:lstStyle/>
        <a:p>
          <a:endParaRPr lang="es-ES" sz="800"/>
        </a:p>
      </dgm:t>
    </dgm:pt>
    <dgm:pt modelId="{250BF7D1-C08A-463E-B2FB-034A625EFF72}" type="pres">
      <dgm:prSet presAssocID="{9397085B-263A-4482-8590-A956F4C8C34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896ACD19-A7F2-444D-9F67-F63ABCD3DC8F}" type="pres">
      <dgm:prSet presAssocID="{C7B31976-640D-46E2-8901-569F26866EE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56E2EA5-4FA2-44BC-8ED0-79CADEA7ED8B}" type="pres">
      <dgm:prSet presAssocID="{C7B31976-640D-46E2-8901-569F26866EED}" presName="spNode" presStyleCnt="0"/>
      <dgm:spPr/>
    </dgm:pt>
    <dgm:pt modelId="{003D62E5-0CC0-4C4F-AFA3-355219D75BDD}" type="pres">
      <dgm:prSet presAssocID="{690F325F-70D2-43D7-BBA8-9FB6F80F26C3}" presName="sibTrans" presStyleLbl="sibTrans1D1" presStyleIdx="0" presStyleCnt="5"/>
      <dgm:spPr/>
      <dgm:t>
        <a:bodyPr/>
        <a:lstStyle/>
        <a:p>
          <a:endParaRPr lang="es-CO"/>
        </a:p>
      </dgm:t>
    </dgm:pt>
    <dgm:pt modelId="{5BF5BC78-4233-4282-AFFA-50B112169A78}" type="pres">
      <dgm:prSet presAssocID="{DF2B9F6C-7133-4A5D-84C6-BC5346C692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6269A7F-09B2-453A-A499-F4882582A377}" type="pres">
      <dgm:prSet presAssocID="{DF2B9F6C-7133-4A5D-84C6-BC5346C6921E}" presName="spNode" presStyleCnt="0"/>
      <dgm:spPr/>
    </dgm:pt>
    <dgm:pt modelId="{2F4A8963-5152-4127-BAAB-1E5266F38E9C}" type="pres">
      <dgm:prSet presAssocID="{CEAC2EAC-8110-43D9-B58C-E75924ADAACE}" presName="sibTrans" presStyleLbl="sibTrans1D1" presStyleIdx="1" presStyleCnt="5"/>
      <dgm:spPr/>
      <dgm:t>
        <a:bodyPr/>
        <a:lstStyle/>
        <a:p>
          <a:endParaRPr lang="es-CO"/>
        </a:p>
      </dgm:t>
    </dgm:pt>
    <dgm:pt modelId="{85565706-4296-48A3-843B-0F3871B5DAE2}" type="pres">
      <dgm:prSet presAssocID="{2BA43BEF-FF01-4D7F-9060-CAAADA00A66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0EBF99A-A6CC-4414-8CAD-1B2CCC913424}" type="pres">
      <dgm:prSet presAssocID="{2BA43BEF-FF01-4D7F-9060-CAAADA00A66D}" presName="spNode" presStyleCnt="0"/>
      <dgm:spPr/>
    </dgm:pt>
    <dgm:pt modelId="{DED6D2CF-C9F1-4CD1-9D03-460E9AF7F557}" type="pres">
      <dgm:prSet presAssocID="{71BA8E28-E93A-4083-B5C8-62B9AABC1EB6}" presName="sibTrans" presStyleLbl="sibTrans1D1" presStyleIdx="2" presStyleCnt="5"/>
      <dgm:spPr/>
      <dgm:t>
        <a:bodyPr/>
        <a:lstStyle/>
        <a:p>
          <a:endParaRPr lang="es-CO"/>
        </a:p>
      </dgm:t>
    </dgm:pt>
    <dgm:pt modelId="{4F6A3531-7233-48F7-BD5B-71EDE92BB6DB}" type="pres">
      <dgm:prSet presAssocID="{202581D3-AC5C-421E-9F3F-43EF82D7C8C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1CBE05F-2745-4635-92CD-47FB845DAFE2}" type="pres">
      <dgm:prSet presAssocID="{202581D3-AC5C-421E-9F3F-43EF82D7C8C4}" presName="spNode" presStyleCnt="0"/>
      <dgm:spPr/>
    </dgm:pt>
    <dgm:pt modelId="{CB7053D7-2730-407B-8A70-AE640C6C9047}" type="pres">
      <dgm:prSet presAssocID="{15495B12-56F3-4128-A440-4FD170CFFAE1}" presName="sibTrans" presStyleLbl="sibTrans1D1" presStyleIdx="3" presStyleCnt="5"/>
      <dgm:spPr/>
      <dgm:t>
        <a:bodyPr/>
        <a:lstStyle/>
        <a:p>
          <a:endParaRPr lang="es-CO"/>
        </a:p>
      </dgm:t>
    </dgm:pt>
    <dgm:pt modelId="{24CC1B2D-0915-491B-9FA4-144129879DD3}" type="pres">
      <dgm:prSet presAssocID="{EE5CC1DE-81B2-4BC3-96C7-2A9A07E3E3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747E990-8BEC-4550-B5A8-50C2F3CB0B26}" type="pres">
      <dgm:prSet presAssocID="{EE5CC1DE-81B2-4BC3-96C7-2A9A07E3E39E}" presName="spNode" presStyleCnt="0"/>
      <dgm:spPr/>
    </dgm:pt>
    <dgm:pt modelId="{EA0DF146-DF6D-4479-AE02-E8EA39E67D30}" type="pres">
      <dgm:prSet presAssocID="{CE1B68C7-13F6-403E-AF57-9D789B73814E}" presName="sibTrans" presStyleLbl="sibTrans1D1" presStyleIdx="4" presStyleCnt="5"/>
      <dgm:spPr/>
      <dgm:t>
        <a:bodyPr/>
        <a:lstStyle/>
        <a:p>
          <a:endParaRPr lang="es-CO"/>
        </a:p>
      </dgm:t>
    </dgm:pt>
  </dgm:ptLst>
  <dgm:cxnLst>
    <dgm:cxn modelId="{CFAAEB9E-78FA-47AA-87B6-EE4AC65F7B01}" type="presOf" srcId="{CE1B68C7-13F6-403E-AF57-9D789B73814E}" destId="{EA0DF146-DF6D-4479-AE02-E8EA39E67D30}" srcOrd="0" destOrd="0" presId="urn:microsoft.com/office/officeart/2005/8/layout/cycle5"/>
    <dgm:cxn modelId="{87989F68-2408-4489-8165-7120534BF2D7}" type="presOf" srcId="{15495B12-56F3-4128-A440-4FD170CFFAE1}" destId="{CB7053D7-2730-407B-8A70-AE640C6C9047}" srcOrd="0" destOrd="0" presId="urn:microsoft.com/office/officeart/2005/8/layout/cycle5"/>
    <dgm:cxn modelId="{7B272504-841F-4985-9DD1-C563453DD6DA}" srcId="{9397085B-263A-4482-8590-A956F4C8C347}" destId="{EE5CC1DE-81B2-4BC3-96C7-2A9A07E3E39E}" srcOrd="4" destOrd="0" parTransId="{D7342D48-C190-42EF-B0F0-42B786884242}" sibTransId="{CE1B68C7-13F6-403E-AF57-9D789B73814E}"/>
    <dgm:cxn modelId="{56B7B440-6C73-4CC4-9250-326E45323672}" type="presOf" srcId="{690F325F-70D2-43D7-BBA8-9FB6F80F26C3}" destId="{003D62E5-0CC0-4C4F-AFA3-355219D75BDD}" srcOrd="0" destOrd="0" presId="urn:microsoft.com/office/officeart/2005/8/layout/cycle5"/>
    <dgm:cxn modelId="{4AEA93AC-D58F-448D-873B-9B79E880863D}" srcId="{9397085B-263A-4482-8590-A956F4C8C347}" destId="{2BA43BEF-FF01-4D7F-9060-CAAADA00A66D}" srcOrd="2" destOrd="0" parTransId="{B5F0E04E-0165-4DDA-A090-3A0EC18DEB7A}" sibTransId="{71BA8E28-E93A-4083-B5C8-62B9AABC1EB6}"/>
    <dgm:cxn modelId="{A8B5A867-FE38-4A4C-8421-D1012A2731F4}" srcId="{9397085B-263A-4482-8590-A956F4C8C347}" destId="{DF2B9F6C-7133-4A5D-84C6-BC5346C6921E}" srcOrd="1" destOrd="0" parTransId="{0CE5722C-E920-412B-9673-A42537B78B27}" sibTransId="{CEAC2EAC-8110-43D9-B58C-E75924ADAACE}"/>
    <dgm:cxn modelId="{6C7784BD-535B-44E3-A4D0-B03E41E47484}" type="presOf" srcId="{DF2B9F6C-7133-4A5D-84C6-BC5346C6921E}" destId="{5BF5BC78-4233-4282-AFFA-50B112169A78}" srcOrd="0" destOrd="0" presId="urn:microsoft.com/office/officeart/2005/8/layout/cycle5"/>
    <dgm:cxn modelId="{4D56770C-F3E2-41BB-80DC-93249FFD65D1}" type="presOf" srcId="{202581D3-AC5C-421E-9F3F-43EF82D7C8C4}" destId="{4F6A3531-7233-48F7-BD5B-71EDE92BB6DB}" srcOrd="0" destOrd="0" presId="urn:microsoft.com/office/officeart/2005/8/layout/cycle5"/>
    <dgm:cxn modelId="{FB6DA779-117E-4705-9152-96C7CFBA3835}" type="presOf" srcId="{EE5CC1DE-81B2-4BC3-96C7-2A9A07E3E39E}" destId="{24CC1B2D-0915-491B-9FA4-144129879DD3}" srcOrd="0" destOrd="0" presId="urn:microsoft.com/office/officeart/2005/8/layout/cycle5"/>
    <dgm:cxn modelId="{1479560A-F168-4E2E-87BA-289D09461124}" type="presOf" srcId="{9397085B-263A-4482-8590-A956F4C8C347}" destId="{250BF7D1-C08A-463E-B2FB-034A625EFF72}" srcOrd="0" destOrd="0" presId="urn:microsoft.com/office/officeart/2005/8/layout/cycle5"/>
    <dgm:cxn modelId="{04F10B1D-DFD6-4650-A493-9D37D13B287C}" type="presOf" srcId="{CEAC2EAC-8110-43D9-B58C-E75924ADAACE}" destId="{2F4A8963-5152-4127-BAAB-1E5266F38E9C}" srcOrd="0" destOrd="0" presId="urn:microsoft.com/office/officeart/2005/8/layout/cycle5"/>
    <dgm:cxn modelId="{E2E02D89-67BF-4CD0-81AD-9FF5D9E08293}" srcId="{9397085B-263A-4482-8590-A956F4C8C347}" destId="{202581D3-AC5C-421E-9F3F-43EF82D7C8C4}" srcOrd="3" destOrd="0" parTransId="{402FD31B-1DF5-4D8A-8015-0F54A7EC125A}" sibTransId="{15495B12-56F3-4128-A440-4FD170CFFAE1}"/>
    <dgm:cxn modelId="{56CF87D4-0054-4628-837A-74AA5C13F059}" srcId="{9397085B-263A-4482-8590-A956F4C8C347}" destId="{C7B31976-640D-46E2-8901-569F26866EED}" srcOrd="0" destOrd="0" parTransId="{14B47F67-80EA-49B6-9698-0E2A54888E8D}" sibTransId="{690F325F-70D2-43D7-BBA8-9FB6F80F26C3}"/>
    <dgm:cxn modelId="{FB1487AE-9780-44F1-915A-C1D52EF686AD}" type="presOf" srcId="{C7B31976-640D-46E2-8901-569F26866EED}" destId="{896ACD19-A7F2-444D-9F67-F63ABCD3DC8F}" srcOrd="0" destOrd="0" presId="urn:microsoft.com/office/officeart/2005/8/layout/cycle5"/>
    <dgm:cxn modelId="{529B987B-604A-486F-8742-72790A612B23}" type="presOf" srcId="{2BA43BEF-FF01-4D7F-9060-CAAADA00A66D}" destId="{85565706-4296-48A3-843B-0F3871B5DAE2}" srcOrd="0" destOrd="0" presId="urn:microsoft.com/office/officeart/2005/8/layout/cycle5"/>
    <dgm:cxn modelId="{2F5BBC80-AFAE-408E-B935-8917963666E3}" type="presOf" srcId="{71BA8E28-E93A-4083-B5C8-62B9AABC1EB6}" destId="{DED6D2CF-C9F1-4CD1-9D03-460E9AF7F557}" srcOrd="0" destOrd="0" presId="urn:microsoft.com/office/officeart/2005/8/layout/cycle5"/>
    <dgm:cxn modelId="{E0977A24-40D7-4467-A119-3B4666739DBA}" type="presParOf" srcId="{250BF7D1-C08A-463E-B2FB-034A625EFF72}" destId="{896ACD19-A7F2-444D-9F67-F63ABCD3DC8F}" srcOrd="0" destOrd="0" presId="urn:microsoft.com/office/officeart/2005/8/layout/cycle5"/>
    <dgm:cxn modelId="{BF9F62E2-A7E9-4F70-BDB6-213B47EFF4DC}" type="presParOf" srcId="{250BF7D1-C08A-463E-B2FB-034A625EFF72}" destId="{056E2EA5-4FA2-44BC-8ED0-79CADEA7ED8B}" srcOrd="1" destOrd="0" presId="urn:microsoft.com/office/officeart/2005/8/layout/cycle5"/>
    <dgm:cxn modelId="{285841E1-00EF-4947-9523-DCBEC1758243}" type="presParOf" srcId="{250BF7D1-C08A-463E-B2FB-034A625EFF72}" destId="{003D62E5-0CC0-4C4F-AFA3-355219D75BDD}" srcOrd="2" destOrd="0" presId="urn:microsoft.com/office/officeart/2005/8/layout/cycle5"/>
    <dgm:cxn modelId="{9301664A-A0D4-4827-9EF7-A73A528E2F9E}" type="presParOf" srcId="{250BF7D1-C08A-463E-B2FB-034A625EFF72}" destId="{5BF5BC78-4233-4282-AFFA-50B112169A78}" srcOrd="3" destOrd="0" presId="urn:microsoft.com/office/officeart/2005/8/layout/cycle5"/>
    <dgm:cxn modelId="{1EA75824-8C24-40CB-A2AB-84428230D415}" type="presParOf" srcId="{250BF7D1-C08A-463E-B2FB-034A625EFF72}" destId="{26269A7F-09B2-453A-A499-F4882582A377}" srcOrd="4" destOrd="0" presId="urn:microsoft.com/office/officeart/2005/8/layout/cycle5"/>
    <dgm:cxn modelId="{420A4D06-07DE-42E0-954D-F7E2B0B319B8}" type="presParOf" srcId="{250BF7D1-C08A-463E-B2FB-034A625EFF72}" destId="{2F4A8963-5152-4127-BAAB-1E5266F38E9C}" srcOrd="5" destOrd="0" presId="urn:microsoft.com/office/officeart/2005/8/layout/cycle5"/>
    <dgm:cxn modelId="{51F321BC-F2CD-4FDD-9129-EA36397E9C28}" type="presParOf" srcId="{250BF7D1-C08A-463E-B2FB-034A625EFF72}" destId="{85565706-4296-48A3-843B-0F3871B5DAE2}" srcOrd="6" destOrd="0" presId="urn:microsoft.com/office/officeart/2005/8/layout/cycle5"/>
    <dgm:cxn modelId="{A32EF68E-B2F3-4463-80A3-DC729F0E0BE8}" type="presParOf" srcId="{250BF7D1-C08A-463E-B2FB-034A625EFF72}" destId="{10EBF99A-A6CC-4414-8CAD-1B2CCC913424}" srcOrd="7" destOrd="0" presId="urn:microsoft.com/office/officeart/2005/8/layout/cycle5"/>
    <dgm:cxn modelId="{C5D904A1-71E2-4929-9081-7E2D3BD2A9C1}" type="presParOf" srcId="{250BF7D1-C08A-463E-B2FB-034A625EFF72}" destId="{DED6D2CF-C9F1-4CD1-9D03-460E9AF7F557}" srcOrd="8" destOrd="0" presId="urn:microsoft.com/office/officeart/2005/8/layout/cycle5"/>
    <dgm:cxn modelId="{E7EC02DF-2FF4-40B3-9FA8-D2FF85F51868}" type="presParOf" srcId="{250BF7D1-C08A-463E-B2FB-034A625EFF72}" destId="{4F6A3531-7233-48F7-BD5B-71EDE92BB6DB}" srcOrd="9" destOrd="0" presId="urn:microsoft.com/office/officeart/2005/8/layout/cycle5"/>
    <dgm:cxn modelId="{770521EA-77ED-44B7-B77C-2478BDDB2D6F}" type="presParOf" srcId="{250BF7D1-C08A-463E-B2FB-034A625EFF72}" destId="{71CBE05F-2745-4635-92CD-47FB845DAFE2}" srcOrd="10" destOrd="0" presId="urn:microsoft.com/office/officeart/2005/8/layout/cycle5"/>
    <dgm:cxn modelId="{DD626D37-C244-44F0-8FB1-3503FC99CFE3}" type="presParOf" srcId="{250BF7D1-C08A-463E-B2FB-034A625EFF72}" destId="{CB7053D7-2730-407B-8A70-AE640C6C9047}" srcOrd="11" destOrd="0" presId="urn:microsoft.com/office/officeart/2005/8/layout/cycle5"/>
    <dgm:cxn modelId="{59A2D919-E093-4857-BD22-D891E0CF6683}" type="presParOf" srcId="{250BF7D1-C08A-463E-B2FB-034A625EFF72}" destId="{24CC1B2D-0915-491B-9FA4-144129879DD3}" srcOrd="12" destOrd="0" presId="urn:microsoft.com/office/officeart/2005/8/layout/cycle5"/>
    <dgm:cxn modelId="{F103CEF8-B0B4-4D93-852E-7DF88CC74FC4}" type="presParOf" srcId="{250BF7D1-C08A-463E-B2FB-034A625EFF72}" destId="{8747E990-8BEC-4550-B5A8-50C2F3CB0B26}" srcOrd="13" destOrd="0" presId="urn:microsoft.com/office/officeart/2005/8/layout/cycle5"/>
    <dgm:cxn modelId="{0091C5F0-374E-4F80-BA3E-0F7DE7D65E5D}" type="presParOf" srcId="{250BF7D1-C08A-463E-B2FB-034A625EFF72}" destId="{EA0DF146-DF6D-4479-AE02-E8EA39E67D30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F7578-3C5E-4468-AB3B-B5286B0F1223}">
      <dsp:nvSpPr>
        <dsp:cNvPr id="0" name=""/>
        <dsp:cNvSpPr/>
      </dsp:nvSpPr>
      <dsp:spPr>
        <a:xfrm>
          <a:off x="2317530" y="46"/>
          <a:ext cx="1005227" cy="1005227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Ejemplo / Test</a:t>
          </a:r>
          <a:endParaRPr lang="es-ES" sz="1200" kern="1200" dirty="0"/>
        </a:p>
      </dsp:txBody>
      <dsp:txXfrm>
        <a:off x="2464742" y="147258"/>
        <a:ext cx="710803" cy="710803"/>
      </dsp:txXfrm>
    </dsp:sp>
    <dsp:sp modelId="{05871A4E-5854-4B5D-B66E-9199C07D8888}">
      <dsp:nvSpPr>
        <dsp:cNvPr id="0" name=""/>
        <dsp:cNvSpPr/>
      </dsp:nvSpPr>
      <dsp:spPr>
        <a:xfrm rot="2160000">
          <a:off x="3290992" y="772202"/>
          <a:ext cx="267244" cy="339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50" kern="1200"/>
        </a:p>
      </dsp:txBody>
      <dsp:txXfrm>
        <a:off x="3298648" y="816493"/>
        <a:ext cx="187071" cy="203558"/>
      </dsp:txXfrm>
    </dsp:sp>
    <dsp:sp modelId="{DD2EA24A-4B6B-4C42-A593-AF13D08D6542}">
      <dsp:nvSpPr>
        <dsp:cNvPr id="0" name=""/>
        <dsp:cNvSpPr/>
      </dsp:nvSpPr>
      <dsp:spPr>
        <a:xfrm>
          <a:off x="3538711" y="887286"/>
          <a:ext cx="1005227" cy="1005227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Falla</a:t>
          </a:r>
          <a:endParaRPr lang="es-ES" sz="1200" kern="1200" dirty="0"/>
        </a:p>
      </dsp:txBody>
      <dsp:txXfrm>
        <a:off x="3685923" y="1034498"/>
        <a:ext cx="710803" cy="710803"/>
      </dsp:txXfrm>
    </dsp:sp>
    <dsp:sp modelId="{66780E66-E74B-43A9-806B-5E30695BBA60}">
      <dsp:nvSpPr>
        <dsp:cNvPr id="0" name=""/>
        <dsp:cNvSpPr/>
      </dsp:nvSpPr>
      <dsp:spPr>
        <a:xfrm rot="6480000">
          <a:off x="3676814" y="1930866"/>
          <a:ext cx="267244" cy="339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50" kern="1200"/>
        </a:p>
      </dsp:txBody>
      <dsp:txXfrm rot="10800000">
        <a:off x="3729288" y="1960594"/>
        <a:ext cx="187071" cy="203558"/>
      </dsp:txXfrm>
    </dsp:sp>
    <dsp:sp modelId="{C2C63697-3DF1-4227-BFF6-A248858BA25F}">
      <dsp:nvSpPr>
        <dsp:cNvPr id="0" name=""/>
        <dsp:cNvSpPr/>
      </dsp:nvSpPr>
      <dsp:spPr>
        <a:xfrm>
          <a:off x="3072261" y="2322870"/>
          <a:ext cx="1005227" cy="1005227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Código</a:t>
          </a:r>
          <a:endParaRPr lang="es-ES" sz="1200" kern="1200" dirty="0"/>
        </a:p>
      </dsp:txBody>
      <dsp:txXfrm>
        <a:off x="3219473" y="2470082"/>
        <a:ext cx="710803" cy="710803"/>
      </dsp:txXfrm>
    </dsp:sp>
    <dsp:sp modelId="{A78A5DA3-147F-4E6F-967C-A6B7AF2023B6}">
      <dsp:nvSpPr>
        <dsp:cNvPr id="0" name=""/>
        <dsp:cNvSpPr/>
      </dsp:nvSpPr>
      <dsp:spPr>
        <a:xfrm rot="10800000">
          <a:off x="2694085" y="2655851"/>
          <a:ext cx="267244" cy="339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50" kern="1200"/>
        </a:p>
      </dsp:txBody>
      <dsp:txXfrm rot="10800000">
        <a:off x="2774258" y="2723704"/>
        <a:ext cx="187071" cy="203558"/>
      </dsp:txXfrm>
    </dsp:sp>
    <dsp:sp modelId="{88FE8488-C7C3-4AD8-90D6-9C96C38D554D}">
      <dsp:nvSpPr>
        <dsp:cNvPr id="0" name=""/>
        <dsp:cNvSpPr/>
      </dsp:nvSpPr>
      <dsp:spPr>
        <a:xfrm>
          <a:off x="1562799" y="2322870"/>
          <a:ext cx="1005227" cy="1005227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Funciona</a:t>
          </a:r>
          <a:endParaRPr lang="es-ES" sz="1200" kern="1200" dirty="0"/>
        </a:p>
      </dsp:txBody>
      <dsp:txXfrm>
        <a:off x="1710011" y="2470082"/>
        <a:ext cx="710803" cy="710803"/>
      </dsp:txXfrm>
    </dsp:sp>
    <dsp:sp modelId="{51F01652-4E89-4133-8736-3EBD591747EC}">
      <dsp:nvSpPr>
        <dsp:cNvPr id="0" name=""/>
        <dsp:cNvSpPr/>
      </dsp:nvSpPr>
      <dsp:spPr>
        <a:xfrm rot="15120000">
          <a:off x="1700902" y="1945253"/>
          <a:ext cx="267244" cy="339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50" kern="1200"/>
        </a:p>
      </dsp:txBody>
      <dsp:txXfrm rot="10800000">
        <a:off x="1753376" y="2051231"/>
        <a:ext cx="187071" cy="203558"/>
      </dsp:txXfrm>
    </dsp:sp>
    <dsp:sp modelId="{6313F373-055C-4B29-99C1-97C990276275}">
      <dsp:nvSpPr>
        <dsp:cNvPr id="0" name=""/>
        <dsp:cNvSpPr/>
      </dsp:nvSpPr>
      <dsp:spPr>
        <a:xfrm>
          <a:off x="1096349" y="887286"/>
          <a:ext cx="1005227" cy="10052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err="1" smtClean="0"/>
            <a:t>Refactor</a:t>
          </a:r>
          <a:endParaRPr lang="es-ES" sz="1200" kern="1200" dirty="0"/>
        </a:p>
      </dsp:txBody>
      <dsp:txXfrm>
        <a:off x="1243561" y="1034498"/>
        <a:ext cx="710803" cy="710803"/>
      </dsp:txXfrm>
    </dsp:sp>
    <dsp:sp modelId="{26F1B16F-2FB7-4C51-BC5F-0D2D66B9C2FE}">
      <dsp:nvSpPr>
        <dsp:cNvPr id="0" name=""/>
        <dsp:cNvSpPr/>
      </dsp:nvSpPr>
      <dsp:spPr>
        <a:xfrm rot="19440000">
          <a:off x="2069812" y="781093"/>
          <a:ext cx="267244" cy="339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50" kern="1200"/>
        </a:p>
      </dsp:txBody>
      <dsp:txXfrm>
        <a:off x="2077468" y="872508"/>
        <a:ext cx="187071" cy="203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81B28-1C24-4ECA-B8C2-C12B05AD7745}">
      <dsp:nvSpPr>
        <dsp:cNvPr id="0" name=""/>
        <dsp:cNvSpPr/>
      </dsp:nvSpPr>
      <dsp:spPr>
        <a:xfrm>
          <a:off x="454866" y="47"/>
          <a:ext cx="591745" cy="591745"/>
        </a:xfrm>
        <a:prstGeom prst="ellipse">
          <a:avLst/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2566" tIns="31750" rIns="32566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R</a:t>
          </a:r>
          <a:endParaRPr lang="es-ES" sz="2500" kern="1200" dirty="0"/>
        </a:p>
      </dsp:txBody>
      <dsp:txXfrm>
        <a:off x="541525" y="86706"/>
        <a:ext cx="418427" cy="418427"/>
      </dsp:txXfrm>
    </dsp:sp>
    <dsp:sp modelId="{B0A5995C-3F7C-4B1E-A3E6-B543A5881177}">
      <dsp:nvSpPr>
        <dsp:cNvPr id="0" name=""/>
        <dsp:cNvSpPr/>
      </dsp:nvSpPr>
      <dsp:spPr>
        <a:xfrm>
          <a:off x="928263" y="47"/>
          <a:ext cx="591745" cy="591745"/>
        </a:xfrm>
        <a:prstGeom prst="ellipse">
          <a:avLst/>
        </a:pr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2566" tIns="31750" rIns="32566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G</a:t>
          </a:r>
          <a:endParaRPr lang="es-ES" sz="2500" kern="1200" dirty="0"/>
        </a:p>
      </dsp:txBody>
      <dsp:txXfrm>
        <a:off x="1014922" y="86706"/>
        <a:ext cx="418427" cy="418427"/>
      </dsp:txXfrm>
    </dsp:sp>
    <dsp:sp modelId="{17F21DDA-7292-4A2F-9E56-433CCA9B629B}">
      <dsp:nvSpPr>
        <dsp:cNvPr id="0" name=""/>
        <dsp:cNvSpPr/>
      </dsp:nvSpPr>
      <dsp:spPr>
        <a:xfrm>
          <a:off x="1401659" y="47"/>
          <a:ext cx="591745" cy="591745"/>
        </a:xfrm>
        <a:prstGeom prst="ellipse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2566" tIns="31750" rIns="32566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B</a:t>
          </a:r>
          <a:endParaRPr lang="es-ES" sz="2500" kern="1200" dirty="0"/>
        </a:p>
      </dsp:txBody>
      <dsp:txXfrm>
        <a:off x="1488318" y="86706"/>
        <a:ext cx="418427" cy="4184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F7578-3C5E-4468-AB3B-B5286B0F1223}">
      <dsp:nvSpPr>
        <dsp:cNvPr id="0" name=""/>
        <dsp:cNvSpPr/>
      </dsp:nvSpPr>
      <dsp:spPr>
        <a:xfrm>
          <a:off x="3488443" y="410624"/>
          <a:ext cx="900003" cy="900003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err="1" smtClean="0"/>
            <a:t>Steps</a:t>
          </a:r>
          <a:endParaRPr lang="es-ES" sz="1000" kern="1200" dirty="0"/>
        </a:p>
      </dsp:txBody>
      <dsp:txXfrm>
        <a:off x="3620245" y="542426"/>
        <a:ext cx="636399" cy="636399"/>
      </dsp:txXfrm>
    </dsp:sp>
    <dsp:sp modelId="{05871A4E-5854-4B5D-B66E-9199C07D8888}">
      <dsp:nvSpPr>
        <dsp:cNvPr id="0" name=""/>
        <dsp:cNvSpPr/>
      </dsp:nvSpPr>
      <dsp:spPr>
        <a:xfrm rot="1422947">
          <a:off x="4809689" y="1451963"/>
          <a:ext cx="1359451" cy="180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4811969" y="1477103"/>
        <a:ext cx="1305450" cy="108002"/>
      </dsp:txXfrm>
    </dsp:sp>
    <dsp:sp modelId="{DD2EA24A-4B6B-4C42-A593-AF13D08D6542}">
      <dsp:nvSpPr>
        <dsp:cNvPr id="0" name=""/>
        <dsp:cNvSpPr/>
      </dsp:nvSpPr>
      <dsp:spPr>
        <a:xfrm>
          <a:off x="6660836" y="1804250"/>
          <a:ext cx="900003" cy="90000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smtClean="0"/>
            <a:t>Falla</a:t>
          </a:r>
          <a:endParaRPr lang="es-ES" sz="1000" kern="1200" dirty="0"/>
        </a:p>
      </dsp:txBody>
      <dsp:txXfrm>
        <a:off x="6792638" y="1936052"/>
        <a:ext cx="636399" cy="636399"/>
      </dsp:txXfrm>
    </dsp:sp>
    <dsp:sp modelId="{66780E66-E74B-43A9-806B-5E30695BBA60}">
      <dsp:nvSpPr>
        <dsp:cNvPr id="0" name=""/>
        <dsp:cNvSpPr/>
      </dsp:nvSpPr>
      <dsp:spPr>
        <a:xfrm rot="7947499">
          <a:off x="5565457" y="3246194"/>
          <a:ext cx="1110820" cy="180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 rot="10800000">
        <a:off x="5610684" y="3262274"/>
        <a:ext cx="1056819" cy="108002"/>
      </dsp:txXfrm>
    </dsp:sp>
    <dsp:sp modelId="{C2C63697-3DF1-4227-BFF6-A248858BA25F}">
      <dsp:nvSpPr>
        <dsp:cNvPr id="0" name=""/>
        <dsp:cNvSpPr/>
      </dsp:nvSpPr>
      <dsp:spPr>
        <a:xfrm>
          <a:off x="4638449" y="4014525"/>
          <a:ext cx="900003" cy="900003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smtClean="0"/>
            <a:t>Código</a:t>
          </a:r>
          <a:endParaRPr lang="es-ES" sz="1000" kern="1200" dirty="0"/>
        </a:p>
      </dsp:txBody>
      <dsp:txXfrm>
        <a:off x="4770251" y="4146327"/>
        <a:ext cx="636399" cy="636399"/>
      </dsp:txXfrm>
    </dsp:sp>
    <dsp:sp modelId="{A78A5DA3-147F-4E6F-967C-A6B7AF2023B6}">
      <dsp:nvSpPr>
        <dsp:cNvPr id="0" name=""/>
        <dsp:cNvSpPr/>
      </dsp:nvSpPr>
      <dsp:spPr>
        <a:xfrm rot="10800000">
          <a:off x="3588442" y="4374526"/>
          <a:ext cx="742004" cy="180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 rot="10800000">
        <a:off x="3642443" y="4410526"/>
        <a:ext cx="688003" cy="108002"/>
      </dsp:txXfrm>
    </dsp:sp>
    <dsp:sp modelId="{88FE8488-C7C3-4AD8-90D6-9C96C38D554D}">
      <dsp:nvSpPr>
        <dsp:cNvPr id="0" name=""/>
        <dsp:cNvSpPr/>
      </dsp:nvSpPr>
      <dsp:spPr>
        <a:xfrm>
          <a:off x="2338436" y="4014525"/>
          <a:ext cx="900003" cy="90000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smtClean="0"/>
            <a:t>Funciona</a:t>
          </a:r>
          <a:endParaRPr lang="es-ES" sz="1000" kern="1200" dirty="0"/>
        </a:p>
      </dsp:txBody>
      <dsp:txXfrm>
        <a:off x="2470238" y="4146327"/>
        <a:ext cx="636399" cy="636399"/>
      </dsp:txXfrm>
    </dsp:sp>
    <dsp:sp modelId="{51F01652-4E89-4133-8736-3EBD591747EC}">
      <dsp:nvSpPr>
        <dsp:cNvPr id="0" name=""/>
        <dsp:cNvSpPr/>
      </dsp:nvSpPr>
      <dsp:spPr>
        <a:xfrm rot="13385328">
          <a:off x="1034398" y="3304408"/>
          <a:ext cx="1220079" cy="180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 rot="10800000">
        <a:off x="1081117" y="3358853"/>
        <a:ext cx="1166078" cy="108002"/>
      </dsp:txXfrm>
    </dsp:sp>
    <dsp:sp modelId="{6313F373-055C-4B29-99C1-97C990276275}">
      <dsp:nvSpPr>
        <dsp:cNvPr id="0" name=""/>
        <dsp:cNvSpPr/>
      </dsp:nvSpPr>
      <dsp:spPr>
        <a:xfrm>
          <a:off x="0" y="1827112"/>
          <a:ext cx="900003" cy="9000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err="1" smtClean="0"/>
            <a:t>Refactor</a:t>
          </a:r>
          <a:endParaRPr lang="es-ES" sz="1000" kern="1200" dirty="0"/>
        </a:p>
      </dsp:txBody>
      <dsp:txXfrm>
        <a:off x="131802" y="1958914"/>
        <a:ext cx="636399" cy="636399"/>
      </dsp:txXfrm>
    </dsp:sp>
    <dsp:sp modelId="{26F1B16F-2FB7-4C51-BC5F-0D2D66B9C2FE}">
      <dsp:nvSpPr>
        <dsp:cNvPr id="0" name=""/>
        <dsp:cNvSpPr/>
      </dsp:nvSpPr>
      <dsp:spPr>
        <a:xfrm rot="20274019">
          <a:off x="1395165" y="1495037"/>
          <a:ext cx="1518479" cy="180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1397149" y="1541195"/>
        <a:ext cx="1464478" cy="10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ACD19-A7F2-444D-9F67-F63ABCD3DC8F}">
      <dsp:nvSpPr>
        <dsp:cNvPr id="0" name=""/>
        <dsp:cNvSpPr/>
      </dsp:nvSpPr>
      <dsp:spPr>
        <a:xfrm>
          <a:off x="1214642" y="1105"/>
          <a:ext cx="883082" cy="574003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kern="1200" dirty="0" smtClean="0"/>
            <a:t>Ejemplo</a:t>
          </a:r>
          <a:endParaRPr lang="es-ES" sz="800" kern="1200" dirty="0"/>
        </a:p>
      </dsp:txBody>
      <dsp:txXfrm>
        <a:off x="1242663" y="29126"/>
        <a:ext cx="827040" cy="517961"/>
      </dsp:txXfrm>
    </dsp:sp>
    <dsp:sp modelId="{003D62E5-0CC0-4C4F-AFA3-355219D75BDD}">
      <dsp:nvSpPr>
        <dsp:cNvPr id="0" name=""/>
        <dsp:cNvSpPr/>
      </dsp:nvSpPr>
      <dsp:spPr>
        <a:xfrm>
          <a:off x="509162" y="288106"/>
          <a:ext cx="2294042" cy="2294042"/>
        </a:xfrm>
        <a:custGeom>
          <a:avLst/>
          <a:gdLst/>
          <a:ahLst/>
          <a:cxnLst/>
          <a:rect l="0" t="0" r="0" b="0"/>
          <a:pathLst>
            <a:path>
              <a:moveTo>
                <a:pt x="1706920" y="145936"/>
              </a:moveTo>
              <a:arcTo wR="1147021" hR="1147021" stAng="17953077" swAng="121210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5BC78-4233-4282-AFFA-50B112169A78}">
      <dsp:nvSpPr>
        <dsp:cNvPr id="0" name=""/>
        <dsp:cNvSpPr/>
      </dsp:nvSpPr>
      <dsp:spPr>
        <a:xfrm>
          <a:off x="2305524" y="793677"/>
          <a:ext cx="883082" cy="57400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kern="1200" dirty="0" smtClean="0"/>
            <a:t>Falla</a:t>
          </a:r>
          <a:endParaRPr lang="es-ES" sz="800" kern="1200" dirty="0"/>
        </a:p>
      </dsp:txBody>
      <dsp:txXfrm>
        <a:off x="2333545" y="821698"/>
        <a:ext cx="827040" cy="517961"/>
      </dsp:txXfrm>
    </dsp:sp>
    <dsp:sp modelId="{2F4A8963-5152-4127-BAAB-1E5266F38E9C}">
      <dsp:nvSpPr>
        <dsp:cNvPr id="0" name=""/>
        <dsp:cNvSpPr/>
      </dsp:nvSpPr>
      <dsp:spPr>
        <a:xfrm>
          <a:off x="509162" y="288106"/>
          <a:ext cx="2294042" cy="2294042"/>
        </a:xfrm>
        <a:custGeom>
          <a:avLst/>
          <a:gdLst/>
          <a:ahLst/>
          <a:cxnLst/>
          <a:rect l="0" t="0" r="0" b="0"/>
          <a:pathLst>
            <a:path>
              <a:moveTo>
                <a:pt x="2291295" y="1226359"/>
              </a:moveTo>
              <a:arcTo wR="1147021" hR="1147021" stAng="21837975" swAng="136016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565706-4296-48A3-843B-0F3871B5DAE2}">
      <dsp:nvSpPr>
        <dsp:cNvPr id="0" name=""/>
        <dsp:cNvSpPr/>
      </dsp:nvSpPr>
      <dsp:spPr>
        <a:xfrm>
          <a:off x="1888844" y="2076085"/>
          <a:ext cx="883082" cy="574003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kern="1200" dirty="0" smtClean="0"/>
            <a:t>Código</a:t>
          </a:r>
          <a:endParaRPr lang="es-ES" sz="800" kern="1200" dirty="0"/>
        </a:p>
      </dsp:txBody>
      <dsp:txXfrm>
        <a:off x="1916865" y="2104106"/>
        <a:ext cx="827040" cy="517961"/>
      </dsp:txXfrm>
    </dsp:sp>
    <dsp:sp modelId="{DED6D2CF-C9F1-4CD1-9D03-460E9AF7F557}">
      <dsp:nvSpPr>
        <dsp:cNvPr id="0" name=""/>
        <dsp:cNvSpPr/>
      </dsp:nvSpPr>
      <dsp:spPr>
        <a:xfrm>
          <a:off x="509162" y="288106"/>
          <a:ext cx="2294042" cy="2294042"/>
        </a:xfrm>
        <a:custGeom>
          <a:avLst/>
          <a:gdLst/>
          <a:ahLst/>
          <a:cxnLst/>
          <a:rect l="0" t="0" r="0" b="0"/>
          <a:pathLst>
            <a:path>
              <a:moveTo>
                <a:pt x="1287886" y="2285359"/>
              </a:moveTo>
              <a:arcTo wR="1147021" hR="1147021" stAng="4976742" swAng="84651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A3531-7233-48F7-BD5B-71EDE92BB6DB}">
      <dsp:nvSpPr>
        <dsp:cNvPr id="0" name=""/>
        <dsp:cNvSpPr/>
      </dsp:nvSpPr>
      <dsp:spPr>
        <a:xfrm>
          <a:off x="540440" y="2076085"/>
          <a:ext cx="883082" cy="574003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kern="1200" dirty="0" smtClean="0"/>
            <a:t>Funciona</a:t>
          </a:r>
          <a:endParaRPr lang="es-ES" sz="800" kern="1200" dirty="0"/>
        </a:p>
      </dsp:txBody>
      <dsp:txXfrm>
        <a:off x="568461" y="2104106"/>
        <a:ext cx="827040" cy="517961"/>
      </dsp:txXfrm>
    </dsp:sp>
    <dsp:sp modelId="{CB7053D7-2730-407B-8A70-AE640C6C9047}">
      <dsp:nvSpPr>
        <dsp:cNvPr id="0" name=""/>
        <dsp:cNvSpPr/>
      </dsp:nvSpPr>
      <dsp:spPr>
        <a:xfrm>
          <a:off x="509162" y="288106"/>
          <a:ext cx="2294042" cy="2294042"/>
        </a:xfrm>
        <a:custGeom>
          <a:avLst/>
          <a:gdLst/>
          <a:ahLst/>
          <a:cxnLst/>
          <a:rect l="0" t="0" r="0" b="0"/>
          <a:pathLst>
            <a:path>
              <a:moveTo>
                <a:pt x="121727" y="1661248"/>
              </a:moveTo>
              <a:arcTo wR="1147021" hR="1147021" stAng="9201859" swAng="136016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C1B2D-0915-491B-9FA4-144129879DD3}">
      <dsp:nvSpPr>
        <dsp:cNvPr id="0" name=""/>
        <dsp:cNvSpPr/>
      </dsp:nvSpPr>
      <dsp:spPr>
        <a:xfrm>
          <a:off x="123760" y="793677"/>
          <a:ext cx="883082" cy="5740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kern="1200" dirty="0" err="1" smtClean="0"/>
            <a:t>Refactor</a:t>
          </a:r>
          <a:endParaRPr lang="es-ES" sz="800" kern="1200" dirty="0"/>
        </a:p>
      </dsp:txBody>
      <dsp:txXfrm>
        <a:off x="151781" y="821698"/>
        <a:ext cx="827040" cy="517961"/>
      </dsp:txXfrm>
    </dsp:sp>
    <dsp:sp modelId="{EA0DF146-DF6D-4479-AE02-E8EA39E67D30}">
      <dsp:nvSpPr>
        <dsp:cNvPr id="0" name=""/>
        <dsp:cNvSpPr/>
      </dsp:nvSpPr>
      <dsp:spPr>
        <a:xfrm>
          <a:off x="509162" y="288106"/>
          <a:ext cx="2294042" cy="2294042"/>
        </a:xfrm>
        <a:custGeom>
          <a:avLst/>
          <a:gdLst/>
          <a:ahLst/>
          <a:cxnLst/>
          <a:rect l="0" t="0" r="0" b="0"/>
          <a:pathLst>
            <a:path>
              <a:moveTo>
                <a:pt x="275863" y="400869"/>
              </a:moveTo>
              <a:arcTo wR="1147021" hR="1147021" stAng="13234816" swAng="121210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6CD4B-AED8-4C67-9552-CFE1507376FA}" type="datetimeFigureOut">
              <a:rPr lang="es-CO" smtClean="0"/>
              <a:t>05/04/2013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39725" y="685800"/>
            <a:ext cx="61785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3556F-1140-41E5-8EEF-65AB21EE40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677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Behaviour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-Driven Development began its journey as an attempt to better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 and explain the process of Test-Driven Development.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 North had observed that the developers he was coaching were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a tough time relating to TDD as a design tool and came to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conclusion that it had a lot to do with the word test.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Dave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Astels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took that to the next step in the seminal article “A New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 at Test-Driven Development,”1 in which he suggested that even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experienced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TDDers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were not getting all the benefit from TDD that they</a:t>
            </a:r>
          </a:p>
          <a:p>
            <a:r>
              <a:rPr lang="es-CO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</a:t>
            </a:r>
            <a:r>
              <a:rPr lang="es-C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 </a:t>
            </a:r>
            <a:r>
              <a:rPr lang="es-CO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getting</a:t>
            </a:r>
            <a:r>
              <a:rPr lang="es-C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put this into perspective, perhaps a brief exploration of Test-Driven</a:t>
            </a:r>
          </a:p>
          <a:p>
            <a:r>
              <a:rPr lang="es-CO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</a:t>
            </a:r>
            <a:r>
              <a:rPr lang="es-C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CO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s-C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s-CO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</a:t>
            </a:r>
            <a:r>
              <a:rPr lang="es-C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s-CO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3556F-1140-41E5-8EEF-65AB21EE40BC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934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76120"/>
            <a:ext cx="7772400" cy="108754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875069"/>
            <a:ext cx="6400800" cy="1296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63D5-9F44-448A-9282-D1A3DAC61A31}" type="datetimeFigureOut">
              <a:rPr lang="es-CO" smtClean="0"/>
              <a:t>05/04/2013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77F7-0A79-4B00-8BB5-6F719375F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75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63D5-9F44-448A-9282-D1A3DAC61A31}" type="datetimeFigureOut">
              <a:rPr lang="es-CO" smtClean="0"/>
              <a:t>05/04/2013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77F7-0A79-4B00-8BB5-6F719375F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359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3182"/>
            <a:ext cx="2057400" cy="432904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3182"/>
            <a:ext cx="6019800" cy="432904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63D5-9F44-448A-9282-D1A3DAC61A31}" type="datetimeFigureOut">
              <a:rPr lang="es-CO" smtClean="0"/>
              <a:t>05/04/2013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77F7-0A79-4B00-8BB5-6F719375F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345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63D5-9F44-448A-9282-D1A3DAC61A31}" type="datetimeFigureOut">
              <a:rPr lang="es-CO" smtClean="0"/>
              <a:t>05/04/2013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77F7-0A79-4B00-8BB5-6F719375F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320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260289"/>
            <a:ext cx="7772400" cy="100768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50430"/>
            <a:ext cx="7772400" cy="110986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63D5-9F44-448A-9282-D1A3DAC61A31}" type="datetimeFigureOut">
              <a:rPr lang="es-CO" smtClean="0"/>
              <a:t>05/04/2013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77F7-0A79-4B00-8BB5-6F719375F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869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83852"/>
            <a:ext cx="4038600" cy="3348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83852"/>
            <a:ext cx="4038600" cy="3348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63D5-9F44-448A-9282-D1A3DAC61A31}" type="datetimeFigureOut">
              <a:rPr lang="es-CO" smtClean="0"/>
              <a:t>05/04/2013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77F7-0A79-4B00-8BB5-6F719375F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813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35699"/>
            <a:ext cx="4040188" cy="4733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09005"/>
            <a:ext cx="4040188" cy="2923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135699"/>
            <a:ext cx="4041775" cy="4733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1609005"/>
            <a:ext cx="4041775" cy="2923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63D5-9F44-448A-9282-D1A3DAC61A31}" type="datetimeFigureOut">
              <a:rPr lang="es-CO" smtClean="0"/>
              <a:t>05/04/2013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77F7-0A79-4B00-8BB5-6F719375F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11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63D5-9F44-448A-9282-D1A3DAC61A31}" type="datetimeFigureOut">
              <a:rPr lang="es-CO" smtClean="0"/>
              <a:t>05/04/2013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77F7-0A79-4B00-8BB5-6F719375F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84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63D5-9F44-448A-9282-D1A3DAC61A31}" type="datetimeFigureOut">
              <a:rPr lang="es-CO" smtClean="0"/>
              <a:t>05/04/2013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77F7-0A79-4B00-8BB5-6F719375F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969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02007"/>
            <a:ext cx="3008313" cy="8597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2007"/>
            <a:ext cx="5111750" cy="43302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061709"/>
            <a:ext cx="3008313" cy="3470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63D5-9F44-448A-9282-D1A3DAC61A31}" type="datetimeFigureOut">
              <a:rPr lang="es-CO" smtClean="0"/>
              <a:t>05/04/2013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77F7-0A79-4B00-8BB5-6F719375F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945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551555"/>
            <a:ext cx="5486400" cy="419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3340"/>
            <a:ext cx="5486400" cy="30441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3970836"/>
            <a:ext cx="5486400" cy="595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63D5-9F44-448A-9282-D1A3DAC61A31}" type="datetimeFigureOut">
              <a:rPr lang="es-CO" smtClean="0"/>
              <a:t>05/04/2013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77F7-0A79-4B00-8BB5-6F719375F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07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3182"/>
            <a:ext cx="8229600" cy="84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83852"/>
            <a:ext cx="8229600" cy="3348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02522"/>
            <a:ext cx="2133600" cy="27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63D5-9F44-448A-9282-D1A3DAC61A31}" type="datetimeFigureOut">
              <a:rPr lang="es-CO" smtClean="0"/>
              <a:t>05/04/2013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02522"/>
            <a:ext cx="2895600" cy="27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02522"/>
            <a:ext cx="2133600" cy="27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377F7-0A79-4B00-8BB5-6F719375F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032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2915818" y="4081730"/>
            <a:ext cx="184731" cy="37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1655673" y="3854033"/>
            <a:ext cx="58326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err="1">
                <a:solidFill>
                  <a:srgbClr val="003300"/>
                </a:solidFill>
                <a:latin typeface="Century Gothic" pitchFamily="34" charset="0"/>
              </a:rPr>
              <a:t>Behaviour</a:t>
            </a:r>
            <a:r>
              <a:rPr lang="es-CO" sz="2000" b="1" dirty="0">
                <a:solidFill>
                  <a:srgbClr val="003300"/>
                </a:solidFill>
                <a:latin typeface="Century Gothic" pitchFamily="34" charset="0"/>
              </a:rPr>
              <a:t> </a:t>
            </a:r>
            <a:r>
              <a:rPr lang="es-CO" sz="2000" b="1" dirty="0" err="1">
                <a:solidFill>
                  <a:srgbClr val="003300"/>
                </a:solidFill>
                <a:latin typeface="Century Gothic" pitchFamily="34" charset="0"/>
              </a:rPr>
              <a:t>Driven</a:t>
            </a:r>
            <a:r>
              <a:rPr lang="es-CO" sz="2000" b="1" dirty="0">
                <a:solidFill>
                  <a:srgbClr val="003300"/>
                </a:solidFill>
                <a:latin typeface="Century Gothic" pitchFamily="34" charset="0"/>
              </a:rPr>
              <a:t> </a:t>
            </a:r>
            <a:r>
              <a:rPr lang="es-CO" sz="2000" b="1" dirty="0" err="1" smtClean="0">
                <a:solidFill>
                  <a:srgbClr val="003300"/>
                </a:solidFill>
                <a:latin typeface="Century Gothic" pitchFamily="34" charset="0"/>
              </a:rPr>
              <a:t>Development</a:t>
            </a:r>
            <a:endParaRPr lang="es-CO" sz="2000" b="1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endParaRPr lang="es-CO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23" y="485967"/>
            <a:ext cx="6396148" cy="327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7236296" y="111780"/>
            <a:ext cx="1730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dirty="0" err="1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JBehave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731394" y="725587"/>
            <a:ext cx="4159209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1600" dirty="0" err="1">
                <a:solidFill>
                  <a:srgbClr val="003300"/>
                </a:solidFill>
                <a:latin typeface="Century Gothic" pitchFamily="34" charset="0"/>
              </a:rPr>
              <a:t>OpenSource</a:t>
            </a:r>
            <a:endParaRPr lang="en-US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n-US" sz="1400" dirty="0" err="1">
                <a:solidFill>
                  <a:srgbClr val="003300"/>
                </a:solidFill>
                <a:latin typeface="Century Gothic" pitchFamily="34" charset="0"/>
              </a:rPr>
              <a:t>Creado</a:t>
            </a:r>
            <a:r>
              <a:rPr lang="en-US" sz="1400" dirty="0">
                <a:solidFill>
                  <a:srgbClr val="003300"/>
                </a:solidFill>
                <a:latin typeface="Century Gothic" pitchFamily="34" charset="0"/>
              </a:rPr>
              <a:t> </a:t>
            </a:r>
            <a:r>
              <a:rPr lang="en-US" sz="1400" dirty="0" err="1">
                <a:solidFill>
                  <a:srgbClr val="003300"/>
                </a:solidFill>
                <a:latin typeface="Century Gothic" pitchFamily="34" charset="0"/>
              </a:rPr>
              <a:t>por</a:t>
            </a:r>
            <a:r>
              <a:rPr lang="en-US" sz="1400" dirty="0">
                <a:solidFill>
                  <a:srgbClr val="003300"/>
                </a:solidFill>
                <a:latin typeface="Century Gothic" pitchFamily="34" charset="0"/>
              </a:rPr>
              <a:t> Dan North</a:t>
            </a:r>
          </a:p>
          <a:p>
            <a:pPr marL="285750" indent="-285750">
              <a:buBlip>
                <a:blip r:embed="rId2"/>
              </a:buBlip>
            </a:pPr>
            <a:endParaRPr lang="en-US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1600" dirty="0">
                <a:solidFill>
                  <a:srgbClr val="003300"/>
                </a:solidFill>
                <a:latin typeface="Century Gothic" pitchFamily="34" charset="0"/>
              </a:rPr>
              <a:t>Version Actual 3.5.5</a:t>
            </a:r>
          </a:p>
          <a:p>
            <a:pPr marL="285750" indent="-285750">
              <a:buBlip>
                <a:blip r:embed="rId2"/>
              </a:buBlip>
            </a:pPr>
            <a:endParaRPr lang="en-US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1600" dirty="0" err="1">
                <a:solidFill>
                  <a:srgbClr val="003300"/>
                </a:solidFill>
                <a:latin typeface="Century Gothic" pitchFamily="34" charset="0"/>
              </a:rPr>
              <a:t>Componentes</a:t>
            </a:r>
            <a:endParaRPr lang="en-US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n-US" sz="1400" dirty="0" err="1">
                <a:solidFill>
                  <a:srgbClr val="003300"/>
                </a:solidFill>
                <a:latin typeface="Century Gothic" pitchFamily="34" charset="0"/>
              </a:rPr>
              <a:t>Jbehave</a:t>
            </a:r>
            <a:r>
              <a:rPr lang="en-US" sz="1400" dirty="0">
                <a:solidFill>
                  <a:srgbClr val="003300"/>
                </a:solidFill>
                <a:latin typeface="Century Gothic" pitchFamily="34" charset="0"/>
              </a:rPr>
              <a:t> Core</a:t>
            </a:r>
          </a:p>
          <a:p>
            <a:pPr marL="742950" lvl="1" indent="-285750">
              <a:buBlip>
                <a:blip r:embed="rId2"/>
              </a:buBlip>
            </a:pPr>
            <a:r>
              <a:rPr lang="en-US" sz="1400" dirty="0" err="1">
                <a:solidFill>
                  <a:srgbClr val="003300"/>
                </a:solidFill>
                <a:latin typeface="Century Gothic" pitchFamily="34" charset="0"/>
              </a:rPr>
              <a:t>Jbehave</a:t>
            </a:r>
            <a:r>
              <a:rPr lang="en-US" sz="1400" dirty="0">
                <a:solidFill>
                  <a:srgbClr val="003300"/>
                </a:solidFill>
                <a:latin typeface="Century Gothic" pitchFamily="34" charset="0"/>
              </a:rPr>
              <a:t> Web(selenium)</a:t>
            </a:r>
          </a:p>
        </p:txBody>
      </p:sp>
      <p:pic>
        <p:nvPicPr>
          <p:cNvPr id="4098" name="Picture 2" descr="http://issuetrackr.googlecode.com/svn-history/r105/trunk/issuetrackr/lib/jbehave-2.1/docs/images/jbehav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32" y="1240681"/>
            <a:ext cx="4156768" cy="211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3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23528" y="111780"/>
            <a:ext cx="86432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dirty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Características de </a:t>
            </a:r>
            <a:r>
              <a:rPr lang="es-CO" sz="2400" dirty="0" err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Jbehave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95536" y="725587"/>
            <a:ext cx="84950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Implementado en 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Java</a:t>
            </a:r>
          </a:p>
          <a:p>
            <a:pPr marL="285750" indent="-285750">
              <a:buBlip>
                <a:blip r:embed="rId2"/>
              </a:buBlip>
            </a:pPr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dirty="0" err="1" smtClean="0">
                <a:solidFill>
                  <a:srgbClr val="003300"/>
                </a:solidFill>
                <a:latin typeface="Century Gothic" pitchFamily="34" charset="0"/>
              </a:rPr>
              <a:t>Story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 en 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texto plano</a:t>
            </a:r>
          </a:p>
          <a:p>
            <a:pPr marL="285750" indent="-285750">
              <a:buBlip>
                <a:blip r:embed="rId2"/>
              </a:buBlip>
            </a:pP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dirty="0" err="1" smtClean="0">
                <a:solidFill>
                  <a:srgbClr val="003300"/>
                </a:solidFill>
                <a:latin typeface="Century Gothic" pitchFamily="34" charset="0"/>
              </a:rPr>
              <a:t>Binding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 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basado en anotaciones para la 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definición 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de 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steps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 en java.</a:t>
            </a:r>
          </a:p>
          <a:p>
            <a:pPr marL="285750" indent="-285750">
              <a:buBlip>
                <a:blip r:embed="rId2"/>
              </a:buBlip>
            </a:pP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Soporta 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inyección de dependencias(Spring, 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Guice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)</a:t>
            </a:r>
          </a:p>
          <a:p>
            <a:pPr marL="285750" indent="-285750">
              <a:buBlip>
                <a:blip r:embed="rId2"/>
              </a:buBlip>
            </a:pP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Reportes de ejecución en 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HTML, TXT, XML</a:t>
            </a:r>
          </a:p>
          <a:p>
            <a:pPr marL="285750" indent="-285750">
              <a:buBlip>
                <a:blip r:embed="rId2"/>
              </a:buBlip>
            </a:pP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dirty="0" err="1" smtClean="0">
                <a:solidFill>
                  <a:srgbClr val="003300"/>
                </a:solidFill>
                <a:latin typeface="Century Gothic" pitchFamily="34" charset="0"/>
              </a:rPr>
              <a:t>Stories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 localizadas</a:t>
            </a:r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Integración 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con Eclipse!</a:t>
            </a:r>
          </a:p>
          <a:p>
            <a:pPr marL="285750" indent="-285750">
              <a:buBlip>
                <a:blip r:embed="rId2"/>
              </a:buBlip>
            </a:pP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Funciona con 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Ant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 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o 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Maven</a:t>
            </a:r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97712" y="111780"/>
            <a:ext cx="8669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dirty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Ejemplo de desarrollo BDD con </a:t>
            </a:r>
            <a:r>
              <a:rPr lang="es-CO" sz="2400" dirty="0" err="1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Jbehave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67544" y="725587"/>
            <a:ext cx="842305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Problema !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400" dirty="0" err="1">
                <a:solidFill>
                  <a:srgbClr val="003300"/>
                </a:solidFill>
                <a:latin typeface="Century Gothic" pitchFamily="34" charset="0"/>
              </a:rPr>
              <a:t>Code</a:t>
            </a:r>
            <a:r>
              <a:rPr lang="es-CO" sz="1400" dirty="0">
                <a:solidFill>
                  <a:srgbClr val="003300"/>
                </a:solidFill>
                <a:latin typeface="Century Gothic" pitchFamily="34" charset="0"/>
              </a:rPr>
              <a:t> </a:t>
            </a:r>
            <a:r>
              <a:rPr lang="es-CO" sz="1400" dirty="0" err="1">
                <a:solidFill>
                  <a:srgbClr val="003300"/>
                </a:solidFill>
                <a:latin typeface="Century Gothic" pitchFamily="34" charset="0"/>
              </a:rPr>
              <a:t>Breaker</a:t>
            </a:r>
            <a:r>
              <a:rPr lang="es-CO" sz="1400" dirty="0">
                <a:solidFill>
                  <a:srgbClr val="003300"/>
                </a:solidFill>
                <a:latin typeface="Century Gothic" pitchFamily="34" charset="0"/>
              </a:rPr>
              <a:t> (punto y fama</a:t>
            </a:r>
            <a:r>
              <a:rPr lang="es-CO" sz="1400" dirty="0" smtClean="0">
                <a:solidFill>
                  <a:srgbClr val="003300"/>
                </a:solidFill>
                <a:latin typeface="Century Gothic" pitchFamily="34" charset="0"/>
              </a:rPr>
              <a:t>)</a:t>
            </a:r>
            <a:endParaRPr lang="es-CO" sz="14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endParaRPr lang="es-CO" sz="14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s-CO" sz="1400" dirty="0" smtClean="0">
                <a:solidFill>
                  <a:srgbClr val="003300"/>
                </a:solidFill>
                <a:latin typeface="Century Gothic" pitchFamily="34" charset="0"/>
              </a:rPr>
              <a:t>Es </a:t>
            </a:r>
            <a:r>
              <a:rPr lang="es-CO" sz="1400" dirty="0">
                <a:solidFill>
                  <a:srgbClr val="003300"/>
                </a:solidFill>
                <a:latin typeface="Century Gothic" pitchFamily="34" charset="0"/>
              </a:rPr>
              <a:t>un juego en el que el jugador trata de descubrir un código secreto.</a:t>
            </a:r>
          </a:p>
          <a:p>
            <a:pPr marL="742950" lvl="1" indent="-285750">
              <a:buBlip>
                <a:blip r:embed="rId2"/>
              </a:buBlip>
            </a:pPr>
            <a:endParaRPr lang="es-CO" sz="14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s-CO" sz="1400" dirty="0" smtClean="0">
                <a:solidFill>
                  <a:srgbClr val="003300"/>
                </a:solidFill>
                <a:latin typeface="Century Gothic" pitchFamily="34" charset="0"/>
              </a:rPr>
              <a:t>El </a:t>
            </a:r>
            <a:r>
              <a:rPr lang="es-CO" sz="1400" dirty="0">
                <a:solidFill>
                  <a:srgbClr val="003300"/>
                </a:solidFill>
                <a:latin typeface="Century Gothic" pitchFamily="34" charset="0"/>
              </a:rPr>
              <a:t>código secreto es un numero de cuatro </a:t>
            </a:r>
            <a:r>
              <a:rPr lang="es-CO" sz="1400" dirty="0" smtClean="0">
                <a:solidFill>
                  <a:srgbClr val="003300"/>
                </a:solidFill>
                <a:latin typeface="Century Gothic" pitchFamily="34" charset="0"/>
              </a:rPr>
              <a:t>dígitos</a:t>
            </a:r>
            <a:endParaRPr lang="es-CO" sz="14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endParaRPr lang="es-CO" sz="14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s-CO" sz="1400" dirty="0" smtClean="0">
                <a:solidFill>
                  <a:srgbClr val="003300"/>
                </a:solidFill>
                <a:latin typeface="Century Gothic" pitchFamily="34" charset="0"/>
              </a:rPr>
              <a:t>El </a:t>
            </a:r>
            <a:r>
              <a:rPr lang="es-CO" sz="1400" dirty="0">
                <a:solidFill>
                  <a:srgbClr val="003300"/>
                </a:solidFill>
                <a:latin typeface="Century Gothic" pitchFamily="34" charset="0"/>
              </a:rPr>
              <a:t>jugador ingresa un código y juego marca con “+” los aciertos exactos y con “-” los aciertos de número.</a:t>
            </a:r>
          </a:p>
          <a:p>
            <a:pPr marL="742950" lvl="1" indent="-285750">
              <a:buBlip>
                <a:blip r:embed="rId2"/>
              </a:buBlip>
            </a:pPr>
            <a:endParaRPr lang="es-CO" sz="14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s-CO" sz="1400" dirty="0" smtClean="0">
                <a:solidFill>
                  <a:srgbClr val="003300"/>
                </a:solidFill>
                <a:latin typeface="Century Gothic" pitchFamily="34" charset="0"/>
              </a:rPr>
              <a:t>Ejemplo</a:t>
            </a:r>
            <a:r>
              <a:rPr lang="es-CO" sz="1400" dirty="0">
                <a:solidFill>
                  <a:srgbClr val="003300"/>
                </a:solidFill>
                <a:latin typeface="Century Gothic" pitchFamily="34" charset="0"/>
              </a:rPr>
              <a:t>: Código Secreto: 1234, Código Ingresado: 4256, Resultado: +- </a:t>
            </a:r>
          </a:p>
          <a:p>
            <a:pPr marL="742950" lvl="1" indent="-285750">
              <a:buBlip>
                <a:blip r:embed="rId2"/>
              </a:buBlip>
            </a:pPr>
            <a:endParaRPr lang="es-CO" sz="14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endParaRPr lang="es-CO" sz="14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endParaRPr lang="es-CO" sz="14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lvl="1"/>
            <a:endParaRPr lang="es-CO" sz="14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lvl="1" algn="ctr"/>
            <a:r>
              <a:rPr lang="es-CO" sz="2400" dirty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Veamos </a:t>
            </a:r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como se hace!!!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7" y="1465262"/>
            <a:ext cx="43148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23528" y="111780"/>
            <a:ext cx="86432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Creadores de BDD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731394" y="725587"/>
            <a:ext cx="41592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s-CO" sz="16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Los creadores de BDD fueron</a:t>
            </a:r>
            <a:endParaRPr lang="es-CO" sz="16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  <a:p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742950" lvl="1" indent="-285750">
              <a:buBlip>
                <a:blip r:embed="rId3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Dan North</a:t>
            </a:r>
          </a:p>
          <a:p>
            <a:pPr marL="742950" lvl="1" indent="-285750">
              <a:buBlip>
                <a:blip r:embed="rId3"/>
              </a:buBlip>
            </a:pPr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742950" lvl="1" indent="-285750">
              <a:buBlip>
                <a:blip r:embed="rId3"/>
              </a:buBlip>
            </a:pPr>
            <a:r>
              <a:rPr lang="es-CO" sz="1600" dirty="0" err="1" smtClean="0">
                <a:solidFill>
                  <a:srgbClr val="003300"/>
                </a:solidFill>
                <a:latin typeface="Century Gothic" pitchFamily="34" charset="0"/>
              </a:rPr>
              <a:t>Dave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 </a:t>
            </a:r>
            <a:r>
              <a:rPr lang="es-CO" sz="1600" dirty="0" err="1" smtClean="0">
                <a:solidFill>
                  <a:srgbClr val="003300"/>
                </a:solidFill>
                <a:latin typeface="Century Gothic" pitchFamily="34" charset="0"/>
              </a:rPr>
              <a:t>Astels</a:t>
            </a: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lvl="1"/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</p:txBody>
      </p:sp>
      <p:pic>
        <p:nvPicPr>
          <p:cNvPr id="3074" name="Picture 2" descr="http://farm2.static.flickr.com/1120/1403808340_2afb10756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5648">
            <a:off x="851722" y="1443488"/>
            <a:ext cx="3192289" cy="212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estechvideos.com/uploads/btv/video/image/00000000/0231/thumb_large_ima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2640">
            <a:off x="5255715" y="2551150"/>
            <a:ext cx="22098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1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23528" y="111780"/>
            <a:ext cx="86432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TDD: Donde todo empezó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674706474"/>
              </p:ext>
            </p:extLst>
          </p:nvPr>
        </p:nvGraphicFramePr>
        <p:xfrm>
          <a:off x="755576" y="864865"/>
          <a:ext cx="5640288" cy="332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Flecha doblada"/>
          <p:cNvSpPr/>
          <p:nvPr/>
        </p:nvSpPr>
        <p:spPr>
          <a:xfrm>
            <a:off x="3923928" y="2104777"/>
            <a:ext cx="360040" cy="1152128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954034357"/>
              </p:ext>
            </p:extLst>
          </p:nvPr>
        </p:nvGraphicFramePr>
        <p:xfrm>
          <a:off x="6588224" y="3688953"/>
          <a:ext cx="2448272" cy="59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5 Flecha abajo"/>
          <p:cNvSpPr/>
          <p:nvPr/>
        </p:nvSpPr>
        <p:spPr>
          <a:xfrm>
            <a:off x="3419872" y="520601"/>
            <a:ext cx="288032" cy="30719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5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23528" y="111780"/>
            <a:ext cx="86432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BDD: Siguiente paso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34938" y="725586"/>
            <a:ext cx="41592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Todo 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esto es Comportamiento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.</a:t>
            </a:r>
          </a:p>
          <a:p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Usando las palabras correctas: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400" dirty="0" err="1">
                <a:solidFill>
                  <a:srgbClr val="003300"/>
                </a:solidFill>
                <a:latin typeface="Century Gothic" pitchFamily="34" charset="0"/>
              </a:rPr>
              <a:t>Given</a:t>
            </a:r>
            <a:endParaRPr lang="es-CO" sz="14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s-CO" sz="1400" dirty="0" err="1">
                <a:solidFill>
                  <a:srgbClr val="003300"/>
                </a:solidFill>
                <a:latin typeface="Century Gothic" pitchFamily="34" charset="0"/>
              </a:rPr>
              <a:t>When</a:t>
            </a:r>
            <a:endParaRPr lang="es-CO" sz="14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s-CO" sz="1400" dirty="0" err="1" smtClean="0">
                <a:solidFill>
                  <a:srgbClr val="003300"/>
                </a:solidFill>
                <a:latin typeface="Century Gothic" pitchFamily="34" charset="0"/>
              </a:rPr>
              <a:t>Then</a:t>
            </a:r>
            <a:endParaRPr lang="es-CO" sz="1400" dirty="0">
              <a:solidFill>
                <a:srgbClr val="003300"/>
              </a:solidFill>
              <a:latin typeface="Century Gothic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6253">
            <a:off x="3819813" y="1739118"/>
            <a:ext cx="3886537" cy="21297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90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23528" y="111780"/>
            <a:ext cx="86432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BDD: El ciclo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2520909310"/>
              </p:ext>
            </p:extLst>
          </p:nvPr>
        </p:nvGraphicFramePr>
        <p:xfrm>
          <a:off x="755576" y="0"/>
          <a:ext cx="7560840" cy="5073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12 Flecha abajo"/>
          <p:cNvSpPr/>
          <p:nvPr/>
        </p:nvSpPr>
        <p:spPr>
          <a:xfrm>
            <a:off x="4572000" y="160561"/>
            <a:ext cx="288032" cy="23083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3730977547"/>
              </p:ext>
            </p:extLst>
          </p:nvPr>
        </p:nvGraphicFramePr>
        <p:xfrm>
          <a:off x="3059832" y="1359769"/>
          <a:ext cx="3312368" cy="2689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" name="2 Conector curvado"/>
          <p:cNvCxnSpPr/>
          <p:nvPr/>
        </p:nvCxnSpPr>
        <p:spPr>
          <a:xfrm rot="10800000">
            <a:off x="5436096" y="1600721"/>
            <a:ext cx="2016224" cy="720080"/>
          </a:xfrm>
          <a:prstGeom prst="curvedConnector3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curvado"/>
          <p:cNvCxnSpPr/>
          <p:nvPr/>
        </p:nvCxnSpPr>
        <p:spPr>
          <a:xfrm>
            <a:off x="3203848" y="2392809"/>
            <a:ext cx="2232248" cy="1872208"/>
          </a:xfrm>
          <a:prstGeom prst="curvedConnector3">
            <a:avLst>
              <a:gd name="adj1" fmla="val 58097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curvado"/>
          <p:cNvCxnSpPr/>
          <p:nvPr/>
        </p:nvCxnSpPr>
        <p:spPr>
          <a:xfrm rot="5400000" flipH="1" flipV="1">
            <a:off x="5112060" y="3004877"/>
            <a:ext cx="504056" cy="288032"/>
          </a:xfrm>
          <a:prstGeom prst="curvedConnector3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7236296" y="111780"/>
            <a:ext cx="1730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BDD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51520" y="725587"/>
            <a:ext cx="86390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s-CO" sz="1600" dirty="0" err="1" smtClean="0">
                <a:solidFill>
                  <a:srgbClr val="003300"/>
                </a:solidFill>
                <a:latin typeface="Century Gothic" pitchFamily="34" charset="0"/>
              </a:rPr>
              <a:t>User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 </a:t>
            </a:r>
            <a:r>
              <a:rPr lang="es-CO" sz="1600" dirty="0" err="1" smtClean="0">
                <a:solidFill>
                  <a:srgbClr val="003300"/>
                </a:solidFill>
                <a:latin typeface="Century Gothic" pitchFamily="34" charset="0"/>
              </a:rPr>
              <a:t>Stories</a:t>
            </a: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eXtreme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 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programing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 (XP)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400" dirty="0">
                <a:solidFill>
                  <a:srgbClr val="003300"/>
                </a:solidFill>
                <a:latin typeface="Century Gothic" pitchFamily="34" charset="0"/>
              </a:rPr>
              <a:t>Test </a:t>
            </a:r>
            <a:r>
              <a:rPr lang="es-CO" sz="1400" dirty="0" err="1">
                <a:solidFill>
                  <a:srgbClr val="003300"/>
                </a:solidFill>
                <a:latin typeface="Century Gothic" pitchFamily="34" charset="0"/>
              </a:rPr>
              <a:t>Driven</a:t>
            </a:r>
            <a:r>
              <a:rPr lang="es-CO" sz="1400" dirty="0">
                <a:solidFill>
                  <a:srgbClr val="003300"/>
                </a:solidFill>
                <a:latin typeface="Century Gothic" pitchFamily="34" charset="0"/>
              </a:rPr>
              <a:t> </a:t>
            </a:r>
            <a:r>
              <a:rPr lang="es-CO" sz="1400" dirty="0" err="1">
                <a:solidFill>
                  <a:srgbClr val="003300"/>
                </a:solidFill>
                <a:latin typeface="Century Gothic" pitchFamily="34" charset="0"/>
              </a:rPr>
              <a:t>Development</a:t>
            </a:r>
            <a:endParaRPr lang="es-CO" sz="14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s-CO" sz="1400" dirty="0" err="1">
                <a:solidFill>
                  <a:srgbClr val="003300"/>
                </a:solidFill>
                <a:latin typeface="Century Gothic" pitchFamily="34" charset="0"/>
              </a:rPr>
              <a:t>Aceptance</a:t>
            </a:r>
            <a:r>
              <a:rPr lang="es-CO" sz="1400" dirty="0">
                <a:solidFill>
                  <a:srgbClr val="003300"/>
                </a:solidFill>
                <a:latin typeface="Century Gothic" pitchFamily="34" charset="0"/>
              </a:rPr>
              <a:t> </a:t>
            </a:r>
            <a:r>
              <a:rPr lang="es-CO" sz="1400" dirty="0" err="1">
                <a:solidFill>
                  <a:srgbClr val="003300"/>
                </a:solidFill>
                <a:latin typeface="Century Gothic" pitchFamily="34" charset="0"/>
              </a:rPr>
              <a:t>Driven</a:t>
            </a:r>
            <a:r>
              <a:rPr lang="es-CO" sz="1400" dirty="0">
                <a:solidFill>
                  <a:srgbClr val="003300"/>
                </a:solidFill>
                <a:latin typeface="Century Gothic" pitchFamily="34" charset="0"/>
              </a:rPr>
              <a:t> Test </a:t>
            </a:r>
            <a:r>
              <a:rPr lang="es-CO" sz="1400" dirty="0" err="1">
                <a:solidFill>
                  <a:srgbClr val="003300"/>
                </a:solidFill>
                <a:latin typeface="Century Gothic" pitchFamily="34" charset="0"/>
              </a:rPr>
              <a:t>Planning</a:t>
            </a:r>
            <a:endParaRPr lang="es-CO" sz="14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s-CO" sz="1400" dirty="0">
                <a:solidFill>
                  <a:srgbClr val="003300"/>
                </a:solidFill>
                <a:latin typeface="Century Gothic" pitchFamily="34" charset="0"/>
              </a:rPr>
              <a:t>Automatización(Integración Continua</a:t>
            </a:r>
            <a:r>
              <a:rPr lang="es-CO" sz="1400" dirty="0" smtClean="0">
                <a:solidFill>
                  <a:srgbClr val="003300"/>
                </a:solidFill>
                <a:latin typeface="Century Gothic" pitchFamily="34" charset="0"/>
              </a:rPr>
              <a:t>)</a:t>
            </a:r>
          </a:p>
          <a:p>
            <a:pPr lvl="1"/>
            <a:endParaRPr lang="es-CO" sz="14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Domain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 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Driven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 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Design</a:t>
            </a:r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23528" y="111780"/>
            <a:ext cx="86432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BDD: </a:t>
            </a:r>
            <a:r>
              <a:rPr lang="es-CO" sz="2400" dirty="0" err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User</a:t>
            </a:r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 </a:t>
            </a:r>
            <a:r>
              <a:rPr lang="es-CO" sz="2400" dirty="0" err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Stories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23528" y="725587"/>
            <a:ext cx="85670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Inicialmente 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creado 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como una herramienta de 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planeación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.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400" dirty="0">
                <a:solidFill>
                  <a:srgbClr val="003300"/>
                </a:solidFill>
                <a:latin typeface="Century Gothic" pitchFamily="34" charset="0"/>
              </a:rPr>
              <a:t>Principio INVEST</a:t>
            </a:r>
            <a:r>
              <a:rPr lang="es-CO" sz="1400" dirty="0" smtClean="0">
                <a:solidFill>
                  <a:srgbClr val="003300"/>
                </a:solidFill>
                <a:latin typeface="Century Gothic" pitchFamily="34" charset="0"/>
              </a:rPr>
              <a:t>.</a:t>
            </a:r>
          </a:p>
          <a:p>
            <a:pPr lvl="1"/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Hace énfasis en la conversación sobre la especificación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.</a:t>
            </a:r>
          </a:p>
          <a:p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Describe una característica en 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prosa</a:t>
            </a:r>
          </a:p>
          <a:p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Define Criterios de aceptación.</a:t>
            </a:r>
          </a:p>
        </p:txBody>
      </p:sp>
    </p:spTree>
    <p:extLst>
      <p:ext uri="{BB962C8B-B14F-4D97-AF65-F5344CB8AC3E}">
        <p14:creationId xmlns:p14="http://schemas.microsoft.com/office/powerpoint/2010/main" val="34132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23528" y="111780"/>
            <a:ext cx="86432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dirty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Formato de </a:t>
            </a:r>
            <a:r>
              <a:rPr lang="es-CO" sz="2400" dirty="0" err="1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User</a:t>
            </a:r>
            <a:r>
              <a:rPr lang="es-CO" sz="2400" dirty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 </a:t>
            </a:r>
            <a:r>
              <a:rPr lang="es-CO" sz="2400" dirty="0" err="1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Story</a:t>
            </a:r>
            <a:r>
              <a:rPr lang="es-CO" sz="2400" dirty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 en DD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23528" y="725587"/>
            <a:ext cx="85670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Title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 (una 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linea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 que describe la US)</a:t>
            </a:r>
          </a:p>
          <a:p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Narrative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:</a:t>
            </a:r>
          </a:p>
          <a:p>
            <a:r>
              <a:rPr lang="es-CO" sz="1600" b="1" dirty="0">
                <a:solidFill>
                  <a:srgbClr val="003300"/>
                </a:solidFill>
                <a:latin typeface="Century Gothic" pitchFamily="34" charset="0"/>
              </a:rPr>
              <a:t>In </a:t>
            </a:r>
            <a:r>
              <a:rPr lang="es-CO" sz="1600" b="1" dirty="0" err="1">
                <a:solidFill>
                  <a:srgbClr val="003300"/>
                </a:solidFill>
                <a:latin typeface="Century Gothic" pitchFamily="34" charset="0"/>
              </a:rPr>
              <a:t>order</a:t>
            </a:r>
            <a:r>
              <a:rPr lang="es-CO" sz="1600" b="1" dirty="0">
                <a:solidFill>
                  <a:srgbClr val="003300"/>
                </a:solidFill>
                <a:latin typeface="Century Gothic" pitchFamily="34" charset="0"/>
              </a:rPr>
              <a:t> </a:t>
            </a:r>
            <a:r>
              <a:rPr lang="es-CO" sz="1600" b="1" dirty="0" err="1">
                <a:solidFill>
                  <a:srgbClr val="003300"/>
                </a:solidFill>
                <a:latin typeface="Century Gothic" pitchFamily="34" charset="0"/>
              </a:rPr>
              <a:t>to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 [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Proposito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]</a:t>
            </a:r>
          </a:p>
          <a:p>
            <a:r>
              <a:rPr lang="es-CO" sz="1600" b="1" dirty="0">
                <a:solidFill>
                  <a:srgbClr val="003300"/>
                </a:solidFill>
                <a:latin typeface="Century Gothic" pitchFamily="34" charset="0"/>
              </a:rPr>
              <a:t>As a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 [role]</a:t>
            </a:r>
          </a:p>
          <a:p>
            <a:r>
              <a:rPr lang="es-CO" sz="1600" b="1" dirty="0">
                <a:solidFill>
                  <a:srgbClr val="003300"/>
                </a:solidFill>
                <a:latin typeface="Century Gothic" pitchFamily="34" charset="0"/>
              </a:rPr>
              <a:t>I </a:t>
            </a:r>
            <a:r>
              <a:rPr lang="es-CO" sz="1600" b="1" dirty="0" err="1">
                <a:solidFill>
                  <a:srgbClr val="003300"/>
                </a:solidFill>
                <a:latin typeface="Century Gothic" pitchFamily="34" charset="0"/>
              </a:rPr>
              <a:t>Want</a:t>
            </a:r>
            <a:r>
              <a:rPr lang="es-CO" sz="1600" b="1" dirty="0">
                <a:solidFill>
                  <a:srgbClr val="003300"/>
                </a:solidFill>
                <a:latin typeface="Century Gothic" pitchFamily="34" charset="0"/>
              </a:rPr>
              <a:t> </a:t>
            </a:r>
            <a:r>
              <a:rPr lang="es-CO" sz="1600" b="1" dirty="0" err="1">
                <a:solidFill>
                  <a:srgbClr val="003300"/>
                </a:solidFill>
                <a:latin typeface="Century Gothic" pitchFamily="34" charset="0"/>
              </a:rPr>
              <a:t>to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 [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feature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]</a:t>
            </a:r>
          </a:p>
          <a:p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Acceptance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 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Criteria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:</a:t>
            </a:r>
          </a:p>
          <a:p>
            <a:r>
              <a:rPr lang="es-CO" sz="1600" b="1" dirty="0" err="1">
                <a:solidFill>
                  <a:srgbClr val="003300"/>
                </a:solidFill>
                <a:latin typeface="Century Gothic" pitchFamily="34" charset="0"/>
              </a:rPr>
              <a:t>Scenario</a:t>
            </a:r>
            <a:r>
              <a:rPr lang="es-CO" sz="1600" b="1" dirty="0">
                <a:solidFill>
                  <a:srgbClr val="003300"/>
                </a:solidFill>
                <a:latin typeface="Century Gothic" pitchFamily="34" charset="0"/>
              </a:rPr>
              <a:t>: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 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Title</a:t>
            </a:r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  <a:p>
            <a:r>
              <a:rPr lang="es-CO" sz="1600" b="1" dirty="0" err="1" smtClean="0">
                <a:solidFill>
                  <a:srgbClr val="003300"/>
                </a:solidFill>
                <a:latin typeface="Century Gothic" pitchFamily="34" charset="0"/>
              </a:rPr>
              <a:t>Given</a:t>
            </a:r>
            <a:r>
              <a:rPr lang="es-CO" sz="1600" b="1" dirty="0" smtClean="0">
                <a:solidFill>
                  <a:srgbClr val="003300"/>
                </a:solidFill>
                <a:latin typeface="Century Gothic" pitchFamily="34" charset="0"/>
              </a:rPr>
              <a:t> 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[Contexto] </a:t>
            </a: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lvl="1"/>
            <a:r>
              <a:rPr lang="es-CO" sz="1600" b="1" dirty="0" smtClean="0">
                <a:solidFill>
                  <a:srgbClr val="003300"/>
                </a:solidFill>
                <a:latin typeface="Century Gothic" pitchFamily="34" charset="0"/>
              </a:rPr>
              <a:t>And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 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[contexto adicional]</a:t>
            </a:r>
          </a:p>
          <a:p>
            <a:r>
              <a:rPr lang="es-CO" sz="1600" b="1" dirty="0" err="1">
                <a:solidFill>
                  <a:srgbClr val="003300"/>
                </a:solidFill>
                <a:latin typeface="Century Gothic" pitchFamily="34" charset="0"/>
              </a:rPr>
              <a:t>When</a:t>
            </a:r>
            <a:r>
              <a:rPr lang="es-CO" sz="1600" b="1" dirty="0">
                <a:solidFill>
                  <a:srgbClr val="003300"/>
                </a:solidFill>
                <a:latin typeface="Century Gothic" pitchFamily="34" charset="0"/>
              </a:rPr>
              <a:t> 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[evento]</a:t>
            </a:r>
          </a:p>
          <a:p>
            <a:r>
              <a:rPr lang="es-CO" sz="1600" b="1" dirty="0" err="1">
                <a:solidFill>
                  <a:srgbClr val="003300"/>
                </a:solidFill>
                <a:latin typeface="Century Gothic" pitchFamily="34" charset="0"/>
              </a:rPr>
              <a:t>Then</a:t>
            </a:r>
            <a:r>
              <a:rPr lang="es-CO" sz="1600" b="1" dirty="0">
                <a:solidFill>
                  <a:srgbClr val="003300"/>
                </a:solidFill>
                <a:latin typeface="Century Gothic" pitchFamily="34" charset="0"/>
              </a:rPr>
              <a:t> 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[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salida esperada]</a:t>
            </a:r>
          </a:p>
          <a:p>
            <a:pPr lvl="1"/>
            <a:r>
              <a:rPr lang="es-CO" sz="1600" b="1" dirty="0" smtClean="0">
                <a:solidFill>
                  <a:srgbClr val="003300"/>
                </a:solidFill>
                <a:latin typeface="Century Gothic" pitchFamily="34" charset="0"/>
              </a:rPr>
              <a:t>And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 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[salida esperada adiciona]</a:t>
            </a:r>
          </a:p>
          <a:p>
            <a:pPr marL="285750" indent="-285750">
              <a:buBlip>
                <a:blip r:embed="rId2"/>
              </a:buBlip>
            </a:pPr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  <a:p>
            <a:r>
              <a:rPr lang="es-CO" sz="1600" b="1" dirty="0" err="1">
                <a:solidFill>
                  <a:srgbClr val="003300"/>
                </a:solidFill>
                <a:latin typeface="Century Gothic" pitchFamily="34" charset="0"/>
              </a:rPr>
              <a:t>Scenario</a:t>
            </a:r>
            <a:r>
              <a:rPr lang="es-CO" sz="1600" b="1" dirty="0">
                <a:solidFill>
                  <a:srgbClr val="003300"/>
                </a:solidFill>
                <a:latin typeface="Century Gothic" pitchFamily="34" charset="0"/>
              </a:rPr>
              <a:t>: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 ….</a:t>
            </a:r>
          </a:p>
          <a:p>
            <a:pPr marL="285750" indent="-285750">
              <a:buBlip>
                <a:blip r:embed="rId2"/>
              </a:buBlip>
            </a:pPr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7236296" y="111780"/>
            <a:ext cx="1730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BDD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67544" y="725587"/>
            <a:ext cx="842305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C: </a:t>
            </a:r>
            <a:r>
              <a:rPr lang="es-CO" sz="1600" dirty="0" err="1" smtClean="0">
                <a:solidFill>
                  <a:srgbClr val="003300"/>
                </a:solidFill>
                <a:latin typeface="Century Gothic" pitchFamily="34" charset="0"/>
              </a:rPr>
              <a:t>Cspec</a:t>
            </a: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C++: 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CppSpec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, 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Spec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-CPP</a:t>
            </a:r>
          </a:p>
          <a:p>
            <a:pPr marL="285750" indent="-285750">
              <a:buBlip>
                <a:blip r:embed="rId2"/>
              </a:buBlip>
            </a:pP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dirty="0" err="1" smtClean="0">
                <a:solidFill>
                  <a:srgbClr val="003300"/>
                </a:solidFill>
                <a:latin typeface="Century Gothic" pitchFamily="34" charset="0"/>
              </a:rPr>
              <a:t>.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Net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: 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Nbehave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, 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Nspecify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, 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SpecFlow</a:t>
            </a:r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dirty="0" err="1" smtClean="0">
                <a:solidFill>
                  <a:srgbClr val="003300"/>
                </a:solidFill>
                <a:latin typeface="Century Gothic" pitchFamily="34" charset="0"/>
              </a:rPr>
              <a:t>Groovy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: 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Gspec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, 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easyb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, 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Cucumber</a:t>
            </a:r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PHP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: 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PHPSpec</a:t>
            </a:r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dirty="0" err="1" smtClean="0">
                <a:solidFill>
                  <a:srgbClr val="003300"/>
                </a:solidFill>
                <a:latin typeface="Century Gothic" pitchFamily="34" charset="0"/>
              </a:rPr>
              <a:t>Python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: 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Specipy</a:t>
            </a:r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Ruby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: 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Rspec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, 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Cucumber</a:t>
            </a:r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Java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: 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Jbehave</a:t>
            </a:r>
            <a:r>
              <a:rPr lang="es-CO" sz="1600" dirty="0">
                <a:solidFill>
                  <a:srgbClr val="003300"/>
                </a:solidFill>
                <a:latin typeface="Century Gothic" pitchFamily="34" charset="0"/>
              </a:rPr>
              <a:t>, </a:t>
            </a:r>
            <a:r>
              <a:rPr lang="es-CO" sz="1600" dirty="0" err="1">
                <a:solidFill>
                  <a:srgbClr val="003300"/>
                </a:solidFill>
                <a:latin typeface="Century Gothic" pitchFamily="34" charset="0"/>
              </a:rPr>
              <a:t>Cucumber</a:t>
            </a:r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MAS!</a:t>
            </a:r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6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488</Words>
  <Application>Microsoft Office PowerPoint</Application>
  <PresentationFormat>Personalizado</PresentationFormat>
  <Paragraphs>138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Carolina Orozco Moscoso</dc:creator>
  <cp:lastModifiedBy>Carlos Mario Zuluaga Gonzalez - Ceiba Software</cp:lastModifiedBy>
  <cp:revision>115</cp:revision>
  <dcterms:created xsi:type="dcterms:W3CDTF">2012-05-16T19:22:00Z</dcterms:created>
  <dcterms:modified xsi:type="dcterms:W3CDTF">2013-04-05T18:01:28Z</dcterms:modified>
</cp:coreProperties>
</file>